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51"/>
  </p:notesMasterIdLst>
  <p:sldIdLst>
    <p:sldId id="256" r:id="rId2"/>
    <p:sldId id="257" r:id="rId3"/>
    <p:sldId id="259" r:id="rId4"/>
    <p:sldId id="297" r:id="rId5"/>
    <p:sldId id="298" r:id="rId6"/>
    <p:sldId id="299" r:id="rId7"/>
    <p:sldId id="300" r:id="rId8"/>
    <p:sldId id="301" r:id="rId9"/>
    <p:sldId id="304" r:id="rId10"/>
    <p:sldId id="302" r:id="rId11"/>
    <p:sldId id="303" r:id="rId12"/>
    <p:sldId id="258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3" r:id="rId27"/>
    <p:sldId id="274" r:id="rId28"/>
    <p:sldId id="275" r:id="rId29"/>
    <p:sldId id="276" r:id="rId30"/>
    <p:sldId id="277" r:id="rId31"/>
    <p:sldId id="278" r:id="rId32"/>
    <p:sldId id="279" r:id="rId33"/>
    <p:sldId id="280" r:id="rId34"/>
    <p:sldId id="281" r:id="rId35"/>
    <p:sldId id="282" r:id="rId36"/>
    <p:sldId id="283" r:id="rId37"/>
    <p:sldId id="284" r:id="rId38"/>
    <p:sldId id="285" r:id="rId39"/>
    <p:sldId id="286" r:id="rId40"/>
    <p:sldId id="287" r:id="rId41"/>
    <p:sldId id="288" r:id="rId42"/>
    <p:sldId id="289" r:id="rId43"/>
    <p:sldId id="290" r:id="rId44"/>
    <p:sldId id="291" r:id="rId45"/>
    <p:sldId id="292" r:id="rId46"/>
    <p:sldId id="293" r:id="rId47"/>
    <p:sldId id="294" r:id="rId48"/>
    <p:sldId id="295" r:id="rId49"/>
    <p:sldId id="296" r:id="rId50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52"/>
      <p:bold r:id="rId53"/>
      <p:italic r:id="rId54"/>
      <p:boldItalic r:id="rId55"/>
    </p:embeddedFont>
    <p:embeddedFont>
      <p:font typeface="Barlow Light" panose="020B0604020202020204" charset="0"/>
      <p:regular r:id="rId56"/>
      <p:bold r:id="rId57"/>
      <p:italic r:id="rId58"/>
      <p:boldItalic r:id="rId59"/>
    </p:embeddedFont>
    <p:embeddedFont>
      <p:font typeface="HGP創英ﾌﾟﾚｾﾞﾝｽEB" panose="02020800000000000000" pitchFamily="18" charset="-128"/>
      <p:regular r:id="rId60"/>
    </p:embeddedFont>
    <p:embeddedFont>
      <p:font typeface="Barlow" panose="020B0604020202020204" charset="0"/>
      <p:regular r:id="rId61"/>
      <p:bold r:id="rId62"/>
      <p:italic r:id="rId63"/>
      <p:boldItalic r:id="rId64"/>
    </p:embeddedFont>
    <p:embeddedFont>
      <p:font typeface="HGS創英ﾌﾟﾚｾﾞﾝｽEB" panose="02020800000000000000" pitchFamily="18" charset="-128"/>
      <p:regular r:id="rId65"/>
    </p:embeddedFont>
    <p:embeddedFont>
      <p:font typeface="Miriam Libre" panose="020B0604020202020204" charset="-79"/>
      <p:regular r:id="rId66"/>
      <p:bold r:id="rId67"/>
    </p:embeddedFont>
    <p:embeddedFont>
      <p:font typeface="Montserrat" panose="020B0604020202020204" charset="0"/>
      <p:regular r:id="rId68"/>
      <p:bold r:id="rId69"/>
      <p:italic r:id="rId70"/>
      <p:boldItalic r:id="rId71"/>
    </p:embeddedFont>
    <p:embeddedFont>
      <p:font typeface="Work Sans" panose="020B0604020202020204" charset="0"/>
      <p:regular r:id="rId72"/>
      <p:bold r:id="rId73"/>
      <p:italic r:id="rId74"/>
      <p:boldItalic r:id="rId7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5908D26-7AD2-4BE2-8D46-7E80C61A5C3D}">
  <a:tblStyle styleId="{D5908D26-7AD2-4BE2-8D46-7E80C61A5C3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9EC53F3-C09D-45E3-81C7-79E32D511B3C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059" autoAdjust="0"/>
  </p:normalViewPr>
  <p:slideViewPr>
    <p:cSldViewPr snapToGrid="0">
      <p:cViewPr varScale="1">
        <p:scale>
          <a:sx n="86" d="100"/>
          <a:sy n="86" d="100"/>
        </p:scale>
        <p:origin x="70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font" Target="fonts/font12.fntdata"/><Relationship Id="rId68" Type="http://schemas.openxmlformats.org/officeDocument/2006/relationships/font" Target="fonts/font17.fntdata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2.fntdata"/><Relationship Id="rId58" Type="http://schemas.openxmlformats.org/officeDocument/2006/relationships/font" Target="fonts/font7.fntdata"/><Relationship Id="rId66" Type="http://schemas.openxmlformats.org/officeDocument/2006/relationships/font" Target="fonts/font15.fntdata"/><Relationship Id="rId74" Type="http://schemas.openxmlformats.org/officeDocument/2006/relationships/font" Target="fonts/font23.fntdata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font" Target="fonts/font10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5.fntdata"/><Relationship Id="rId64" Type="http://schemas.openxmlformats.org/officeDocument/2006/relationships/font" Target="fonts/font13.fntdata"/><Relationship Id="rId69" Type="http://schemas.openxmlformats.org/officeDocument/2006/relationships/font" Target="fonts/font18.fntdata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72" Type="http://schemas.openxmlformats.org/officeDocument/2006/relationships/font" Target="fonts/font21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8.fntdata"/><Relationship Id="rId67" Type="http://schemas.openxmlformats.org/officeDocument/2006/relationships/font" Target="fonts/font16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3.fntdata"/><Relationship Id="rId62" Type="http://schemas.openxmlformats.org/officeDocument/2006/relationships/font" Target="fonts/font11.fntdata"/><Relationship Id="rId70" Type="http://schemas.openxmlformats.org/officeDocument/2006/relationships/font" Target="fonts/font19.fntdata"/><Relationship Id="rId75" Type="http://schemas.openxmlformats.org/officeDocument/2006/relationships/font" Target="fonts/font2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6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1.fntdata"/><Relationship Id="rId60" Type="http://schemas.openxmlformats.org/officeDocument/2006/relationships/font" Target="fonts/font9.fntdata"/><Relationship Id="rId65" Type="http://schemas.openxmlformats.org/officeDocument/2006/relationships/font" Target="fonts/font14.fntdata"/><Relationship Id="rId73" Type="http://schemas.openxmlformats.org/officeDocument/2006/relationships/font" Target="fonts/font22.fntdata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font" Target="fonts/font4.fntdata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font" Target="fonts/font20.fntdata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1932004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460351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70284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64284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47967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038714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98422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478132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66585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26633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2518043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42825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726416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902395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715570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51046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826049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034686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577906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35ed75ccf_0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35ed75ccf_0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82807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35ed75ccf_0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938797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Google Shape;482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467233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Google Shape;494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26806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996552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2" name="Google Shape;502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262631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9" name="Google Shape;509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546276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dcac64e18e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dcac64e18e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063142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dcac64e18e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dcac64e18e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491523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gdcac64e18e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6" name="Google Shape;566;gdcac64e18e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123931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dcac64e18e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dcac64e18e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500560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gdcac64e18e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5" name="Google Shape;605;gdcac64e18e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818680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gdcac64e18e_0_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3" name="Google Shape;623;gdcac64e18e_0_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714728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gdcac64e18e_0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2" name="Google Shape;672;gdcac64e18e_0_2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849341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gdcac64e18e_0_2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8" name="Google Shape;698;gdcac64e18e_0_2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54883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4765511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gdcac64e18e_0_2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2" name="Google Shape;712;gdcac64e18e_0_2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7123962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gdcac64e18e_0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2" name="Google Shape;802;gdcac64e18e_0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403387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g2e1c607c5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9" name="Google Shape;809;g2e1c607c5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115084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g35694cd56_04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2" name="Google Shape;912;g35694cd56_04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942718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4" name="Google Shape;1364;g52f940aa05_1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5" name="Google Shape;1365;g52f940aa05_1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319983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4" name="Google Shape;1814;g134fb1cf8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5" name="Google Shape;1815;g134fb1cf8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215568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1" name="Google Shape;1821;g6fcd8ad78a_18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2" name="Google Shape;1822;g6fcd8ad78a_18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81250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5249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35693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775425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Google Shape;482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76846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714074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122525" y="1991825"/>
            <a:ext cx="4899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4376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557947" y="-9"/>
            <a:ext cx="1564584" cy="2825099"/>
            <a:chOff x="0" y="855663"/>
            <a:chExt cx="1257300" cy="2270250"/>
          </a:xfrm>
        </p:grpSpPr>
        <p:sp>
          <p:nvSpPr>
            <p:cNvPr id="13" name="Google Shape;13;p2"/>
            <p:cNvSpPr/>
            <p:nvPr/>
          </p:nvSpPr>
          <p:spPr>
            <a:xfrm>
              <a:off x="277813" y="2616200"/>
              <a:ext cx="2301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1627" y="0"/>
                  </a:moveTo>
                  <a:cubicBezTo>
                    <a:pt x="5581" y="0"/>
                    <a:pt x="5581" y="0"/>
                    <a:pt x="5581" y="0"/>
                  </a:cubicBezTo>
                  <a:cubicBezTo>
                    <a:pt x="2790" y="0"/>
                    <a:pt x="0" y="30000"/>
                    <a:pt x="0" y="60000"/>
                  </a:cubicBezTo>
                  <a:cubicBezTo>
                    <a:pt x="0" y="90000"/>
                    <a:pt x="2790" y="120000"/>
                    <a:pt x="5581" y="120000"/>
                  </a:cubicBezTo>
                  <a:cubicBezTo>
                    <a:pt x="111627" y="120000"/>
                    <a:pt x="111627" y="120000"/>
                    <a:pt x="111627" y="120000"/>
                  </a:cubicBezTo>
                  <a:cubicBezTo>
                    <a:pt x="117209" y="120000"/>
                    <a:pt x="120000" y="90000"/>
                    <a:pt x="120000" y="60000"/>
                  </a:cubicBezTo>
                  <a:cubicBezTo>
                    <a:pt x="120000" y="30000"/>
                    <a:pt x="117209" y="0"/>
                    <a:pt x="1116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0" y="2208213"/>
              <a:ext cx="1257300" cy="917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978" y="0"/>
                  </a:moveTo>
                  <a:cubicBezTo>
                    <a:pt x="69446" y="0"/>
                    <a:pt x="69446" y="0"/>
                    <a:pt x="69446" y="0"/>
                  </a:cubicBezTo>
                  <a:cubicBezTo>
                    <a:pt x="69446" y="3508"/>
                    <a:pt x="69446" y="3508"/>
                    <a:pt x="69446" y="3508"/>
                  </a:cubicBezTo>
                  <a:cubicBezTo>
                    <a:pt x="117446" y="3508"/>
                    <a:pt x="117446" y="3508"/>
                    <a:pt x="117446" y="3508"/>
                  </a:cubicBezTo>
                  <a:cubicBezTo>
                    <a:pt x="117446" y="105964"/>
                    <a:pt x="117446" y="105964"/>
                    <a:pt x="117446" y="105964"/>
                  </a:cubicBezTo>
                  <a:cubicBezTo>
                    <a:pt x="111829" y="105964"/>
                    <a:pt x="111829" y="105964"/>
                    <a:pt x="111829" y="105964"/>
                  </a:cubicBezTo>
                  <a:cubicBezTo>
                    <a:pt x="111829" y="13333"/>
                    <a:pt x="111829" y="13333"/>
                    <a:pt x="111829" y="13333"/>
                  </a:cubicBezTo>
                  <a:cubicBezTo>
                    <a:pt x="111829" y="12631"/>
                    <a:pt x="111319" y="11929"/>
                    <a:pt x="110297" y="11929"/>
                  </a:cubicBezTo>
                  <a:cubicBezTo>
                    <a:pt x="69446" y="11929"/>
                    <a:pt x="69446" y="11929"/>
                    <a:pt x="69446" y="11929"/>
                  </a:cubicBezTo>
                  <a:cubicBezTo>
                    <a:pt x="69446" y="15438"/>
                    <a:pt x="69446" y="15438"/>
                    <a:pt x="69446" y="15438"/>
                  </a:cubicBezTo>
                  <a:cubicBezTo>
                    <a:pt x="109276" y="15438"/>
                    <a:pt x="109276" y="15438"/>
                    <a:pt x="109276" y="15438"/>
                  </a:cubicBezTo>
                  <a:cubicBezTo>
                    <a:pt x="109276" y="116491"/>
                    <a:pt x="109276" y="116491"/>
                    <a:pt x="109276" y="116491"/>
                  </a:cubicBezTo>
                  <a:cubicBezTo>
                    <a:pt x="2553" y="116491"/>
                    <a:pt x="2553" y="116491"/>
                    <a:pt x="2553" y="116491"/>
                  </a:cubicBezTo>
                  <a:cubicBezTo>
                    <a:pt x="2553" y="15438"/>
                    <a:pt x="2553" y="15438"/>
                    <a:pt x="2553" y="15438"/>
                  </a:cubicBezTo>
                  <a:cubicBezTo>
                    <a:pt x="21446" y="15438"/>
                    <a:pt x="21446" y="15438"/>
                    <a:pt x="21446" y="15438"/>
                  </a:cubicBezTo>
                  <a:cubicBezTo>
                    <a:pt x="20936" y="14035"/>
                    <a:pt x="20425" y="13333"/>
                    <a:pt x="20425" y="11929"/>
                  </a:cubicBezTo>
                  <a:cubicBezTo>
                    <a:pt x="10723" y="11929"/>
                    <a:pt x="10723" y="11929"/>
                    <a:pt x="10723" y="11929"/>
                  </a:cubicBezTo>
                  <a:cubicBezTo>
                    <a:pt x="10723" y="3508"/>
                    <a:pt x="10723" y="3508"/>
                    <a:pt x="10723" y="3508"/>
                  </a:cubicBezTo>
                  <a:cubicBezTo>
                    <a:pt x="19914" y="3508"/>
                    <a:pt x="19914" y="3508"/>
                    <a:pt x="19914" y="3508"/>
                  </a:cubicBezTo>
                  <a:cubicBezTo>
                    <a:pt x="19914" y="0"/>
                    <a:pt x="19914" y="0"/>
                    <a:pt x="19914" y="0"/>
                  </a:cubicBezTo>
                  <a:cubicBezTo>
                    <a:pt x="9191" y="0"/>
                    <a:pt x="9191" y="0"/>
                    <a:pt x="9191" y="0"/>
                  </a:cubicBezTo>
                  <a:cubicBezTo>
                    <a:pt x="8680" y="0"/>
                    <a:pt x="8170" y="1403"/>
                    <a:pt x="8170" y="2105"/>
                  </a:cubicBezTo>
                  <a:cubicBezTo>
                    <a:pt x="8170" y="11929"/>
                    <a:pt x="8170" y="11929"/>
                    <a:pt x="8170" y="11929"/>
                  </a:cubicBezTo>
                  <a:cubicBezTo>
                    <a:pt x="1021" y="11929"/>
                    <a:pt x="1021" y="11929"/>
                    <a:pt x="1021" y="11929"/>
                  </a:cubicBezTo>
                  <a:cubicBezTo>
                    <a:pt x="510" y="11929"/>
                    <a:pt x="0" y="12631"/>
                    <a:pt x="0" y="13333"/>
                  </a:cubicBezTo>
                  <a:cubicBezTo>
                    <a:pt x="0" y="118596"/>
                    <a:pt x="0" y="118596"/>
                    <a:pt x="0" y="118596"/>
                  </a:cubicBezTo>
                  <a:cubicBezTo>
                    <a:pt x="0" y="119298"/>
                    <a:pt x="510" y="120000"/>
                    <a:pt x="1021" y="120000"/>
                  </a:cubicBezTo>
                  <a:cubicBezTo>
                    <a:pt x="110297" y="120000"/>
                    <a:pt x="110297" y="120000"/>
                    <a:pt x="110297" y="120000"/>
                  </a:cubicBezTo>
                  <a:cubicBezTo>
                    <a:pt x="111319" y="120000"/>
                    <a:pt x="111829" y="119298"/>
                    <a:pt x="111829" y="118596"/>
                  </a:cubicBezTo>
                  <a:cubicBezTo>
                    <a:pt x="111829" y="108771"/>
                    <a:pt x="111829" y="108771"/>
                    <a:pt x="111829" y="108771"/>
                  </a:cubicBezTo>
                  <a:cubicBezTo>
                    <a:pt x="118978" y="108771"/>
                    <a:pt x="118978" y="108771"/>
                    <a:pt x="118978" y="108771"/>
                  </a:cubicBezTo>
                  <a:cubicBezTo>
                    <a:pt x="119489" y="108771"/>
                    <a:pt x="120000" y="108070"/>
                    <a:pt x="120000" y="107368"/>
                  </a:cubicBezTo>
                  <a:cubicBezTo>
                    <a:pt x="120000" y="2105"/>
                    <a:pt x="120000" y="2105"/>
                    <a:pt x="120000" y="2105"/>
                  </a:cubicBezTo>
                  <a:cubicBezTo>
                    <a:pt x="120000" y="1403"/>
                    <a:pt x="119489" y="0"/>
                    <a:pt x="1189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133350" y="2701925"/>
              <a:ext cx="3747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30000"/>
                    <a:pt x="0" y="60000"/>
                  </a:cubicBezTo>
                  <a:cubicBezTo>
                    <a:pt x="0" y="90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0000"/>
                    <a:pt x="120000" y="60000"/>
                  </a:cubicBezTo>
                  <a:cubicBezTo>
                    <a:pt x="120000" y="30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33350" y="2959100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33350" y="2787650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72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72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33350" y="2873375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598488" y="2616200"/>
              <a:ext cx="444600" cy="376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108" y="0"/>
                  </a:moveTo>
                  <a:cubicBezTo>
                    <a:pt x="92530" y="0"/>
                    <a:pt x="92530" y="0"/>
                    <a:pt x="92530" y="0"/>
                  </a:cubicBezTo>
                  <a:cubicBezTo>
                    <a:pt x="91084" y="0"/>
                    <a:pt x="89638" y="1714"/>
                    <a:pt x="89638" y="3428"/>
                  </a:cubicBezTo>
                  <a:cubicBezTo>
                    <a:pt x="89638" y="32571"/>
                    <a:pt x="89638" y="32571"/>
                    <a:pt x="89638" y="32571"/>
                  </a:cubicBezTo>
                  <a:cubicBezTo>
                    <a:pt x="89638" y="34285"/>
                    <a:pt x="91084" y="36000"/>
                    <a:pt x="92530" y="36000"/>
                  </a:cubicBezTo>
                  <a:cubicBezTo>
                    <a:pt x="99759" y="36000"/>
                    <a:pt x="99759" y="36000"/>
                    <a:pt x="99759" y="36000"/>
                  </a:cubicBezTo>
                  <a:cubicBezTo>
                    <a:pt x="99759" y="58285"/>
                    <a:pt x="99759" y="58285"/>
                    <a:pt x="99759" y="58285"/>
                  </a:cubicBezTo>
                  <a:cubicBezTo>
                    <a:pt x="65060" y="58285"/>
                    <a:pt x="65060" y="58285"/>
                    <a:pt x="65060" y="58285"/>
                  </a:cubicBezTo>
                  <a:cubicBezTo>
                    <a:pt x="65060" y="36000"/>
                    <a:pt x="65060" y="36000"/>
                    <a:pt x="65060" y="36000"/>
                  </a:cubicBezTo>
                  <a:cubicBezTo>
                    <a:pt x="72289" y="36000"/>
                    <a:pt x="72289" y="36000"/>
                    <a:pt x="72289" y="36000"/>
                  </a:cubicBezTo>
                  <a:cubicBezTo>
                    <a:pt x="73734" y="36000"/>
                    <a:pt x="75180" y="34285"/>
                    <a:pt x="75180" y="32571"/>
                  </a:cubicBezTo>
                  <a:cubicBezTo>
                    <a:pt x="75180" y="3428"/>
                    <a:pt x="75180" y="3428"/>
                    <a:pt x="75180" y="3428"/>
                  </a:cubicBezTo>
                  <a:cubicBezTo>
                    <a:pt x="75180" y="1714"/>
                    <a:pt x="73734" y="0"/>
                    <a:pt x="72289" y="0"/>
                  </a:cubicBezTo>
                  <a:cubicBezTo>
                    <a:pt x="47710" y="0"/>
                    <a:pt x="47710" y="0"/>
                    <a:pt x="47710" y="0"/>
                  </a:cubicBezTo>
                  <a:cubicBezTo>
                    <a:pt x="46265" y="0"/>
                    <a:pt x="44819" y="1714"/>
                    <a:pt x="44819" y="3428"/>
                  </a:cubicBezTo>
                  <a:cubicBezTo>
                    <a:pt x="44819" y="32571"/>
                    <a:pt x="44819" y="32571"/>
                    <a:pt x="44819" y="32571"/>
                  </a:cubicBezTo>
                  <a:cubicBezTo>
                    <a:pt x="44819" y="34285"/>
                    <a:pt x="46265" y="36000"/>
                    <a:pt x="47710" y="36000"/>
                  </a:cubicBezTo>
                  <a:cubicBezTo>
                    <a:pt x="59277" y="36000"/>
                    <a:pt x="59277" y="36000"/>
                    <a:pt x="59277" y="36000"/>
                  </a:cubicBezTo>
                  <a:cubicBezTo>
                    <a:pt x="59277" y="58285"/>
                    <a:pt x="59277" y="58285"/>
                    <a:pt x="59277" y="58285"/>
                  </a:cubicBezTo>
                  <a:cubicBezTo>
                    <a:pt x="20240" y="58285"/>
                    <a:pt x="20240" y="58285"/>
                    <a:pt x="20240" y="58285"/>
                  </a:cubicBezTo>
                  <a:cubicBezTo>
                    <a:pt x="20240" y="36000"/>
                    <a:pt x="20240" y="36000"/>
                    <a:pt x="20240" y="36000"/>
                  </a:cubicBezTo>
                  <a:cubicBezTo>
                    <a:pt x="27469" y="36000"/>
                    <a:pt x="27469" y="36000"/>
                    <a:pt x="27469" y="36000"/>
                  </a:cubicBezTo>
                  <a:cubicBezTo>
                    <a:pt x="28915" y="36000"/>
                    <a:pt x="30361" y="34285"/>
                    <a:pt x="30361" y="32571"/>
                  </a:cubicBezTo>
                  <a:cubicBezTo>
                    <a:pt x="30361" y="3428"/>
                    <a:pt x="30361" y="3428"/>
                    <a:pt x="30361" y="3428"/>
                  </a:cubicBezTo>
                  <a:cubicBezTo>
                    <a:pt x="30361" y="1714"/>
                    <a:pt x="28915" y="0"/>
                    <a:pt x="27469" y="0"/>
                  </a:cubicBezTo>
                  <a:cubicBezTo>
                    <a:pt x="2891" y="0"/>
                    <a:pt x="2891" y="0"/>
                    <a:pt x="2891" y="0"/>
                  </a:cubicBezTo>
                  <a:cubicBezTo>
                    <a:pt x="1445" y="0"/>
                    <a:pt x="0" y="1714"/>
                    <a:pt x="0" y="3428"/>
                  </a:cubicBezTo>
                  <a:cubicBezTo>
                    <a:pt x="0" y="32571"/>
                    <a:pt x="0" y="32571"/>
                    <a:pt x="0" y="32571"/>
                  </a:cubicBezTo>
                  <a:cubicBezTo>
                    <a:pt x="0" y="34285"/>
                    <a:pt x="1445" y="36000"/>
                    <a:pt x="2891" y="36000"/>
                  </a:cubicBezTo>
                  <a:cubicBezTo>
                    <a:pt x="14457" y="36000"/>
                    <a:pt x="14457" y="36000"/>
                    <a:pt x="14457" y="36000"/>
                  </a:cubicBezTo>
                  <a:cubicBezTo>
                    <a:pt x="14457" y="61714"/>
                    <a:pt x="14457" y="61714"/>
                    <a:pt x="14457" y="61714"/>
                  </a:cubicBezTo>
                  <a:cubicBezTo>
                    <a:pt x="14457" y="63428"/>
                    <a:pt x="15903" y="65142"/>
                    <a:pt x="17349" y="65142"/>
                  </a:cubicBezTo>
                  <a:cubicBezTo>
                    <a:pt x="59277" y="65142"/>
                    <a:pt x="59277" y="65142"/>
                    <a:pt x="59277" y="65142"/>
                  </a:cubicBezTo>
                  <a:cubicBezTo>
                    <a:pt x="59277" y="89142"/>
                    <a:pt x="59277" y="89142"/>
                    <a:pt x="59277" y="89142"/>
                  </a:cubicBezTo>
                  <a:cubicBezTo>
                    <a:pt x="23132" y="89142"/>
                    <a:pt x="23132" y="89142"/>
                    <a:pt x="23132" y="89142"/>
                  </a:cubicBezTo>
                  <a:cubicBezTo>
                    <a:pt x="21686" y="89142"/>
                    <a:pt x="20240" y="90857"/>
                    <a:pt x="20240" y="92571"/>
                  </a:cubicBezTo>
                  <a:cubicBezTo>
                    <a:pt x="20240" y="116571"/>
                    <a:pt x="20240" y="116571"/>
                    <a:pt x="20240" y="116571"/>
                  </a:cubicBezTo>
                  <a:cubicBezTo>
                    <a:pt x="20240" y="118285"/>
                    <a:pt x="21686" y="120000"/>
                    <a:pt x="23132" y="120000"/>
                  </a:cubicBezTo>
                  <a:cubicBezTo>
                    <a:pt x="96867" y="120000"/>
                    <a:pt x="96867" y="120000"/>
                    <a:pt x="96867" y="120000"/>
                  </a:cubicBezTo>
                  <a:cubicBezTo>
                    <a:pt x="98313" y="120000"/>
                    <a:pt x="99759" y="118285"/>
                    <a:pt x="99759" y="116571"/>
                  </a:cubicBezTo>
                  <a:cubicBezTo>
                    <a:pt x="99759" y="92571"/>
                    <a:pt x="99759" y="92571"/>
                    <a:pt x="99759" y="92571"/>
                  </a:cubicBezTo>
                  <a:cubicBezTo>
                    <a:pt x="99759" y="90857"/>
                    <a:pt x="98313" y="89142"/>
                    <a:pt x="96867" y="89142"/>
                  </a:cubicBezTo>
                  <a:cubicBezTo>
                    <a:pt x="65060" y="89142"/>
                    <a:pt x="65060" y="89142"/>
                    <a:pt x="65060" y="89142"/>
                  </a:cubicBezTo>
                  <a:cubicBezTo>
                    <a:pt x="65060" y="65142"/>
                    <a:pt x="65060" y="65142"/>
                    <a:pt x="65060" y="65142"/>
                  </a:cubicBezTo>
                  <a:cubicBezTo>
                    <a:pt x="102650" y="65142"/>
                    <a:pt x="102650" y="65142"/>
                    <a:pt x="102650" y="65142"/>
                  </a:cubicBezTo>
                  <a:cubicBezTo>
                    <a:pt x="104096" y="65142"/>
                    <a:pt x="105542" y="63428"/>
                    <a:pt x="105542" y="61714"/>
                  </a:cubicBezTo>
                  <a:cubicBezTo>
                    <a:pt x="105542" y="36000"/>
                    <a:pt x="105542" y="36000"/>
                    <a:pt x="105542" y="36000"/>
                  </a:cubicBezTo>
                  <a:cubicBezTo>
                    <a:pt x="117108" y="36000"/>
                    <a:pt x="117108" y="36000"/>
                    <a:pt x="117108" y="36000"/>
                  </a:cubicBezTo>
                  <a:cubicBezTo>
                    <a:pt x="118554" y="36000"/>
                    <a:pt x="119999" y="34285"/>
                    <a:pt x="119999" y="32571"/>
                  </a:cubicBezTo>
                  <a:cubicBezTo>
                    <a:pt x="119999" y="3428"/>
                    <a:pt x="119999" y="3428"/>
                    <a:pt x="119999" y="3428"/>
                  </a:cubicBezTo>
                  <a:cubicBezTo>
                    <a:pt x="119999" y="1714"/>
                    <a:pt x="118554" y="0"/>
                    <a:pt x="117108" y="0"/>
                  </a:cubicBezTo>
                  <a:close/>
                  <a:moveTo>
                    <a:pt x="50602" y="29142"/>
                  </a:moveTo>
                  <a:cubicBezTo>
                    <a:pt x="50602" y="6857"/>
                    <a:pt x="50602" y="6857"/>
                    <a:pt x="50602" y="6857"/>
                  </a:cubicBezTo>
                  <a:cubicBezTo>
                    <a:pt x="69397" y="6857"/>
                    <a:pt x="69397" y="6857"/>
                    <a:pt x="69397" y="6857"/>
                  </a:cubicBezTo>
                  <a:cubicBezTo>
                    <a:pt x="69397" y="29142"/>
                    <a:pt x="69397" y="29142"/>
                    <a:pt x="69397" y="29142"/>
                  </a:cubicBezTo>
                  <a:cubicBezTo>
                    <a:pt x="65060" y="29142"/>
                    <a:pt x="65060" y="29142"/>
                    <a:pt x="65060" y="29142"/>
                  </a:cubicBezTo>
                  <a:cubicBezTo>
                    <a:pt x="59277" y="29142"/>
                    <a:pt x="59277" y="29142"/>
                    <a:pt x="59277" y="29142"/>
                  </a:cubicBezTo>
                  <a:lnTo>
                    <a:pt x="50602" y="29142"/>
                  </a:lnTo>
                  <a:close/>
                  <a:moveTo>
                    <a:pt x="5783" y="29142"/>
                  </a:moveTo>
                  <a:cubicBezTo>
                    <a:pt x="5783" y="6857"/>
                    <a:pt x="5783" y="6857"/>
                    <a:pt x="5783" y="6857"/>
                  </a:cubicBezTo>
                  <a:cubicBezTo>
                    <a:pt x="24578" y="6857"/>
                    <a:pt x="24578" y="6857"/>
                    <a:pt x="24578" y="6857"/>
                  </a:cubicBezTo>
                  <a:cubicBezTo>
                    <a:pt x="24578" y="29142"/>
                    <a:pt x="24578" y="29142"/>
                    <a:pt x="24578" y="29142"/>
                  </a:cubicBezTo>
                  <a:cubicBezTo>
                    <a:pt x="20240" y="29142"/>
                    <a:pt x="20240" y="29142"/>
                    <a:pt x="20240" y="29142"/>
                  </a:cubicBezTo>
                  <a:cubicBezTo>
                    <a:pt x="14457" y="29142"/>
                    <a:pt x="14457" y="29142"/>
                    <a:pt x="14457" y="29142"/>
                  </a:cubicBezTo>
                  <a:lnTo>
                    <a:pt x="5783" y="29142"/>
                  </a:lnTo>
                  <a:close/>
                  <a:moveTo>
                    <a:pt x="93975" y="96000"/>
                  </a:moveTo>
                  <a:cubicBezTo>
                    <a:pt x="93975" y="113142"/>
                    <a:pt x="93975" y="113142"/>
                    <a:pt x="93975" y="113142"/>
                  </a:cubicBezTo>
                  <a:cubicBezTo>
                    <a:pt x="26024" y="113142"/>
                    <a:pt x="26024" y="113142"/>
                    <a:pt x="26024" y="113142"/>
                  </a:cubicBezTo>
                  <a:cubicBezTo>
                    <a:pt x="26024" y="96000"/>
                    <a:pt x="26024" y="96000"/>
                    <a:pt x="26024" y="96000"/>
                  </a:cubicBezTo>
                  <a:cubicBezTo>
                    <a:pt x="59277" y="96000"/>
                    <a:pt x="59277" y="96000"/>
                    <a:pt x="59277" y="96000"/>
                  </a:cubicBezTo>
                  <a:cubicBezTo>
                    <a:pt x="65060" y="96000"/>
                    <a:pt x="65060" y="96000"/>
                    <a:pt x="65060" y="96000"/>
                  </a:cubicBezTo>
                  <a:lnTo>
                    <a:pt x="93975" y="96000"/>
                  </a:lnTo>
                  <a:close/>
                  <a:moveTo>
                    <a:pt x="114216" y="29142"/>
                  </a:moveTo>
                  <a:cubicBezTo>
                    <a:pt x="105542" y="29142"/>
                    <a:pt x="105542" y="29142"/>
                    <a:pt x="105542" y="29142"/>
                  </a:cubicBezTo>
                  <a:cubicBezTo>
                    <a:pt x="99759" y="29142"/>
                    <a:pt x="99759" y="29142"/>
                    <a:pt x="99759" y="29142"/>
                  </a:cubicBezTo>
                  <a:cubicBezTo>
                    <a:pt x="95421" y="29142"/>
                    <a:pt x="95421" y="29142"/>
                    <a:pt x="95421" y="29142"/>
                  </a:cubicBezTo>
                  <a:cubicBezTo>
                    <a:pt x="95421" y="6857"/>
                    <a:pt x="95421" y="6857"/>
                    <a:pt x="95421" y="6857"/>
                  </a:cubicBezTo>
                  <a:cubicBezTo>
                    <a:pt x="114216" y="6857"/>
                    <a:pt x="114216" y="6857"/>
                    <a:pt x="114216" y="6857"/>
                  </a:cubicBezTo>
                  <a:lnTo>
                    <a:pt x="114216" y="291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07963" y="855663"/>
              <a:ext cx="711300" cy="1701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293" y="84037"/>
                  </a:moveTo>
                  <a:cubicBezTo>
                    <a:pt x="116390" y="83280"/>
                    <a:pt x="101954" y="70788"/>
                    <a:pt x="91127" y="63217"/>
                  </a:cubicBezTo>
                  <a:cubicBezTo>
                    <a:pt x="87518" y="61324"/>
                    <a:pt x="83909" y="59810"/>
                    <a:pt x="79398" y="58675"/>
                  </a:cubicBezTo>
                  <a:cubicBezTo>
                    <a:pt x="79398" y="38611"/>
                    <a:pt x="79398" y="38611"/>
                    <a:pt x="79398" y="38611"/>
                  </a:cubicBezTo>
                  <a:cubicBezTo>
                    <a:pt x="88421" y="38611"/>
                    <a:pt x="88421" y="38611"/>
                    <a:pt x="88421" y="38611"/>
                  </a:cubicBezTo>
                  <a:cubicBezTo>
                    <a:pt x="90225" y="38611"/>
                    <a:pt x="91127" y="38233"/>
                    <a:pt x="91127" y="37476"/>
                  </a:cubicBezTo>
                  <a:cubicBezTo>
                    <a:pt x="91127" y="0"/>
                    <a:pt x="91127" y="0"/>
                    <a:pt x="91127" y="0"/>
                  </a:cubicBezTo>
                  <a:cubicBezTo>
                    <a:pt x="86616" y="0"/>
                    <a:pt x="86616" y="0"/>
                    <a:pt x="86616" y="0"/>
                  </a:cubicBezTo>
                  <a:cubicBezTo>
                    <a:pt x="86616" y="36719"/>
                    <a:pt x="86616" y="36719"/>
                    <a:pt x="86616" y="36719"/>
                  </a:cubicBezTo>
                  <a:cubicBezTo>
                    <a:pt x="9022" y="36719"/>
                    <a:pt x="9022" y="36719"/>
                    <a:pt x="9022" y="36719"/>
                  </a:cubicBezTo>
                  <a:cubicBezTo>
                    <a:pt x="9022" y="0"/>
                    <a:pt x="9022" y="0"/>
                    <a:pt x="9022" y="0"/>
                  </a:cubicBezTo>
                  <a:cubicBezTo>
                    <a:pt x="5413" y="0"/>
                    <a:pt x="5413" y="0"/>
                    <a:pt x="5413" y="0"/>
                  </a:cubicBezTo>
                  <a:cubicBezTo>
                    <a:pt x="5413" y="37476"/>
                    <a:pt x="5413" y="37476"/>
                    <a:pt x="5413" y="37476"/>
                  </a:cubicBezTo>
                  <a:cubicBezTo>
                    <a:pt x="5413" y="38233"/>
                    <a:pt x="6315" y="38611"/>
                    <a:pt x="7218" y="38611"/>
                  </a:cubicBezTo>
                  <a:cubicBezTo>
                    <a:pt x="17142" y="38611"/>
                    <a:pt x="17142" y="38611"/>
                    <a:pt x="17142" y="38611"/>
                  </a:cubicBezTo>
                  <a:cubicBezTo>
                    <a:pt x="17142" y="58675"/>
                    <a:pt x="17142" y="58675"/>
                    <a:pt x="17142" y="58675"/>
                  </a:cubicBezTo>
                  <a:cubicBezTo>
                    <a:pt x="6315" y="61703"/>
                    <a:pt x="0" y="66624"/>
                    <a:pt x="0" y="71545"/>
                  </a:cubicBezTo>
                  <a:cubicBezTo>
                    <a:pt x="0" y="100315"/>
                    <a:pt x="0" y="100315"/>
                    <a:pt x="0" y="100315"/>
                  </a:cubicBezTo>
                  <a:cubicBezTo>
                    <a:pt x="0" y="103343"/>
                    <a:pt x="6315" y="105615"/>
                    <a:pt x="12631" y="105615"/>
                  </a:cubicBezTo>
                  <a:cubicBezTo>
                    <a:pt x="16240" y="105615"/>
                    <a:pt x="18947" y="105236"/>
                    <a:pt x="20751" y="104479"/>
                  </a:cubicBezTo>
                  <a:cubicBezTo>
                    <a:pt x="20751" y="109022"/>
                    <a:pt x="20751" y="109022"/>
                    <a:pt x="20751" y="109022"/>
                  </a:cubicBezTo>
                  <a:cubicBezTo>
                    <a:pt x="20751" y="112050"/>
                    <a:pt x="27067" y="114321"/>
                    <a:pt x="33383" y="114321"/>
                  </a:cubicBezTo>
                  <a:cubicBezTo>
                    <a:pt x="36992" y="114321"/>
                    <a:pt x="39699" y="113943"/>
                    <a:pt x="41503" y="113186"/>
                  </a:cubicBezTo>
                  <a:cubicBezTo>
                    <a:pt x="41503" y="115078"/>
                    <a:pt x="41503" y="115078"/>
                    <a:pt x="41503" y="115078"/>
                  </a:cubicBezTo>
                  <a:cubicBezTo>
                    <a:pt x="41503" y="117728"/>
                    <a:pt x="46917" y="120000"/>
                    <a:pt x="54135" y="120000"/>
                  </a:cubicBezTo>
                  <a:cubicBezTo>
                    <a:pt x="61353" y="120000"/>
                    <a:pt x="66766" y="117728"/>
                    <a:pt x="66766" y="115078"/>
                  </a:cubicBezTo>
                  <a:cubicBezTo>
                    <a:pt x="66766" y="113186"/>
                    <a:pt x="66766" y="113186"/>
                    <a:pt x="66766" y="113186"/>
                  </a:cubicBezTo>
                  <a:cubicBezTo>
                    <a:pt x="68571" y="113943"/>
                    <a:pt x="72180" y="114321"/>
                    <a:pt x="74887" y="114321"/>
                  </a:cubicBezTo>
                  <a:cubicBezTo>
                    <a:pt x="82105" y="114321"/>
                    <a:pt x="87518" y="112050"/>
                    <a:pt x="87518" y="109022"/>
                  </a:cubicBezTo>
                  <a:cubicBezTo>
                    <a:pt x="87518" y="82902"/>
                    <a:pt x="87518" y="82902"/>
                    <a:pt x="87518" y="82902"/>
                  </a:cubicBezTo>
                  <a:cubicBezTo>
                    <a:pt x="101954" y="89716"/>
                    <a:pt x="101954" y="89716"/>
                    <a:pt x="101954" y="89716"/>
                  </a:cubicBezTo>
                  <a:cubicBezTo>
                    <a:pt x="101954" y="89716"/>
                    <a:pt x="101954" y="90094"/>
                    <a:pt x="101954" y="90094"/>
                  </a:cubicBezTo>
                  <a:cubicBezTo>
                    <a:pt x="106466" y="91230"/>
                    <a:pt x="112781" y="91230"/>
                    <a:pt x="116390" y="89716"/>
                  </a:cubicBezTo>
                  <a:cubicBezTo>
                    <a:pt x="120000" y="88201"/>
                    <a:pt x="120000" y="85930"/>
                    <a:pt x="117293" y="84037"/>
                  </a:cubicBezTo>
                  <a:close/>
                  <a:moveTo>
                    <a:pt x="20751" y="38990"/>
                  </a:moveTo>
                  <a:cubicBezTo>
                    <a:pt x="74887" y="38990"/>
                    <a:pt x="74887" y="38990"/>
                    <a:pt x="74887" y="38990"/>
                  </a:cubicBezTo>
                  <a:cubicBezTo>
                    <a:pt x="74887" y="45425"/>
                    <a:pt x="74887" y="45425"/>
                    <a:pt x="74887" y="45425"/>
                  </a:cubicBezTo>
                  <a:cubicBezTo>
                    <a:pt x="61353" y="45425"/>
                    <a:pt x="61353" y="45425"/>
                    <a:pt x="61353" y="45425"/>
                  </a:cubicBezTo>
                  <a:cubicBezTo>
                    <a:pt x="61353" y="43911"/>
                    <a:pt x="61353" y="43911"/>
                    <a:pt x="61353" y="43911"/>
                  </a:cubicBezTo>
                  <a:cubicBezTo>
                    <a:pt x="61353" y="43533"/>
                    <a:pt x="60451" y="42776"/>
                    <a:pt x="59548" y="42776"/>
                  </a:cubicBezTo>
                  <a:cubicBezTo>
                    <a:pt x="36992" y="42776"/>
                    <a:pt x="36992" y="42776"/>
                    <a:pt x="36992" y="42776"/>
                  </a:cubicBezTo>
                  <a:cubicBezTo>
                    <a:pt x="35187" y="42776"/>
                    <a:pt x="34285" y="43533"/>
                    <a:pt x="34285" y="43911"/>
                  </a:cubicBezTo>
                  <a:cubicBezTo>
                    <a:pt x="34285" y="45425"/>
                    <a:pt x="34285" y="45425"/>
                    <a:pt x="34285" y="45425"/>
                  </a:cubicBezTo>
                  <a:cubicBezTo>
                    <a:pt x="20751" y="45425"/>
                    <a:pt x="20751" y="45425"/>
                    <a:pt x="20751" y="45425"/>
                  </a:cubicBezTo>
                  <a:lnTo>
                    <a:pt x="20751" y="38990"/>
                  </a:lnTo>
                  <a:close/>
                  <a:moveTo>
                    <a:pt x="74887" y="47318"/>
                  </a:moveTo>
                  <a:cubicBezTo>
                    <a:pt x="74887" y="49968"/>
                    <a:pt x="74887" y="49968"/>
                    <a:pt x="74887" y="49968"/>
                  </a:cubicBezTo>
                  <a:cubicBezTo>
                    <a:pt x="61353" y="49968"/>
                    <a:pt x="61353" y="49968"/>
                    <a:pt x="61353" y="49968"/>
                  </a:cubicBezTo>
                  <a:cubicBezTo>
                    <a:pt x="61353" y="47318"/>
                    <a:pt x="61353" y="47318"/>
                    <a:pt x="61353" y="47318"/>
                  </a:cubicBezTo>
                  <a:lnTo>
                    <a:pt x="74887" y="47318"/>
                  </a:lnTo>
                  <a:close/>
                  <a:moveTo>
                    <a:pt x="56842" y="45047"/>
                  </a:moveTo>
                  <a:cubicBezTo>
                    <a:pt x="56842" y="52618"/>
                    <a:pt x="56842" y="52618"/>
                    <a:pt x="56842" y="52618"/>
                  </a:cubicBezTo>
                  <a:cubicBezTo>
                    <a:pt x="39699" y="52618"/>
                    <a:pt x="39699" y="52618"/>
                    <a:pt x="39699" y="52618"/>
                  </a:cubicBezTo>
                  <a:cubicBezTo>
                    <a:pt x="39699" y="45047"/>
                    <a:pt x="39699" y="45047"/>
                    <a:pt x="39699" y="45047"/>
                  </a:cubicBezTo>
                  <a:lnTo>
                    <a:pt x="56842" y="45047"/>
                  </a:lnTo>
                  <a:close/>
                  <a:moveTo>
                    <a:pt x="20751" y="47318"/>
                  </a:moveTo>
                  <a:cubicBezTo>
                    <a:pt x="34285" y="47318"/>
                    <a:pt x="34285" y="47318"/>
                    <a:pt x="34285" y="47318"/>
                  </a:cubicBezTo>
                  <a:cubicBezTo>
                    <a:pt x="34285" y="49968"/>
                    <a:pt x="34285" y="49968"/>
                    <a:pt x="34285" y="49968"/>
                  </a:cubicBezTo>
                  <a:cubicBezTo>
                    <a:pt x="20751" y="49968"/>
                    <a:pt x="20751" y="49968"/>
                    <a:pt x="20751" y="49968"/>
                  </a:cubicBezTo>
                  <a:lnTo>
                    <a:pt x="20751" y="47318"/>
                  </a:lnTo>
                  <a:close/>
                  <a:moveTo>
                    <a:pt x="112781" y="88580"/>
                  </a:moveTo>
                  <a:cubicBezTo>
                    <a:pt x="110977" y="89337"/>
                    <a:pt x="107368" y="89337"/>
                    <a:pt x="104661" y="88580"/>
                  </a:cubicBezTo>
                  <a:cubicBezTo>
                    <a:pt x="86616" y="79873"/>
                    <a:pt x="86616" y="79873"/>
                    <a:pt x="86616" y="79873"/>
                  </a:cubicBezTo>
                  <a:cubicBezTo>
                    <a:pt x="86616" y="79495"/>
                    <a:pt x="85714" y="79116"/>
                    <a:pt x="84812" y="79495"/>
                  </a:cubicBezTo>
                  <a:cubicBezTo>
                    <a:pt x="83909" y="79495"/>
                    <a:pt x="83007" y="79873"/>
                    <a:pt x="83007" y="80252"/>
                  </a:cubicBezTo>
                  <a:cubicBezTo>
                    <a:pt x="83007" y="109022"/>
                    <a:pt x="83007" y="109022"/>
                    <a:pt x="83007" y="109022"/>
                  </a:cubicBezTo>
                  <a:cubicBezTo>
                    <a:pt x="83007" y="110914"/>
                    <a:pt x="80300" y="112429"/>
                    <a:pt x="75789" y="112429"/>
                  </a:cubicBezTo>
                  <a:cubicBezTo>
                    <a:pt x="71278" y="112807"/>
                    <a:pt x="66766" y="111293"/>
                    <a:pt x="66766" y="109022"/>
                  </a:cubicBezTo>
                  <a:cubicBezTo>
                    <a:pt x="66766" y="93501"/>
                    <a:pt x="66766" y="93501"/>
                    <a:pt x="66766" y="93501"/>
                  </a:cubicBezTo>
                  <a:cubicBezTo>
                    <a:pt x="66766" y="92744"/>
                    <a:pt x="65864" y="92365"/>
                    <a:pt x="64060" y="92365"/>
                  </a:cubicBezTo>
                  <a:cubicBezTo>
                    <a:pt x="64060" y="92365"/>
                    <a:pt x="64060" y="92365"/>
                    <a:pt x="64060" y="92365"/>
                  </a:cubicBezTo>
                  <a:cubicBezTo>
                    <a:pt x="63157" y="92365"/>
                    <a:pt x="62255" y="92744"/>
                    <a:pt x="62255" y="93501"/>
                  </a:cubicBezTo>
                  <a:cubicBezTo>
                    <a:pt x="62255" y="109022"/>
                    <a:pt x="62255" y="109022"/>
                    <a:pt x="62255" y="109022"/>
                  </a:cubicBezTo>
                  <a:cubicBezTo>
                    <a:pt x="62255" y="114700"/>
                    <a:pt x="62255" y="114700"/>
                    <a:pt x="62255" y="114700"/>
                  </a:cubicBezTo>
                  <a:cubicBezTo>
                    <a:pt x="62255" y="116593"/>
                    <a:pt x="59548" y="118107"/>
                    <a:pt x="55037" y="118485"/>
                  </a:cubicBezTo>
                  <a:cubicBezTo>
                    <a:pt x="50526" y="118485"/>
                    <a:pt x="46015" y="116971"/>
                    <a:pt x="46015" y="115078"/>
                  </a:cubicBezTo>
                  <a:cubicBezTo>
                    <a:pt x="46015" y="109022"/>
                    <a:pt x="46015" y="109022"/>
                    <a:pt x="46015" y="109022"/>
                  </a:cubicBezTo>
                  <a:cubicBezTo>
                    <a:pt x="46015" y="93501"/>
                    <a:pt x="46015" y="93501"/>
                    <a:pt x="46015" y="93501"/>
                  </a:cubicBezTo>
                  <a:cubicBezTo>
                    <a:pt x="46015" y="92744"/>
                    <a:pt x="45112" y="92365"/>
                    <a:pt x="44210" y="92365"/>
                  </a:cubicBezTo>
                  <a:cubicBezTo>
                    <a:pt x="44210" y="92365"/>
                    <a:pt x="44210" y="92365"/>
                    <a:pt x="44210" y="92365"/>
                  </a:cubicBezTo>
                  <a:cubicBezTo>
                    <a:pt x="42406" y="92365"/>
                    <a:pt x="41503" y="92744"/>
                    <a:pt x="41503" y="93501"/>
                  </a:cubicBezTo>
                  <a:cubicBezTo>
                    <a:pt x="41503" y="109022"/>
                    <a:pt x="41503" y="109022"/>
                    <a:pt x="41503" y="109022"/>
                  </a:cubicBezTo>
                  <a:cubicBezTo>
                    <a:pt x="41503" y="110914"/>
                    <a:pt x="38796" y="112429"/>
                    <a:pt x="34285" y="112429"/>
                  </a:cubicBezTo>
                  <a:cubicBezTo>
                    <a:pt x="29774" y="112807"/>
                    <a:pt x="25263" y="111293"/>
                    <a:pt x="25263" y="109022"/>
                  </a:cubicBezTo>
                  <a:cubicBezTo>
                    <a:pt x="25263" y="100315"/>
                    <a:pt x="25263" y="100315"/>
                    <a:pt x="25263" y="100315"/>
                  </a:cubicBezTo>
                  <a:cubicBezTo>
                    <a:pt x="25263" y="88958"/>
                    <a:pt x="25263" y="88958"/>
                    <a:pt x="25263" y="88958"/>
                  </a:cubicBezTo>
                  <a:cubicBezTo>
                    <a:pt x="25263" y="88580"/>
                    <a:pt x="24360" y="88201"/>
                    <a:pt x="23458" y="88201"/>
                  </a:cubicBezTo>
                  <a:cubicBezTo>
                    <a:pt x="23458" y="88201"/>
                    <a:pt x="23458" y="88201"/>
                    <a:pt x="23458" y="88201"/>
                  </a:cubicBezTo>
                  <a:cubicBezTo>
                    <a:pt x="21654" y="88201"/>
                    <a:pt x="20751" y="88580"/>
                    <a:pt x="20751" y="88958"/>
                  </a:cubicBezTo>
                  <a:cubicBezTo>
                    <a:pt x="20751" y="100315"/>
                    <a:pt x="20751" y="100315"/>
                    <a:pt x="20751" y="100315"/>
                  </a:cubicBezTo>
                  <a:cubicBezTo>
                    <a:pt x="20751" y="102208"/>
                    <a:pt x="18045" y="103722"/>
                    <a:pt x="13533" y="103722"/>
                  </a:cubicBezTo>
                  <a:cubicBezTo>
                    <a:pt x="9022" y="104100"/>
                    <a:pt x="4511" y="102586"/>
                    <a:pt x="4511" y="100315"/>
                  </a:cubicBezTo>
                  <a:cubicBezTo>
                    <a:pt x="4511" y="71545"/>
                    <a:pt x="4511" y="71545"/>
                    <a:pt x="4511" y="71545"/>
                  </a:cubicBezTo>
                  <a:cubicBezTo>
                    <a:pt x="4511" y="67003"/>
                    <a:pt x="10827" y="62460"/>
                    <a:pt x="19849" y="60189"/>
                  </a:cubicBezTo>
                  <a:cubicBezTo>
                    <a:pt x="20751" y="59810"/>
                    <a:pt x="20751" y="59810"/>
                    <a:pt x="20751" y="59432"/>
                  </a:cubicBezTo>
                  <a:cubicBezTo>
                    <a:pt x="20751" y="52239"/>
                    <a:pt x="20751" y="52239"/>
                    <a:pt x="20751" y="52239"/>
                  </a:cubicBezTo>
                  <a:cubicBezTo>
                    <a:pt x="34285" y="52239"/>
                    <a:pt x="34285" y="52239"/>
                    <a:pt x="34285" y="52239"/>
                  </a:cubicBezTo>
                  <a:cubicBezTo>
                    <a:pt x="34285" y="53375"/>
                    <a:pt x="34285" y="53375"/>
                    <a:pt x="34285" y="53375"/>
                  </a:cubicBezTo>
                  <a:cubicBezTo>
                    <a:pt x="34285" y="54132"/>
                    <a:pt x="35187" y="54511"/>
                    <a:pt x="36992" y="54511"/>
                  </a:cubicBezTo>
                  <a:cubicBezTo>
                    <a:pt x="59548" y="54511"/>
                    <a:pt x="59548" y="54511"/>
                    <a:pt x="59548" y="54511"/>
                  </a:cubicBezTo>
                  <a:cubicBezTo>
                    <a:pt x="60451" y="54511"/>
                    <a:pt x="61353" y="54132"/>
                    <a:pt x="61353" y="53375"/>
                  </a:cubicBezTo>
                  <a:cubicBezTo>
                    <a:pt x="61353" y="52239"/>
                    <a:pt x="61353" y="52239"/>
                    <a:pt x="61353" y="52239"/>
                  </a:cubicBezTo>
                  <a:cubicBezTo>
                    <a:pt x="74887" y="52239"/>
                    <a:pt x="74887" y="52239"/>
                    <a:pt x="74887" y="52239"/>
                  </a:cubicBezTo>
                  <a:cubicBezTo>
                    <a:pt x="74887" y="59053"/>
                    <a:pt x="74887" y="59053"/>
                    <a:pt x="74887" y="59053"/>
                  </a:cubicBezTo>
                  <a:cubicBezTo>
                    <a:pt x="74887" y="59432"/>
                    <a:pt x="74887" y="59810"/>
                    <a:pt x="75789" y="59810"/>
                  </a:cubicBezTo>
                  <a:cubicBezTo>
                    <a:pt x="80300" y="60946"/>
                    <a:pt x="84812" y="62460"/>
                    <a:pt x="87518" y="64353"/>
                  </a:cubicBezTo>
                  <a:cubicBezTo>
                    <a:pt x="99248" y="71924"/>
                    <a:pt x="113684" y="84794"/>
                    <a:pt x="113684" y="85173"/>
                  </a:cubicBezTo>
                  <a:cubicBezTo>
                    <a:pt x="113684" y="85173"/>
                    <a:pt x="113684" y="85173"/>
                    <a:pt x="113684" y="85173"/>
                  </a:cubicBezTo>
                  <a:cubicBezTo>
                    <a:pt x="115488" y="86309"/>
                    <a:pt x="115488" y="87444"/>
                    <a:pt x="112781" y="8858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" name="Google Shape;21;p2"/>
          <p:cNvGrpSpPr/>
          <p:nvPr/>
        </p:nvGrpSpPr>
        <p:grpSpPr>
          <a:xfrm rot="-5400000">
            <a:off x="7256368" y="-405553"/>
            <a:ext cx="1043197" cy="2732065"/>
            <a:chOff x="7556500" y="3806825"/>
            <a:chExt cx="838313" cy="2195488"/>
          </a:xfrm>
        </p:grpSpPr>
        <p:sp>
          <p:nvSpPr>
            <p:cNvPr id="22" name="Google Shape;22;p2"/>
            <p:cNvSpPr/>
            <p:nvPr/>
          </p:nvSpPr>
          <p:spPr>
            <a:xfrm>
              <a:off x="7839075" y="4194175"/>
              <a:ext cx="747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5714" y="0"/>
                  </a:moveTo>
                  <a:cubicBezTo>
                    <a:pt x="17142" y="60000"/>
                    <a:pt x="17142" y="60000"/>
                    <a:pt x="17142" y="60000"/>
                  </a:cubicBezTo>
                  <a:cubicBezTo>
                    <a:pt x="0" y="72000"/>
                    <a:pt x="0" y="84000"/>
                    <a:pt x="8571" y="108000"/>
                  </a:cubicBezTo>
                  <a:cubicBezTo>
                    <a:pt x="8571" y="108000"/>
                    <a:pt x="17142" y="120000"/>
                    <a:pt x="25714" y="120000"/>
                  </a:cubicBezTo>
                  <a:cubicBezTo>
                    <a:pt x="25714" y="120000"/>
                    <a:pt x="34285" y="120000"/>
                    <a:pt x="34285" y="120000"/>
                  </a:cubicBezTo>
                  <a:cubicBezTo>
                    <a:pt x="111428" y="60000"/>
                    <a:pt x="111428" y="60000"/>
                    <a:pt x="111428" y="60000"/>
                  </a:cubicBezTo>
                  <a:cubicBezTo>
                    <a:pt x="119999" y="48000"/>
                    <a:pt x="119999" y="24000"/>
                    <a:pt x="119999" y="12000"/>
                  </a:cubicBezTo>
                  <a:cubicBezTo>
                    <a:pt x="111428" y="0"/>
                    <a:pt x="94285" y="0"/>
                    <a:pt x="857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800975" y="4070350"/>
              <a:ext cx="327000" cy="219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03" y="120000"/>
                  </a:moveTo>
                  <a:cubicBezTo>
                    <a:pt x="11803" y="120000"/>
                    <a:pt x="11803" y="120000"/>
                    <a:pt x="11803" y="120000"/>
                  </a:cubicBezTo>
                  <a:cubicBezTo>
                    <a:pt x="108196" y="120000"/>
                    <a:pt x="108196" y="120000"/>
                    <a:pt x="108196" y="120000"/>
                  </a:cubicBezTo>
                  <a:cubicBezTo>
                    <a:pt x="114098" y="120000"/>
                    <a:pt x="120000" y="114146"/>
                    <a:pt x="120000" y="102439"/>
                  </a:cubicBezTo>
                  <a:cubicBezTo>
                    <a:pt x="120000" y="17560"/>
                    <a:pt x="120000" y="17560"/>
                    <a:pt x="120000" y="17560"/>
                  </a:cubicBezTo>
                  <a:cubicBezTo>
                    <a:pt x="120000" y="8780"/>
                    <a:pt x="114098" y="0"/>
                    <a:pt x="108196" y="0"/>
                  </a:cubicBezTo>
                  <a:cubicBezTo>
                    <a:pt x="11803" y="0"/>
                    <a:pt x="11803" y="0"/>
                    <a:pt x="11803" y="0"/>
                  </a:cubicBezTo>
                  <a:cubicBezTo>
                    <a:pt x="5901" y="0"/>
                    <a:pt x="0" y="8780"/>
                    <a:pt x="0" y="17560"/>
                  </a:cubicBezTo>
                  <a:cubicBezTo>
                    <a:pt x="0" y="90731"/>
                    <a:pt x="0" y="90731"/>
                    <a:pt x="0" y="90731"/>
                  </a:cubicBezTo>
                  <a:cubicBezTo>
                    <a:pt x="3934" y="93658"/>
                    <a:pt x="3934" y="93658"/>
                    <a:pt x="3934" y="93658"/>
                  </a:cubicBezTo>
                  <a:cubicBezTo>
                    <a:pt x="7868" y="99512"/>
                    <a:pt x="11803" y="111219"/>
                    <a:pt x="11803" y="120000"/>
                  </a:cubicBezTo>
                  <a:close/>
                  <a:moveTo>
                    <a:pt x="9836" y="17560"/>
                  </a:moveTo>
                  <a:cubicBezTo>
                    <a:pt x="9836" y="17560"/>
                    <a:pt x="11803" y="14634"/>
                    <a:pt x="11803" y="14634"/>
                  </a:cubicBezTo>
                  <a:cubicBezTo>
                    <a:pt x="108196" y="14634"/>
                    <a:pt x="108196" y="14634"/>
                    <a:pt x="108196" y="14634"/>
                  </a:cubicBezTo>
                  <a:cubicBezTo>
                    <a:pt x="108196" y="14634"/>
                    <a:pt x="110163" y="17560"/>
                    <a:pt x="110163" y="17560"/>
                  </a:cubicBezTo>
                  <a:cubicBezTo>
                    <a:pt x="110163" y="102439"/>
                    <a:pt x="110163" y="102439"/>
                    <a:pt x="110163" y="102439"/>
                  </a:cubicBezTo>
                  <a:cubicBezTo>
                    <a:pt x="110163" y="105365"/>
                    <a:pt x="108196" y="105365"/>
                    <a:pt x="108196" y="105365"/>
                  </a:cubicBezTo>
                  <a:cubicBezTo>
                    <a:pt x="11803" y="105365"/>
                    <a:pt x="11803" y="105365"/>
                    <a:pt x="11803" y="105365"/>
                  </a:cubicBezTo>
                  <a:cubicBezTo>
                    <a:pt x="11803" y="105365"/>
                    <a:pt x="9836" y="105365"/>
                    <a:pt x="9836" y="102439"/>
                  </a:cubicBezTo>
                  <a:lnTo>
                    <a:pt x="9836" y="175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839075" y="4117975"/>
              <a:ext cx="250800" cy="103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31578"/>
                  </a:moveTo>
                  <a:cubicBezTo>
                    <a:pt x="56170" y="120000"/>
                    <a:pt x="56170" y="120000"/>
                    <a:pt x="56170" y="120000"/>
                  </a:cubicBezTo>
                  <a:cubicBezTo>
                    <a:pt x="56170" y="120000"/>
                    <a:pt x="58723" y="120000"/>
                    <a:pt x="58723" y="120000"/>
                  </a:cubicBezTo>
                  <a:cubicBezTo>
                    <a:pt x="61276" y="120000"/>
                    <a:pt x="61276" y="120000"/>
                    <a:pt x="63829" y="120000"/>
                  </a:cubicBezTo>
                  <a:cubicBezTo>
                    <a:pt x="114893" y="31578"/>
                    <a:pt x="114893" y="31578"/>
                    <a:pt x="114893" y="31578"/>
                  </a:cubicBezTo>
                  <a:cubicBezTo>
                    <a:pt x="117446" y="31578"/>
                    <a:pt x="120000" y="18947"/>
                    <a:pt x="117446" y="12631"/>
                  </a:cubicBezTo>
                  <a:cubicBezTo>
                    <a:pt x="114893" y="6315"/>
                    <a:pt x="112340" y="0"/>
                    <a:pt x="109787" y="6315"/>
                  </a:cubicBezTo>
                  <a:cubicBezTo>
                    <a:pt x="58723" y="88421"/>
                    <a:pt x="58723" y="88421"/>
                    <a:pt x="58723" y="88421"/>
                  </a:cubicBezTo>
                  <a:cubicBezTo>
                    <a:pt x="10212" y="6315"/>
                    <a:pt x="10212" y="6315"/>
                    <a:pt x="10212" y="6315"/>
                  </a:cubicBezTo>
                  <a:cubicBezTo>
                    <a:pt x="7659" y="0"/>
                    <a:pt x="5106" y="6315"/>
                    <a:pt x="2553" y="12631"/>
                  </a:cubicBezTo>
                  <a:cubicBezTo>
                    <a:pt x="0" y="18947"/>
                    <a:pt x="0" y="31578"/>
                    <a:pt x="5106" y="315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015288" y="4194175"/>
              <a:ext cx="747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857" y="60000"/>
                  </a:moveTo>
                  <a:cubicBezTo>
                    <a:pt x="34285" y="0"/>
                    <a:pt x="34285" y="0"/>
                    <a:pt x="34285" y="0"/>
                  </a:cubicBezTo>
                  <a:cubicBezTo>
                    <a:pt x="25714" y="0"/>
                    <a:pt x="8571" y="0"/>
                    <a:pt x="0" y="12000"/>
                  </a:cubicBezTo>
                  <a:cubicBezTo>
                    <a:pt x="0" y="24000"/>
                    <a:pt x="0" y="48000"/>
                    <a:pt x="8571" y="60000"/>
                  </a:cubicBezTo>
                  <a:cubicBezTo>
                    <a:pt x="85714" y="120000"/>
                    <a:pt x="85714" y="120000"/>
                    <a:pt x="85714" y="120000"/>
                  </a:cubicBezTo>
                  <a:cubicBezTo>
                    <a:pt x="85714" y="120000"/>
                    <a:pt x="94285" y="120000"/>
                    <a:pt x="94285" y="120000"/>
                  </a:cubicBezTo>
                  <a:cubicBezTo>
                    <a:pt x="102857" y="120000"/>
                    <a:pt x="111428" y="108000"/>
                    <a:pt x="111428" y="108000"/>
                  </a:cubicBezTo>
                  <a:cubicBezTo>
                    <a:pt x="119999" y="84000"/>
                    <a:pt x="111428" y="72000"/>
                    <a:pt x="102857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7699375" y="4440238"/>
              <a:ext cx="525600" cy="273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9999" y="0"/>
                  </a:moveTo>
                  <a:cubicBezTo>
                    <a:pt x="119999" y="4705"/>
                    <a:pt x="119999" y="7058"/>
                    <a:pt x="117551" y="7058"/>
                  </a:cubicBezTo>
                  <a:cubicBezTo>
                    <a:pt x="116326" y="9411"/>
                    <a:pt x="115102" y="7058"/>
                    <a:pt x="113877" y="4705"/>
                  </a:cubicBezTo>
                  <a:cubicBezTo>
                    <a:pt x="113877" y="4705"/>
                    <a:pt x="113877" y="2352"/>
                    <a:pt x="113877" y="2352"/>
                  </a:cubicBezTo>
                  <a:cubicBezTo>
                    <a:pt x="113877" y="42352"/>
                    <a:pt x="113877" y="42352"/>
                    <a:pt x="113877" y="42352"/>
                  </a:cubicBezTo>
                  <a:cubicBezTo>
                    <a:pt x="23265" y="42352"/>
                    <a:pt x="23265" y="42352"/>
                    <a:pt x="23265" y="42352"/>
                  </a:cubicBezTo>
                  <a:cubicBezTo>
                    <a:pt x="24489" y="44705"/>
                    <a:pt x="24489" y="49411"/>
                    <a:pt x="24489" y="54117"/>
                  </a:cubicBezTo>
                  <a:cubicBezTo>
                    <a:pt x="113877" y="54117"/>
                    <a:pt x="113877" y="54117"/>
                    <a:pt x="113877" y="54117"/>
                  </a:cubicBezTo>
                  <a:cubicBezTo>
                    <a:pt x="113877" y="82352"/>
                    <a:pt x="113877" y="82352"/>
                    <a:pt x="113877" y="82352"/>
                  </a:cubicBezTo>
                  <a:cubicBezTo>
                    <a:pt x="113877" y="96470"/>
                    <a:pt x="107755" y="108235"/>
                    <a:pt x="99183" y="108235"/>
                  </a:cubicBezTo>
                  <a:cubicBezTo>
                    <a:pt x="20816" y="108235"/>
                    <a:pt x="20816" y="108235"/>
                    <a:pt x="20816" y="108235"/>
                  </a:cubicBezTo>
                  <a:cubicBezTo>
                    <a:pt x="12244" y="108235"/>
                    <a:pt x="6122" y="96470"/>
                    <a:pt x="6122" y="82352"/>
                  </a:cubicBezTo>
                  <a:cubicBezTo>
                    <a:pt x="6122" y="77647"/>
                    <a:pt x="6122" y="77647"/>
                    <a:pt x="6122" y="77647"/>
                  </a:cubicBezTo>
                  <a:cubicBezTo>
                    <a:pt x="3673" y="77647"/>
                    <a:pt x="2448" y="75294"/>
                    <a:pt x="0" y="72941"/>
                  </a:cubicBezTo>
                  <a:cubicBezTo>
                    <a:pt x="0" y="72941"/>
                    <a:pt x="0" y="72941"/>
                    <a:pt x="0" y="72941"/>
                  </a:cubicBezTo>
                  <a:cubicBezTo>
                    <a:pt x="0" y="82352"/>
                    <a:pt x="0" y="82352"/>
                    <a:pt x="0" y="82352"/>
                  </a:cubicBezTo>
                  <a:cubicBezTo>
                    <a:pt x="0" y="103529"/>
                    <a:pt x="9795" y="120000"/>
                    <a:pt x="20816" y="120000"/>
                  </a:cubicBezTo>
                  <a:cubicBezTo>
                    <a:pt x="99183" y="120000"/>
                    <a:pt x="99183" y="120000"/>
                    <a:pt x="99183" y="120000"/>
                  </a:cubicBezTo>
                  <a:cubicBezTo>
                    <a:pt x="111428" y="120000"/>
                    <a:pt x="119999" y="103529"/>
                    <a:pt x="119999" y="82352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7699375" y="3806825"/>
              <a:ext cx="525600" cy="3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9183" y="0"/>
                  </a:moveTo>
                  <a:cubicBezTo>
                    <a:pt x="20816" y="0"/>
                    <a:pt x="20816" y="0"/>
                    <a:pt x="20816" y="0"/>
                  </a:cubicBezTo>
                  <a:cubicBezTo>
                    <a:pt x="9795" y="0"/>
                    <a:pt x="0" y="12352"/>
                    <a:pt x="0" y="30000"/>
                  </a:cubicBezTo>
                  <a:cubicBezTo>
                    <a:pt x="0" y="118235"/>
                    <a:pt x="0" y="118235"/>
                    <a:pt x="0" y="118235"/>
                  </a:cubicBezTo>
                  <a:cubicBezTo>
                    <a:pt x="2448" y="118235"/>
                    <a:pt x="4897" y="118235"/>
                    <a:pt x="6122" y="120000"/>
                  </a:cubicBezTo>
                  <a:cubicBezTo>
                    <a:pt x="6122" y="58235"/>
                    <a:pt x="6122" y="58235"/>
                    <a:pt x="6122" y="58235"/>
                  </a:cubicBezTo>
                  <a:cubicBezTo>
                    <a:pt x="113877" y="58235"/>
                    <a:pt x="113877" y="58235"/>
                    <a:pt x="113877" y="58235"/>
                  </a:cubicBezTo>
                  <a:cubicBezTo>
                    <a:pt x="113877" y="93529"/>
                    <a:pt x="113877" y="93529"/>
                    <a:pt x="113877" y="93529"/>
                  </a:cubicBezTo>
                  <a:cubicBezTo>
                    <a:pt x="116326" y="91764"/>
                    <a:pt x="118775" y="90000"/>
                    <a:pt x="119999" y="90000"/>
                  </a:cubicBezTo>
                  <a:cubicBezTo>
                    <a:pt x="119999" y="30000"/>
                    <a:pt x="119999" y="30000"/>
                    <a:pt x="119999" y="30000"/>
                  </a:cubicBezTo>
                  <a:cubicBezTo>
                    <a:pt x="119999" y="12352"/>
                    <a:pt x="111428" y="0"/>
                    <a:pt x="99183" y="0"/>
                  </a:cubicBezTo>
                  <a:close/>
                  <a:moveTo>
                    <a:pt x="113877" y="49411"/>
                  </a:moveTo>
                  <a:cubicBezTo>
                    <a:pt x="6122" y="49411"/>
                    <a:pt x="6122" y="49411"/>
                    <a:pt x="6122" y="49411"/>
                  </a:cubicBezTo>
                  <a:cubicBezTo>
                    <a:pt x="6122" y="30000"/>
                    <a:pt x="6122" y="30000"/>
                    <a:pt x="6122" y="30000"/>
                  </a:cubicBezTo>
                  <a:cubicBezTo>
                    <a:pt x="6122" y="17647"/>
                    <a:pt x="12244" y="8823"/>
                    <a:pt x="20816" y="8823"/>
                  </a:cubicBezTo>
                  <a:cubicBezTo>
                    <a:pt x="99183" y="8823"/>
                    <a:pt x="99183" y="8823"/>
                    <a:pt x="99183" y="8823"/>
                  </a:cubicBezTo>
                  <a:cubicBezTo>
                    <a:pt x="107755" y="8823"/>
                    <a:pt x="113877" y="17647"/>
                    <a:pt x="113877" y="30000"/>
                  </a:cubicBezTo>
                  <a:lnTo>
                    <a:pt x="113877" y="494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854950" y="4611688"/>
              <a:ext cx="2190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1219" y="120000"/>
                  </a:moveTo>
                  <a:cubicBezTo>
                    <a:pt x="114146" y="120000"/>
                    <a:pt x="120000" y="96000"/>
                    <a:pt x="120000" y="72000"/>
                  </a:cubicBezTo>
                  <a:cubicBezTo>
                    <a:pt x="120000" y="24000"/>
                    <a:pt x="114146" y="0"/>
                    <a:pt x="111219" y="0"/>
                  </a:cubicBezTo>
                  <a:cubicBezTo>
                    <a:pt x="5853" y="0"/>
                    <a:pt x="5853" y="0"/>
                    <a:pt x="5853" y="0"/>
                  </a:cubicBezTo>
                  <a:cubicBezTo>
                    <a:pt x="2926" y="0"/>
                    <a:pt x="0" y="24000"/>
                    <a:pt x="0" y="72000"/>
                  </a:cubicBezTo>
                  <a:cubicBezTo>
                    <a:pt x="0" y="96000"/>
                    <a:pt x="2926" y="120000"/>
                    <a:pt x="5853" y="120000"/>
                  </a:cubicBezTo>
                  <a:lnTo>
                    <a:pt x="111219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7929563" y="3865563"/>
              <a:ext cx="65100" cy="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0"/>
                  </a:moveTo>
                  <a:cubicBezTo>
                    <a:pt x="30000" y="0"/>
                    <a:pt x="0" y="20000"/>
                    <a:pt x="0" y="60000"/>
                  </a:cubicBezTo>
                  <a:cubicBezTo>
                    <a:pt x="0" y="90000"/>
                    <a:pt x="30000" y="120000"/>
                    <a:pt x="60000" y="120000"/>
                  </a:cubicBezTo>
                  <a:cubicBezTo>
                    <a:pt x="100000" y="120000"/>
                    <a:pt x="120000" y="90000"/>
                    <a:pt x="120000" y="60000"/>
                  </a:cubicBezTo>
                  <a:cubicBezTo>
                    <a:pt x="120000" y="20000"/>
                    <a:pt x="100000" y="0"/>
                    <a:pt x="60000" y="0"/>
                  </a:cubicBezTo>
                  <a:close/>
                  <a:moveTo>
                    <a:pt x="60000" y="70000"/>
                  </a:moveTo>
                  <a:cubicBezTo>
                    <a:pt x="60000" y="70000"/>
                    <a:pt x="50000" y="60000"/>
                    <a:pt x="50000" y="60000"/>
                  </a:cubicBezTo>
                  <a:cubicBezTo>
                    <a:pt x="5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60000"/>
                  </a:cubicBezTo>
                  <a:cubicBezTo>
                    <a:pt x="70000" y="60000"/>
                    <a:pt x="70000" y="70000"/>
                    <a:pt x="60000" y="7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556500" y="3984625"/>
              <a:ext cx="282600" cy="638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7169" y="29243"/>
                  </a:moveTo>
                  <a:cubicBezTo>
                    <a:pt x="58867" y="34285"/>
                    <a:pt x="58867" y="34285"/>
                    <a:pt x="58867" y="34285"/>
                  </a:cubicBezTo>
                  <a:cubicBezTo>
                    <a:pt x="58867" y="34285"/>
                    <a:pt x="58867" y="34285"/>
                    <a:pt x="56603" y="34285"/>
                  </a:cubicBezTo>
                  <a:cubicBezTo>
                    <a:pt x="49811" y="34285"/>
                    <a:pt x="43018" y="35294"/>
                    <a:pt x="38490" y="38319"/>
                  </a:cubicBezTo>
                  <a:cubicBezTo>
                    <a:pt x="33962" y="40336"/>
                    <a:pt x="29433" y="44369"/>
                    <a:pt x="31698" y="47394"/>
                  </a:cubicBezTo>
                  <a:cubicBezTo>
                    <a:pt x="31698" y="51428"/>
                    <a:pt x="36226" y="54453"/>
                    <a:pt x="40754" y="56470"/>
                  </a:cubicBezTo>
                  <a:cubicBezTo>
                    <a:pt x="56603" y="61512"/>
                    <a:pt x="56603" y="61512"/>
                    <a:pt x="56603" y="61512"/>
                  </a:cubicBezTo>
                  <a:cubicBezTo>
                    <a:pt x="49811" y="62521"/>
                    <a:pt x="43018" y="63529"/>
                    <a:pt x="38490" y="66554"/>
                  </a:cubicBezTo>
                  <a:cubicBezTo>
                    <a:pt x="33962" y="68571"/>
                    <a:pt x="29433" y="72605"/>
                    <a:pt x="31698" y="75630"/>
                  </a:cubicBezTo>
                  <a:cubicBezTo>
                    <a:pt x="31698" y="78655"/>
                    <a:pt x="36226" y="81680"/>
                    <a:pt x="40754" y="84705"/>
                  </a:cubicBezTo>
                  <a:cubicBezTo>
                    <a:pt x="52075" y="88739"/>
                    <a:pt x="52075" y="88739"/>
                    <a:pt x="52075" y="88739"/>
                  </a:cubicBezTo>
                  <a:cubicBezTo>
                    <a:pt x="47547" y="88739"/>
                    <a:pt x="43018" y="90756"/>
                    <a:pt x="38490" y="91764"/>
                  </a:cubicBezTo>
                  <a:cubicBezTo>
                    <a:pt x="33962" y="94789"/>
                    <a:pt x="31698" y="97815"/>
                    <a:pt x="31698" y="100840"/>
                  </a:cubicBezTo>
                  <a:cubicBezTo>
                    <a:pt x="33962" y="103865"/>
                    <a:pt x="36226" y="106890"/>
                    <a:pt x="40754" y="108907"/>
                  </a:cubicBezTo>
                  <a:cubicBezTo>
                    <a:pt x="61132" y="116974"/>
                    <a:pt x="61132" y="116974"/>
                    <a:pt x="61132" y="116974"/>
                  </a:cubicBezTo>
                  <a:cubicBezTo>
                    <a:pt x="67924" y="118991"/>
                    <a:pt x="72452" y="120000"/>
                    <a:pt x="79245" y="120000"/>
                  </a:cubicBezTo>
                  <a:cubicBezTo>
                    <a:pt x="88301" y="120000"/>
                    <a:pt x="95094" y="117983"/>
                    <a:pt x="99622" y="115966"/>
                  </a:cubicBezTo>
                  <a:cubicBezTo>
                    <a:pt x="108679" y="110924"/>
                    <a:pt x="108679" y="102857"/>
                    <a:pt x="97358" y="98823"/>
                  </a:cubicBezTo>
                  <a:cubicBezTo>
                    <a:pt x="86037" y="94789"/>
                    <a:pt x="86037" y="94789"/>
                    <a:pt x="86037" y="94789"/>
                  </a:cubicBezTo>
                  <a:cubicBezTo>
                    <a:pt x="92830" y="93781"/>
                    <a:pt x="97358" y="92773"/>
                    <a:pt x="101886" y="90756"/>
                  </a:cubicBezTo>
                  <a:cubicBezTo>
                    <a:pt x="106415" y="87731"/>
                    <a:pt x="108679" y="84705"/>
                    <a:pt x="108679" y="81680"/>
                  </a:cubicBezTo>
                  <a:cubicBezTo>
                    <a:pt x="108679" y="77647"/>
                    <a:pt x="104150" y="74621"/>
                    <a:pt x="99622" y="72605"/>
                  </a:cubicBezTo>
                  <a:cubicBezTo>
                    <a:pt x="92830" y="70588"/>
                    <a:pt x="92830" y="70588"/>
                    <a:pt x="92830" y="70588"/>
                  </a:cubicBezTo>
                  <a:cubicBezTo>
                    <a:pt x="99622" y="70588"/>
                    <a:pt x="106415" y="68571"/>
                    <a:pt x="110943" y="66554"/>
                  </a:cubicBezTo>
                  <a:cubicBezTo>
                    <a:pt x="120000" y="60504"/>
                    <a:pt x="120000" y="52436"/>
                    <a:pt x="108679" y="48403"/>
                  </a:cubicBezTo>
                  <a:cubicBezTo>
                    <a:pt x="79245" y="37310"/>
                    <a:pt x="79245" y="37310"/>
                    <a:pt x="79245" y="37310"/>
                  </a:cubicBezTo>
                  <a:cubicBezTo>
                    <a:pt x="74716" y="35294"/>
                    <a:pt x="67924" y="34285"/>
                    <a:pt x="61132" y="34285"/>
                  </a:cubicBezTo>
                  <a:cubicBezTo>
                    <a:pt x="61132" y="29243"/>
                    <a:pt x="61132" y="29243"/>
                    <a:pt x="61132" y="29243"/>
                  </a:cubicBezTo>
                  <a:cubicBezTo>
                    <a:pt x="31698" y="25210"/>
                    <a:pt x="31698" y="25210"/>
                    <a:pt x="31698" y="25210"/>
                  </a:cubicBezTo>
                  <a:cubicBezTo>
                    <a:pt x="20377" y="23193"/>
                    <a:pt x="13584" y="18151"/>
                    <a:pt x="18113" y="13109"/>
                  </a:cubicBezTo>
                  <a:cubicBezTo>
                    <a:pt x="20377" y="8067"/>
                    <a:pt x="31698" y="6050"/>
                    <a:pt x="43018" y="7058"/>
                  </a:cubicBezTo>
                  <a:cubicBezTo>
                    <a:pt x="61132" y="9075"/>
                    <a:pt x="61132" y="9075"/>
                    <a:pt x="61132" y="9075"/>
                  </a:cubicBezTo>
                  <a:cubicBezTo>
                    <a:pt x="61132" y="4033"/>
                    <a:pt x="61132" y="4033"/>
                    <a:pt x="61132" y="4033"/>
                  </a:cubicBezTo>
                  <a:cubicBezTo>
                    <a:pt x="45283" y="2016"/>
                    <a:pt x="45283" y="2016"/>
                    <a:pt x="45283" y="2016"/>
                  </a:cubicBezTo>
                  <a:cubicBezTo>
                    <a:pt x="29433" y="0"/>
                    <a:pt x="11320" y="4033"/>
                    <a:pt x="6792" y="12100"/>
                  </a:cubicBezTo>
                  <a:cubicBezTo>
                    <a:pt x="0" y="19159"/>
                    <a:pt x="11320" y="27226"/>
                    <a:pt x="27169" y="29243"/>
                  </a:cubicBezTo>
                  <a:close/>
                  <a:moveTo>
                    <a:pt x="90566" y="102857"/>
                  </a:moveTo>
                  <a:cubicBezTo>
                    <a:pt x="97358" y="104873"/>
                    <a:pt x="97358" y="109915"/>
                    <a:pt x="90566" y="111932"/>
                  </a:cubicBezTo>
                  <a:cubicBezTo>
                    <a:pt x="86037" y="114957"/>
                    <a:pt x="76981" y="115966"/>
                    <a:pt x="70188" y="112941"/>
                  </a:cubicBezTo>
                  <a:cubicBezTo>
                    <a:pt x="49811" y="104873"/>
                    <a:pt x="49811" y="104873"/>
                    <a:pt x="49811" y="104873"/>
                  </a:cubicBezTo>
                  <a:cubicBezTo>
                    <a:pt x="45283" y="103865"/>
                    <a:pt x="45283" y="102857"/>
                    <a:pt x="43018" y="100840"/>
                  </a:cubicBezTo>
                  <a:cubicBezTo>
                    <a:pt x="43018" y="98823"/>
                    <a:pt x="45283" y="96806"/>
                    <a:pt x="47547" y="95798"/>
                  </a:cubicBezTo>
                  <a:cubicBezTo>
                    <a:pt x="54339" y="92773"/>
                    <a:pt x="63396" y="92773"/>
                    <a:pt x="70188" y="94789"/>
                  </a:cubicBezTo>
                  <a:lnTo>
                    <a:pt x="90566" y="102857"/>
                  </a:lnTo>
                  <a:close/>
                  <a:moveTo>
                    <a:pt x="97358" y="81680"/>
                  </a:moveTo>
                  <a:cubicBezTo>
                    <a:pt x="97358" y="83697"/>
                    <a:pt x="95094" y="85714"/>
                    <a:pt x="92830" y="87731"/>
                  </a:cubicBezTo>
                  <a:cubicBezTo>
                    <a:pt x="90566" y="88739"/>
                    <a:pt x="86037" y="89747"/>
                    <a:pt x="81509" y="89747"/>
                  </a:cubicBezTo>
                  <a:cubicBezTo>
                    <a:pt x="76981" y="90756"/>
                    <a:pt x="72452" y="89747"/>
                    <a:pt x="67924" y="88739"/>
                  </a:cubicBezTo>
                  <a:cubicBezTo>
                    <a:pt x="47547" y="80672"/>
                    <a:pt x="47547" y="80672"/>
                    <a:pt x="47547" y="80672"/>
                  </a:cubicBezTo>
                  <a:cubicBezTo>
                    <a:pt x="45283" y="78655"/>
                    <a:pt x="43018" y="77647"/>
                    <a:pt x="43018" y="75630"/>
                  </a:cubicBezTo>
                  <a:cubicBezTo>
                    <a:pt x="43018" y="73613"/>
                    <a:pt x="43018" y="71596"/>
                    <a:pt x="47547" y="69579"/>
                  </a:cubicBezTo>
                  <a:cubicBezTo>
                    <a:pt x="49811" y="67563"/>
                    <a:pt x="54339" y="66554"/>
                    <a:pt x="58867" y="66554"/>
                  </a:cubicBezTo>
                  <a:cubicBezTo>
                    <a:pt x="58867" y="66554"/>
                    <a:pt x="58867" y="66554"/>
                    <a:pt x="58867" y="66554"/>
                  </a:cubicBezTo>
                  <a:cubicBezTo>
                    <a:pt x="63396" y="66554"/>
                    <a:pt x="67924" y="67563"/>
                    <a:pt x="70188" y="68571"/>
                  </a:cubicBezTo>
                  <a:cubicBezTo>
                    <a:pt x="90566" y="76638"/>
                    <a:pt x="90566" y="76638"/>
                    <a:pt x="90566" y="76638"/>
                  </a:cubicBezTo>
                  <a:cubicBezTo>
                    <a:pt x="95094" y="77647"/>
                    <a:pt x="97358" y="79663"/>
                    <a:pt x="97358" y="81680"/>
                  </a:cubicBezTo>
                  <a:close/>
                  <a:moveTo>
                    <a:pt x="70188" y="40336"/>
                  </a:moveTo>
                  <a:cubicBezTo>
                    <a:pt x="99622" y="52436"/>
                    <a:pt x="99622" y="52436"/>
                    <a:pt x="99622" y="52436"/>
                  </a:cubicBezTo>
                  <a:cubicBezTo>
                    <a:pt x="108679" y="54453"/>
                    <a:pt x="108679" y="59495"/>
                    <a:pt x="101886" y="62521"/>
                  </a:cubicBezTo>
                  <a:cubicBezTo>
                    <a:pt x="95094" y="66554"/>
                    <a:pt x="86037" y="66554"/>
                    <a:pt x="76981" y="63529"/>
                  </a:cubicBezTo>
                  <a:cubicBezTo>
                    <a:pt x="47547" y="52436"/>
                    <a:pt x="47547" y="52436"/>
                    <a:pt x="47547" y="52436"/>
                  </a:cubicBezTo>
                  <a:cubicBezTo>
                    <a:pt x="45283" y="51428"/>
                    <a:pt x="43018" y="49411"/>
                    <a:pt x="43018" y="47394"/>
                  </a:cubicBezTo>
                  <a:cubicBezTo>
                    <a:pt x="43018" y="45378"/>
                    <a:pt x="43018" y="43361"/>
                    <a:pt x="47547" y="41344"/>
                  </a:cubicBezTo>
                  <a:cubicBezTo>
                    <a:pt x="49811" y="40336"/>
                    <a:pt x="54339" y="39327"/>
                    <a:pt x="58867" y="39327"/>
                  </a:cubicBezTo>
                  <a:cubicBezTo>
                    <a:pt x="63396" y="38319"/>
                    <a:pt x="67924" y="39327"/>
                    <a:pt x="70188" y="40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732713" y="4075113"/>
              <a:ext cx="662100" cy="1927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38774"/>
                  </a:moveTo>
                  <a:cubicBezTo>
                    <a:pt x="30000" y="52479"/>
                    <a:pt x="30000" y="52479"/>
                    <a:pt x="30000" y="52479"/>
                  </a:cubicBezTo>
                  <a:cubicBezTo>
                    <a:pt x="30000" y="57493"/>
                    <a:pt x="30000" y="57493"/>
                    <a:pt x="30000" y="57493"/>
                  </a:cubicBezTo>
                  <a:cubicBezTo>
                    <a:pt x="13548" y="57493"/>
                    <a:pt x="13548" y="57493"/>
                    <a:pt x="13548" y="57493"/>
                  </a:cubicBezTo>
                  <a:cubicBezTo>
                    <a:pt x="12580" y="57493"/>
                    <a:pt x="11612" y="57827"/>
                    <a:pt x="11612" y="58161"/>
                  </a:cubicBezTo>
                  <a:cubicBezTo>
                    <a:pt x="11612" y="120000"/>
                    <a:pt x="11612" y="120000"/>
                    <a:pt x="11612" y="120000"/>
                  </a:cubicBezTo>
                  <a:cubicBezTo>
                    <a:pt x="16451" y="120000"/>
                    <a:pt x="16451" y="120000"/>
                    <a:pt x="16451" y="120000"/>
                  </a:cubicBezTo>
                  <a:cubicBezTo>
                    <a:pt x="16451" y="75208"/>
                    <a:pt x="16451" y="75208"/>
                    <a:pt x="16451" y="75208"/>
                  </a:cubicBezTo>
                  <a:cubicBezTo>
                    <a:pt x="115161" y="75208"/>
                    <a:pt x="115161" y="75208"/>
                    <a:pt x="115161" y="75208"/>
                  </a:cubicBezTo>
                  <a:cubicBezTo>
                    <a:pt x="115161" y="120000"/>
                    <a:pt x="115161" y="120000"/>
                    <a:pt x="115161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8161"/>
                    <a:pt x="120000" y="58161"/>
                    <a:pt x="120000" y="58161"/>
                  </a:cubicBezTo>
                  <a:cubicBezTo>
                    <a:pt x="120000" y="57827"/>
                    <a:pt x="119032" y="57493"/>
                    <a:pt x="117096" y="57493"/>
                  </a:cubicBezTo>
                  <a:cubicBezTo>
                    <a:pt x="104516" y="57493"/>
                    <a:pt x="104516" y="57493"/>
                    <a:pt x="104516" y="57493"/>
                  </a:cubicBezTo>
                  <a:cubicBezTo>
                    <a:pt x="104516" y="45459"/>
                    <a:pt x="104516" y="45459"/>
                    <a:pt x="104516" y="45459"/>
                  </a:cubicBezTo>
                  <a:cubicBezTo>
                    <a:pt x="117096" y="32089"/>
                    <a:pt x="117096" y="32089"/>
                    <a:pt x="117096" y="32089"/>
                  </a:cubicBezTo>
                  <a:cubicBezTo>
                    <a:pt x="118064" y="31086"/>
                    <a:pt x="118064" y="29749"/>
                    <a:pt x="117096" y="28412"/>
                  </a:cubicBezTo>
                  <a:cubicBezTo>
                    <a:pt x="94838" y="668"/>
                    <a:pt x="94838" y="668"/>
                    <a:pt x="94838" y="668"/>
                  </a:cubicBezTo>
                  <a:cubicBezTo>
                    <a:pt x="93870" y="334"/>
                    <a:pt x="92903" y="0"/>
                    <a:pt x="91935" y="0"/>
                  </a:cubicBezTo>
                  <a:cubicBezTo>
                    <a:pt x="91935" y="0"/>
                    <a:pt x="84193" y="334"/>
                    <a:pt x="79354" y="2339"/>
                  </a:cubicBezTo>
                  <a:cubicBezTo>
                    <a:pt x="76451" y="4011"/>
                    <a:pt x="74516" y="6350"/>
                    <a:pt x="75483" y="9025"/>
                  </a:cubicBezTo>
                  <a:cubicBezTo>
                    <a:pt x="78387" y="16044"/>
                    <a:pt x="84193" y="23064"/>
                    <a:pt x="84193" y="23398"/>
                  </a:cubicBezTo>
                  <a:cubicBezTo>
                    <a:pt x="85161" y="23732"/>
                    <a:pt x="86129" y="24066"/>
                    <a:pt x="87096" y="23732"/>
                  </a:cubicBezTo>
                  <a:cubicBezTo>
                    <a:pt x="89032" y="23732"/>
                    <a:pt x="89032" y="23398"/>
                    <a:pt x="89032" y="22729"/>
                  </a:cubicBezTo>
                  <a:cubicBezTo>
                    <a:pt x="89032" y="22729"/>
                    <a:pt x="83225" y="15710"/>
                    <a:pt x="80322" y="8690"/>
                  </a:cubicBezTo>
                  <a:cubicBezTo>
                    <a:pt x="79354" y="6350"/>
                    <a:pt x="80322" y="4679"/>
                    <a:pt x="83225" y="3676"/>
                  </a:cubicBezTo>
                  <a:cubicBezTo>
                    <a:pt x="86129" y="2674"/>
                    <a:pt x="89032" y="2005"/>
                    <a:pt x="90967" y="2005"/>
                  </a:cubicBezTo>
                  <a:cubicBezTo>
                    <a:pt x="112258" y="28746"/>
                    <a:pt x="112258" y="28746"/>
                    <a:pt x="112258" y="28746"/>
                  </a:cubicBezTo>
                  <a:cubicBezTo>
                    <a:pt x="113225" y="29749"/>
                    <a:pt x="113225" y="30752"/>
                    <a:pt x="112258" y="31754"/>
                  </a:cubicBezTo>
                  <a:cubicBezTo>
                    <a:pt x="99677" y="45125"/>
                    <a:pt x="99677" y="45125"/>
                    <a:pt x="99677" y="45125"/>
                  </a:cubicBezTo>
                  <a:cubicBezTo>
                    <a:pt x="99677" y="45125"/>
                    <a:pt x="99677" y="45459"/>
                    <a:pt x="99677" y="45459"/>
                  </a:cubicBezTo>
                  <a:cubicBezTo>
                    <a:pt x="99677" y="57493"/>
                    <a:pt x="99677" y="57493"/>
                    <a:pt x="99677" y="57493"/>
                  </a:cubicBezTo>
                  <a:cubicBezTo>
                    <a:pt x="34838" y="57493"/>
                    <a:pt x="34838" y="57493"/>
                    <a:pt x="34838" y="57493"/>
                  </a:cubicBezTo>
                  <a:cubicBezTo>
                    <a:pt x="34838" y="52144"/>
                    <a:pt x="34838" y="52144"/>
                    <a:pt x="34838" y="52144"/>
                  </a:cubicBezTo>
                  <a:cubicBezTo>
                    <a:pt x="34838" y="52144"/>
                    <a:pt x="34838" y="51810"/>
                    <a:pt x="34838" y="51810"/>
                  </a:cubicBezTo>
                  <a:cubicBezTo>
                    <a:pt x="8709" y="39777"/>
                    <a:pt x="8709" y="39777"/>
                    <a:pt x="8709" y="39777"/>
                  </a:cubicBezTo>
                  <a:cubicBezTo>
                    <a:pt x="5806" y="39777"/>
                    <a:pt x="2903" y="39442"/>
                    <a:pt x="0" y="38774"/>
                  </a:cubicBezTo>
                  <a:close/>
                  <a:moveTo>
                    <a:pt x="115161" y="59164"/>
                  </a:moveTo>
                  <a:cubicBezTo>
                    <a:pt x="115161" y="73537"/>
                    <a:pt x="115161" y="73537"/>
                    <a:pt x="115161" y="73537"/>
                  </a:cubicBezTo>
                  <a:cubicBezTo>
                    <a:pt x="16451" y="73537"/>
                    <a:pt x="16451" y="73537"/>
                    <a:pt x="16451" y="73537"/>
                  </a:cubicBezTo>
                  <a:cubicBezTo>
                    <a:pt x="16451" y="59164"/>
                    <a:pt x="16451" y="59164"/>
                    <a:pt x="16451" y="59164"/>
                  </a:cubicBezTo>
                  <a:lnTo>
                    <a:pt x="115161" y="59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886700" y="5111750"/>
              <a:ext cx="65100" cy="58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120000"/>
                  </a:moveTo>
                  <a:cubicBezTo>
                    <a:pt x="90000" y="120000"/>
                    <a:pt x="120000" y="98181"/>
                    <a:pt x="120000" y="54545"/>
                  </a:cubicBezTo>
                  <a:cubicBezTo>
                    <a:pt x="120000" y="21818"/>
                    <a:pt x="90000" y="0"/>
                    <a:pt x="60000" y="0"/>
                  </a:cubicBezTo>
                  <a:cubicBezTo>
                    <a:pt x="30000" y="0"/>
                    <a:pt x="0" y="21818"/>
                    <a:pt x="0" y="54545"/>
                  </a:cubicBezTo>
                  <a:cubicBezTo>
                    <a:pt x="0" y="98181"/>
                    <a:pt x="30000" y="120000"/>
                    <a:pt x="60000" y="120000"/>
                  </a:cubicBezTo>
                  <a:close/>
                  <a:moveTo>
                    <a:pt x="60000" y="54545"/>
                  </a:moveTo>
                  <a:cubicBezTo>
                    <a:pt x="70000" y="54545"/>
                    <a:pt x="70000" y="54545"/>
                    <a:pt x="70000" y="54545"/>
                  </a:cubicBezTo>
                  <a:cubicBezTo>
                    <a:pt x="70000" y="65454"/>
                    <a:pt x="70000" y="65454"/>
                    <a:pt x="60000" y="65454"/>
                  </a:cubicBezTo>
                  <a:cubicBezTo>
                    <a:pt x="60000" y="65454"/>
                    <a:pt x="50000" y="65454"/>
                    <a:pt x="50000" y="54545"/>
                  </a:cubicBezTo>
                  <a:cubicBezTo>
                    <a:pt x="50000" y="54545"/>
                    <a:pt x="60000" y="54545"/>
                    <a:pt x="60000" y="54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3" name="Google Shape;33;p2"/>
          <p:cNvGrpSpPr/>
          <p:nvPr/>
        </p:nvGrpSpPr>
        <p:grpSpPr>
          <a:xfrm rot="5400000">
            <a:off x="527351" y="2768116"/>
            <a:ext cx="1389642" cy="2444192"/>
            <a:chOff x="4395788" y="4144963"/>
            <a:chExt cx="1058775" cy="1862100"/>
          </a:xfrm>
        </p:grpSpPr>
        <p:sp>
          <p:nvSpPr>
            <p:cNvPr id="34" name="Google Shape;34;p2"/>
            <p:cNvSpPr/>
            <p:nvPr/>
          </p:nvSpPr>
          <p:spPr>
            <a:xfrm>
              <a:off x="5224463" y="4338638"/>
              <a:ext cx="2301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4395788" y="4338638"/>
              <a:ext cx="3477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4630738" y="4144963"/>
              <a:ext cx="593700" cy="1862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7" name="Google Shape;37;p2"/>
          <p:cNvGrpSpPr/>
          <p:nvPr/>
        </p:nvGrpSpPr>
        <p:grpSpPr>
          <a:xfrm rot="10800000">
            <a:off x="6869501" y="2412068"/>
            <a:ext cx="1768658" cy="2731445"/>
            <a:chOff x="6545263" y="855663"/>
            <a:chExt cx="1469962" cy="2270150"/>
          </a:xfrm>
        </p:grpSpPr>
        <p:sp>
          <p:nvSpPr>
            <p:cNvPr id="38" name="Google Shape;38;p2"/>
            <p:cNvSpPr/>
            <p:nvPr/>
          </p:nvSpPr>
          <p:spPr>
            <a:xfrm>
              <a:off x="6913563" y="2535238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72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72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6913563" y="2636838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6721475" y="2084388"/>
              <a:ext cx="1112700" cy="960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340"/>
                  </a:moveTo>
                  <a:cubicBezTo>
                    <a:pt x="0" y="2011"/>
                    <a:pt x="0" y="2011"/>
                    <a:pt x="0" y="2011"/>
                  </a:cubicBezTo>
                  <a:cubicBezTo>
                    <a:pt x="0" y="2011"/>
                    <a:pt x="0" y="2681"/>
                    <a:pt x="0" y="2681"/>
                  </a:cubicBezTo>
                  <a:cubicBezTo>
                    <a:pt x="0" y="118659"/>
                    <a:pt x="0" y="118659"/>
                    <a:pt x="0" y="118659"/>
                  </a:cubicBezTo>
                  <a:cubicBezTo>
                    <a:pt x="0" y="119329"/>
                    <a:pt x="576" y="120000"/>
                    <a:pt x="1153" y="120000"/>
                  </a:cubicBezTo>
                  <a:cubicBezTo>
                    <a:pt x="118269" y="120000"/>
                    <a:pt x="118269" y="120000"/>
                    <a:pt x="118269" y="120000"/>
                  </a:cubicBezTo>
                  <a:cubicBezTo>
                    <a:pt x="118846" y="120000"/>
                    <a:pt x="120000" y="119329"/>
                    <a:pt x="120000" y="118659"/>
                  </a:cubicBezTo>
                  <a:cubicBezTo>
                    <a:pt x="120000" y="2011"/>
                    <a:pt x="120000" y="2011"/>
                    <a:pt x="120000" y="2011"/>
                  </a:cubicBezTo>
                  <a:cubicBezTo>
                    <a:pt x="120000" y="670"/>
                    <a:pt x="118846" y="0"/>
                    <a:pt x="118269" y="0"/>
                  </a:cubicBezTo>
                  <a:cubicBezTo>
                    <a:pt x="40961" y="0"/>
                    <a:pt x="40961" y="0"/>
                    <a:pt x="40961" y="0"/>
                  </a:cubicBezTo>
                  <a:cubicBezTo>
                    <a:pt x="40961" y="3351"/>
                    <a:pt x="40961" y="3351"/>
                    <a:pt x="40961" y="3351"/>
                  </a:cubicBezTo>
                  <a:cubicBezTo>
                    <a:pt x="117115" y="3351"/>
                    <a:pt x="117115" y="3351"/>
                    <a:pt x="117115" y="3351"/>
                  </a:cubicBezTo>
                  <a:cubicBezTo>
                    <a:pt x="117115" y="116648"/>
                    <a:pt x="117115" y="116648"/>
                    <a:pt x="117115" y="116648"/>
                  </a:cubicBezTo>
                  <a:cubicBezTo>
                    <a:pt x="2884" y="116648"/>
                    <a:pt x="2884" y="116648"/>
                    <a:pt x="2884" y="116648"/>
                  </a:cubicBezTo>
                  <a:cubicBezTo>
                    <a:pt x="2884" y="3351"/>
                    <a:pt x="2884" y="3351"/>
                    <a:pt x="2884" y="3351"/>
                  </a:cubicBezTo>
                  <a:cubicBezTo>
                    <a:pt x="24230" y="3351"/>
                    <a:pt x="24230" y="3351"/>
                    <a:pt x="24230" y="3351"/>
                  </a:cubicBezTo>
                  <a:cubicBezTo>
                    <a:pt x="24230" y="0"/>
                    <a:pt x="24230" y="0"/>
                    <a:pt x="24230" y="0"/>
                  </a:cubicBezTo>
                  <a:cubicBezTo>
                    <a:pt x="1730" y="0"/>
                    <a:pt x="1730" y="0"/>
                    <a:pt x="1730" y="0"/>
                  </a:cubicBezTo>
                  <a:cubicBezTo>
                    <a:pt x="1153" y="0"/>
                    <a:pt x="576" y="670"/>
                    <a:pt x="0" y="13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6913563" y="2740025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72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72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7854950" y="2519363"/>
              <a:ext cx="96900" cy="96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60000"/>
                  </a:moveTo>
                  <a:cubicBezTo>
                    <a:pt x="120000" y="26666"/>
                    <a:pt x="93333" y="0"/>
                    <a:pt x="60000" y="0"/>
                  </a:cubicBezTo>
                  <a:cubicBezTo>
                    <a:pt x="26666" y="0"/>
                    <a:pt x="0" y="26666"/>
                    <a:pt x="0" y="60000"/>
                  </a:cubicBezTo>
                  <a:cubicBezTo>
                    <a:pt x="0" y="93333"/>
                    <a:pt x="26666" y="120000"/>
                    <a:pt x="60000" y="120000"/>
                  </a:cubicBezTo>
                  <a:cubicBezTo>
                    <a:pt x="93333" y="120000"/>
                    <a:pt x="120000" y="93333"/>
                    <a:pt x="120000" y="60000"/>
                  </a:cubicBezTo>
                  <a:close/>
                  <a:moveTo>
                    <a:pt x="33333" y="60000"/>
                  </a:moveTo>
                  <a:cubicBezTo>
                    <a:pt x="33333" y="46666"/>
                    <a:pt x="46666" y="33333"/>
                    <a:pt x="60000" y="33333"/>
                  </a:cubicBezTo>
                  <a:cubicBezTo>
                    <a:pt x="80000" y="33333"/>
                    <a:pt x="86666" y="46666"/>
                    <a:pt x="86666" y="60000"/>
                  </a:cubicBezTo>
                  <a:cubicBezTo>
                    <a:pt x="86666" y="73333"/>
                    <a:pt x="80000" y="86666"/>
                    <a:pt x="60000" y="86666"/>
                  </a:cubicBezTo>
                  <a:cubicBezTo>
                    <a:pt x="46666" y="86666"/>
                    <a:pt x="33333" y="73333"/>
                    <a:pt x="33333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6635750" y="2417763"/>
              <a:ext cx="27000" cy="300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428"/>
                  </a:moveTo>
                  <a:cubicBezTo>
                    <a:pt x="0" y="113571"/>
                    <a:pt x="0" y="113571"/>
                    <a:pt x="0" y="113571"/>
                  </a:cubicBezTo>
                  <a:cubicBezTo>
                    <a:pt x="0" y="115714"/>
                    <a:pt x="24000" y="119999"/>
                    <a:pt x="48000" y="119999"/>
                  </a:cubicBezTo>
                  <a:cubicBezTo>
                    <a:pt x="72000" y="119999"/>
                    <a:pt x="120000" y="115714"/>
                    <a:pt x="120000" y="113571"/>
                  </a:cubicBezTo>
                  <a:cubicBezTo>
                    <a:pt x="120000" y="6428"/>
                    <a:pt x="120000" y="6428"/>
                    <a:pt x="120000" y="6428"/>
                  </a:cubicBezTo>
                  <a:cubicBezTo>
                    <a:pt x="120000" y="2142"/>
                    <a:pt x="72000" y="0"/>
                    <a:pt x="48000" y="0"/>
                  </a:cubicBezTo>
                  <a:cubicBezTo>
                    <a:pt x="24000" y="0"/>
                    <a:pt x="0" y="2142"/>
                    <a:pt x="0" y="6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7218363" y="2325688"/>
              <a:ext cx="444600" cy="441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9638" y="112682"/>
                  </a:move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106987" y="100975"/>
                    <a:pt x="119999" y="81951"/>
                    <a:pt x="119999" y="60000"/>
                  </a:cubicBezTo>
                  <a:cubicBezTo>
                    <a:pt x="119999" y="26341"/>
                    <a:pt x="92530" y="0"/>
                    <a:pt x="59277" y="0"/>
                  </a:cubicBezTo>
                  <a:cubicBezTo>
                    <a:pt x="56385" y="0"/>
                    <a:pt x="53493" y="0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21686" y="5853"/>
                    <a:pt x="0" y="30731"/>
                    <a:pt x="0" y="60000"/>
                  </a:cubicBezTo>
                  <a:cubicBezTo>
                    <a:pt x="0" y="93658"/>
                    <a:pt x="27469" y="120000"/>
                    <a:pt x="59277" y="120000"/>
                  </a:cubicBezTo>
                  <a:cubicBezTo>
                    <a:pt x="70843" y="120000"/>
                    <a:pt x="80963" y="117073"/>
                    <a:pt x="89638" y="112682"/>
                  </a:cubicBezTo>
                  <a:close/>
                  <a:moveTo>
                    <a:pt x="59277" y="7317"/>
                  </a:moveTo>
                  <a:cubicBezTo>
                    <a:pt x="88192" y="7317"/>
                    <a:pt x="112771" y="30731"/>
                    <a:pt x="112771" y="60000"/>
                  </a:cubicBezTo>
                  <a:cubicBezTo>
                    <a:pt x="112771" y="79024"/>
                    <a:pt x="102650" y="95121"/>
                    <a:pt x="88192" y="103902"/>
                  </a:cubicBezTo>
                  <a:cubicBezTo>
                    <a:pt x="63614" y="58536"/>
                    <a:pt x="63614" y="58536"/>
                    <a:pt x="63614" y="58536"/>
                  </a:cubicBezTo>
                  <a:cubicBezTo>
                    <a:pt x="54939" y="7317"/>
                    <a:pt x="54939" y="7317"/>
                    <a:pt x="54939" y="7317"/>
                  </a:cubicBezTo>
                  <a:cubicBezTo>
                    <a:pt x="56385" y="7317"/>
                    <a:pt x="57831" y="7317"/>
                    <a:pt x="59277" y="7317"/>
                  </a:cubicBezTo>
                  <a:close/>
                  <a:moveTo>
                    <a:pt x="47710" y="8780"/>
                  </a:moveTo>
                  <a:cubicBezTo>
                    <a:pt x="56385" y="57073"/>
                    <a:pt x="56385" y="57073"/>
                    <a:pt x="56385" y="57073"/>
                  </a:cubicBezTo>
                  <a:cubicBezTo>
                    <a:pt x="7228" y="57073"/>
                    <a:pt x="7228" y="57073"/>
                    <a:pt x="7228" y="57073"/>
                  </a:cubicBezTo>
                  <a:cubicBezTo>
                    <a:pt x="10120" y="33658"/>
                    <a:pt x="26024" y="14634"/>
                    <a:pt x="47710" y="8780"/>
                  </a:cubicBezTo>
                  <a:close/>
                  <a:moveTo>
                    <a:pt x="7228" y="64390"/>
                  </a:moveTo>
                  <a:cubicBezTo>
                    <a:pt x="57831" y="64390"/>
                    <a:pt x="57831" y="64390"/>
                    <a:pt x="57831" y="64390"/>
                  </a:cubicBezTo>
                  <a:cubicBezTo>
                    <a:pt x="82409" y="108292"/>
                    <a:pt x="82409" y="108292"/>
                    <a:pt x="82409" y="108292"/>
                  </a:cubicBezTo>
                  <a:cubicBezTo>
                    <a:pt x="75180" y="111219"/>
                    <a:pt x="67951" y="112682"/>
                    <a:pt x="59277" y="112682"/>
                  </a:cubicBezTo>
                  <a:cubicBezTo>
                    <a:pt x="31807" y="112682"/>
                    <a:pt x="10120" y="90731"/>
                    <a:pt x="7228" y="6439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6550025" y="2005013"/>
              <a:ext cx="1465200" cy="1120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364" y="0"/>
                  </a:moveTo>
                  <a:cubicBezTo>
                    <a:pt x="45109" y="0"/>
                    <a:pt x="45109" y="0"/>
                    <a:pt x="45109" y="0"/>
                  </a:cubicBezTo>
                  <a:cubicBezTo>
                    <a:pt x="45109" y="2870"/>
                    <a:pt x="45109" y="2870"/>
                    <a:pt x="45109" y="2870"/>
                  </a:cubicBezTo>
                  <a:cubicBezTo>
                    <a:pt x="110364" y="2870"/>
                    <a:pt x="110364" y="2870"/>
                    <a:pt x="110364" y="2870"/>
                  </a:cubicBezTo>
                  <a:cubicBezTo>
                    <a:pt x="114306" y="2870"/>
                    <a:pt x="117810" y="7464"/>
                    <a:pt x="117810" y="12631"/>
                  </a:cubicBezTo>
                  <a:cubicBezTo>
                    <a:pt x="117810" y="107942"/>
                    <a:pt x="117810" y="107942"/>
                    <a:pt x="117810" y="107942"/>
                  </a:cubicBezTo>
                  <a:cubicBezTo>
                    <a:pt x="117810" y="113110"/>
                    <a:pt x="114306" y="117129"/>
                    <a:pt x="110364" y="117129"/>
                  </a:cubicBezTo>
                  <a:cubicBezTo>
                    <a:pt x="9635" y="117129"/>
                    <a:pt x="9635" y="117129"/>
                    <a:pt x="9635" y="117129"/>
                  </a:cubicBezTo>
                  <a:cubicBezTo>
                    <a:pt x="5693" y="117129"/>
                    <a:pt x="2189" y="113110"/>
                    <a:pt x="2189" y="107942"/>
                  </a:cubicBezTo>
                  <a:cubicBezTo>
                    <a:pt x="2627" y="12631"/>
                    <a:pt x="2627" y="12631"/>
                    <a:pt x="2627" y="12631"/>
                  </a:cubicBezTo>
                  <a:cubicBezTo>
                    <a:pt x="2627" y="7464"/>
                    <a:pt x="5693" y="2870"/>
                    <a:pt x="9635" y="2870"/>
                  </a:cubicBezTo>
                  <a:cubicBezTo>
                    <a:pt x="24525" y="2870"/>
                    <a:pt x="24525" y="2870"/>
                    <a:pt x="24525" y="2870"/>
                  </a:cubicBezTo>
                  <a:cubicBezTo>
                    <a:pt x="23649" y="2296"/>
                    <a:pt x="22773" y="1722"/>
                    <a:pt x="22335" y="0"/>
                  </a:cubicBezTo>
                  <a:cubicBezTo>
                    <a:pt x="9635" y="0"/>
                    <a:pt x="9635" y="0"/>
                    <a:pt x="9635" y="0"/>
                  </a:cubicBezTo>
                  <a:cubicBezTo>
                    <a:pt x="4379" y="0"/>
                    <a:pt x="437" y="5741"/>
                    <a:pt x="437" y="12631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14832"/>
                    <a:pt x="4379" y="119999"/>
                    <a:pt x="9635" y="119999"/>
                  </a:cubicBezTo>
                  <a:cubicBezTo>
                    <a:pt x="110364" y="119999"/>
                    <a:pt x="110364" y="119999"/>
                    <a:pt x="110364" y="119999"/>
                  </a:cubicBezTo>
                  <a:cubicBezTo>
                    <a:pt x="115620" y="119999"/>
                    <a:pt x="120000" y="114832"/>
                    <a:pt x="120000" y="107942"/>
                  </a:cubicBezTo>
                  <a:cubicBezTo>
                    <a:pt x="120000" y="12631"/>
                    <a:pt x="120000" y="12631"/>
                    <a:pt x="120000" y="12631"/>
                  </a:cubicBezTo>
                  <a:cubicBezTo>
                    <a:pt x="120000" y="5741"/>
                    <a:pt x="115620" y="0"/>
                    <a:pt x="1103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6545263" y="855663"/>
              <a:ext cx="765300" cy="1444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076" y="44609"/>
                  </a:moveTo>
                  <a:cubicBezTo>
                    <a:pt x="91468" y="44609"/>
                    <a:pt x="91468" y="44609"/>
                    <a:pt x="91468" y="44609"/>
                  </a:cubicBezTo>
                  <a:cubicBezTo>
                    <a:pt x="93146" y="44609"/>
                    <a:pt x="93986" y="44163"/>
                    <a:pt x="93986" y="43271"/>
                  </a:cubicBezTo>
                  <a:cubicBezTo>
                    <a:pt x="93986" y="0"/>
                    <a:pt x="93986" y="0"/>
                    <a:pt x="93986" y="0"/>
                  </a:cubicBezTo>
                  <a:cubicBezTo>
                    <a:pt x="89790" y="0"/>
                    <a:pt x="89790" y="0"/>
                    <a:pt x="89790" y="0"/>
                  </a:cubicBezTo>
                  <a:cubicBezTo>
                    <a:pt x="89790" y="42379"/>
                    <a:pt x="89790" y="42379"/>
                    <a:pt x="89790" y="42379"/>
                  </a:cubicBezTo>
                  <a:cubicBezTo>
                    <a:pt x="79720" y="42379"/>
                    <a:pt x="79720" y="42379"/>
                    <a:pt x="79720" y="42379"/>
                  </a:cubicBezTo>
                  <a:cubicBezTo>
                    <a:pt x="78881" y="42379"/>
                    <a:pt x="78881" y="42379"/>
                    <a:pt x="78881" y="42379"/>
                  </a:cubicBezTo>
                  <a:cubicBezTo>
                    <a:pt x="17622" y="42379"/>
                    <a:pt x="17622" y="42379"/>
                    <a:pt x="17622" y="42379"/>
                  </a:cubicBezTo>
                  <a:cubicBezTo>
                    <a:pt x="17622" y="42379"/>
                    <a:pt x="16783" y="42379"/>
                    <a:pt x="16783" y="42379"/>
                  </a:cubicBezTo>
                  <a:cubicBezTo>
                    <a:pt x="4195" y="42379"/>
                    <a:pt x="4195" y="42379"/>
                    <a:pt x="4195" y="42379"/>
                  </a:cubicBezTo>
                  <a:cubicBezTo>
                    <a:pt x="4195" y="0"/>
                    <a:pt x="4195" y="0"/>
                    <a:pt x="419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3271"/>
                    <a:pt x="0" y="43271"/>
                    <a:pt x="0" y="43271"/>
                  </a:cubicBezTo>
                  <a:cubicBezTo>
                    <a:pt x="0" y="44163"/>
                    <a:pt x="839" y="44609"/>
                    <a:pt x="2517" y="44609"/>
                  </a:cubicBezTo>
                  <a:cubicBezTo>
                    <a:pt x="15104" y="44609"/>
                    <a:pt x="15104" y="44609"/>
                    <a:pt x="15104" y="44609"/>
                  </a:cubicBezTo>
                  <a:cubicBezTo>
                    <a:pt x="5034" y="63345"/>
                    <a:pt x="5034" y="63345"/>
                    <a:pt x="5034" y="63345"/>
                  </a:cubicBezTo>
                  <a:cubicBezTo>
                    <a:pt x="3356" y="66468"/>
                    <a:pt x="1678" y="70037"/>
                    <a:pt x="1678" y="73605"/>
                  </a:cubicBezTo>
                  <a:cubicBezTo>
                    <a:pt x="1678" y="84758"/>
                    <a:pt x="1678" y="84758"/>
                    <a:pt x="1678" y="84758"/>
                  </a:cubicBezTo>
                  <a:cubicBezTo>
                    <a:pt x="1678" y="88327"/>
                    <a:pt x="7552" y="91003"/>
                    <a:pt x="14265" y="91003"/>
                  </a:cubicBezTo>
                  <a:cubicBezTo>
                    <a:pt x="22657" y="91003"/>
                    <a:pt x="22657" y="91003"/>
                    <a:pt x="22657" y="91003"/>
                  </a:cubicBezTo>
                  <a:cubicBezTo>
                    <a:pt x="23496" y="93234"/>
                    <a:pt x="26853" y="94572"/>
                    <a:pt x="31048" y="94572"/>
                  </a:cubicBezTo>
                  <a:cubicBezTo>
                    <a:pt x="42797" y="94572"/>
                    <a:pt x="42797" y="94572"/>
                    <a:pt x="42797" y="94572"/>
                  </a:cubicBezTo>
                  <a:cubicBezTo>
                    <a:pt x="43636" y="96802"/>
                    <a:pt x="46993" y="98141"/>
                    <a:pt x="51188" y="98141"/>
                  </a:cubicBezTo>
                  <a:cubicBezTo>
                    <a:pt x="62937" y="98141"/>
                    <a:pt x="62937" y="98141"/>
                    <a:pt x="62937" y="98141"/>
                  </a:cubicBezTo>
                  <a:cubicBezTo>
                    <a:pt x="62937" y="113308"/>
                    <a:pt x="62937" y="113308"/>
                    <a:pt x="62937" y="113308"/>
                  </a:cubicBezTo>
                  <a:cubicBezTo>
                    <a:pt x="62937" y="116877"/>
                    <a:pt x="67972" y="120000"/>
                    <a:pt x="74685" y="120000"/>
                  </a:cubicBezTo>
                  <a:cubicBezTo>
                    <a:pt x="82237" y="120000"/>
                    <a:pt x="87272" y="116877"/>
                    <a:pt x="87272" y="113308"/>
                  </a:cubicBezTo>
                  <a:cubicBezTo>
                    <a:pt x="87272" y="74498"/>
                    <a:pt x="87272" y="74498"/>
                    <a:pt x="87272" y="74498"/>
                  </a:cubicBezTo>
                  <a:cubicBezTo>
                    <a:pt x="101538" y="81189"/>
                    <a:pt x="101538" y="81189"/>
                    <a:pt x="101538" y="81189"/>
                  </a:cubicBezTo>
                  <a:cubicBezTo>
                    <a:pt x="105734" y="82973"/>
                    <a:pt x="111608" y="82973"/>
                    <a:pt x="115804" y="80743"/>
                  </a:cubicBezTo>
                  <a:cubicBezTo>
                    <a:pt x="119160" y="78959"/>
                    <a:pt x="120000" y="75836"/>
                    <a:pt x="116643" y="74052"/>
                  </a:cubicBezTo>
                  <a:cubicBezTo>
                    <a:pt x="115804" y="72713"/>
                    <a:pt x="93986" y="53085"/>
                    <a:pt x="83076" y="44609"/>
                  </a:cubicBezTo>
                  <a:close/>
                  <a:moveTo>
                    <a:pt x="112447" y="79405"/>
                  </a:moveTo>
                  <a:cubicBezTo>
                    <a:pt x="110769" y="80297"/>
                    <a:pt x="106573" y="80297"/>
                    <a:pt x="104895" y="79405"/>
                  </a:cubicBezTo>
                  <a:cubicBezTo>
                    <a:pt x="86433" y="71375"/>
                    <a:pt x="86433" y="71375"/>
                    <a:pt x="86433" y="71375"/>
                  </a:cubicBezTo>
                  <a:cubicBezTo>
                    <a:pt x="85594" y="70929"/>
                    <a:pt x="84755" y="70929"/>
                    <a:pt x="84755" y="70929"/>
                  </a:cubicBezTo>
                  <a:cubicBezTo>
                    <a:pt x="83916" y="71375"/>
                    <a:pt x="83076" y="71375"/>
                    <a:pt x="83076" y="71821"/>
                  </a:cubicBezTo>
                  <a:cubicBezTo>
                    <a:pt x="83076" y="113308"/>
                    <a:pt x="83076" y="113308"/>
                    <a:pt x="83076" y="113308"/>
                  </a:cubicBezTo>
                  <a:cubicBezTo>
                    <a:pt x="83076" y="115539"/>
                    <a:pt x="79720" y="117769"/>
                    <a:pt x="74685" y="117769"/>
                  </a:cubicBezTo>
                  <a:cubicBezTo>
                    <a:pt x="70489" y="117769"/>
                    <a:pt x="67132" y="115539"/>
                    <a:pt x="67132" y="113308"/>
                  </a:cubicBezTo>
                  <a:cubicBezTo>
                    <a:pt x="67132" y="86542"/>
                    <a:pt x="67132" y="86542"/>
                    <a:pt x="67132" y="86542"/>
                  </a:cubicBezTo>
                  <a:cubicBezTo>
                    <a:pt x="67132" y="85650"/>
                    <a:pt x="66293" y="85204"/>
                    <a:pt x="64615" y="85204"/>
                  </a:cubicBezTo>
                  <a:cubicBezTo>
                    <a:pt x="63776" y="85204"/>
                    <a:pt x="62937" y="85650"/>
                    <a:pt x="62937" y="86542"/>
                  </a:cubicBezTo>
                  <a:cubicBezTo>
                    <a:pt x="62937" y="95910"/>
                    <a:pt x="62937" y="95910"/>
                    <a:pt x="62937" y="95910"/>
                  </a:cubicBezTo>
                  <a:cubicBezTo>
                    <a:pt x="51188" y="95910"/>
                    <a:pt x="51188" y="95910"/>
                    <a:pt x="51188" y="95910"/>
                  </a:cubicBezTo>
                  <a:cubicBezTo>
                    <a:pt x="48671" y="95910"/>
                    <a:pt x="46993" y="95018"/>
                    <a:pt x="46993" y="93680"/>
                  </a:cubicBezTo>
                  <a:cubicBezTo>
                    <a:pt x="46993" y="86542"/>
                    <a:pt x="46993" y="86542"/>
                    <a:pt x="46993" y="86542"/>
                  </a:cubicBezTo>
                  <a:cubicBezTo>
                    <a:pt x="46993" y="85650"/>
                    <a:pt x="46153" y="85204"/>
                    <a:pt x="44475" y="85204"/>
                  </a:cubicBezTo>
                  <a:cubicBezTo>
                    <a:pt x="43636" y="85204"/>
                    <a:pt x="42797" y="85650"/>
                    <a:pt x="42797" y="86542"/>
                  </a:cubicBezTo>
                  <a:cubicBezTo>
                    <a:pt x="42797" y="92342"/>
                    <a:pt x="42797" y="92342"/>
                    <a:pt x="42797" y="92342"/>
                  </a:cubicBezTo>
                  <a:cubicBezTo>
                    <a:pt x="31048" y="92342"/>
                    <a:pt x="31048" y="92342"/>
                    <a:pt x="31048" y="92342"/>
                  </a:cubicBezTo>
                  <a:cubicBezTo>
                    <a:pt x="28531" y="92342"/>
                    <a:pt x="26853" y="91449"/>
                    <a:pt x="26853" y="90111"/>
                  </a:cubicBezTo>
                  <a:cubicBezTo>
                    <a:pt x="26853" y="82973"/>
                    <a:pt x="26853" y="82973"/>
                    <a:pt x="26853" y="82973"/>
                  </a:cubicBezTo>
                  <a:cubicBezTo>
                    <a:pt x="26853" y="82081"/>
                    <a:pt x="25174" y="81635"/>
                    <a:pt x="24335" y="81635"/>
                  </a:cubicBezTo>
                  <a:cubicBezTo>
                    <a:pt x="23496" y="81635"/>
                    <a:pt x="22657" y="82081"/>
                    <a:pt x="22657" y="82973"/>
                  </a:cubicBezTo>
                  <a:cubicBezTo>
                    <a:pt x="22657" y="88773"/>
                    <a:pt x="22657" y="88773"/>
                    <a:pt x="22657" y="88773"/>
                  </a:cubicBezTo>
                  <a:cubicBezTo>
                    <a:pt x="14265" y="88773"/>
                    <a:pt x="14265" y="88773"/>
                    <a:pt x="14265" y="88773"/>
                  </a:cubicBezTo>
                  <a:cubicBezTo>
                    <a:pt x="10069" y="88773"/>
                    <a:pt x="5874" y="86988"/>
                    <a:pt x="5874" y="84758"/>
                  </a:cubicBezTo>
                  <a:cubicBezTo>
                    <a:pt x="5874" y="73605"/>
                    <a:pt x="5874" y="73605"/>
                    <a:pt x="5874" y="73605"/>
                  </a:cubicBezTo>
                  <a:cubicBezTo>
                    <a:pt x="5874" y="70037"/>
                    <a:pt x="6713" y="66914"/>
                    <a:pt x="8391" y="63791"/>
                  </a:cubicBezTo>
                  <a:cubicBezTo>
                    <a:pt x="19300" y="44609"/>
                    <a:pt x="19300" y="44609"/>
                    <a:pt x="19300" y="44609"/>
                  </a:cubicBezTo>
                  <a:cubicBezTo>
                    <a:pt x="78041" y="44609"/>
                    <a:pt x="78041" y="44609"/>
                    <a:pt x="78041" y="44609"/>
                  </a:cubicBezTo>
                  <a:cubicBezTo>
                    <a:pt x="88111" y="52193"/>
                    <a:pt x="113286" y="74944"/>
                    <a:pt x="113286" y="74944"/>
                  </a:cubicBezTo>
                  <a:cubicBezTo>
                    <a:pt x="113286" y="74944"/>
                    <a:pt x="113286" y="74944"/>
                    <a:pt x="113286" y="74944"/>
                  </a:cubicBezTo>
                  <a:cubicBezTo>
                    <a:pt x="114965" y="76282"/>
                    <a:pt x="114965" y="78066"/>
                    <a:pt x="112447" y="7940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third">
  <p:cSld name="BLANK_1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1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11"/>
          <p:cNvSpPr/>
          <p:nvPr/>
        </p:nvSpPr>
        <p:spPr>
          <a:xfrm flipH="1">
            <a:off x="0" y="0"/>
            <a:ext cx="3048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11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_1_1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2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4376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12"/>
          <p:cNvSpPr/>
          <p:nvPr/>
        </p:nvSpPr>
        <p:spPr>
          <a:xfrm rot="-5400000">
            <a:off x="4403950" y="4519950"/>
            <a:ext cx="336000" cy="911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12"/>
          <p:cNvSpPr txBox="1">
            <a:spLocks noGrp="1"/>
          </p:cNvSpPr>
          <p:nvPr>
            <p:ph type="sldNum" idx="12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4376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3"/>
          <p:cNvSpPr txBox="1">
            <a:spLocks noGrp="1"/>
          </p:cNvSpPr>
          <p:nvPr>
            <p:ph type="ctrTitle"/>
          </p:nvPr>
        </p:nvSpPr>
        <p:spPr>
          <a:xfrm>
            <a:off x="2626350" y="1888150"/>
            <a:ext cx="38913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3"/>
          <p:cNvSpPr txBox="1">
            <a:spLocks noGrp="1"/>
          </p:cNvSpPr>
          <p:nvPr>
            <p:ph type="subTitle" idx="1"/>
          </p:nvPr>
        </p:nvSpPr>
        <p:spPr>
          <a:xfrm>
            <a:off x="2626350" y="3144854"/>
            <a:ext cx="38913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grpSp>
        <p:nvGrpSpPr>
          <p:cNvPr id="51" name="Google Shape;51;p3"/>
          <p:cNvGrpSpPr/>
          <p:nvPr/>
        </p:nvGrpSpPr>
        <p:grpSpPr>
          <a:xfrm rot="-5400000">
            <a:off x="7456019" y="290004"/>
            <a:ext cx="1223732" cy="2152215"/>
            <a:chOff x="4395788" y="4144963"/>
            <a:chExt cx="1058775" cy="1862100"/>
          </a:xfrm>
        </p:grpSpPr>
        <p:sp>
          <p:nvSpPr>
            <p:cNvPr id="52" name="Google Shape;52;p3"/>
            <p:cNvSpPr/>
            <p:nvPr/>
          </p:nvSpPr>
          <p:spPr>
            <a:xfrm>
              <a:off x="5224463" y="4338638"/>
              <a:ext cx="2301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3"/>
            <p:cNvSpPr/>
            <p:nvPr/>
          </p:nvSpPr>
          <p:spPr>
            <a:xfrm>
              <a:off x="4395788" y="4338638"/>
              <a:ext cx="3477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3"/>
            <p:cNvSpPr/>
            <p:nvPr/>
          </p:nvSpPr>
          <p:spPr>
            <a:xfrm>
              <a:off x="4630738" y="4144963"/>
              <a:ext cx="593700" cy="1862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5" name="Google Shape;55;p3"/>
          <p:cNvGrpSpPr/>
          <p:nvPr/>
        </p:nvGrpSpPr>
        <p:grpSpPr>
          <a:xfrm rot="-5400000">
            <a:off x="721039" y="2564836"/>
            <a:ext cx="1106346" cy="2548423"/>
            <a:chOff x="3357563" y="850900"/>
            <a:chExt cx="957212" cy="2204900"/>
          </a:xfrm>
        </p:grpSpPr>
        <p:sp>
          <p:nvSpPr>
            <p:cNvPr id="56" name="Google Shape;56;p3"/>
            <p:cNvSpPr/>
            <p:nvPr/>
          </p:nvSpPr>
          <p:spPr>
            <a:xfrm>
              <a:off x="3833813" y="2476500"/>
              <a:ext cx="270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8823" y="0"/>
                  </a:moveTo>
                  <a:lnTo>
                    <a:pt x="0" y="0"/>
                  </a:lnTo>
                  <a:lnTo>
                    <a:pt x="0" y="120000"/>
                  </a:lnTo>
                  <a:lnTo>
                    <a:pt x="120000" y="120000"/>
                  </a:lnTo>
                  <a:lnTo>
                    <a:pt x="988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3736975" y="2476500"/>
              <a:ext cx="577800" cy="579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35555"/>
                  </a:moveTo>
                  <a:cubicBezTo>
                    <a:pt x="84444" y="1111"/>
                    <a:pt x="84444" y="1111"/>
                    <a:pt x="84444" y="1111"/>
                  </a:cubicBezTo>
                  <a:cubicBezTo>
                    <a:pt x="84444" y="1111"/>
                    <a:pt x="83333" y="0"/>
                    <a:pt x="82222" y="0"/>
                  </a:cubicBezTo>
                  <a:cubicBezTo>
                    <a:pt x="55555" y="0"/>
                    <a:pt x="55555" y="0"/>
                    <a:pt x="55555" y="0"/>
                  </a:cubicBezTo>
                  <a:cubicBezTo>
                    <a:pt x="55555" y="5555"/>
                    <a:pt x="55555" y="5555"/>
                    <a:pt x="55555" y="5555"/>
                  </a:cubicBezTo>
                  <a:cubicBezTo>
                    <a:pt x="80000" y="5555"/>
                    <a:pt x="80000" y="5555"/>
                    <a:pt x="80000" y="5555"/>
                  </a:cubicBezTo>
                  <a:cubicBezTo>
                    <a:pt x="80000" y="37777"/>
                    <a:pt x="80000" y="37777"/>
                    <a:pt x="80000" y="37777"/>
                  </a:cubicBezTo>
                  <a:cubicBezTo>
                    <a:pt x="80000" y="40000"/>
                    <a:pt x="81111" y="41111"/>
                    <a:pt x="82222" y="41111"/>
                  </a:cubicBezTo>
                  <a:cubicBezTo>
                    <a:pt x="114444" y="41111"/>
                    <a:pt x="114444" y="41111"/>
                    <a:pt x="114444" y="41111"/>
                  </a:cubicBez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5555" y="114444"/>
                    <a:pt x="5555" y="114444"/>
                    <a:pt x="5555" y="114444"/>
                  </a:cubicBezTo>
                  <a:cubicBezTo>
                    <a:pt x="5555" y="42222"/>
                    <a:pt x="5555" y="42222"/>
                    <a:pt x="5555" y="42222"/>
                  </a:cubicBezTo>
                  <a:cubicBezTo>
                    <a:pt x="5555" y="42222"/>
                    <a:pt x="5555" y="42222"/>
                    <a:pt x="4444" y="42222"/>
                  </a:cubicBezTo>
                  <a:cubicBezTo>
                    <a:pt x="3333" y="42222"/>
                    <a:pt x="2222" y="42222"/>
                    <a:pt x="0" y="42222"/>
                  </a:cubicBezTo>
                  <a:cubicBezTo>
                    <a:pt x="0" y="117777"/>
                    <a:pt x="0" y="117777"/>
                    <a:pt x="0" y="117777"/>
                  </a:cubicBezTo>
                  <a:cubicBezTo>
                    <a:pt x="0" y="118888"/>
                    <a:pt x="1111" y="120000"/>
                    <a:pt x="3333" y="120000"/>
                  </a:cubicBezTo>
                  <a:cubicBezTo>
                    <a:pt x="117777" y="120000"/>
                    <a:pt x="117777" y="120000"/>
                    <a:pt x="117777" y="120000"/>
                  </a:cubicBezTo>
                  <a:cubicBezTo>
                    <a:pt x="118888" y="120000"/>
                    <a:pt x="120000" y="118888"/>
                    <a:pt x="120000" y="117777"/>
                  </a:cubicBezTo>
                  <a:cubicBezTo>
                    <a:pt x="120000" y="37777"/>
                    <a:pt x="120000" y="37777"/>
                    <a:pt x="120000" y="37777"/>
                  </a:cubicBezTo>
                  <a:cubicBezTo>
                    <a:pt x="120000" y="37777"/>
                    <a:pt x="120000" y="36666"/>
                    <a:pt x="120000" y="35555"/>
                  </a:cubicBezTo>
                  <a:close/>
                  <a:moveTo>
                    <a:pt x="85555" y="35555"/>
                  </a:moveTo>
                  <a:cubicBezTo>
                    <a:pt x="85555" y="10000"/>
                    <a:pt x="85555" y="10000"/>
                    <a:pt x="85555" y="10000"/>
                  </a:cubicBezTo>
                  <a:cubicBezTo>
                    <a:pt x="111111" y="35555"/>
                    <a:pt x="111111" y="35555"/>
                    <a:pt x="111111" y="35555"/>
                  </a:cubicBezTo>
                  <a:lnTo>
                    <a:pt x="85555" y="355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3357563" y="850900"/>
              <a:ext cx="807900" cy="1830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5827" y="64046"/>
                  </a:moveTo>
                  <a:cubicBezTo>
                    <a:pt x="85827" y="64046"/>
                    <a:pt x="85827" y="64046"/>
                    <a:pt x="85827" y="64046"/>
                  </a:cubicBezTo>
                  <a:cubicBezTo>
                    <a:pt x="84238" y="63343"/>
                    <a:pt x="82649" y="62639"/>
                    <a:pt x="81059" y="62287"/>
                  </a:cubicBezTo>
                  <a:cubicBezTo>
                    <a:pt x="81059" y="49970"/>
                    <a:pt x="81059" y="49970"/>
                    <a:pt x="81059" y="49970"/>
                  </a:cubicBezTo>
                  <a:cubicBezTo>
                    <a:pt x="93774" y="49970"/>
                    <a:pt x="93774" y="49970"/>
                    <a:pt x="93774" y="49970"/>
                  </a:cubicBezTo>
                  <a:cubicBezTo>
                    <a:pt x="94569" y="49970"/>
                    <a:pt x="95364" y="49266"/>
                    <a:pt x="95364" y="48914"/>
                  </a:cubicBezTo>
                  <a:cubicBezTo>
                    <a:pt x="95364" y="0"/>
                    <a:pt x="95364" y="0"/>
                    <a:pt x="95364" y="0"/>
                  </a:cubicBezTo>
                  <a:cubicBezTo>
                    <a:pt x="91390" y="0"/>
                    <a:pt x="91390" y="0"/>
                    <a:pt x="91390" y="0"/>
                  </a:cubicBezTo>
                  <a:cubicBezTo>
                    <a:pt x="91390" y="38005"/>
                    <a:pt x="91390" y="38005"/>
                    <a:pt x="91390" y="38005"/>
                  </a:cubicBezTo>
                  <a:cubicBezTo>
                    <a:pt x="19072" y="38005"/>
                    <a:pt x="19072" y="38005"/>
                    <a:pt x="19072" y="38005"/>
                  </a:cubicBezTo>
                  <a:cubicBezTo>
                    <a:pt x="19072" y="0"/>
                    <a:pt x="19072" y="0"/>
                    <a:pt x="19072" y="0"/>
                  </a:cubicBezTo>
                  <a:cubicBezTo>
                    <a:pt x="15099" y="0"/>
                    <a:pt x="15099" y="0"/>
                    <a:pt x="15099" y="0"/>
                  </a:cubicBezTo>
                  <a:cubicBezTo>
                    <a:pt x="15099" y="48914"/>
                    <a:pt x="15099" y="48914"/>
                    <a:pt x="15099" y="48914"/>
                  </a:cubicBezTo>
                  <a:cubicBezTo>
                    <a:pt x="15099" y="49266"/>
                    <a:pt x="15894" y="49970"/>
                    <a:pt x="16688" y="49970"/>
                  </a:cubicBezTo>
                  <a:cubicBezTo>
                    <a:pt x="29403" y="49970"/>
                    <a:pt x="29403" y="49970"/>
                    <a:pt x="29403" y="49970"/>
                  </a:cubicBezTo>
                  <a:cubicBezTo>
                    <a:pt x="29403" y="62287"/>
                    <a:pt x="29403" y="62287"/>
                    <a:pt x="29403" y="62287"/>
                  </a:cubicBezTo>
                  <a:cubicBezTo>
                    <a:pt x="21456" y="64750"/>
                    <a:pt x="17483" y="69677"/>
                    <a:pt x="17483" y="76715"/>
                  </a:cubicBezTo>
                  <a:cubicBezTo>
                    <a:pt x="17483" y="78826"/>
                    <a:pt x="16688" y="80586"/>
                    <a:pt x="14304" y="82697"/>
                  </a:cubicBezTo>
                  <a:cubicBezTo>
                    <a:pt x="2384" y="92903"/>
                    <a:pt x="2384" y="92903"/>
                    <a:pt x="2384" y="92903"/>
                  </a:cubicBezTo>
                  <a:cubicBezTo>
                    <a:pt x="794" y="93958"/>
                    <a:pt x="0" y="95014"/>
                    <a:pt x="794" y="96422"/>
                  </a:cubicBezTo>
                  <a:cubicBezTo>
                    <a:pt x="1589" y="97478"/>
                    <a:pt x="3178" y="98533"/>
                    <a:pt x="5562" y="99237"/>
                  </a:cubicBezTo>
                  <a:cubicBezTo>
                    <a:pt x="10331" y="100645"/>
                    <a:pt x="17483" y="99941"/>
                    <a:pt x="20662" y="97829"/>
                  </a:cubicBezTo>
                  <a:cubicBezTo>
                    <a:pt x="30198" y="90791"/>
                    <a:pt x="30198" y="90791"/>
                    <a:pt x="30198" y="90791"/>
                  </a:cubicBezTo>
                  <a:cubicBezTo>
                    <a:pt x="23046" y="108387"/>
                    <a:pt x="23046" y="108387"/>
                    <a:pt x="23046" y="108387"/>
                  </a:cubicBezTo>
                  <a:cubicBezTo>
                    <a:pt x="22251" y="109794"/>
                    <a:pt x="23046" y="110850"/>
                    <a:pt x="24635" y="111906"/>
                  </a:cubicBezTo>
                  <a:cubicBezTo>
                    <a:pt x="26225" y="112961"/>
                    <a:pt x="28609" y="113665"/>
                    <a:pt x="30993" y="114017"/>
                  </a:cubicBezTo>
                  <a:cubicBezTo>
                    <a:pt x="33377" y="114369"/>
                    <a:pt x="36556" y="114017"/>
                    <a:pt x="38940" y="113313"/>
                  </a:cubicBezTo>
                  <a:cubicBezTo>
                    <a:pt x="41324" y="112609"/>
                    <a:pt x="42913" y="111554"/>
                    <a:pt x="43708" y="110498"/>
                  </a:cubicBezTo>
                  <a:cubicBezTo>
                    <a:pt x="49271" y="99589"/>
                    <a:pt x="49271" y="99589"/>
                    <a:pt x="49271" y="99589"/>
                  </a:cubicBezTo>
                  <a:cubicBezTo>
                    <a:pt x="49271" y="115425"/>
                    <a:pt x="49271" y="115425"/>
                    <a:pt x="49271" y="115425"/>
                  </a:cubicBezTo>
                  <a:cubicBezTo>
                    <a:pt x="49271" y="117888"/>
                    <a:pt x="54039" y="119999"/>
                    <a:pt x="59602" y="119999"/>
                  </a:cubicBezTo>
                  <a:cubicBezTo>
                    <a:pt x="65960" y="119999"/>
                    <a:pt x="70728" y="117888"/>
                    <a:pt x="70728" y="115425"/>
                  </a:cubicBezTo>
                  <a:cubicBezTo>
                    <a:pt x="70728" y="99941"/>
                    <a:pt x="70728" y="99941"/>
                    <a:pt x="70728" y="99941"/>
                  </a:cubicBezTo>
                  <a:cubicBezTo>
                    <a:pt x="76291" y="111202"/>
                    <a:pt x="76291" y="111202"/>
                    <a:pt x="76291" y="111202"/>
                  </a:cubicBezTo>
                  <a:cubicBezTo>
                    <a:pt x="76291" y="112609"/>
                    <a:pt x="77880" y="113665"/>
                    <a:pt x="80264" y="114369"/>
                  </a:cubicBezTo>
                  <a:cubicBezTo>
                    <a:pt x="82649" y="115073"/>
                    <a:pt x="85827" y="115073"/>
                    <a:pt x="88211" y="115073"/>
                  </a:cubicBezTo>
                  <a:cubicBezTo>
                    <a:pt x="91390" y="114721"/>
                    <a:pt x="93774" y="114017"/>
                    <a:pt x="95364" y="112961"/>
                  </a:cubicBezTo>
                  <a:cubicBezTo>
                    <a:pt x="96953" y="111906"/>
                    <a:pt x="96953" y="110498"/>
                    <a:pt x="96953" y="109442"/>
                  </a:cubicBezTo>
                  <a:cubicBezTo>
                    <a:pt x="88211" y="83401"/>
                    <a:pt x="88211" y="83401"/>
                    <a:pt x="88211" y="83401"/>
                  </a:cubicBezTo>
                  <a:cubicBezTo>
                    <a:pt x="100927" y="88680"/>
                    <a:pt x="100927" y="88680"/>
                    <a:pt x="100927" y="88680"/>
                  </a:cubicBezTo>
                  <a:cubicBezTo>
                    <a:pt x="103311" y="89384"/>
                    <a:pt x="105695" y="89736"/>
                    <a:pt x="108874" y="89736"/>
                  </a:cubicBezTo>
                  <a:cubicBezTo>
                    <a:pt x="111258" y="89736"/>
                    <a:pt x="114437" y="89032"/>
                    <a:pt x="116026" y="88328"/>
                  </a:cubicBezTo>
                  <a:cubicBezTo>
                    <a:pt x="120000" y="86217"/>
                    <a:pt x="120000" y="83401"/>
                    <a:pt x="116026" y="81642"/>
                  </a:cubicBezTo>
                  <a:lnTo>
                    <a:pt x="85827" y="64046"/>
                  </a:lnTo>
                  <a:close/>
                  <a:moveTo>
                    <a:pt x="19072" y="47859"/>
                  </a:moveTo>
                  <a:cubicBezTo>
                    <a:pt x="19072" y="39765"/>
                    <a:pt x="19072" y="39765"/>
                    <a:pt x="19072" y="39765"/>
                  </a:cubicBezTo>
                  <a:cubicBezTo>
                    <a:pt x="91390" y="39765"/>
                    <a:pt x="91390" y="39765"/>
                    <a:pt x="91390" y="39765"/>
                  </a:cubicBezTo>
                  <a:cubicBezTo>
                    <a:pt x="91390" y="47859"/>
                    <a:pt x="91390" y="47859"/>
                    <a:pt x="91390" y="47859"/>
                  </a:cubicBezTo>
                  <a:lnTo>
                    <a:pt x="19072" y="47859"/>
                  </a:lnTo>
                  <a:close/>
                  <a:moveTo>
                    <a:pt x="112847" y="86920"/>
                  </a:moveTo>
                  <a:cubicBezTo>
                    <a:pt x="112052" y="87624"/>
                    <a:pt x="110463" y="87976"/>
                    <a:pt x="108874" y="87976"/>
                  </a:cubicBezTo>
                  <a:cubicBezTo>
                    <a:pt x="106490" y="87976"/>
                    <a:pt x="104900" y="87624"/>
                    <a:pt x="104105" y="87272"/>
                  </a:cubicBezTo>
                  <a:cubicBezTo>
                    <a:pt x="86622" y="80586"/>
                    <a:pt x="86622" y="80586"/>
                    <a:pt x="86622" y="80586"/>
                  </a:cubicBezTo>
                  <a:cubicBezTo>
                    <a:pt x="85827" y="80234"/>
                    <a:pt x="85033" y="80234"/>
                    <a:pt x="84238" y="80586"/>
                  </a:cubicBezTo>
                  <a:cubicBezTo>
                    <a:pt x="83443" y="80586"/>
                    <a:pt x="83443" y="80938"/>
                    <a:pt x="83443" y="81290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10498"/>
                    <a:pt x="92980" y="111202"/>
                    <a:pt x="92185" y="111906"/>
                  </a:cubicBezTo>
                  <a:cubicBezTo>
                    <a:pt x="90596" y="112609"/>
                    <a:pt x="89801" y="112961"/>
                    <a:pt x="87417" y="113313"/>
                  </a:cubicBezTo>
                  <a:cubicBezTo>
                    <a:pt x="85827" y="113313"/>
                    <a:pt x="84238" y="113313"/>
                    <a:pt x="82649" y="112961"/>
                  </a:cubicBezTo>
                  <a:cubicBezTo>
                    <a:pt x="81059" y="112258"/>
                    <a:pt x="80264" y="111554"/>
                    <a:pt x="80264" y="110850"/>
                  </a:cubicBezTo>
                  <a:cubicBezTo>
                    <a:pt x="70728" y="91143"/>
                    <a:pt x="70728" y="91143"/>
                    <a:pt x="70728" y="91143"/>
                  </a:cubicBezTo>
                  <a:cubicBezTo>
                    <a:pt x="69933" y="90791"/>
                    <a:pt x="69139" y="90439"/>
                    <a:pt x="68344" y="90439"/>
                  </a:cubicBezTo>
                  <a:cubicBezTo>
                    <a:pt x="66754" y="90439"/>
                    <a:pt x="65960" y="90791"/>
                    <a:pt x="65960" y="91495"/>
                  </a:cubicBezTo>
                  <a:cubicBezTo>
                    <a:pt x="65960" y="115425"/>
                    <a:pt x="65960" y="115425"/>
                    <a:pt x="65960" y="115425"/>
                  </a:cubicBezTo>
                  <a:cubicBezTo>
                    <a:pt x="65960" y="117184"/>
                    <a:pt x="63576" y="118240"/>
                    <a:pt x="59602" y="118240"/>
                  </a:cubicBezTo>
                  <a:cubicBezTo>
                    <a:pt x="56423" y="118240"/>
                    <a:pt x="53245" y="117184"/>
                    <a:pt x="53245" y="115425"/>
                  </a:cubicBezTo>
                  <a:cubicBezTo>
                    <a:pt x="53245" y="91495"/>
                    <a:pt x="53245" y="91495"/>
                    <a:pt x="53245" y="91495"/>
                  </a:cubicBezTo>
                  <a:cubicBezTo>
                    <a:pt x="53245" y="90791"/>
                    <a:pt x="52450" y="90439"/>
                    <a:pt x="51655" y="90439"/>
                  </a:cubicBezTo>
                  <a:cubicBezTo>
                    <a:pt x="51655" y="90439"/>
                    <a:pt x="51655" y="90439"/>
                    <a:pt x="50860" y="90439"/>
                  </a:cubicBezTo>
                  <a:cubicBezTo>
                    <a:pt x="50066" y="90439"/>
                    <a:pt x="49271" y="90791"/>
                    <a:pt x="49271" y="91143"/>
                  </a:cubicBezTo>
                  <a:cubicBezTo>
                    <a:pt x="39735" y="110146"/>
                    <a:pt x="39735" y="110146"/>
                    <a:pt x="39735" y="110146"/>
                  </a:cubicBezTo>
                  <a:cubicBezTo>
                    <a:pt x="38940" y="110850"/>
                    <a:pt x="38145" y="111554"/>
                    <a:pt x="36556" y="111906"/>
                  </a:cubicBezTo>
                  <a:cubicBezTo>
                    <a:pt x="34966" y="112258"/>
                    <a:pt x="33377" y="112258"/>
                    <a:pt x="31788" y="112258"/>
                  </a:cubicBezTo>
                  <a:cubicBezTo>
                    <a:pt x="30198" y="112258"/>
                    <a:pt x="28609" y="111554"/>
                    <a:pt x="27814" y="110850"/>
                  </a:cubicBezTo>
                  <a:cubicBezTo>
                    <a:pt x="27019" y="110498"/>
                    <a:pt x="26225" y="109442"/>
                    <a:pt x="27019" y="108739"/>
                  </a:cubicBezTo>
                  <a:cubicBezTo>
                    <a:pt x="35761" y="86568"/>
                    <a:pt x="35761" y="86568"/>
                    <a:pt x="35761" y="86568"/>
                  </a:cubicBezTo>
                  <a:cubicBezTo>
                    <a:pt x="36556" y="86217"/>
                    <a:pt x="35761" y="85513"/>
                    <a:pt x="34966" y="85513"/>
                  </a:cubicBezTo>
                  <a:cubicBezTo>
                    <a:pt x="34172" y="85161"/>
                    <a:pt x="32582" y="85513"/>
                    <a:pt x="32582" y="85865"/>
                  </a:cubicBezTo>
                  <a:cubicBezTo>
                    <a:pt x="16688" y="96774"/>
                    <a:pt x="16688" y="96774"/>
                    <a:pt x="16688" y="96774"/>
                  </a:cubicBezTo>
                  <a:cubicBezTo>
                    <a:pt x="15099" y="98181"/>
                    <a:pt x="11125" y="98533"/>
                    <a:pt x="7947" y="97478"/>
                  </a:cubicBezTo>
                  <a:cubicBezTo>
                    <a:pt x="6357" y="97126"/>
                    <a:pt x="5562" y="96774"/>
                    <a:pt x="4768" y="95718"/>
                  </a:cubicBezTo>
                  <a:cubicBezTo>
                    <a:pt x="4768" y="95014"/>
                    <a:pt x="4768" y="94310"/>
                    <a:pt x="5562" y="93607"/>
                  </a:cubicBezTo>
                  <a:cubicBezTo>
                    <a:pt x="18278" y="83401"/>
                    <a:pt x="18278" y="83401"/>
                    <a:pt x="18278" y="83401"/>
                  </a:cubicBezTo>
                  <a:cubicBezTo>
                    <a:pt x="20662" y="81290"/>
                    <a:pt x="21456" y="78826"/>
                    <a:pt x="21456" y="76715"/>
                  </a:cubicBezTo>
                  <a:cubicBezTo>
                    <a:pt x="21456" y="69677"/>
                    <a:pt x="25430" y="65102"/>
                    <a:pt x="33377" y="63343"/>
                  </a:cubicBezTo>
                  <a:cubicBezTo>
                    <a:pt x="33377" y="62287"/>
                    <a:pt x="33377" y="62287"/>
                    <a:pt x="33377" y="62287"/>
                  </a:cubicBezTo>
                  <a:cubicBezTo>
                    <a:pt x="33377" y="61231"/>
                    <a:pt x="33377" y="61231"/>
                    <a:pt x="33377" y="61231"/>
                  </a:cubicBezTo>
                  <a:cubicBezTo>
                    <a:pt x="33377" y="49970"/>
                    <a:pt x="33377" y="49970"/>
                    <a:pt x="33377" y="49970"/>
                  </a:cubicBezTo>
                  <a:cubicBezTo>
                    <a:pt x="77086" y="49970"/>
                    <a:pt x="77086" y="49970"/>
                    <a:pt x="77086" y="49970"/>
                  </a:cubicBezTo>
                  <a:cubicBezTo>
                    <a:pt x="77086" y="61231"/>
                    <a:pt x="77086" y="61231"/>
                    <a:pt x="77086" y="61231"/>
                  </a:cubicBezTo>
                  <a:cubicBezTo>
                    <a:pt x="77086" y="61935"/>
                    <a:pt x="77086" y="61935"/>
                    <a:pt x="77086" y="61935"/>
                  </a:cubicBezTo>
                  <a:cubicBezTo>
                    <a:pt x="77086" y="63343"/>
                    <a:pt x="77086" y="63343"/>
                    <a:pt x="77086" y="63343"/>
                  </a:cubicBezTo>
                  <a:cubicBezTo>
                    <a:pt x="79470" y="63695"/>
                    <a:pt x="81059" y="64398"/>
                    <a:pt x="82649" y="65102"/>
                  </a:cubicBezTo>
                  <a:cubicBezTo>
                    <a:pt x="112847" y="82697"/>
                    <a:pt x="112847" y="82697"/>
                    <a:pt x="112847" y="82697"/>
                  </a:cubicBezTo>
                  <a:cubicBezTo>
                    <a:pt x="112847" y="82697"/>
                    <a:pt x="112847" y="83049"/>
                    <a:pt x="112847" y="83049"/>
                  </a:cubicBezTo>
                  <a:cubicBezTo>
                    <a:pt x="115231" y="84105"/>
                    <a:pt x="115231" y="85865"/>
                    <a:pt x="112847" y="869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/>
          <p:nvPr/>
        </p:nvSpPr>
        <p:spPr>
          <a:xfrm>
            <a:off x="2454800" y="0"/>
            <a:ext cx="42345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4"/>
          <p:cNvSpPr/>
          <p:nvPr/>
        </p:nvSpPr>
        <p:spPr>
          <a:xfrm rot="-5400000">
            <a:off x="4403950" y="4519950"/>
            <a:ext cx="336000" cy="911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4"/>
          <p:cNvSpPr txBox="1">
            <a:spLocks noGrp="1"/>
          </p:cNvSpPr>
          <p:nvPr>
            <p:ph type="body" idx="1"/>
          </p:nvPr>
        </p:nvSpPr>
        <p:spPr>
          <a:xfrm>
            <a:off x="2848484" y="825425"/>
            <a:ext cx="3447000" cy="349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 algn="ctr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▹"/>
              <a:defRPr i="1"/>
            </a:lvl1pPr>
            <a:lvl2pPr marL="914400" lvl="1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￭"/>
              <a:defRPr i="1"/>
            </a:lvl2pPr>
            <a:lvl3pPr marL="1371600" lvl="2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⬝"/>
              <a:defRPr i="1"/>
            </a:lvl3pPr>
            <a:lvl4pPr marL="1828800" lvl="3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i="1"/>
            </a:lvl4pPr>
            <a:lvl5pPr marL="2286000" lvl="4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5pPr>
            <a:lvl6pPr marL="2743200" lvl="5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6pPr>
            <a:lvl7pPr marL="3200400" lvl="6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i="1"/>
            </a:lvl7pPr>
            <a:lvl8pPr marL="3657600" lvl="7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8pPr>
            <a:lvl9pPr marL="4114800" lvl="8" indent="-381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9pPr>
          </a:lstStyle>
          <a:p>
            <a:endParaRPr/>
          </a:p>
        </p:txBody>
      </p:sp>
      <p:sp>
        <p:nvSpPr>
          <p:cNvPr id="63" name="Google Shape;63;p4"/>
          <p:cNvSpPr txBox="1"/>
          <p:nvPr/>
        </p:nvSpPr>
        <p:spPr>
          <a:xfrm>
            <a:off x="3593400" y="193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>
                <a:solidFill>
                  <a:srgbClr val="A5B0FE"/>
                </a:solidFill>
                <a:latin typeface="Work Sans"/>
                <a:ea typeface="Work Sans"/>
                <a:cs typeface="Work Sans"/>
                <a:sym typeface="Work Sans"/>
              </a:rPr>
              <a:t>“</a:t>
            </a:r>
            <a:endParaRPr sz="7200" b="1">
              <a:solidFill>
                <a:srgbClr val="A5B0FE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64" name="Google Shape;64;p4"/>
          <p:cNvSpPr txBox="1">
            <a:spLocks noGrp="1"/>
          </p:cNvSpPr>
          <p:nvPr>
            <p:ph type="sldNum" idx="12"/>
          </p:nvPr>
        </p:nvSpPr>
        <p:spPr>
          <a:xfrm>
            <a:off x="4116400" y="4807500"/>
            <a:ext cx="911100" cy="3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5" name="Google Shape;65;p4"/>
          <p:cNvGrpSpPr/>
          <p:nvPr/>
        </p:nvGrpSpPr>
        <p:grpSpPr>
          <a:xfrm>
            <a:off x="6876950" y="3340125"/>
            <a:ext cx="2267050" cy="1803375"/>
            <a:chOff x="9925050" y="4203700"/>
            <a:chExt cx="2267050" cy="1803375"/>
          </a:xfrm>
        </p:grpSpPr>
        <p:sp>
          <p:nvSpPr>
            <p:cNvPr id="66" name="Google Shape;66;p4"/>
            <p:cNvSpPr/>
            <p:nvPr/>
          </p:nvSpPr>
          <p:spPr>
            <a:xfrm>
              <a:off x="11336338" y="4922838"/>
              <a:ext cx="139800" cy="119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769" y="70909"/>
                  </a:moveTo>
                  <a:cubicBezTo>
                    <a:pt x="18461" y="0"/>
                    <a:pt x="18461" y="0"/>
                    <a:pt x="18461" y="0"/>
                  </a:cubicBezTo>
                  <a:cubicBezTo>
                    <a:pt x="13846" y="0"/>
                    <a:pt x="4615" y="0"/>
                    <a:pt x="4615" y="5454"/>
                  </a:cubicBezTo>
                  <a:cubicBezTo>
                    <a:pt x="0" y="10909"/>
                    <a:pt x="0" y="21818"/>
                    <a:pt x="9230" y="21818"/>
                  </a:cubicBezTo>
                  <a:cubicBezTo>
                    <a:pt x="78461" y="76363"/>
                    <a:pt x="78461" y="76363"/>
                    <a:pt x="78461" y="76363"/>
                  </a:cubicBezTo>
                  <a:cubicBezTo>
                    <a:pt x="9230" y="92727"/>
                    <a:pt x="9230" y="92727"/>
                    <a:pt x="9230" y="92727"/>
                  </a:cubicBezTo>
                  <a:cubicBezTo>
                    <a:pt x="4615" y="98181"/>
                    <a:pt x="0" y="103636"/>
                    <a:pt x="0" y="109090"/>
                  </a:cubicBezTo>
                  <a:cubicBezTo>
                    <a:pt x="4615" y="114545"/>
                    <a:pt x="9230" y="120000"/>
                    <a:pt x="13846" y="120000"/>
                  </a:cubicBezTo>
                  <a:cubicBezTo>
                    <a:pt x="13846" y="120000"/>
                    <a:pt x="13846" y="120000"/>
                    <a:pt x="13846" y="120000"/>
                  </a:cubicBezTo>
                  <a:cubicBezTo>
                    <a:pt x="110769" y="92727"/>
                    <a:pt x="110769" y="92727"/>
                    <a:pt x="110769" y="92727"/>
                  </a:cubicBezTo>
                  <a:cubicBezTo>
                    <a:pt x="115384" y="92727"/>
                    <a:pt x="115384" y="87272"/>
                    <a:pt x="115384" y="81818"/>
                  </a:cubicBezTo>
                  <a:cubicBezTo>
                    <a:pt x="120000" y="76363"/>
                    <a:pt x="115384" y="76363"/>
                    <a:pt x="110769" y="7090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67;p4"/>
            <p:cNvSpPr/>
            <p:nvPr/>
          </p:nvSpPr>
          <p:spPr>
            <a:xfrm>
              <a:off x="11137900" y="4498975"/>
              <a:ext cx="1054200" cy="1508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5228" y="70889"/>
                  </a:moveTo>
                  <a:cubicBezTo>
                    <a:pt x="14619" y="71316"/>
                    <a:pt x="14619" y="71316"/>
                    <a:pt x="14619" y="71743"/>
                  </a:cubicBezTo>
                  <a:cubicBezTo>
                    <a:pt x="14619" y="72170"/>
                    <a:pt x="15837" y="82846"/>
                    <a:pt x="42030" y="83274"/>
                  </a:cubicBezTo>
                  <a:cubicBezTo>
                    <a:pt x="42030" y="94804"/>
                    <a:pt x="42030" y="94804"/>
                    <a:pt x="42030" y="94804"/>
                  </a:cubicBezTo>
                  <a:cubicBezTo>
                    <a:pt x="20101" y="120000"/>
                    <a:pt x="20101" y="120000"/>
                    <a:pt x="20101" y="120000"/>
                  </a:cubicBezTo>
                  <a:cubicBezTo>
                    <a:pt x="23147" y="120000"/>
                    <a:pt x="23147" y="120000"/>
                    <a:pt x="23147" y="120000"/>
                  </a:cubicBezTo>
                  <a:cubicBezTo>
                    <a:pt x="44467" y="95658"/>
                    <a:pt x="44467" y="95658"/>
                    <a:pt x="44467" y="95658"/>
                  </a:cubicBezTo>
                  <a:cubicBezTo>
                    <a:pt x="44467" y="95231"/>
                    <a:pt x="44467" y="95231"/>
                    <a:pt x="44467" y="94804"/>
                  </a:cubicBezTo>
                  <a:cubicBezTo>
                    <a:pt x="44467" y="82419"/>
                    <a:pt x="44467" y="82419"/>
                    <a:pt x="44467" y="82419"/>
                  </a:cubicBezTo>
                  <a:cubicBezTo>
                    <a:pt x="44467" y="81565"/>
                    <a:pt x="43857" y="81138"/>
                    <a:pt x="43248" y="81138"/>
                  </a:cubicBezTo>
                  <a:cubicBezTo>
                    <a:pt x="21928" y="81138"/>
                    <a:pt x="18274" y="74306"/>
                    <a:pt x="17664" y="72170"/>
                  </a:cubicBezTo>
                  <a:cubicBezTo>
                    <a:pt x="33502" y="64483"/>
                    <a:pt x="33502" y="64483"/>
                    <a:pt x="33502" y="64483"/>
                  </a:cubicBezTo>
                  <a:cubicBezTo>
                    <a:pt x="34111" y="64056"/>
                    <a:pt x="34111" y="63629"/>
                    <a:pt x="34111" y="63202"/>
                  </a:cubicBezTo>
                  <a:cubicBezTo>
                    <a:pt x="34111" y="63202"/>
                    <a:pt x="33502" y="62775"/>
                    <a:pt x="33502" y="62775"/>
                  </a:cubicBezTo>
                  <a:cubicBezTo>
                    <a:pt x="10964" y="57651"/>
                    <a:pt x="10964" y="57651"/>
                    <a:pt x="10964" y="57651"/>
                  </a:cubicBezTo>
                  <a:cubicBezTo>
                    <a:pt x="13401" y="52526"/>
                    <a:pt x="13401" y="52526"/>
                    <a:pt x="13401" y="52526"/>
                  </a:cubicBezTo>
                  <a:cubicBezTo>
                    <a:pt x="13401" y="52099"/>
                    <a:pt x="13401" y="51672"/>
                    <a:pt x="12791" y="51245"/>
                  </a:cubicBezTo>
                  <a:cubicBezTo>
                    <a:pt x="3654" y="47829"/>
                    <a:pt x="3654" y="47829"/>
                    <a:pt x="3654" y="47829"/>
                  </a:cubicBezTo>
                  <a:cubicBezTo>
                    <a:pt x="14619" y="36725"/>
                    <a:pt x="14619" y="36725"/>
                    <a:pt x="14619" y="36725"/>
                  </a:cubicBezTo>
                  <a:cubicBezTo>
                    <a:pt x="15228" y="36725"/>
                    <a:pt x="15228" y="36298"/>
                    <a:pt x="15228" y="36298"/>
                  </a:cubicBezTo>
                  <a:cubicBezTo>
                    <a:pt x="15228" y="21352"/>
                    <a:pt x="19492" y="17081"/>
                    <a:pt x="19492" y="17081"/>
                  </a:cubicBezTo>
                  <a:cubicBezTo>
                    <a:pt x="20101" y="17081"/>
                    <a:pt x="20101" y="16654"/>
                    <a:pt x="19492" y="16227"/>
                  </a:cubicBezTo>
                  <a:cubicBezTo>
                    <a:pt x="19492" y="15800"/>
                    <a:pt x="18883" y="15800"/>
                    <a:pt x="18274" y="15800"/>
                  </a:cubicBezTo>
                  <a:cubicBezTo>
                    <a:pt x="18274" y="15800"/>
                    <a:pt x="18274" y="15800"/>
                    <a:pt x="18274" y="15800"/>
                  </a:cubicBezTo>
                  <a:cubicBezTo>
                    <a:pt x="14619" y="15800"/>
                    <a:pt x="12182" y="16654"/>
                    <a:pt x="10355" y="17508"/>
                  </a:cubicBezTo>
                  <a:cubicBezTo>
                    <a:pt x="12182" y="14092"/>
                    <a:pt x="15228" y="11103"/>
                    <a:pt x="19492" y="8540"/>
                  </a:cubicBezTo>
                  <a:cubicBezTo>
                    <a:pt x="24974" y="5551"/>
                    <a:pt x="35939" y="2135"/>
                    <a:pt x="55431" y="4270"/>
                  </a:cubicBezTo>
                  <a:cubicBezTo>
                    <a:pt x="101116" y="9822"/>
                    <a:pt x="103553" y="35871"/>
                    <a:pt x="103553" y="36298"/>
                  </a:cubicBezTo>
                  <a:cubicBezTo>
                    <a:pt x="103553" y="36298"/>
                    <a:pt x="103553" y="36298"/>
                    <a:pt x="103553" y="36725"/>
                  </a:cubicBezTo>
                  <a:cubicBezTo>
                    <a:pt x="103553" y="38007"/>
                    <a:pt x="104162" y="52526"/>
                    <a:pt x="104162" y="62348"/>
                  </a:cubicBezTo>
                  <a:cubicBezTo>
                    <a:pt x="103553" y="62775"/>
                    <a:pt x="102944" y="71316"/>
                    <a:pt x="109035" y="75587"/>
                  </a:cubicBezTo>
                  <a:cubicBezTo>
                    <a:pt x="109644" y="76441"/>
                    <a:pt x="110862" y="76868"/>
                    <a:pt x="112081" y="77295"/>
                  </a:cubicBezTo>
                  <a:cubicBezTo>
                    <a:pt x="105380" y="78149"/>
                    <a:pt x="94416" y="79003"/>
                    <a:pt x="87106" y="77722"/>
                  </a:cubicBezTo>
                  <a:cubicBezTo>
                    <a:pt x="86497" y="77722"/>
                    <a:pt x="85888" y="77722"/>
                    <a:pt x="85888" y="78149"/>
                  </a:cubicBezTo>
                  <a:cubicBezTo>
                    <a:pt x="85279" y="78149"/>
                    <a:pt x="85279" y="78576"/>
                    <a:pt x="85279" y="78576"/>
                  </a:cubicBezTo>
                  <a:cubicBezTo>
                    <a:pt x="85279" y="87117"/>
                    <a:pt x="85279" y="87117"/>
                    <a:pt x="85279" y="87117"/>
                  </a:cubicBezTo>
                  <a:cubicBezTo>
                    <a:pt x="85279" y="87544"/>
                    <a:pt x="85279" y="87971"/>
                    <a:pt x="85888" y="87971"/>
                  </a:cubicBezTo>
                  <a:cubicBezTo>
                    <a:pt x="90761" y="91387"/>
                    <a:pt x="90761" y="91387"/>
                    <a:pt x="90761" y="91387"/>
                  </a:cubicBezTo>
                  <a:cubicBezTo>
                    <a:pt x="101725" y="99074"/>
                    <a:pt x="107817" y="109323"/>
                    <a:pt x="108426" y="120000"/>
                  </a:cubicBezTo>
                  <a:cubicBezTo>
                    <a:pt x="111472" y="120000"/>
                    <a:pt x="111472" y="120000"/>
                    <a:pt x="111472" y="120000"/>
                  </a:cubicBezTo>
                  <a:cubicBezTo>
                    <a:pt x="110862" y="108896"/>
                    <a:pt x="104162" y="98220"/>
                    <a:pt x="92588" y="90106"/>
                  </a:cubicBezTo>
                  <a:cubicBezTo>
                    <a:pt x="88324" y="86690"/>
                    <a:pt x="88324" y="86690"/>
                    <a:pt x="88324" y="86690"/>
                  </a:cubicBezTo>
                  <a:cubicBezTo>
                    <a:pt x="88324" y="79857"/>
                    <a:pt x="88324" y="79857"/>
                    <a:pt x="88324" y="79857"/>
                  </a:cubicBezTo>
                  <a:cubicBezTo>
                    <a:pt x="100507" y="81565"/>
                    <a:pt x="118172" y="78576"/>
                    <a:pt x="118781" y="78576"/>
                  </a:cubicBezTo>
                  <a:cubicBezTo>
                    <a:pt x="120000" y="78576"/>
                    <a:pt x="120000" y="78149"/>
                    <a:pt x="120000" y="77295"/>
                  </a:cubicBezTo>
                  <a:cubicBezTo>
                    <a:pt x="120000" y="76868"/>
                    <a:pt x="119390" y="76441"/>
                    <a:pt x="118781" y="76441"/>
                  </a:cubicBezTo>
                  <a:cubicBezTo>
                    <a:pt x="115736" y="76441"/>
                    <a:pt x="113299" y="76014"/>
                    <a:pt x="110862" y="74306"/>
                  </a:cubicBezTo>
                  <a:cubicBezTo>
                    <a:pt x="105989" y="70462"/>
                    <a:pt x="106598" y="62348"/>
                    <a:pt x="106598" y="62348"/>
                  </a:cubicBezTo>
                  <a:cubicBezTo>
                    <a:pt x="106598" y="62348"/>
                    <a:pt x="106598" y="62348"/>
                    <a:pt x="106598" y="62348"/>
                  </a:cubicBezTo>
                  <a:cubicBezTo>
                    <a:pt x="106598" y="62348"/>
                    <a:pt x="106598" y="55943"/>
                    <a:pt x="106598" y="49110"/>
                  </a:cubicBezTo>
                  <a:cubicBezTo>
                    <a:pt x="106598" y="46120"/>
                    <a:pt x="106598" y="42704"/>
                    <a:pt x="106598" y="40569"/>
                  </a:cubicBezTo>
                  <a:cubicBezTo>
                    <a:pt x="106598" y="38434"/>
                    <a:pt x="106598" y="37153"/>
                    <a:pt x="106598" y="36298"/>
                  </a:cubicBezTo>
                  <a:cubicBezTo>
                    <a:pt x="106598" y="36298"/>
                    <a:pt x="106598" y="36298"/>
                    <a:pt x="106598" y="36298"/>
                  </a:cubicBezTo>
                  <a:cubicBezTo>
                    <a:pt x="106598" y="35444"/>
                    <a:pt x="105380" y="28185"/>
                    <a:pt x="98680" y="20925"/>
                  </a:cubicBezTo>
                  <a:cubicBezTo>
                    <a:pt x="92588" y="14092"/>
                    <a:pt x="80406" y="5124"/>
                    <a:pt x="56040" y="2562"/>
                  </a:cubicBezTo>
                  <a:cubicBezTo>
                    <a:pt x="35329" y="0"/>
                    <a:pt x="23756" y="3416"/>
                    <a:pt x="17664" y="7259"/>
                  </a:cubicBezTo>
                  <a:cubicBezTo>
                    <a:pt x="10964" y="10676"/>
                    <a:pt x="7309" y="15373"/>
                    <a:pt x="6700" y="20498"/>
                  </a:cubicBezTo>
                  <a:cubicBezTo>
                    <a:pt x="6700" y="21352"/>
                    <a:pt x="7309" y="21779"/>
                    <a:pt x="7918" y="21779"/>
                  </a:cubicBezTo>
                  <a:cubicBezTo>
                    <a:pt x="8527" y="21779"/>
                    <a:pt x="9137" y="21779"/>
                    <a:pt x="9137" y="21352"/>
                  </a:cubicBezTo>
                  <a:cubicBezTo>
                    <a:pt x="9137" y="21352"/>
                    <a:pt x="11573" y="18790"/>
                    <a:pt x="15837" y="17935"/>
                  </a:cubicBezTo>
                  <a:cubicBezTo>
                    <a:pt x="14619" y="20498"/>
                    <a:pt x="12182" y="25622"/>
                    <a:pt x="12182" y="35871"/>
                  </a:cubicBezTo>
                  <a:cubicBezTo>
                    <a:pt x="609" y="47402"/>
                    <a:pt x="609" y="47402"/>
                    <a:pt x="609" y="47402"/>
                  </a:cubicBezTo>
                  <a:cubicBezTo>
                    <a:pt x="0" y="47829"/>
                    <a:pt x="0" y="47829"/>
                    <a:pt x="0" y="48256"/>
                  </a:cubicBezTo>
                  <a:cubicBezTo>
                    <a:pt x="609" y="48683"/>
                    <a:pt x="609" y="48683"/>
                    <a:pt x="1218" y="49110"/>
                  </a:cubicBezTo>
                  <a:cubicBezTo>
                    <a:pt x="10355" y="52526"/>
                    <a:pt x="10355" y="52526"/>
                    <a:pt x="10355" y="52526"/>
                  </a:cubicBezTo>
                  <a:cubicBezTo>
                    <a:pt x="7309" y="58078"/>
                    <a:pt x="7309" y="58078"/>
                    <a:pt x="7309" y="58078"/>
                  </a:cubicBezTo>
                  <a:cubicBezTo>
                    <a:pt x="7309" y="58078"/>
                    <a:pt x="7309" y="58505"/>
                    <a:pt x="7918" y="58932"/>
                  </a:cubicBezTo>
                  <a:cubicBezTo>
                    <a:pt x="7918" y="58932"/>
                    <a:pt x="7918" y="59359"/>
                    <a:pt x="8527" y="59359"/>
                  </a:cubicBezTo>
                  <a:cubicBezTo>
                    <a:pt x="29847" y="64056"/>
                    <a:pt x="29847" y="64056"/>
                    <a:pt x="29847" y="64056"/>
                  </a:cubicBezTo>
                  <a:lnTo>
                    <a:pt x="15228" y="7088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68;p4"/>
            <p:cNvSpPr/>
            <p:nvPr/>
          </p:nvSpPr>
          <p:spPr>
            <a:xfrm>
              <a:off x="9925050" y="4203700"/>
              <a:ext cx="1133400" cy="1073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301" y="0"/>
                  </a:moveTo>
                  <a:cubicBezTo>
                    <a:pt x="1698" y="0"/>
                    <a:pt x="1698" y="0"/>
                    <a:pt x="1698" y="0"/>
                  </a:cubicBezTo>
                  <a:cubicBezTo>
                    <a:pt x="566" y="0"/>
                    <a:pt x="0" y="600"/>
                    <a:pt x="0" y="1800"/>
                  </a:cubicBezTo>
                  <a:cubicBezTo>
                    <a:pt x="0" y="97200"/>
                    <a:pt x="0" y="97200"/>
                    <a:pt x="0" y="97200"/>
                  </a:cubicBezTo>
                  <a:cubicBezTo>
                    <a:pt x="0" y="97800"/>
                    <a:pt x="566" y="98400"/>
                    <a:pt x="1698" y="98400"/>
                  </a:cubicBezTo>
                  <a:cubicBezTo>
                    <a:pt x="78113" y="98400"/>
                    <a:pt x="78113" y="98400"/>
                    <a:pt x="78113" y="98400"/>
                  </a:cubicBezTo>
                  <a:cubicBezTo>
                    <a:pt x="107547" y="120000"/>
                    <a:pt x="107547" y="120000"/>
                    <a:pt x="107547" y="120000"/>
                  </a:cubicBezTo>
                  <a:cubicBezTo>
                    <a:pt x="108113" y="120000"/>
                    <a:pt x="108113" y="120000"/>
                    <a:pt x="108679" y="120000"/>
                  </a:cubicBezTo>
                  <a:cubicBezTo>
                    <a:pt x="108679" y="120000"/>
                    <a:pt x="109245" y="120000"/>
                    <a:pt x="109245" y="120000"/>
                  </a:cubicBezTo>
                  <a:cubicBezTo>
                    <a:pt x="109811" y="119400"/>
                    <a:pt x="109811" y="118800"/>
                    <a:pt x="109811" y="118200"/>
                  </a:cubicBezTo>
                  <a:cubicBezTo>
                    <a:pt x="100754" y="98400"/>
                    <a:pt x="100754" y="98400"/>
                    <a:pt x="100754" y="98400"/>
                  </a:cubicBezTo>
                  <a:cubicBezTo>
                    <a:pt x="118301" y="98400"/>
                    <a:pt x="118301" y="98400"/>
                    <a:pt x="118301" y="98400"/>
                  </a:cubicBezTo>
                  <a:cubicBezTo>
                    <a:pt x="119433" y="98400"/>
                    <a:pt x="120000" y="97800"/>
                    <a:pt x="120000" y="97200"/>
                  </a:cubicBezTo>
                  <a:cubicBezTo>
                    <a:pt x="120000" y="1800"/>
                    <a:pt x="120000" y="1800"/>
                    <a:pt x="120000" y="1800"/>
                  </a:cubicBezTo>
                  <a:cubicBezTo>
                    <a:pt x="120000" y="600"/>
                    <a:pt x="119433" y="0"/>
                    <a:pt x="118301" y="0"/>
                  </a:cubicBezTo>
                  <a:close/>
                  <a:moveTo>
                    <a:pt x="117169" y="96000"/>
                  </a:moveTo>
                  <a:cubicBezTo>
                    <a:pt x="99056" y="96000"/>
                    <a:pt x="99056" y="96000"/>
                    <a:pt x="99056" y="96000"/>
                  </a:cubicBezTo>
                  <a:cubicBezTo>
                    <a:pt x="98490" y="96000"/>
                    <a:pt x="97924" y="96000"/>
                    <a:pt x="97924" y="96600"/>
                  </a:cubicBezTo>
                  <a:cubicBezTo>
                    <a:pt x="97358" y="96600"/>
                    <a:pt x="97358" y="97200"/>
                    <a:pt x="97358" y="97800"/>
                  </a:cubicBezTo>
                  <a:cubicBezTo>
                    <a:pt x="105283" y="114600"/>
                    <a:pt x="105283" y="114600"/>
                    <a:pt x="105283" y="114600"/>
                  </a:cubicBezTo>
                  <a:cubicBezTo>
                    <a:pt x="79245" y="96000"/>
                    <a:pt x="79245" y="96000"/>
                    <a:pt x="79245" y="96000"/>
                  </a:cubicBezTo>
                  <a:cubicBezTo>
                    <a:pt x="79245" y="96000"/>
                    <a:pt x="78679" y="96000"/>
                    <a:pt x="78679" y="96000"/>
                  </a:cubicBezTo>
                  <a:cubicBezTo>
                    <a:pt x="2830" y="96000"/>
                    <a:pt x="2830" y="96000"/>
                    <a:pt x="2830" y="96000"/>
                  </a:cubicBezTo>
                  <a:cubicBezTo>
                    <a:pt x="2830" y="3000"/>
                    <a:pt x="2830" y="3000"/>
                    <a:pt x="2830" y="3000"/>
                  </a:cubicBezTo>
                  <a:cubicBezTo>
                    <a:pt x="117169" y="3000"/>
                    <a:pt x="117169" y="3000"/>
                    <a:pt x="117169" y="3000"/>
                  </a:cubicBezTo>
                  <a:lnTo>
                    <a:pt x="117169" y="96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10421938" y="4832350"/>
              <a:ext cx="1398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769" y="0"/>
                  </a:moveTo>
                  <a:cubicBezTo>
                    <a:pt x="9230" y="0"/>
                    <a:pt x="9230" y="0"/>
                    <a:pt x="9230" y="0"/>
                  </a:cubicBezTo>
                  <a:cubicBezTo>
                    <a:pt x="4615" y="0"/>
                    <a:pt x="0" y="24000"/>
                    <a:pt x="0" y="48000"/>
                  </a:cubicBezTo>
                  <a:cubicBezTo>
                    <a:pt x="0" y="96000"/>
                    <a:pt x="4615" y="120000"/>
                    <a:pt x="9230" y="120000"/>
                  </a:cubicBezTo>
                  <a:cubicBezTo>
                    <a:pt x="110769" y="120000"/>
                    <a:pt x="110769" y="120000"/>
                    <a:pt x="110769" y="120000"/>
                  </a:cubicBezTo>
                  <a:cubicBezTo>
                    <a:pt x="115384" y="120000"/>
                    <a:pt x="120000" y="96000"/>
                    <a:pt x="120000" y="48000"/>
                  </a:cubicBezTo>
                  <a:cubicBezTo>
                    <a:pt x="120000" y="24000"/>
                    <a:pt x="115384" y="0"/>
                    <a:pt x="1107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4"/>
            <p:cNvSpPr/>
            <p:nvPr/>
          </p:nvSpPr>
          <p:spPr>
            <a:xfrm>
              <a:off x="10421938" y="4875213"/>
              <a:ext cx="1398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769" y="0"/>
                  </a:moveTo>
                  <a:cubicBezTo>
                    <a:pt x="9230" y="0"/>
                    <a:pt x="9230" y="0"/>
                    <a:pt x="9230" y="0"/>
                  </a:cubicBezTo>
                  <a:cubicBezTo>
                    <a:pt x="4615" y="0"/>
                    <a:pt x="0" y="30000"/>
                    <a:pt x="0" y="60000"/>
                  </a:cubicBezTo>
                  <a:cubicBezTo>
                    <a:pt x="0" y="90000"/>
                    <a:pt x="4615" y="120000"/>
                    <a:pt x="9230" y="120000"/>
                  </a:cubicBezTo>
                  <a:cubicBezTo>
                    <a:pt x="110769" y="120000"/>
                    <a:pt x="110769" y="120000"/>
                    <a:pt x="110769" y="120000"/>
                  </a:cubicBezTo>
                  <a:cubicBezTo>
                    <a:pt x="115384" y="120000"/>
                    <a:pt x="120000" y="90000"/>
                    <a:pt x="120000" y="60000"/>
                  </a:cubicBezTo>
                  <a:cubicBezTo>
                    <a:pt x="120000" y="30000"/>
                    <a:pt x="115384" y="0"/>
                    <a:pt x="1107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4"/>
            <p:cNvSpPr/>
            <p:nvPr/>
          </p:nvSpPr>
          <p:spPr>
            <a:xfrm>
              <a:off x="10442575" y="4913313"/>
              <a:ext cx="96900" cy="25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000" y="0"/>
                  </a:moveTo>
                  <a:cubicBezTo>
                    <a:pt x="20000" y="0"/>
                    <a:pt x="20000" y="0"/>
                    <a:pt x="20000" y="0"/>
                  </a:cubicBezTo>
                  <a:cubicBezTo>
                    <a:pt x="6666" y="0"/>
                    <a:pt x="0" y="24000"/>
                    <a:pt x="0" y="48000"/>
                  </a:cubicBezTo>
                  <a:cubicBezTo>
                    <a:pt x="0" y="96000"/>
                    <a:pt x="6666" y="120000"/>
                    <a:pt x="20000" y="120000"/>
                  </a:cubicBezTo>
                  <a:cubicBezTo>
                    <a:pt x="100000" y="120000"/>
                    <a:pt x="100000" y="120000"/>
                    <a:pt x="100000" y="120000"/>
                  </a:cubicBezTo>
                  <a:cubicBezTo>
                    <a:pt x="113333" y="120000"/>
                    <a:pt x="120000" y="96000"/>
                    <a:pt x="120000" y="48000"/>
                  </a:cubicBezTo>
                  <a:cubicBezTo>
                    <a:pt x="120000" y="24000"/>
                    <a:pt x="113333" y="0"/>
                    <a:pt x="1000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10480675" y="4333875"/>
              <a:ext cx="22200" cy="90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120000"/>
                  </a:moveTo>
                  <a:cubicBezTo>
                    <a:pt x="90000" y="120000"/>
                    <a:pt x="120000" y="112941"/>
                    <a:pt x="120000" y="105882"/>
                  </a:cubicBezTo>
                  <a:cubicBezTo>
                    <a:pt x="120000" y="14117"/>
                    <a:pt x="120000" y="14117"/>
                    <a:pt x="120000" y="14117"/>
                  </a:cubicBezTo>
                  <a:cubicBezTo>
                    <a:pt x="120000" y="7058"/>
                    <a:pt x="90000" y="0"/>
                    <a:pt x="60000" y="0"/>
                  </a:cubicBezTo>
                  <a:cubicBezTo>
                    <a:pt x="30000" y="0"/>
                    <a:pt x="0" y="7058"/>
                    <a:pt x="0" y="14117"/>
                  </a:cubicBezTo>
                  <a:cubicBezTo>
                    <a:pt x="0" y="105882"/>
                    <a:pt x="0" y="105882"/>
                    <a:pt x="0" y="105882"/>
                  </a:cubicBezTo>
                  <a:cubicBezTo>
                    <a:pt x="0" y="112941"/>
                    <a:pt x="30000" y="120000"/>
                    <a:pt x="60000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4"/>
            <p:cNvSpPr/>
            <p:nvPr/>
          </p:nvSpPr>
          <p:spPr>
            <a:xfrm>
              <a:off x="10679113" y="4602163"/>
              <a:ext cx="747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0000"/>
                  </a:moveTo>
                  <a:cubicBezTo>
                    <a:pt x="0" y="90000"/>
                    <a:pt x="8571" y="120000"/>
                    <a:pt x="17142" y="120000"/>
                  </a:cubicBezTo>
                  <a:cubicBezTo>
                    <a:pt x="102857" y="120000"/>
                    <a:pt x="102857" y="120000"/>
                    <a:pt x="102857" y="120000"/>
                  </a:cubicBezTo>
                  <a:cubicBezTo>
                    <a:pt x="111428" y="120000"/>
                    <a:pt x="119999" y="90000"/>
                    <a:pt x="119999" y="60000"/>
                  </a:cubicBezTo>
                  <a:cubicBezTo>
                    <a:pt x="119999" y="30000"/>
                    <a:pt x="111428" y="0"/>
                    <a:pt x="102857" y="0"/>
                  </a:cubicBezTo>
                  <a:cubicBezTo>
                    <a:pt x="17142" y="0"/>
                    <a:pt x="17142" y="0"/>
                    <a:pt x="17142" y="0"/>
                  </a:cubicBezTo>
                  <a:cubicBezTo>
                    <a:pt x="8571" y="0"/>
                    <a:pt x="0" y="30000"/>
                    <a:pt x="0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4"/>
            <p:cNvSpPr/>
            <p:nvPr/>
          </p:nvSpPr>
          <p:spPr>
            <a:xfrm>
              <a:off x="10229850" y="4602163"/>
              <a:ext cx="747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7142" y="120000"/>
                  </a:moveTo>
                  <a:cubicBezTo>
                    <a:pt x="102857" y="120000"/>
                    <a:pt x="102857" y="120000"/>
                    <a:pt x="102857" y="120000"/>
                  </a:cubicBezTo>
                  <a:cubicBezTo>
                    <a:pt x="111428" y="120000"/>
                    <a:pt x="119999" y="90000"/>
                    <a:pt x="119999" y="60000"/>
                  </a:cubicBezTo>
                  <a:cubicBezTo>
                    <a:pt x="119999" y="30000"/>
                    <a:pt x="111428" y="0"/>
                    <a:pt x="102857" y="0"/>
                  </a:cubicBezTo>
                  <a:cubicBezTo>
                    <a:pt x="17142" y="0"/>
                    <a:pt x="17142" y="0"/>
                    <a:pt x="17142" y="0"/>
                  </a:cubicBezTo>
                  <a:cubicBezTo>
                    <a:pt x="8571" y="0"/>
                    <a:pt x="0" y="30000"/>
                    <a:pt x="0" y="60000"/>
                  </a:cubicBezTo>
                  <a:cubicBezTo>
                    <a:pt x="0" y="90000"/>
                    <a:pt x="8571" y="120000"/>
                    <a:pt x="17142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10282238" y="4402138"/>
              <a:ext cx="81000" cy="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8000" y="112000"/>
                  </a:moveTo>
                  <a:cubicBezTo>
                    <a:pt x="88000" y="120000"/>
                    <a:pt x="96000" y="120000"/>
                    <a:pt x="104000" y="120000"/>
                  </a:cubicBezTo>
                  <a:cubicBezTo>
                    <a:pt x="104000" y="120000"/>
                    <a:pt x="112000" y="120000"/>
                    <a:pt x="112000" y="112000"/>
                  </a:cubicBezTo>
                  <a:cubicBezTo>
                    <a:pt x="120000" y="112000"/>
                    <a:pt x="120000" y="96000"/>
                    <a:pt x="112000" y="88000"/>
                  </a:cubicBezTo>
                  <a:cubicBezTo>
                    <a:pt x="32000" y="8000"/>
                    <a:pt x="32000" y="8000"/>
                    <a:pt x="32000" y="8000"/>
                  </a:cubicBezTo>
                  <a:cubicBezTo>
                    <a:pt x="32000" y="0"/>
                    <a:pt x="16000" y="0"/>
                    <a:pt x="8000" y="8000"/>
                  </a:cubicBezTo>
                  <a:cubicBezTo>
                    <a:pt x="0" y="16000"/>
                    <a:pt x="0" y="32000"/>
                    <a:pt x="8000" y="40000"/>
                  </a:cubicBezTo>
                  <a:lnTo>
                    <a:pt x="88000" y="112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4"/>
            <p:cNvSpPr/>
            <p:nvPr/>
          </p:nvSpPr>
          <p:spPr>
            <a:xfrm>
              <a:off x="10620375" y="4402138"/>
              <a:ext cx="79500" cy="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6000" y="120000"/>
                  </a:moveTo>
                  <a:cubicBezTo>
                    <a:pt x="24000" y="120000"/>
                    <a:pt x="32000" y="120000"/>
                    <a:pt x="32000" y="112000"/>
                  </a:cubicBezTo>
                  <a:cubicBezTo>
                    <a:pt x="112000" y="40000"/>
                    <a:pt x="112000" y="40000"/>
                    <a:pt x="112000" y="40000"/>
                  </a:cubicBezTo>
                  <a:cubicBezTo>
                    <a:pt x="120000" y="32000"/>
                    <a:pt x="120000" y="16000"/>
                    <a:pt x="112000" y="8000"/>
                  </a:cubicBezTo>
                  <a:cubicBezTo>
                    <a:pt x="104000" y="0"/>
                    <a:pt x="88000" y="0"/>
                    <a:pt x="88000" y="8000"/>
                  </a:cubicBezTo>
                  <a:cubicBezTo>
                    <a:pt x="8000" y="88000"/>
                    <a:pt x="8000" y="88000"/>
                    <a:pt x="8000" y="88000"/>
                  </a:cubicBezTo>
                  <a:cubicBezTo>
                    <a:pt x="0" y="96000"/>
                    <a:pt x="0" y="112000"/>
                    <a:pt x="8000" y="112000"/>
                  </a:cubicBezTo>
                  <a:cubicBezTo>
                    <a:pt x="8000" y="120000"/>
                    <a:pt x="16000" y="120000"/>
                    <a:pt x="16000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4"/>
            <p:cNvSpPr/>
            <p:nvPr/>
          </p:nvSpPr>
          <p:spPr>
            <a:xfrm>
              <a:off x="10347325" y="4478338"/>
              <a:ext cx="288900" cy="331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7777" y="89032"/>
                  </a:moveTo>
                  <a:cubicBezTo>
                    <a:pt x="26666" y="96774"/>
                    <a:pt x="31111" y="106451"/>
                    <a:pt x="31111" y="116129"/>
                  </a:cubicBezTo>
                  <a:cubicBezTo>
                    <a:pt x="31111" y="118064"/>
                    <a:pt x="33333" y="120000"/>
                    <a:pt x="35555" y="120000"/>
                  </a:cubicBezTo>
                  <a:cubicBezTo>
                    <a:pt x="82222" y="120000"/>
                    <a:pt x="82222" y="120000"/>
                    <a:pt x="82222" y="120000"/>
                  </a:cubicBezTo>
                  <a:cubicBezTo>
                    <a:pt x="84444" y="120000"/>
                    <a:pt x="86666" y="118064"/>
                    <a:pt x="86666" y="116129"/>
                  </a:cubicBezTo>
                  <a:cubicBezTo>
                    <a:pt x="86666" y="114193"/>
                    <a:pt x="86666" y="114193"/>
                    <a:pt x="86666" y="114193"/>
                  </a:cubicBezTo>
                  <a:cubicBezTo>
                    <a:pt x="86666" y="106451"/>
                    <a:pt x="91111" y="96774"/>
                    <a:pt x="100000" y="90967"/>
                  </a:cubicBezTo>
                  <a:cubicBezTo>
                    <a:pt x="113333" y="81290"/>
                    <a:pt x="120000" y="67741"/>
                    <a:pt x="120000" y="52258"/>
                  </a:cubicBezTo>
                  <a:cubicBezTo>
                    <a:pt x="120000" y="38709"/>
                    <a:pt x="111111" y="25161"/>
                    <a:pt x="100000" y="15483"/>
                  </a:cubicBezTo>
                  <a:cubicBezTo>
                    <a:pt x="86666" y="3870"/>
                    <a:pt x="68888" y="0"/>
                    <a:pt x="53333" y="1935"/>
                  </a:cubicBezTo>
                  <a:cubicBezTo>
                    <a:pt x="26666" y="3870"/>
                    <a:pt x="4444" y="23225"/>
                    <a:pt x="0" y="46451"/>
                  </a:cubicBezTo>
                  <a:cubicBezTo>
                    <a:pt x="0" y="63870"/>
                    <a:pt x="4444" y="79354"/>
                    <a:pt x="17777" y="89032"/>
                  </a:cubicBezTo>
                  <a:close/>
                  <a:moveTo>
                    <a:pt x="11111" y="48387"/>
                  </a:moveTo>
                  <a:cubicBezTo>
                    <a:pt x="13333" y="29032"/>
                    <a:pt x="31111" y="13548"/>
                    <a:pt x="53333" y="11612"/>
                  </a:cubicBezTo>
                  <a:cubicBezTo>
                    <a:pt x="68888" y="9677"/>
                    <a:pt x="82222" y="13548"/>
                    <a:pt x="93333" y="21290"/>
                  </a:cubicBezTo>
                  <a:cubicBezTo>
                    <a:pt x="102222" y="29032"/>
                    <a:pt x="108888" y="40645"/>
                    <a:pt x="108888" y="52258"/>
                  </a:cubicBezTo>
                  <a:cubicBezTo>
                    <a:pt x="108888" y="65806"/>
                    <a:pt x="102222" y="75483"/>
                    <a:pt x="93333" y="85161"/>
                  </a:cubicBezTo>
                  <a:cubicBezTo>
                    <a:pt x="84444" y="90967"/>
                    <a:pt x="77777" y="102580"/>
                    <a:pt x="77777" y="112258"/>
                  </a:cubicBezTo>
                  <a:cubicBezTo>
                    <a:pt x="40000" y="112258"/>
                    <a:pt x="40000" y="112258"/>
                    <a:pt x="40000" y="112258"/>
                  </a:cubicBezTo>
                  <a:cubicBezTo>
                    <a:pt x="40000" y="100645"/>
                    <a:pt x="33333" y="90967"/>
                    <a:pt x="26666" y="83225"/>
                  </a:cubicBezTo>
                  <a:cubicBezTo>
                    <a:pt x="15555" y="73548"/>
                    <a:pt x="8888" y="61935"/>
                    <a:pt x="11111" y="4838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8" name="Google Shape;78;p4"/>
          <p:cNvGrpSpPr/>
          <p:nvPr/>
        </p:nvGrpSpPr>
        <p:grpSpPr>
          <a:xfrm>
            <a:off x="0" y="0"/>
            <a:ext cx="2266938" cy="1754200"/>
            <a:chOff x="9598025" y="882650"/>
            <a:chExt cx="2266938" cy="1754200"/>
          </a:xfrm>
        </p:grpSpPr>
        <p:sp>
          <p:nvSpPr>
            <p:cNvPr id="79" name="Google Shape;79;p4"/>
            <p:cNvSpPr/>
            <p:nvPr/>
          </p:nvSpPr>
          <p:spPr>
            <a:xfrm>
              <a:off x="10239375" y="1881188"/>
              <a:ext cx="139800" cy="90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6153" y="28235"/>
                  </a:moveTo>
                  <a:cubicBezTo>
                    <a:pt x="50769" y="28235"/>
                    <a:pt x="50769" y="28235"/>
                    <a:pt x="50769" y="28235"/>
                  </a:cubicBezTo>
                  <a:cubicBezTo>
                    <a:pt x="110769" y="91764"/>
                    <a:pt x="110769" y="91764"/>
                    <a:pt x="110769" y="91764"/>
                  </a:cubicBezTo>
                  <a:cubicBezTo>
                    <a:pt x="115384" y="91764"/>
                    <a:pt x="120000" y="105882"/>
                    <a:pt x="115384" y="112941"/>
                  </a:cubicBezTo>
                  <a:cubicBezTo>
                    <a:pt x="110769" y="120000"/>
                    <a:pt x="106153" y="120000"/>
                    <a:pt x="101538" y="120000"/>
                  </a:cubicBezTo>
                  <a:cubicBezTo>
                    <a:pt x="4615" y="28235"/>
                    <a:pt x="4615" y="28235"/>
                    <a:pt x="4615" y="28235"/>
                  </a:cubicBezTo>
                  <a:cubicBezTo>
                    <a:pt x="4615" y="28235"/>
                    <a:pt x="0" y="14117"/>
                    <a:pt x="0" y="7058"/>
                  </a:cubicBezTo>
                  <a:cubicBezTo>
                    <a:pt x="4615" y="0"/>
                    <a:pt x="9230" y="0"/>
                    <a:pt x="13846" y="0"/>
                  </a:cubicBezTo>
                  <a:cubicBezTo>
                    <a:pt x="106153" y="0"/>
                    <a:pt x="106153" y="0"/>
                    <a:pt x="106153" y="0"/>
                  </a:cubicBezTo>
                  <a:cubicBezTo>
                    <a:pt x="110769" y="0"/>
                    <a:pt x="115384" y="7058"/>
                    <a:pt x="115384" y="14117"/>
                  </a:cubicBezTo>
                  <a:cubicBezTo>
                    <a:pt x="115384" y="21176"/>
                    <a:pt x="110769" y="28235"/>
                    <a:pt x="106153" y="2823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4"/>
            <p:cNvSpPr/>
            <p:nvPr/>
          </p:nvSpPr>
          <p:spPr>
            <a:xfrm>
              <a:off x="9598025" y="882650"/>
              <a:ext cx="995400" cy="1546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9354" y="70000"/>
                  </a:moveTo>
                  <a:cubicBezTo>
                    <a:pt x="119354" y="69583"/>
                    <a:pt x="120000" y="69166"/>
                    <a:pt x="119354" y="69166"/>
                  </a:cubicBezTo>
                  <a:cubicBezTo>
                    <a:pt x="119354" y="68750"/>
                    <a:pt x="119354" y="68333"/>
                    <a:pt x="118709" y="68333"/>
                  </a:cubicBezTo>
                  <a:cubicBezTo>
                    <a:pt x="107096" y="65833"/>
                    <a:pt x="107096" y="65833"/>
                    <a:pt x="107096" y="65833"/>
                  </a:cubicBezTo>
                  <a:cubicBezTo>
                    <a:pt x="109677" y="60833"/>
                    <a:pt x="109677" y="60833"/>
                    <a:pt x="109677" y="60833"/>
                  </a:cubicBezTo>
                  <a:cubicBezTo>
                    <a:pt x="110322" y="60833"/>
                    <a:pt x="110322" y="60416"/>
                    <a:pt x="109677" y="60416"/>
                  </a:cubicBezTo>
                  <a:cubicBezTo>
                    <a:pt x="109677" y="60000"/>
                    <a:pt x="109032" y="60000"/>
                    <a:pt x="109032" y="59583"/>
                  </a:cubicBezTo>
                  <a:cubicBezTo>
                    <a:pt x="81290" y="55416"/>
                    <a:pt x="81290" y="55416"/>
                    <a:pt x="81290" y="55416"/>
                  </a:cubicBezTo>
                  <a:cubicBezTo>
                    <a:pt x="101935" y="48333"/>
                    <a:pt x="101935" y="48333"/>
                    <a:pt x="101935" y="48333"/>
                  </a:cubicBezTo>
                  <a:cubicBezTo>
                    <a:pt x="101935" y="48333"/>
                    <a:pt x="102580" y="47916"/>
                    <a:pt x="102580" y="47500"/>
                  </a:cubicBezTo>
                  <a:cubicBezTo>
                    <a:pt x="102580" y="47500"/>
                    <a:pt x="103225" y="43333"/>
                    <a:pt x="98064" y="39166"/>
                  </a:cubicBezTo>
                  <a:cubicBezTo>
                    <a:pt x="92903" y="35833"/>
                    <a:pt x="85161" y="33750"/>
                    <a:pt x="73548" y="33750"/>
                  </a:cubicBezTo>
                  <a:cubicBezTo>
                    <a:pt x="73548" y="25416"/>
                    <a:pt x="73548" y="25416"/>
                    <a:pt x="73548" y="25416"/>
                  </a:cubicBezTo>
                  <a:cubicBezTo>
                    <a:pt x="100000" y="0"/>
                    <a:pt x="100000" y="0"/>
                    <a:pt x="100000" y="0"/>
                  </a:cubicBezTo>
                  <a:cubicBezTo>
                    <a:pt x="96129" y="0"/>
                    <a:pt x="96129" y="0"/>
                    <a:pt x="96129" y="0"/>
                  </a:cubicBezTo>
                  <a:cubicBezTo>
                    <a:pt x="70967" y="24166"/>
                    <a:pt x="70967" y="24166"/>
                    <a:pt x="70967" y="24166"/>
                  </a:cubicBezTo>
                  <a:cubicBezTo>
                    <a:pt x="70322" y="24583"/>
                    <a:pt x="70322" y="24583"/>
                    <a:pt x="70322" y="25000"/>
                  </a:cubicBezTo>
                  <a:cubicBezTo>
                    <a:pt x="70322" y="34583"/>
                    <a:pt x="70322" y="34583"/>
                    <a:pt x="70322" y="34583"/>
                  </a:cubicBezTo>
                  <a:cubicBezTo>
                    <a:pt x="70322" y="35416"/>
                    <a:pt x="70967" y="35833"/>
                    <a:pt x="72258" y="35833"/>
                  </a:cubicBezTo>
                  <a:cubicBezTo>
                    <a:pt x="83225" y="35833"/>
                    <a:pt x="90967" y="37500"/>
                    <a:pt x="95483" y="40416"/>
                  </a:cubicBezTo>
                  <a:cubicBezTo>
                    <a:pt x="99354" y="42916"/>
                    <a:pt x="99354" y="45833"/>
                    <a:pt x="99354" y="47083"/>
                  </a:cubicBezTo>
                  <a:cubicBezTo>
                    <a:pt x="76129" y="54583"/>
                    <a:pt x="76129" y="54583"/>
                    <a:pt x="76129" y="54583"/>
                  </a:cubicBezTo>
                  <a:cubicBezTo>
                    <a:pt x="76129" y="55000"/>
                    <a:pt x="75483" y="55416"/>
                    <a:pt x="75483" y="55833"/>
                  </a:cubicBezTo>
                  <a:cubicBezTo>
                    <a:pt x="75483" y="56250"/>
                    <a:pt x="76129" y="56250"/>
                    <a:pt x="76774" y="56666"/>
                  </a:cubicBezTo>
                  <a:cubicBezTo>
                    <a:pt x="106451" y="61250"/>
                    <a:pt x="106451" y="61250"/>
                    <a:pt x="106451" y="61250"/>
                  </a:cubicBezTo>
                  <a:cubicBezTo>
                    <a:pt x="103870" y="66250"/>
                    <a:pt x="103870" y="66250"/>
                    <a:pt x="103870" y="66250"/>
                  </a:cubicBezTo>
                  <a:cubicBezTo>
                    <a:pt x="103870" y="66666"/>
                    <a:pt x="103870" y="66666"/>
                    <a:pt x="103870" y="67083"/>
                  </a:cubicBezTo>
                  <a:cubicBezTo>
                    <a:pt x="104516" y="67500"/>
                    <a:pt x="104516" y="67500"/>
                    <a:pt x="105161" y="67500"/>
                  </a:cubicBezTo>
                  <a:cubicBezTo>
                    <a:pt x="115483" y="70000"/>
                    <a:pt x="115483" y="70000"/>
                    <a:pt x="115483" y="70000"/>
                  </a:cubicBezTo>
                  <a:cubicBezTo>
                    <a:pt x="101935" y="81666"/>
                    <a:pt x="101935" y="81666"/>
                    <a:pt x="101935" y="81666"/>
                  </a:cubicBezTo>
                  <a:cubicBezTo>
                    <a:pt x="101935" y="82083"/>
                    <a:pt x="101935" y="82083"/>
                    <a:pt x="101935" y="82500"/>
                  </a:cubicBezTo>
                  <a:cubicBezTo>
                    <a:pt x="101935" y="96666"/>
                    <a:pt x="97419" y="102083"/>
                    <a:pt x="97419" y="102083"/>
                  </a:cubicBezTo>
                  <a:cubicBezTo>
                    <a:pt x="96774" y="102500"/>
                    <a:pt x="96774" y="102916"/>
                    <a:pt x="96774" y="102916"/>
                  </a:cubicBezTo>
                  <a:cubicBezTo>
                    <a:pt x="97419" y="103333"/>
                    <a:pt x="97419" y="103333"/>
                    <a:pt x="98064" y="103750"/>
                  </a:cubicBezTo>
                  <a:cubicBezTo>
                    <a:pt x="111612" y="105833"/>
                    <a:pt x="113548" y="112916"/>
                    <a:pt x="114193" y="116666"/>
                  </a:cubicBezTo>
                  <a:cubicBezTo>
                    <a:pt x="105806" y="112083"/>
                    <a:pt x="101935" y="112083"/>
                    <a:pt x="89677" y="111666"/>
                  </a:cubicBezTo>
                  <a:cubicBezTo>
                    <a:pt x="82580" y="111666"/>
                    <a:pt x="73548" y="111666"/>
                    <a:pt x="60000" y="110833"/>
                  </a:cubicBezTo>
                  <a:cubicBezTo>
                    <a:pt x="40000" y="109166"/>
                    <a:pt x="25806" y="104166"/>
                    <a:pt x="18709" y="95833"/>
                  </a:cubicBezTo>
                  <a:cubicBezTo>
                    <a:pt x="13548" y="89583"/>
                    <a:pt x="14193" y="83333"/>
                    <a:pt x="14193" y="83333"/>
                  </a:cubicBezTo>
                  <a:cubicBezTo>
                    <a:pt x="14193" y="83333"/>
                    <a:pt x="14193" y="83333"/>
                    <a:pt x="14193" y="83333"/>
                  </a:cubicBezTo>
                  <a:cubicBezTo>
                    <a:pt x="14193" y="83333"/>
                    <a:pt x="14193" y="78333"/>
                    <a:pt x="14193" y="69583"/>
                  </a:cubicBezTo>
                  <a:cubicBezTo>
                    <a:pt x="14193" y="53750"/>
                    <a:pt x="26451" y="49166"/>
                    <a:pt x="27096" y="49166"/>
                  </a:cubicBezTo>
                  <a:cubicBezTo>
                    <a:pt x="27096" y="49166"/>
                    <a:pt x="27741" y="48750"/>
                    <a:pt x="27741" y="48333"/>
                  </a:cubicBezTo>
                  <a:cubicBezTo>
                    <a:pt x="27741" y="32500"/>
                    <a:pt x="27741" y="32500"/>
                    <a:pt x="27741" y="32500"/>
                  </a:cubicBezTo>
                  <a:cubicBezTo>
                    <a:pt x="27741" y="32083"/>
                    <a:pt x="27741" y="32083"/>
                    <a:pt x="27096" y="31666"/>
                  </a:cubicBezTo>
                  <a:cubicBezTo>
                    <a:pt x="21935" y="28333"/>
                    <a:pt x="21935" y="28333"/>
                    <a:pt x="21935" y="28333"/>
                  </a:cubicBezTo>
                  <a:cubicBezTo>
                    <a:pt x="10322" y="20833"/>
                    <a:pt x="3225" y="10833"/>
                    <a:pt x="32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45" y="11250"/>
                    <a:pt x="7096" y="21666"/>
                    <a:pt x="19354" y="29583"/>
                  </a:cubicBezTo>
                  <a:cubicBezTo>
                    <a:pt x="24516" y="32916"/>
                    <a:pt x="24516" y="32916"/>
                    <a:pt x="24516" y="32916"/>
                  </a:cubicBezTo>
                  <a:cubicBezTo>
                    <a:pt x="24516" y="47916"/>
                    <a:pt x="24516" y="47916"/>
                    <a:pt x="24516" y="47916"/>
                  </a:cubicBezTo>
                  <a:cubicBezTo>
                    <a:pt x="21290" y="49166"/>
                    <a:pt x="10967" y="54583"/>
                    <a:pt x="10967" y="69583"/>
                  </a:cubicBezTo>
                  <a:cubicBezTo>
                    <a:pt x="10967" y="77916"/>
                    <a:pt x="10967" y="82916"/>
                    <a:pt x="10967" y="83333"/>
                  </a:cubicBezTo>
                  <a:cubicBezTo>
                    <a:pt x="10967" y="84583"/>
                    <a:pt x="9677" y="109166"/>
                    <a:pt x="60000" y="112500"/>
                  </a:cubicBezTo>
                  <a:cubicBezTo>
                    <a:pt x="73548" y="113333"/>
                    <a:pt x="82580" y="113750"/>
                    <a:pt x="89677" y="113750"/>
                  </a:cubicBezTo>
                  <a:cubicBezTo>
                    <a:pt x="103225" y="114166"/>
                    <a:pt x="105161" y="114166"/>
                    <a:pt x="114193" y="119583"/>
                  </a:cubicBezTo>
                  <a:cubicBezTo>
                    <a:pt x="114838" y="119583"/>
                    <a:pt x="115483" y="120000"/>
                    <a:pt x="116129" y="119583"/>
                  </a:cubicBezTo>
                  <a:cubicBezTo>
                    <a:pt x="116774" y="119583"/>
                    <a:pt x="116774" y="119166"/>
                    <a:pt x="116774" y="118750"/>
                  </a:cubicBezTo>
                  <a:cubicBezTo>
                    <a:pt x="116774" y="118750"/>
                    <a:pt x="118709" y="105833"/>
                    <a:pt x="100645" y="102083"/>
                  </a:cubicBezTo>
                  <a:cubicBezTo>
                    <a:pt x="101935" y="99583"/>
                    <a:pt x="104516" y="93750"/>
                    <a:pt x="105161" y="82500"/>
                  </a:cubicBezTo>
                  <a:lnTo>
                    <a:pt x="119354" y="7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4"/>
            <p:cNvSpPr/>
            <p:nvPr/>
          </p:nvSpPr>
          <p:spPr>
            <a:xfrm>
              <a:off x="10672763" y="1581150"/>
              <a:ext cx="1192200" cy="10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9730" y="120000"/>
                  </a:moveTo>
                  <a:cubicBezTo>
                    <a:pt x="26905" y="120000"/>
                    <a:pt x="0" y="95025"/>
                    <a:pt x="0" y="64568"/>
                  </a:cubicBezTo>
                  <a:cubicBezTo>
                    <a:pt x="0" y="49949"/>
                    <a:pt x="5919" y="35939"/>
                    <a:pt x="17219" y="25583"/>
                  </a:cubicBezTo>
                  <a:cubicBezTo>
                    <a:pt x="2152" y="2436"/>
                    <a:pt x="2152" y="2436"/>
                    <a:pt x="2152" y="2436"/>
                  </a:cubicBezTo>
                  <a:cubicBezTo>
                    <a:pt x="1614" y="1827"/>
                    <a:pt x="1614" y="1218"/>
                    <a:pt x="2152" y="609"/>
                  </a:cubicBezTo>
                  <a:cubicBezTo>
                    <a:pt x="2152" y="609"/>
                    <a:pt x="2690" y="0"/>
                    <a:pt x="2690" y="0"/>
                  </a:cubicBezTo>
                  <a:cubicBezTo>
                    <a:pt x="3228" y="0"/>
                    <a:pt x="3228" y="0"/>
                    <a:pt x="3228" y="0"/>
                  </a:cubicBezTo>
                  <a:cubicBezTo>
                    <a:pt x="39282" y="12182"/>
                    <a:pt x="39282" y="12182"/>
                    <a:pt x="39282" y="12182"/>
                  </a:cubicBezTo>
                  <a:cubicBezTo>
                    <a:pt x="45739" y="9746"/>
                    <a:pt x="52735" y="9137"/>
                    <a:pt x="59730" y="9137"/>
                  </a:cubicBezTo>
                  <a:cubicBezTo>
                    <a:pt x="93094" y="9137"/>
                    <a:pt x="119999" y="34111"/>
                    <a:pt x="119999" y="64568"/>
                  </a:cubicBezTo>
                  <a:cubicBezTo>
                    <a:pt x="119999" y="95025"/>
                    <a:pt x="93094" y="120000"/>
                    <a:pt x="59730" y="120000"/>
                  </a:cubicBezTo>
                  <a:close/>
                  <a:moveTo>
                    <a:pt x="59730" y="11573"/>
                  </a:moveTo>
                  <a:cubicBezTo>
                    <a:pt x="52735" y="11573"/>
                    <a:pt x="46278" y="12791"/>
                    <a:pt x="39820" y="15228"/>
                  </a:cubicBezTo>
                  <a:cubicBezTo>
                    <a:pt x="39282" y="15228"/>
                    <a:pt x="39282" y="15228"/>
                    <a:pt x="38744" y="15228"/>
                  </a:cubicBezTo>
                  <a:cubicBezTo>
                    <a:pt x="6457" y="4263"/>
                    <a:pt x="6457" y="4263"/>
                    <a:pt x="6457" y="4263"/>
                  </a:cubicBezTo>
                  <a:cubicBezTo>
                    <a:pt x="19910" y="24974"/>
                    <a:pt x="19910" y="24974"/>
                    <a:pt x="19910" y="24974"/>
                  </a:cubicBezTo>
                  <a:cubicBezTo>
                    <a:pt x="19910" y="25583"/>
                    <a:pt x="19910" y="26192"/>
                    <a:pt x="19372" y="26802"/>
                  </a:cubicBezTo>
                  <a:cubicBezTo>
                    <a:pt x="8609" y="37157"/>
                    <a:pt x="2152" y="50558"/>
                    <a:pt x="2152" y="64568"/>
                  </a:cubicBezTo>
                  <a:cubicBezTo>
                    <a:pt x="2152" y="93807"/>
                    <a:pt x="27982" y="117563"/>
                    <a:pt x="59730" y="117563"/>
                  </a:cubicBezTo>
                  <a:cubicBezTo>
                    <a:pt x="91479" y="117563"/>
                    <a:pt x="117309" y="93807"/>
                    <a:pt x="117309" y="64568"/>
                  </a:cubicBezTo>
                  <a:cubicBezTo>
                    <a:pt x="117309" y="35329"/>
                    <a:pt x="91479" y="11573"/>
                    <a:pt x="59730" y="115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2;p4"/>
            <p:cNvSpPr/>
            <p:nvPr/>
          </p:nvSpPr>
          <p:spPr>
            <a:xfrm>
              <a:off x="10914063" y="1881188"/>
              <a:ext cx="679500" cy="531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2598" y="86060"/>
                  </a:moveTo>
                  <a:cubicBezTo>
                    <a:pt x="90708" y="84848"/>
                    <a:pt x="87874" y="84848"/>
                    <a:pt x="85984" y="86060"/>
                  </a:cubicBezTo>
                  <a:cubicBezTo>
                    <a:pt x="79370" y="76363"/>
                    <a:pt x="79370" y="76363"/>
                    <a:pt x="79370" y="76363"/>
                  </a:cubicBezTo>
                  <a:cubicBezTo>
                    <a:pt x="80314" y="73939"/>
                    <a:pt x="82204" y="71515"/>
                    <a:pt x="83149" y="69090"/>
                  </a:cubicBezTo>
                  <a:cubicBezTo>
                    <a:pt x="85039" y="64242"/>
                    <a:pt x="85984" y="59393"/>
                    <a:pt x="85039" y="54545"/>
                  </a:cubicBezTo>
                  <a:cubicBezTo>
                    <a:pt x="104881" y="47272"/>
                    <a:pt x="104881" y="47272"/>
                    <a:pt x="104881" y="47272"/>
                  </a:cubicBezTo>
                  <a:cubicBezTo>
                    <a:pt x="105826" y="48484"/>
                    <a:pt x="106771" y="49696"/>
                    <a:pt x="107716" y="50909"/>
                  </a:cubicBezTo>
                  <a:cubicBezTo>
                    <a:pt x="111496" y="53333"/>
                    <a:pt x="116220" y="50909"/>
                    <a:pt x="118110" y="46060"/>
                  </a:cubicBezTo>
                  <a:cubicBezTo>
                    <a:pt x="120000" y="41212"/>
                    <a:pt x="119055" y="35151"/>
                    <a:pt x="115275" y="32727"/>
                  </a:cubicBezTo>
                  <a:cubicBezTo>
                    <a:pt x="111496" y="30303"/>
                    <a:pt x="106771" y="31515"/>
                    <a:pt x="104881" y="36363"/>
                  </a:cubicBezTo>
                  <a:cubicBezTo>
                    <a:pt x="103937" y="38787"/>
                    <a:pt x="103937" y="40000"/>
                    <a:pt x="103937" y="41212"/>
                  </a:cubicBezTo>
                  <a:cubicBezTo>
                    <a:pt x="84094" y="49696"/>
                    <a:pt x="84094" y="49696"/>
                    <a:pt x="84094" y="49696"/>
                  </a:cubicBezTo>
                  <a:cubicBezTo>
                    <a:pt x="82204" y="44848"/>
                    <a:pt x="79370" y="41212"/>
                    <a:pt x="76535" y="38787"/>
                  </a:cubicBezTo>
                  <a:cubicBezTo>
                    <a:pt x="70866" y="35151"/>
                    <a:pt x="64251" y="36363"/>
                    <a:pt x="58582" y="40000"/>
                  </a:cubicBezTo>
                  <a:cubicBezTo>
                    <a:pt x="44409" y="16969"/>
                    <a:pt x="44409" y="16969"/>
                    <a:pt x="44409" y="16969"/>
                  </a:cubicBezTo>
                  <a:cubicBezTo>
                    <a:pt x="45354" y="16969"/>
                    <a:pt x="45354" y="16969"/>
                    <a:pt x="45354" y="15757"/>
                  </a:cubicBezTo>
                  <a:cubicBezTo>
                    <a:pt x="47244" y="10909"/>
                    <a:pt x="46299" y="4848"/>
                    <a:pt x="42519" y="2424"/>
                  </a:cubicBezTo>
                  <a:cubicBezTo>
                    <a:pt x="37795" y="0"/>
                    <a:pt x="33070" y="1212"/>
                    <a:pt x="31181" y="6060"/>
                  </a:cubicBezTo>
                  <a:cubicBezTo>
                    <a:pt x="29291" y="10909"/>
                    <a:pt x="31181" y="18181"/>
                    <a:pt x="34960" y="20606"/>
                  </a:cubicBezTo>
                  <a:cubicBezTo>
                    <a:pt x="36850" y="21818"/>
                    <a:pt x="38740" y="21818"/>
                    <a:pt x="41574" y="20606"/>
                  </a:cubicBezTo>
                  <a:cubicBezTo>
                    <a:pt x="55748" y="43636"/>
                    <a:pt x="55748" y="43636"/>
                    <a:pt x="55748" y="43636"/>
                  </a:cubicBezTo>
                  <a:cubicBezTo>
                    <a:pt x="54803" y="44848"/>
                    <a:pt x="53858" y="46060"/>
                    <a:pt x="52913" y="48484"/>
                  </a:cubicBezTo>
                  <a:cubicBezTo>
                    <a:pt x="51023" y="53333"/>
                    <a:pt x="50078" y="58181"/>
                    <a:pt x="51023" y="63030"/>
                  </a:cubicBezTo>
                  <a:cubicBezTo>
                    <a:pt x="16062" y="76363"/>
                    <a:pt x="16062" y="76363"/>
                    <a:pt x="16062" y="76363"/>
                  </a:cubicBezTo>
                  <a:cubicBezTo>
                    <a:pt x="15118" y="75151"/>
                    <a:pt x="14173" y="73939"/>
                    <a:pt x="13228" y="72727"/>
                  </a:cubicBezTo>
                  <a:cubicBezTo>
                    <a:pt x="9448" y="70303"/>
                    <a:pt x="4724" y="72727"/>
                    <a:pt x="1889" y="77575"/>
                  </a:cubicBezTo>
                  <a:cubicBezTo>
                    <a:pt x="0" y="82424"/>
                    <a:pt x="1889" y="88484"/>
                    <a:pt x="5669" y="90909"/>
                  </a:cubicBezTo>
                  <a:cubicBezTo>
                    <a:pt x="9448" y="93333"/>
                    <a:pt x="14173" y="92121"/>
                    <a:pt x="16062" y="87272"/>
                  </a:cubicBezTo>
                  <a:cubicBezTo>
                    <a:pt x="17007" y="84848"/>
                    <a:pt x="17007" y="83636"/>
                    <a:pt x="17007" y="82424"/>
                  </a:cubicBezTo>
                  <a:cubicBezTo>
                    <a:pt x="51968" y="67878"/>
                    <a:pt x="51968" y="67878"/>
                    <a:pt x="51968" y="67878"/>
                  </a:cubicBezTo>
                  <a:cubicBezTo>
                    <a:pt x="53858" y="71515"/>
                    <a:pt x="55748" y="75151"/>
                    <a:pt x="57637" y="76363"/>
                  </a:cubicBezTo>
                  <a:cubicBezTo>
                    <a:pt x="49133" y="98181"/>
                    <a:pt x="49133" y="98181"/>
                    <a:pt x="49133" y="98181"/>
                  </a:cubicBezTo>
                  <a:cubicBezTo>
                    <a:pt x="46299" y="96969"/>
                    <a:pt x="42519" y="99393"/>
                    <a:pt x="40629" y="103030"/>
                  </a:cubicBezTo>
                  <a:cubicBezTo>
                    <a:pt x="38740" y="107878"/>
                    <a:pt x="39685" y="113939"/>
                    <a:pt x="44409" y="117575"/>
                  </a:cubicBezTo>
                  <a:cubicBezTo>
                    <a:pt x="48188" y="119999"/>
                    <a:pt x="52913" y="117575"/>
                    <a:pt x="54803" y="112727"/>
                  </a:cubicBezTo>
                  <a:cubicBezTo>
                    <a:pt x="56692" y="109090"/>
                    <a:pt x="55748" y="104242"/>
                    <a:pt x="52913" y="100606"/>
                  </a:cubicBezTo>
                  <a:cubicBezTo>
                    <a:pt x="62362" y="80000"/>
                    <a:pt x="62362" y="80000"/>
                    <a:pt x="62362" y="80000"/>
                  </a:cubicBezTo>
                  <a:cubicBezTo>
                    <a:pt x="66141" y="81212"/>
                    <a:pt x="70866" y="81212"/>
                    <a:pt x="75590" y="78787"/>
                  </a:cubicBezTo>
                  <a:cubicBezTo>
                    <a:pt x="82204" y="89696"/>
                    <a:pt x="82204" y="89696"/>
                    <a:pt x="82204" y="89696"/>
                  </a:cubicBezTo>
                  <a:cubicBezTo>
                    <a:pt x="82204" y="89696"/>
                    <a:pt x="82204" y="90909"/>
                    <a:pt x="82204" y="90909"/>
                  </a:cubicBezTo>
                  <a:cubicBezTo>
                    <a:pt x="80314" y="95757"/>
                    <a:pt x="82204" y="101818"/>
                    <a:pt x="85984" y="104242"/>
                  </a:cubicBezTo>
                  <a:cubicBezTo>
                    <a:pt x="89763" y="106666"/>
                    <a:pt x="94488" y="105454"/>
                    <a:pt x="96377" y="99393"/>
                  </a:cubicBezTo>
                  <a:cubicBezTo>
                    <a:pt x="98267" y="94545"/>
                    <a:pt x="96377" y="88484"/>
                    <a:pt x="92598" y="86060"/>
                  </a:cubicBezTo>
                  <a:close/>
                  <a:moveTo>
                    <a:pt x="36850" y="15757"/>
                  </a:moveTo>
                  <a:cubicBezTo>
                    <a:pt x="34960" y="14545"/>
                    <a:pt x="34015" y="10909"/>
                    <a:pt x="34960" y="9696"/>
                  </a:cubicBezTo>
                  <a:cubicBezTo>
                    <a:pt x="35905" y="7272"/>
                    <a:pt x="38740" y="6060"/>
                    <a:pt x="39685" y="7272"/>
                  </a:cubicBezTo>
                  <a:cubicBezTo>
                    <a:pt x="41574" y="8484"/>
                    <a:pt x="42519" y="10909"/>
                    <a:pt x="41574" y="13333"/>
                  </a:cubicBezTo>
                  <a:cubicBezTo>
                    <a:pt x="40629" y="15757"/>
                    <a:pt x="38740" y="15757"/>
                    <a:pt x="36850" y="15757"/>
                  </a:cubicBezTo>
                  <a:close/>
                  <a:moveTo>
                    <a:pt x="113385" y="37575"/>
                  </a:moveTo>
                  <a:cubicBezTo>
                    <a:pt x="114330" y="38787"/>
                    <a:pt x="115275" y="41212"/>
                    <a:pt x="114330" y="43636"/>
                  </a:cubicBezTo>
                  <a:cubicBezTo>
                    <a:pt x="113385" y="46060"/>
                    <a:pt x="111496" y="47272"/>
                    <a:pt x="109606" y="46060"/>
                  </a:cubicBezTo>
                  <a:cubicBezTo>
                    <a:pt x="107716" y="44848"/>
                    <a:pt x="107716" y="41212"/>
                    <a:pt x="108661" y="40000"/>
                  </a:cubicBezTo>
                  <a:cubicBezTo>
                    <a:pt x="109606" y="37575"/>
                    <a:pt x="111496" y="36363"/>
                    <a:pt x="113385" y="37575"/>
                  </a:cubicBezTo>
                  <a:close/>
                  <a:moveTo>
                    <a:pt x="7559" y="86060"/>
                  </a:moveTo>
                  <a:cubicBezTo>
                    <a:pt x="5669" y="84848"/>
                    <a:pt x="5669" y="82424"/>
                    <a:pt x="6614" y="80000"/>
                  </a:cubicBezTo>
                  <a:cubicBezTo>
                    <a:pt x="6614" y="77575"/>
                    <a:pt x="9448" y="76363"/>
                    <a:pt x="10393" y="77575"/>
                  </a:cubicBezTo>
                  <a:cubicBezTo>
                    <a:pt x="12283" y="78787"/>
                    <a:pt x="13228" y="82424"/>
                    <a:pt x="12283" y="83636"/>
                  </a:cubicBezTo>
                  <a:cubicBezTo>
                    <a:pt x="11338" y="86060"/>
                    <a:pt x="9448" y="87272"/>
                    <a:pt x="7559" y="86060"/>
                  </a:cubicBezTo>
                  <a:close/>
                  <a:moveTo>
                    <a:pt x="51023" y="110303"/>
                  </a:moveTo>
                  <a:cubicBezTo>
                    <a:pt x="50078" y="112727"/>
                    <a:pt x="48188" y="112727"/>
                    <a:pt x="46299" y="111515"/>
                  </a:cubicBezTo>
                  <a:cubicBezTo>
                    <a:pt x="44409" y="110303"/>
                    <a:pt x="43464" y="107878"/>
                    <a:pt x="44409" y="105454"/>
                  </a:cubicBezTo>
                  <a:cubicBezTo>
                    <a:pt x="45354" y="104242"/>
                    <a:pt x="47244" y="103030"/>
                    <a:pt x="49133" y="104242"/>
                  </a:cubicBezTo>
                  <a:cubicBezTo>
                    <a:pt x="51023" y="105454"/>
                    <a:pt x="51968" y="107878"/>
                    <a:pt x="51023" y="110303"/>
                  </a:cubicBezTo>
                  <a:close/>
                  <a:moveTo>
                    <a:pt x="62362" y="73939"/>
                  </a:moveTo>
                  <a:cubicBezTo>
                    <a:pt x="55748" y="69090"/>
                    <a:pt x="52913" y="59393"/>
                    <a:pt x="56692" y="50909"/>
                  </a:cubicBezTo>
                  <a:cubicBezTo>
                    <a:pt x="59527" y="42424"/>
                    <a:pt x="68031" y="40000"/>
                    <a:pt x="73700" y="43636"/>
                  </a:cubicBezTo>
                  <a:cubicBezTo>
                    <a:pt x="80314" y="48484"/>
                    <a:pt x="83149" y="58181"/>
                    <a:pt x="79370" y="66666"/>
                  </a:cubicBezTo>
                  <a:cubicBezTo>
                    <a:pt x="75590" y="75151"/>
                    <a:pt x="68031" y="77575"/>
                    <a:pt x="62362" y="73939"/>
                  </a:cubicBezTo>
                  <a:close/>
                  <a:moveTo>
                    <a:pt x="87874" y="99393"/>
                  </a:moveTo>
                  <a:cubicBezTo>
                    <a:pt x="85984" y="98181"/>
                    <a:pt x="85039" y="95757"/>
                    <a:pt x="85984" y="93333"/>
                  </a:cubicBezTo>
                  <a:cubicBezTo>
                    <a:pt x="86929" y="90909"/>
                    <a:pt x="88818" y="89696"/>
                    <a:pt x="90708" y="90909"/>
                  </a:cubicBezTo>
                  <a:cubicBezTo>
                    <a:pt x="92598" y="92121"/>
                    <a:pt x="93543" y="94545"/>
                    <a:pt x="92598" y="96969"/>
                  </a:cubicBezTo>
                  <a:cubicBezTo>
                    <a:pt x="91653" y="99393"/>
                    <a:pt x="89763" y="100606"/>
                    <a:pt x="87874" y="9939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5"/>
          <p:cNvSpPr txBox="1">
            <a:spLocks noGrp="1"/>
          </p:cNvSpPr>
          <p:nvPr>
            <p:ph type="sldNum" idx="12"/>
          </p:nvPr>
        </p:nvSpPr>
        <p:spPr>
          <a:xfrm>
            <a:off x="8808000" y="2208279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6" name="Google Shape;86;p5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5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5"/>
          <p:cNvSpPr txBox="1">
            <a:spLocks noGrp="1"/>
          </p:cNvSpPr>
          <p:nvPr>
            <p:ph type="body" idx="1"/>
          </p:nvPr>
        </p:nvSpPr>
        <p:spPr>
          <a:xfrm>
            <a:off x="457200" y="1657350"/>
            <a:ext cx="5138700" cy="318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▹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￭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⬝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grpSp>
        <p:nvGrpSpPr>
          <p:cNvPr id="89" name="Google Shape;89;p5"/>
          <p:cNvGrpSpPr/>
          <p:nvPr/>
        </p:nvGrpSpPr>
        <p:grpSpPr>
          <a:xfrm>
            <a:off x="6422240" y="-62"/>
            <a:ext cx="1652475" cy="2270250"/>
            <a:chOff x="0" y="855663"/>
            <a:chExt cx="1652475" cy="2270250"/>
          </a:xfrm>
        </p:grpSpPr>
        <p:sp>
          <p:nvSpPr>
            <p:cNvPr id="90" name="Google Shape;90;p5"/>
            <p:cNvSpPr/>
            <p:nvPr/>
          </p:nvSpPr>
          <p:spPr>
            <a:xfrm>
              <a:off x="277813" y="2616200"/>
              <a:ext cx="2301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1627" y="0"/>
                  </a:moveTo>
                  <a:cubicBezTo>
                    <a:pt x="5581" y="0"/>
                    <a:pt x="5581" y="0"/>
                    <a:pt x="5581" y="0"/>
                  </a:cubicBezTo>
                  <a:cubicBezTo>
                    <a:pt x="2790" y="0"/>
                    <a:pt x="0" y="30000"/>
                    <a:pt x="0" y="60000"/>
                  </a:cubicBezTo>
                  <a:cubicBezTo>
                    <a:pt x="0" y="90000"/>
                    <a:pt x="2790" y="120000"/>
                    <a:pt x="5581" y="120000"/>
                  </a:cubicBezTo>
                  <a:cubicBezTo>
                    <a:pt x="111627" y="120000"/>
                    <a:pt x="111627" y="120000"/>
                    <a:pt x="111627" y="120000"/>
                  </a:cubicBezTo>
                  <a:cubicBezTo>
                    <a:pt x="117209" y="120000"/>
                    <a:pt x="120000" y="90000"/>
                    <a:pt x="120000" y="60000"/>
                  </a:cubicBezTo>
                  <a:cubicBezTo>
                    <a:pt x="120000" y="30000"/>
                    <a:pt x="117209" y="0"/>
                    <a:pt x="1116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5"/>
            <p:cNvSpPr/>
            <p:nvPr/>
          </p:nvSpPr>
          <p:spPr>
            <a:xfrm>
              <a:off x="0" y="2208213"/>
              <a:ext cx="1257300" cy="917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978" y="0"/>
                  </a:moveTo>
                  <a:cubicBezTo>
                    <a:pt x="69446" y="0"/>
                    <a:pt x="69446" y="0"/>
                    <a:pt x="69446" y="0"/>
                  </a:cubicBezTo>
                  <a:cubicBezTo>
                    <a:pt x="69446" y="3508"/>
                    <a:pt x="69446" y="3508"/>
                    <a:pt x="69446" y="3508"/>
                  </a:cubicBezTo>
                  <a:cubicBezTo>
                    <a:pt x="117446" y="3508"/>
                    <a:pt x="117446" y="3508"/>
                    <a:pt x="117446" y="3508"/>
                  </a:cubicBezTo>
                  <a:cubicBezTo>
                    <a:pt x="117446" y="105964"/>
                    <a:pt x="117446" y="105964"/>
                    <a:pt x="117446" y="105964"/>
                  </a:cubicBezTo>
                  <a:cubicBezTo>
                    <a:pt x="111829" y="105964"/>
                    <a:pt x="111829" y="105964"/>
                    <a:pt x="111829" y="105964"/>
                  </a:cubicBezTo>
                  <a:cubicBezTo>
                    <a:pt x="111829" y="13333"/>
                    <a:pt x="111829" y="13333"/>
                    <a:pt x="111829" y="13333"/>
                  </a:cubicBezTo>
                  <a:cubicBezTo>
                    <a:pt x="111829" y="12631"/>
                    <a:pt x="111319" y="11929"/>
                    <a:pt x="110297" y="11929"/>
                  </a:cubicBezTo>
                  <a:cubicBezTo>
                    <a:pt x="69446" y="11929"/>
                    <a:pt x="69446" y="11929"/>
                    <a:pt x="69446" y="11929"/>
                  </a:cubicBezTo>
                  <a:cubicBezTo>
                    <a:pt x="69446" y="15438"/>
                    <a:pt x="69446" y="15438"/>
                    <a:pt x="69446" y="15438"/>
                  </a:cubicBezTo>
                  <a:cubicBezTo>
                    <a:pt x="109276" y="15438"/>
                    <a:pt x="109276" y="15438"/>
                    <a:pt x="109276" y="15438"/>
                  </a:cubicBezTo>
                  <a:cubicBezTo>
                    <a:pt x="109276" y="116491"/>
                    <a:pt x="109276" y="116491"/>
                    <a:pt x="109276" y="116491"/>
                  </a:cubicBezTo>
                  <a:cubicBezTo>
                    <a:pt x="2553" y="116491"/>
                    <a:pt x="2553" y="116491"/>
                    <a:pt x="2553" y="116491"/>
                  </a:cubicBezTo>
                  <a:cubicBezTo>
                    <a:pt x="2553" y="15438"/>
                    <a:pt x="2553" y="15438"/>
                    <a:pt x="2553" y="15438"/>
                  </a:cubicBezTo>
                  <a:cubicBezTo>
                    <a:pt x="21446" y="15438"/>
                    <a:pt x="21446" y="15438"/>
                    <a:pt x="21446" y="15438"/>
                  </a:cubicBezTo>
                  <a:cubicBezTo>
                    <a:pt x="20936" y="14035"/>
                    <a:pt x="20425" y="13333"/>
                    <a:pt x="20425" y="11929"/>
                  </a:cubicBezTo>
                  <a:cubicBezTo>
                    <a:pt x="10723" y="11929"/>
                    <a:pt x="10723" y="11929"/>
                    <a:pt x="10723" y="11929"/>
                  </a:cubicBezTo>
                  <a:cubicBezTo>
                    <a:pt x="10723" y="3508"/>
                    <a:pt x="10723" y="3508"/>
                    <a:pt x="10723" y="3508"/>
                  </a:cubicBezTo>
                  <a:cubicBezTo>
                    <a:pt x="19914" y="3508"/>
                    <a:pt x="19914" y="3508"/>
                    <a:pt x="19914" y="3508"/>
                  </a:cubicBezTo>
                  <a:cubicBezTo>
                    <a:pt x="19914" y="0"/>
                    <a:pt x="19914" y="0"/>
                    <a:pt x="19914" y="0"/>
                  </a:cubicBezTo>
                  <a:cubicBezTo>
                    <a:pt x="9191" y="0"/>
                    <a:pt x="9191" y="0"/>
                    <a:pt x="9191" y="0"/>
                  </a:cubicBezTo>
                  <a:cubicBezTo>
                    <a:pt x="8680" y="0"/>
                    <a:pt x="8170" y="1403"/>
                    <a:pt x="8170" y="2105"/>
                  </a:cubicBezTo>
                  <a:cubicBezTo>
                    <a:pt x="8170" y="11929"/>
                    <a:pt x="8170" y="11929"/>
                    <a:pt x="8170" y="11929"/>
                  </a:cubicBezTo>
                  <a:cubicBezTo>
                    <a:pt x="1021" y="11929"/>
                    <a:pt x="1021" y="11929"/>
                    <a:pt x="1021" y="11929"/>
                  </a:cubicBezTo>
                  <a:cubicBezTo>
                    <a:pt x="510" y="11929"/>
                    <a:pt x="0" y="12631"/>
                    <a:pt x="0" y="13333"/>
                  </a:cubicBezTo>
                  <a:cubicBezTo>
                    <a:pt x="0" y="118596"/>
                    <a:pt x="0" y="118596"/>
                    <a:pt x="0" y="118596"/>
                  </a:cubicBezTo>
                  <a:cubicBezTo>
                    <a:pt x="0" y="119298"/>
                    <a:pt x="510" y="120000"/>
                    <a:pt x="1021" y="120000"/>
                  </a:cubicBezTo>
                  <a:cubicBezTo>
                    <a:pt x="110297" y="120000"/>
                    <a:pt x="110297" y="120000"/>
                    <a:pt x="110297" y="120000"/>
                  </a:cubicBezTo>
                  <a:cubicBezTo>
                    <a:pt x="111319" y="120000"/>
                    <a:pt x="111829" y="119298"/>
                    <a:pt x="111829" y="118596"/>
                  </a:cubicBezTo>
                  <a:cubicBezTo>
                    <a:pt x="111829" y="108771"/>
                    <a:pt x="111829" y="108771"/>
                    <a:pt x="111829" y="108771"/>
                  </a:cubicBezTo>
                  <a:cubicBezTo>
                    <a:pt x="118978" y="108771"/>
                    <a:pt x="118978" y="108771"/>
                    <a:pt x="118978" y="108771"/>
                  </a:cubicBezTo>
                  <a:cubicBezTo>
                    <a:pt x="119489" y="108771"/>
                    <a:pt x="120000" y="108070"/>
                    <a:pt x="120000" y="107368"/>
                  </a:cubicBezTo>
                  <a:cubicBezTo>
                    <a:pt x="120000" y="2105"/>
                    <a:pt x="120000" y="2105"/>
                    <a:pt x="120000" y="2105"/>
                  </a:cubicBezTo>
                  <a:cubicBezTo>
                    <a:pt x="120000" y="1403"/>
                    <a:pt x="119489" y="0"/>
                    <a:pt x="1189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5"/>
            <p:cNvSpPr/>
            <p:nvPr/>
          </p:nvSpPr>
          <p:spPr>
            <a:xfrm>
              <a:off x="133350" y="2701925"/>
              <a:ext cx="3747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30000"/>
                    <a:pt x="0" y="60000"/>
                  </a:cubicBezTo>
                  <a:cubicBezTo>
                    <a:pt x="0" y="90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0000"/>
                    <a:pt x="120000" y="60000"/>
                  </a:cubicBezTo>
                  <a:cubicBezTo>
                    <a:pt x="120000" y="30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5"/>
            <p:cNvSpPr/>
            <p:nvPr/>
          </p:nvSpPr>
          <p:spPr>
            <a:xfrm>
              <a:off x="133350" y="2959100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5"/>
            <p:cNvSpPr/>
            <p:nvPr/>
          </p:nvSpPr>
          <p:spPr>
            <a:xfrm>
              <a:off x="133350" y="2787650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72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72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5"/>
            <p:cNvSpPr/>
            <p:nvPr/>
          </p:nvSpPr>
          <p:spPr>
            <a:xfrm>
              <a:off x="133350" y="2873375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5"/>
            <p:cNvSpPr/>
            <p:nvPr/>
          </p:nvSpPr>
          <p:spPr>
            <a:xfrm>
              <a:off x="598488" y="2616200"/>
              <a:ext cx="444600" cy="376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108" y="0"/>
                  </a:moveTo>
                  <a:cubicBezTo>
                    <a:pt x="92530" y="0"/>
                    <a:pt x="92530" y="0"/>
                    <a:pt x="92530" y="0"/>
                  </a:cubicBezTo>
                  <a:cubicBezTo>
                    <a:pt x="91084" y="0"/>
                    <a:pt x="89638" y="1714"/>
                    <a:pt x="89638" y="3428"/>
                  </a:cubicBezTo>
                  <a:cubicBezTo>
                    <a:pt x="89638" y="32571"/>
                    <a:pt x="89638" y="32571"/>
                    <a:pt x="89638" y="32571"/>
                  </a:cubicBezTo>
                  <a:cubicBezTo>
                    <a:pt x="89638" y="34285"/>
                    <a:pt x="91084" y="36000"/>
                    <a:pt x="92530" y="36000"/>
                  </a:cubicBezTo>
                  <a:cubicBezTo>
                    <a:pt x="99759" y="36000"/>
                    <a:pt x="99759" y="36000"/>
                    <a:pt x="99759" y="36000"/>
                  </a:cubicBezTo>
                  <a:cubicBezTo>
                    <a:pt x="99759" y="58285"/>
                    <a:pt x="99759" y="58285"/>
                    <a:pt x="99759" y="58285"/>
                  </a:cubicBezTo>
                  <a:cubicBezTo>
                    <a:pt x="65060" y="58285"/>
                    <a:pt x="65060" y="58285"/>
                    <a:pt x="65060" y="58285"/>
                  </a:cubicBezTo>
                  <a:cubicBezTo>
                    <a:pt x="65060" y="36000"/>
                    <a:pt x="65060" y="36000"/>
                    <a:pt x="65060" y="36000"/>
                  </a:cubicBezTo>
                  <a:cubicBezTo>
                    <a:pt x="72289" y="36000"/>
                    <a:pt x="72289" y="36000"/>
                    <a:pt x="72289" y="36000"/>
                  </a:cubicBezTo>
                  <a:cubicBezTo>
                    <a:pt x="73734" y="36000"/>
                    <a:pt x="75180" y="34285"/>
                    <a:pt x="75180" y="32571"/>
                  </a:cubicBezTo>
                  <a:cubicBezTo>
                    <a:pt x="75180" y="3428"/>
                    <a:pt x="75180" y="3428"/>
                    <a:pt x="75180" y="3428"/>
                  </a:cubicBezTo>
                  <a:cubicBezTo>
                    <a:pt x="75180" y="1714"/>
                    <a:pt x="73734" y="0"/>
                    <a:pt x="72289" y="0"/>
                  </a:cubicBezTo>
                  <a:cubicBezTo>
                    <a:pt x="47710" y="0"/>
                    <a:pt x="47710" y="0"/>
                    <a:pt x="47710" y="0"/>
                  </a:cubicBezTo>
                  <a:cubicBezTo>
                    <a:pt x="46265" y="0"/>
                    <a:pt x="44819" y="1714"/>
                    <a:pt x="44819" y="3428"/>
                  </a:cubicBezTo>
                  <a:cubicBezTo>
                    <a:pt x="44819" y="32571"/>
                    <a:pt x="44819" y="32571"/>
                    <a:pt x="44819" y="32571"/>
                  </a:cubicBezTo>
                  <a:cubicBezTo>
                    <a:pt x="44819" y="34285"/>
                    <a:pt x="46265" y="36000"/>
                    <a:pt x="47710" y="36000"/>
                  </a:cubicBezTo>
                  <a:cubicBezTo>
                    <a:pt x="59277" y="36000"/>
                    <a:pt x="59277" y="36000"/>
                    <a:pt x="59277" y="36000"/>
                  </a:cubicBezTo>
                  <a:cubicBezTo>
                    <a:pt x="59277" y="58285"/>
                    <a:pt x="59277" y="58285"/>
                    <a:pt x="59277" y="58285"/>
                  </a:cubicBezTo>
                  <a:cubicBezTo>
                    <a:pt x="20240" y="58285"/>
                    <a:pt x="20240" y="58285"/>
                    <a:pt x="20240" y="58285"/>
                  </a:cubicBezTo>
                  <a:cubicBezTo>
                    <a:pt x="20240" y="36000"/>
                    <a:pt x="20240" y="36000"/>
                    <a:pt x="20240" y="36000"/>
                  </a:cubicBezTo>
                  <a:cubicBezTo>
                    <a:pt x="27469" y="36000"/>
                    <a:pt x="27469" y="36000"/>
                    <a:pt x="27469" y="36000"/>
                  </a:cubicBezTo>
                  <a:cubicBezTo>
                    <a:pt x="28915" y="36000"/>
                    <a:pt x="30361" y="34285"/>
                    <a:pt x="30361" y="32571"/>
                  </a:cubicBezTo>
                  <a:cubicBezTo>
                    <a:pt x="30361" y="3428"/>
                    <a:pt x="30361" y="3428"/>
                    <a:pt x="30361" y="3428"/>
                  </a:cubicBezTo>
                  <a:cubicBezTo>
                    <a:pt x="30361" y="1714"/>
                    <a:pt x="28915" y="0"/>
                    <a:pt x="27469" y="0"/>
                  </a:cubicBezTo>
                  <a:cubicBezTo>
                    <a:pt x="2891" y="0"/>
                    <a:pt x="2891" y="0"/>
                    <a:pt x="2891" y="0"/>
                  </a:cubicBezTo>
                  <a:cubicBezTo>
                    <a:pt x="1445" y="0"/>
                    <a:pt x="0" y="1714"/>
                    <a:pt x="0" y="3428"/>
                  </a:cubicBezTo>
                  <a:cubicBezTo>
                    <a:pt x="0" y="32571"/>
                    <a:pt x="0" y="32571"/>
                    <a:pt x="0" y="32571"/>
                  </a:cubicBezTo>
                  <a:cubicBezTo>
                    <a:pt x="0" y="34285"/>
                    <a:pt x="1445" y="36000"/>
                    <a:pt x="2891" y="36000"/>
                  </a:cubicBezTo>
                  <a:cubicBezTo>
                    <a:pt x="14457" y="36000"/>
                    <a:pt x="14457" y="36000"/>
                    <a:pt x="14457" y="36000"/>
                  </a:cubicBezTo>
                  <a:cubicBezTo>
                    <a:pt x="14457" y="61714"/>
                    <a:pt x="14457" y="61714"/>
                    <a:pt x="14457" y="61714"/>
                  </a:cubicBezTo>
                  <a:cubicBezTo>
                    <a:pt x="14457" y="63428"/>
                    <a:pt x="15903" y="65142"/>
                    <a:pt x="17349" y="65142"/>
                  </a:cubicBezTo>
                  <a:cubicBezTo>
                    <a:pt x="59277" y="65142"/>
                    <a:pt x="59277" y="65142"/>
                    <a:pt x="59277" y="65142"/>
                  </a:cubicBezTo>
                  <a:cubicBezTo>
                    <a:pt x="59277" y="89142"/>
                    <a:pt x="59277" y="89142"/>
                    <a:pt x="59277" y="89142"/>
                  </a:cubicBezTo>
                  <a:cubicBezTo>
                    <a:pt x="23132" y="89142"/>
                    <a:pt x="23132" y="89142"/>
                    <a:pt x="23132" y="89142"/>
                  </a:cubicBezTo>
                  <a:cubicBezTo>
                    <a:pt x="21686" y="89142"/>
                    <a:pt x="20240" y="90857"/>
                    <a:pt x="20240" y="92571"/>
                  </a:cubicBezTo>
                  <a:cubicBezTo>
                    <a:pt x="20240" y="116571"/>
                    <a:pt x="20240" y="116571"/>
                    <a:pt x="20240" y="116571"/>
                  </a:cubicBezTo>
                  <a:cubicBezTo>
                    <a:pt x="20240" y="118285"/>
                    <a:pt x="21686" y="120000"/>
                    <a:pt x="23132" y="120000"/>
                  </a:cubicBezTo>
                  <a:cubicBezTo>
                    <a:pt x="96867" y="120000"/>
                    <a:pt x="96867" y="120000"/>
                    <a:pt x="96867" y="120000"/>
                  </a:cubicBezTo>
                  <a:cubicBezTo>
                    <a:pt x="98313" y="120000"/>
                    <a:pt x="99759" y="118285"/>
                    <a:pt x="99759" y="116571"/>
                  </a:cubicBezTo>
                  <a:cubicBezTo>
                    <a:pt x="99759" y="92571"/>
                    <a:pt x="99759" y="92571"/>
                    <a:pt x="99759" y="92571"/>
                  </a:cubicBezTo>
                  <a:cubicBezTo>
                    <a:pt x="99759" y="90857"/>
                    <a:pt x="98313" y="89142"/>
                    <a:pt x="96867" y="89142"/>
                  </a:cubicBezTo>
                  <a:cubicBezTo>
                    <a:pt x="65060" y="89142"/>
                    <a:pt x="65060" y="89142"/>
                    <a:pt x="65060" y="89142"/>
                  </a:cubicBezTo>
                  <a:cubicBezTo>
                    <a:pt x="65060" y="65142"/>
                    <a:pt x="65060" y="65142"/>
                    <a:pt x="65060" y="65142"/>
                  </a:cubicBezTo>
                  <a:cubicBezTo>
                    <a:pt x="102650" y="65142"/>
                    <a:pt x="102650" y="65142"/>
                    <a:pt x="102650" y="65142"/>
                  </a:cubicBezTo>
                  <a:cubicBezTo>
                    <a:pt x="104096" y="65142"/>
                    <a:pt x="105542" y="63428"/>
                    <a:pt x="105542" y="61714"/>
                  </a:cubicBezTo>
                  <a:cubicBezTo>
                    <a:pt x="105542" y="36000"/>
                    <a:pt x="105542" y="36000"/>
                    <a:pt x="105542" y="36000"/>
                  </a:cubicBezTo>
                  <a:cubicBezTo>
                    <a:pt x="117108" y="36000"/>
                    <a:pt x="117108" y="36000"/>
                    <a:pt x="117108" y="36000"/>
                  </a:cubicBezTo>
                  <a:cubicBezTo>
                    <a:pt x="118554" y="36000"/>
                    <a:pt x="119999" y="34285"/>
                    <a:pt x="119999" y="32571"/>
                  </a:cubicBezTo>
                  <a:cubicBezTo>
                    <a:pt x="119999" y="3428"/>
                    <a:pt x="119999" y="3428"/>
                    <a:pt x="119999" y="3428"/>
                  </a:cubicBezTo>
                  <a:cubicBezTo>
                    <a:pt x="119999" y="1714"/>
                    <a:pt x="118554" y="0"/>
                    <a:pt x="117108" y="0"/>
                  </a:cubicBezTo>
                  <a:close/>
                  <a:moveTo>
                    <a:pt x="50602" y="29142"/>
                  </a:moveTo>
                  <a:cubicBezTo>
                    <a:pt x="50602" y="6857"/>
                    <a:pt x="50602" y="6857"/>
                    <a:pt x="50602" y="6857"/>
                  </a:cubicBezTo>
                  <a:cubicBezTo>
                    <a:pt x="69397" y="6857"/>
                    <a:pt x="69397" y="6857"/>
                    <a:pt x="69397" y="6857"/>
                  </a:cubicBezTo>
                  <a:cubicBezTo>
                    <a:pt x="69397" y="29142"/>
                    <a:pt x="69397" y="29142"/>
                    <a:pt x="69397" y="29142"/>
                  </a:cubicBezTo>
                  <a:cubicBezTo>
                    <a:pt x="65060" y="29142"/>
                    <a:pt x="65060" y="29142"/>
                    <a:pt x="65060" y="29142"/>
                  </a:cubicBezTo>
                  <a:cubicBezTo>
                    <a:pt x="59277" y="29142"/>
                    <a:pt x="59277" y="29142"/>
                    <a:pt x="59277" y="29142"/>
                  </a:cubicBezTo>
                  <a:lnTo>
                    <a:pt x="50602" y="29142"/>
                  </a:lnTo>
                  <a:close/>
                  <a:moveTo>
                    <a:pt x="5783" y="29142"/>
                  </a:moveTo>
                  <a:cubicBezTo>
                    <a:pt x="5783" y="6857"/>
                    <a:pt x="5783" y="6857"/>
                    <a:pt x="5783" y="6857"/>
                  </a:cubicBezTo>
                  <a:cubicBezTo>
                    <a:pt x="24578" y="6857"/>
                    <a:pt x="24578" y="6857"/>
                    <a:pt x="24578" y="6857"/>
                  </a:cubicBezTo>
                  <a:cubicBezTo>
                    <a:pt x="24578" y="29142"/>
                    <a:pt x="24578" y="29142"/>
                    <a:pt x="24578" y="29142"/>
                  </a:cubicBezTo>
                  <a:cubicBezTo>
                    <a:pt x="20240" y="29142"/>
                    <a:pt x="20240" y="29142"/>
                    <a:pt x="20240" y="29142"/>
                  </a:cubicBezTo>
                  <a:cubicBezTo>
                    <a:pt x="14457" y="29142"/>
                    <a:pt x="14457" y="29142"/>
                    <a:pt x="14457" y="29142"/>
                  </a:cubicBezTo>
                  <a:lnTo>
                    <a:pt x="5783" y="29142"/>
                  </a:lnTo>
                  <a:close/>
                  <a:moveTo>
                    <a:pt x="93975" y="96000"/>
                  </a:moveTo>
                  <a:cubicBezTo>
                    <a:pt x="93975" y="113142"/>
                    <a:pt x="93975" y="113142"/>
                    <a:pt x="93975" y="113142"/>
                  </a:cubicBezTo>
                  <a:cubicBezTo>
                    <a:pt x="26024" y="113142"/>
                    <a:pt x="26024" y="113142"/>
                    <a:pt x="26024" y="113142"/>
                  </a:cubicBezTo>
                  <a:cubicBezTo>
                    <a:pt x="26024" y="96000"/>
                    <a:pt x="26024" y="96000"/>
                    <a:pt x="26024" y="96000"/>
                  </a:cubicBezTo>
                  <a:cubicBezTo>
                    <a:pt x="59277" y="96000"/>
                    <a:pt x="59277" y="96000"/>
                    <a:pt x="59277" y="96000"/>
                  </a:cubicBezTo>
                  <a:cubicBezTo>
                    <a:pt x="65060" y="96000"/>
                    <a:pt x="65060" y="96000"/>
                    <a:pt x="65060" y="96000"/>
                  </a:cubicBezTo>
                  <a:lnTo>
                    <a:pt x="93975" y="96000"/>
                  </a:lnTo>
                  <a:close/>
                  <a:moveTo>
                    <a:pt x="114216" y="29142"/>
                  </a:moveTo>
                  <a:cubicBezTo>
                    <a:pt x="105542" y="29142"/>
                    <a:pt x="105542" y="29142"/>
                    <a:pt x="105542" y="29142"/>
                  </a:cubicBezTo>
                  <a:cubicBezTo>
                    <a:pt x="99759" y="29142"/>
                    <a:pt x="99759" y="29142"/>
                    <a:pt x="99759" y="29142"/>
                  </a:cubicBezTo>
                  <a:cubicBezTo>
                    <a:pt x="95421" y="29142"/>
                    <a:pt x="95421" y="29142"/>
                    <a:pt x="95421" y="29142"/>
                  </a:cubicBezTo>
                  <a:cubicBezTo>
                    <a:pt x="95421" y="6857"/>
                    <a:pt x="95421" y="6857"/>
                    <a:pt x="95421" y="6857"/>
                  </a:cubicBezTo>
                  <a:cubicBezTo>
                    <a:pt x="114216" y="6857"/>
                    <a:pt x="114216" y="6857"/>
                    <a:pt x="114216" y="6857"/>
                  </a:cubicBezTo>
                  <a:lnTo>
                    <a:pt x="114216" y="291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5"/>
            <p:cNvSpPr/>
            <p:nvPr/>
          </p:nvSpPr>
          <p:spPr>
            <a:xfrm>
              <a:off x="1476375" y="2262188"/>
              <a:ext cx="176100" cy="723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68444"/>
                  </a:moveTo>
                  <a:cubicBezTo>
                    <a:pt x="109090" y="68444"/>
                    <a:pt x="105454" y="69333"/>
                    <a:pt x="105454" y="70222"/>
                  </a:cubicBezTo>
                  <a:cubicBezTo>
                    <a:pt x="105454" y="104888"/>
                    <a:pt x="105454" y="104888"/>
                    <a:pt x="105454" y="104888"/>
                  </a:cubicBezTo>
                  <a:cubicBezTo>
                    <a:pt x="105454" y="107555"/>
                    <a:pt x="98181" y="110222"/>
                    <a:pt x="87272" y="111111"/>
                  </a:cubicBezTo>
                  <a:cubicBezTo>
                    <a:pt x="87272" y="83555"/>
                    <a:pt x="87272" y="83555"/>
                    <a:pt x="87272" y="83555"/>
                  </a:cubicBezTo>
                  <a:cubicBezTo>
                    <a:pt x="87272" y="83555"/>
                    <a:pt x="87272" y="83555"/>
                    <a:pt x="87272" y="83555"/>
                  </a:cubicBezTo>
                  <a:cubicBezTo>
                    <a:pt x="87272" y="24000"/>
                    <a:pt x="87272" y="24000"/>
                    <a:pt x="87272" y="24000"/>
                  </a:cubicBezTo>
                  <a:cubicBezTo>
                    <a:pt x="87272" y="24000"/>
                    <a:pt x="87272" y="24000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50909" y="1777"/>
                    <a:pt x="50909" y="1777"/>
                    <a:pt x="50909" y="1777"/>
                  </a:cubicBezTo>
                  <a:cubicBezTo>
                    <a:pt x="50909" y="888"/>
                    <a:pt x="47272" y="0"/>
                    <a:pt x="43636" y="0"/>
                  </a:cubicBezTo>
                  <a:cubicBezTo>
                    <a:pt x="40000" y="0"/>
                    <a:pt x="36363" y="888"/>
                    <a:pt x="36363" y="1777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4000"/>
                    <a:pt x="0" y="24000"/>
                    <a:pt x="0" y="24000"/>
                  </a:cubicBezTo>
                  <a:cubicBezTo>
                    <a:pt x="0" y="83555"/>
                    <a:pt x="0" y="83555"/>
                    <a:pt x="0" y="83555"/>
                  </a:cubicBezTo>
                  <a:cubicBezTo>
                    <a:pt x="0" y="117333"/>
                    <a:pt x="0" y="117333"/>
                    <a:pt x="0" y="117333"/>
                  </a:cubicBezTo>
                  <a:cubicBezTo>
                    <a:pt x="0" y="118222"/>
                    <a:pt x="0" y="119111"/>
                    <a:pt x="3636" y="119111"/>
                  </a:cubicBezTo>
                  <a:cubicBezTo>
                    <a:pt x="3636" y="119111"/>
                    <a:pt x="7272" y="120000"/>
                    <a:pt x="7272" y="120000"/>
                  </a:cubicBezTo>
                  <a:cubicBezTo>
                    <a:pt x="76363" y="120000"/>
                    <a:pt x="76363" y="120000"/>
                    <a:pt x="76363" y="120000"/>
                  </a:cubicBezTo>
                  <a:cubicBezTo>
                    <a:pt x="83636" y="120000"/>
                    <a:pt x="87272" y="119111"/>
                    <a:pt x="87272" y="117333"/>
                  </a:cubicBezTo>
                  <a:cubicBezTo>
                    <a:pt x="87272" y="115555"/>
                    <a:pt x="87272" y="115555"/>
                    <a:pt x="87272" y="115555"/>
                  </a:cubicBezTo>
                  <a:cubicBezTo>
                    <a:pt x="105454" y="114666"/>
                    <a:pt x="120000" y="110222"/>
                    <a:pt x="120000" y="104888"/>
                  </a:cubicBezTo>
                  <a:cubicBezTo>
                    <a:pt x="120000" y="70222"/>
                    <a:pt x="120000" y="70222"/>
                    <a:pt x="120000" y="70222"/>
                  </a:cubicBezTo>
                  <a:cubicBezTo>
                    <a:pt x="120000" y="69333"/>
                    <a:pt x="116363" y="68444"/>
                    <a:pt x="112727" y="68444"/>
                  </a:cubicBezTo>
                  <a:close/>
                  <a:moveTo>
                    <a:pt x="69090" y="80888"/>
                  </a:moveTo>
                  <a:cubicBezTo>
                    <a:pt x="18181" y="80888"/>
                    <a:pt x="18181" y="80888"/>
                    <a:pt x="18181" y="80888"/>
                  </a:cubicBezTo>
                  <a:cubicBezTo>
                    <a:pt x="18181" y="25777"/>
                    <a:pt x="18181" y="25777"/>
                    <a:pt x="18181" y="25777"/>
                  </a:cubicBezTo>
                  <a:cubicBezTo>
                    <a:pt x="69090" y="25777"/>
                    <a:pt x="69090" y="25777"/>
                    <a:pt x="69090" y="25777"/>
                  </a:cubicBezTo>
                  <a:lnTo>
                    <a:pt x="69090" y="80888"/>
                  </a:lnTo>
                  <a:close/>
                  <a:moveTo>
                    <a:pt x="43636" y="8000"/>
                  </a:moveTo>
                  <a:cubicBezTo>
                    <a:pt x="65454" y="21333"/>
                    <a:pt x="65454" y="21333"/>
                    <a:pt x="65454" y="21333"/>
                  </a:cubicBezTo>
                  <a:cubicBezTo>
                    <a:pt x="21818" y="21333"/>
                    <a:pt x="21818" y="21333"/>
                    <a:pt x="21818" y="21333"/>
                  </a:cubicBezTo>
                  <a:lnTo>
                    <a:pt x="43636" y="8000"/>
                  </a:lnTo>
                  <a:close/>
                  <a:moveTo>
                    <a:pt x="18181" y="115555"/>
                  </a:moveTo>
                  <a:cubicBezTo>
                    <a:pt x="18181" y="85333"/>
                    <a:pt x="18181" y="85333"/>
                    <a:pt x="18181" y="85333"/>
                  </a:cubicBezTo>
                  <a:cubicBezTo>
                    <a:pt x="69090" y="85333"/>
                    <a:pt x="69090" y="85333"/>
                    <a:pt x="69090" y="85333"/>
                  </a:cubicBezTo>
                  <a:cubicBezTo>
                    <a:pt x="69090" y="115555"/>
                    <a:pt x="69090" y="115555"/>
                    <a:pt x="69090" y="115555"/>
                  </a:cubicBezTo>
                  <a:lnTo>
                    <a:pt x="18181" y="11555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5"/>
            <p:cNvSpPr/>
            <p:nvPr/>
          </p:nvSpPr>
          <p:spPr>
            <a:xfrm>
              <a:off x="207963" y="855663"/>
              <a:ext cx="711300" cy="1701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293" y="84037"/>
                  </a:moveTo>
                  <a:cubicBezTo>
                    <a:pt x="116390" y="83280"/>
                    <a:pt x="101954" y="70788"/>
                    <a:pt x="91127" y="63217"/>
                  </a:cubicBezTo>
                  <a:cubicBezTo>
                    <a:pt x="87518" y="61324"/>
                    <a:pt x="83909" y="59810"/>
                    <a:pt x="79398" y="58675"/>
                  </a:cubicBezTo>
                  <a:cubicBezTo>
                    <a:pt x="79398" y="38611"/>
                    <a:pt x="79398" y="38611"/>
                    <a:pt x="79398" y="38611"/>
                  </a:cubicBezTo>
                  <a:cubicBezTo>
                    <a:pt x="88421" y="38611"/>
                    <a:pt x="88421" y="38611"/>
                    <a:pt x="88421" y="38611"/>
                  </a:cubicBezTo>
                  <a:cubicBezTo>
                    <a:pt x="90225" y="38611"/>
                    <a:pt x="91127" y="38233"/>
                    <a:pt x="91127" y="37476"/>
                  </a:cubicBezTo>
                  <a:cubicBezTo>
                    <a:pt x="91127" y="0"/>
                    <a:pt x="91127" y="0"/>
                    <a:pt x="91127" y="0"/>
                  </a:cubicBezTo>
                  <a:cubicBezTo>
                    <a:pt x="86616" y="0"/>
                    <a:pt x="86616" y="0"/>
                    <a:pt x="86616" y="0"/>
                  </a:cubicBezTo>
                  <a:cubicBezTo>
                    <a:pt x="86616" y="36719"/>
                    <a:pt x="86616" y="36719"/>
                    <a:pt x="86616" y="36719"/>
                  </a:cubicBezTo>
                  <a:cubicBezTo>
                    <a:pt x="9022" y="36719"/>
                    <a:pt x="9022" y="36719"/>
                    <a:pt x="9022" y="36719"/>
                  </a:cubicBezTo>
                  <a:cubicBezTo>
                    <a:pt x="9022" y="0"/>
                    <a:pt x="9022" y="0"/>
                    <a:pt x="9022" y="0"/>
                  </a:cubicBezTo>
                  <a:cubicBezTo>
                    <a:pt x="5413" y="0"/>
                    <a:pt x="5413" y="0"/>
                    <a:pt x="5413" y="0"/>
                  </a:cubicBezTo>
                  <a:cubicBezTo>
                    <a:pt x="5413" y="37476"/>
                    <a:pt x="5413" y="37476"/>
                    <a:pt x="5413" y="37476"/>
                  </a:cubicBezTo>
                  <a:cubicBezTo>
                    <a:pt x="5413" y="38233"/>
                    <a:pt x="6315" y="38611"/>
                    <a:pt x="7218" y="38611"/>
                  </a:cubicBezTo>
                  <a:cubicBezTo>
                    <a:pt x="17142" y="38611"/>
                    <a:pt x="17142" y="38611"/>
                    <a:pt x="17142" y="38611"/>
                  </a:cubicBezTo>
                  <a:cubicBezTo>
                    <a:pt x="17142" y="58675"/>
                    <a:pt x="17142" y="58675"/>
                    <a:pt x="17142" y="58675"/>
                  </a:cubicBezTo>
                  <a:cubicBezTo>
                    <a:pt x="6315" y="61703"/>
                    <a:pt x="0" y="66624"/>
                    <a:pt x="0" y="71545"/>
                  </a:cubicBezTo>
                  <a:cubicBezTo>
                    <a:pt x="0" y="100315"/>
                    <a:pt x="0" y="100315"/>
                    <a:pt x="0" y="100315"/>
                  </a:cubicBezTo>
                  <a:cubicBezTo>
                    <a:pt x="0" y="103343"/>
                    <a:pt x="6315" y="105615"/>
                    <a:pt x="12631" y="105615"/>
                  </a:cubicBezTo>
                  <a:cubicBezTo>
                    <a:pt x="16240" y="105615"/>
                    <a:pt x="18947" y="105236"/>
                    <a:pt x="20751" y="104479"/>
                  </a:cubicBezTo>
                  <a:cubicBezTo>
                    <a:pt x="20751" y="109022"/>
                    <a:pt x="20751" y="109022"/>
                    <a:pt x="20751" y="109022"/>
                  </a:cubicBezTo>
                  <a:cubicBezTo>
                    <a:pt x="20751" y="112050"/>
                    <a:pt x="27067" y="114321"/>
                    <a:pt x="33383" y="114321"/>
                  </a:cubicBezTo>
                  <a:cubicBezTo>
                    <a:pt x="36992" y="114321"/>
                    <a:pt x="39699" y="113943"/>
                    <a:pt x="41503" y="113186"/>
                  </a:cubicBezTo>
                  <a:cubicBezTo>
                    <a:pt x="41503" y="115078"/>
                    <a:pt x="41503" y="115078"/>
                    <a:pt x="41503" y="115078"/>
                  </a:cubicBezTo>
                  <a:cubicBezTo>
                    <a:pt x="41503" y="117728"/>
                    <a:pt x="46917" y="120000"/>
                    <a:pt x="54135" y="120000"/>
                  </a:cubicBezTo>
                  <a:cubicBezTo>
                    <a:pt x="61353" y="120000"/>
                    <a:pt x="66766" y="117728"/>
                    <a:pt x="66766" y="115078"/>
                  </a:cubicBezTo>
                  <a:cubicBezTo>
                    <a:pt x="66766" y="113186"/>
                    <a:pt x="66766" y="113186"/>
                    <a:pt x="66766" y="113186"/>
                  </a:cubicBezTo>
                  <a:cubicBezTo>
                    <a:pt x="68571" y="113943"/>
                    <a:pt x="72180" y="114321"/>
                    <a:pt x="74887" y="114321"/>
                  </a:cubicBezTo>
                  <a:cubicBezTo>
                    <a:pt x="82105" y="114321"/>
                    <a:pt x="87518" y="112050"/>
                    <a:pt x="87518" y="109022"/>
                  </a:cubicBezTo>
                  <a:cubicBezTo>
                    <a:pt x="87518" y="82902"/>
                    <a:pt x="87518" y="82902"/>
                    <a:pt x="87518" y="82902"/>
                  </a:cubicBezTo>
                  <a:cubicBezTo>
                    <a:pt x="101954" y="89716"/>
                    <a:pt x="101954" y="89716"/>
                    <a:pt x="101954" y="89716"/>
                  </a:cubicBezTo>
                  <a:cubicBezTo>
                    <a:pt x="101954" y="89716"/>
                    <a:pt x="101954" y="90094"/>
                    <a:pt x="101954" y="90094"/>
                  </a:cubicBezTo>
                  <a:cubicBezTo>
                    <a:pt x="106466" y="91230"/>
                    <a:pt x="112781" y="91230"/>
                    <a:pt x="116390" y="89716"/>
                  </a:cubicBezTo>
                  <a:cubicBezTo>
                    <a:pt x="120000" y="88201"/>
                    <a:pt x="120000" y="85930"/>
                    <a:pt x="117293" y="84037"/>
                  </a:cubicBezTo>
                  <a:close/>
                  <a:moveTo>
                    <a:pt x="20751" y="38990"/>
                  </a:moveTo>
                  <a:cubicBezTo>
                    <a:pt x="74887" y="38990"/>
                    <a:pt x="74887" y="38990"/>
                    <a:pt x="74887" y="38990"/>
                  </a:cubicBezTo>
                  <a:cubicBezTo>
                    <a:pt x="74887" y="45425"/>
                    <a:pt x="74887" y="45425"/>
                    <a:pt x="74887" y="45425"/>
                  </a:cubicBezTo>
                  <a:cubicBezTo>
                    <a:pt x="61353" y="45425"/>
                    <a:pt x="61353" y="45425"/>
                    <a:pt x="61353" y="45425"/>
                  </a:cubicBezTo>
                  <a:cubicBezTo>
                    <a:pt x="61353" y="43911"/>
                    <a:pt x="61353" y="43911"/>
                    <a:pt x="61353" y="43911"/>
                  </a:cubicBezTo>
                  <a:cubicBezTo>
                    <a:pt x="61353" y="43533"/>
                    <a:pt x="60451" y="42776"/>
                    <a:pt x="59548" y="42776"/>
                  </a:cubicBezTo>
                  <a:cubicBezTo>
                    <a:pt x="36992" y="42776"/>
                    <a:pt x="36992" y="42776"/>
                    <a:pt x="36992" y="42776"/>
                  </a:cubicBezTo>
                  <a:cubicBezTo>
                    <a:pt x="35187" y="42776"/>
                    <a:pt x="34285" y="43533"/>
                    <a:pt x="34285" y="43911"/>
                  </a:cubicBezTo>
                  <a:cubicBezTo>
                    <a:pt x="34285" y="45425"/>
                    <a:pt x="34285" y="45425"/>
                    <a:pt x="34285" y="45425"/>
                  </a:cubicBezTo>
                  <a:cubicBezTo>
                    <a:pt x="20751" y="45425"/>
                    <a:pt x="20751" y="45425"/>
                    <a:pt x="20751" y="45425"/>
                  </a:cubicBezTo>
                  <a:lnTo>
                    <a:pt x="20751" y="38990"/>
                  </a:lnTo>
                  <a:close/>
                  <a:moveTo>
                    <a:pt x="74887" y="47318"/>
                  </a:moveTo>
                  <a:cubicBezTo>
                    <a:pt x="74887" y="49968"/>
                    <a:pt x="74887" y="49968"/>
                    <a:pt x="74887" y="49968"/>
                  </a:cubicBezTo>
                  <a:cubicBezTo>
                    <a:pt x="61353" y="49968"/>
                    <a:pt x="61353" y="49968"/>
                    <a:pt x="61353" y="49968"/>
                  </a:cubicBezTo>
                  <a:cubicBezTo>
                    <a:pt x="61353" y="47318"/>
                    <a:pt x="61353" y="47318"/>
                    <a:pt x="61353" y="47318"/>
                  </a:cubicBezTo>
                  <a:lnTo>
                    <a:pt x="74887" y="47318"/>
                  </a:lnTo>
                  <a:close/>
                  <a:moveTo>
                    <a:pt x="56842" y="45047"/>
                  </a:moveTo>
                  <a:cubicBezTo>
                    <a:pt x="56842" y="52618"/>
                    <a:pt x="56842" y="52618"/>
                    <a:pt x="56842" y="52618"/>
                  </a:cubicBezTo>
                  <a:cubicBezTo>
                    <a:pt x="39699" y="52618"/>
                    <a:pt x="39699" y="52618"/>
                    <a:pt x="39699" y="52618"/>
                  </a:cubicBezTo>
                  <a:cubicBezTo>
                    <a:pt x="39699" y="45047"/>
                    <a:pt x="39699" y="45047"/>
                    <a:pt x="39699" y="45047"/>
                  </a:cubicBezTo>
                  <a:lnTo>
                    <a:pt x="56842" y="45047"/>
                  </a:lnTo>
                  <a:close/>
                  <a:moveTo>
                    <a:pt x="20751" y="47318"/>
                  </a:moveTo>
                  <a:cubicBezTo>
                    <a:pt x="34285" y="47318"/>
                    <a:pt x="34285" y="47318"/>
                    <a:pt x="34285" y="47318"/>
                  </a:cubicBezTo>
                  <a:cubicBezTo>
                    <a:pt x="34285" y="49968"/>
                    <a:pt x="34285" y="49968"/>
                    <a:pt x="34285" y="49968"/>
                  </a:cubicBezTo>
                  <a:cubicBezTo>
                    <a:pt x="20751" y="49968"/>
                    <a:pt x="20751" y="49968"/>
                    <a:pt x="20751" y="49968"/>
                  </a:cubicBezTo>
                  <a:lnTo>
                    <a:pt x="20751" y="47318"/>
                  </a:lnTo>
                  <a:close/>
                  <a:moveTo>
                    <a:pt x="112781" y="88580"/>
                  </a:moveTo>
                  <a:cubicBezTo>
                    <a:pt x="110977" y="89337"/>
                    <a:pt x="107368" y="89337"/>
                    <a:pt x="104661" y="88580"/>
                  </a:cubicBezTo>
                  <a:cubicBezTo>
                    <a:pt x="86616" y="79873"/>
                    <a:pt x="86616" y="79873"/>
                    <a:pt x="86616" y="79873"/>
                  </a:cubicBezTo>
                  <a:cubicBezTo>
                    <a:pt x="86616" y="79495"/>
                    <a:pt x="85714" y="79116"/>
                    <a:pt x="84812" y="79495"/>
                  </a:cubicBezTo>
                  <a:cubicBezTo>
                    <a:pt x="83909" y="79495"/>
                    <a:pt x="83007" y="79873"/>
                    <a:pt x="83007" y="80252"/>
                  </a:cubicBezTo>
                  <a:cubicBezTo>
                    <a:pt x="83007" y="109022"/>
                    <a:pt x="83007" y="109022"/>
                    <a:pt x="83007" y="109022"/>
                  </a:cubicBezTo>
                  <a:cubicBezTo>
                    <a:pt x="83007" y="110914"/>
                    <a:pt x="80300" y="112429"/>
                    <a:pt x="75789" y="112429"/>
                  </a:cubicBezTo>
                  <a:cubicBezTo>
                    <a:pt x="71278" y="112807"/>
                    <a:pt x="66766" y="111293"/>
                    <a:pt x="66766" y="109022"/>
                  </a:cubicBezTo>
                  <a:cubicBezTo>
                    <a:pt x="66766" y="93501"/>
                    <a:pt x="66766" y="93501"/>
                    <a:pt x="66766" y="93501"/>
                  </a:cubicBezTo>
                  <a:cubicBezTo>
                    <a:pt x="66766" y="92744"/>
                    <a:pt x="65864" y="92365"/>
                    <a:pt x="64060" y="92365"/>
                  </a:cubicBezTo>
                  <a:cubicBezTo>
                    <a:pt x="64060" y="92365"/>
                    <a:pt x="64060" y="92365"/>
                    <a:pt x="64060" y="92365"/>
                  </a:cubicBezTo>
                  <a:cubicBezTo>
                    <a:pt x="63157" y="92365"/>
                    <a:pt x="62255" y="92744"/>
                    <a:pt x="62255" y="93501"/>
                  </a:cubicBezTo>
                  <a:cubicBezTo>
                    <a:pt x="62255" y="109022"/>
                    <a:pt x="62255" y="109022"/>
                    <a:pt x="62255" y="109022"/>
                  </a:cubicBezTo>
                  <a:cubicBezTo>
                    <a:pt x="62255" y="114700"/>
                    <a:pt x="62255" y="114700"/>
                    <a:pt x="62255" y="114700"/>
                  </a:cubicBezTo>
                  <a:cubicBezTo>
                    <a:pt x="62255" y="116593"/>
                    <a:pt x="59548" y="118107"/>
                    <a:pt x="55037" y="118485"/>
                  </a:cubicBezTo>
                  <a:cubicBezTo>
                    <a:pt x="50526" y="118485"/>
                    <a:pt x="46015" y="116971"/>
                    <a:pt x="46015" y="115078"/>
                  </a:cubicBezTo>
                  <a:cubicBezTo>
                    <a:pt x="46015" y="109022"/>
                    <a:pt x="46015" y="109022"/>
                    <a:pt x="46015" y="109022"/>
                  </a:cubicBezTo>
                  <a:cubicBezTo>
                    <a:pt x="46015" y="93501"/>
                    <a:pt x="46015" y="93501"/>
                    <a:pt x="46015" y="93501"/>
                  </a:cubicBezTo>
                  <a:cubicBezTo>
                    <a:pt x="46015" y="92744"/>
                    <a:pt x="45112" y="92365"/>
                    <a:pt x="44210" y="92365"/>
                  </a:cubicBezTo>
                  <a:cubicBezTo>
                    <a:pt x="44210" y="92365"/>
                    <a:pt x="44210" y="92365"/>
                    <a:pt x="44210" y="92365"/>
                  </a:cubicBezTo>
                  <a:cubicBezTo>
                    <a:pt x="42406" y="92365"/>
                    <a:pt x="41503" y="92744"/>
                    <a:pt x="41503" y="93501"/>
                  </a:cubicBezTo>
                  <a:cubicBezTo>
                    <a:pt x="41503" y="109022"/>
                    <a:pt x="41503" y="109022"/>
                    <a:pt x="41503" y="109022"/>
                  </a:cubicBezTo>
                  <a:cubicBezTo>
                    <a:pt x="41503" y="110914"/>
                    <a:pt x="38796" y="112429"/>
                    <a:pt x="34285" y="112429"/>
                  </a:cubicBezTo>
                  <a:cubicBezTo>
                    <a:pt x="29774" y="112807"/>
                    <a:pt x="25263" y="111293"/>
                    <a:pt x="25263" y="109022"/>
                  </a:cubicBezTo>
                  <a:cubicBezTo>
                    <a:pt x="25263" y="100315"/>
                    <a:pt x="25263" y="100315"/>
                    <a:pt x="25263" y="100315"/>
                  </a:cubicBezTo>
                  <a:cubicBezTo>
                    <a:pt x="25263" y="88958"/>
                    <a:pt x="25263" y="88958"/>
                    <a:pt x="25263" y="88958"/>
                  </a:cubicBezTo>
                  <a:cubicBezTo>
                    <a:pt x="25263" y="88580"/>
                    <a:pt x="24360" y="88201"/>
                    <a:pt x="23458" y="88201"/>
                  </a:cubicBezTo>
                  <a:cubicBezTo>
                    <a:pt x="23458" y="88201"/>
                    <a:pt x="23458" y="88201"/>
                    <a:pt x="23458" y="88201"/>
                  </a:cubicBezTo>
                  <a:cubicBezTo>
                    <a:pt x="21654" y="88201"/>
                    <a:pt x="20751" y="88580"/>
                    <a:pt x="20751" y="88958"/>
                  </a:cubicBezTo>
                  <a:cubicBezTo>
                    <a:pt x="20751" y="100315"/>
                    <a:pt x="20751" y="100315"/>
                    <a:pt x="20751" y="100315"/>
                  </a:cubicBezTo>
                  <a:cubicBezTo>
                    <a:pt x="20751" y="102208"/>
                    <a:pt x="18045" y="103722"/>
                    <a:pt x="13533" y="103722"/>
                  </a:cubicBezTo>
                  <a:cubicBezTo>
                    <a:pt x="9022" y="104100"/>
                    <a:pt x="4511" y="102586"/>
                    <a:pt x="4511" y="100315"/>
                  </a:cubicBezTo>
                  <a:cubicBezTo>
                    <a:pt x="4511" y="71545"/>
                    <a:pt x="4511" y="71545"/>
                    <a:pt x="4511" y="71545"/>
                  </a:cubicBezTo>
                  <a:cubicBezTo>
                    <a:pt x="4511" y="67003"/>
                    <a:pt x="10827" y="62460"/>
                    <a:pt x="19849" y="60189"/>
                  </a:cubicBezTo>
                  <a:cubicBezTo>
                    <a:pt x="20751" y="59810"/>
                    <a:pt x="20751" y="59810"/>
                    <a:pt x="20751" y="59432"/>
                  </a:cubicBezTo>
                  <a:cubicBezTo>
                    <a:pt x="20751" y="52239"/>
                    <a:pt x="20751" y="52239"/>
                    <a:pt x="20751" y="52239"/>
                  </a:cubicBezTo>
                  <a:cubicBezTo>
                    <a:pt x="34285" y="52239"/>
                    <a:pt x="34285" y="52239"/>
                    <a:pt x="34285" y="52239"/>
                  </a:cubicBezTo>
                  <a:cubicBezTo>
                    <a:pt x="34285" y="53375"/>
                    <a:pt x="34285" y="53375"/>
                    <a:pt x="34285" y="53375"/>
                  </a:cubicBezTo>
                  <a:cubicBezTo>
                    <a:pt x="34285" y="54132"/>
                    <a:pt x="35187" y="54511"/>
                    <a:pt x="36992" y="54511"/>
                  </a:cubicBezTo>
                  <a:cubicBezTo>
                    <a:pt x="59548" y="54511"/>
                    <a:pt x="59548" y="54511"/>
                    <a:pt x="59548" y="54511"/>
                  </a:cubicBezTo>
                  <a:cubicBezTo>
                    <a:pt x="60451" y="54511"/>
                    <a:pt x="61353" y="54132"/>
                    <a:pt x="61353" y="53375"/>
                  </a:cubicBezTo>
                  <a:cubicBezTo>
                    <a:pt x="61353" y="52239"/>
                    <a:pt x="61353" y="52239"/>
                    <a:pt x="61353" y="52239"/>
                  </a:cubicBezTo>
                  <a:cubicBezTo>
                    <a:pt x="74887" y="52239"/>
                    <a:pt x="74887" y="52239"/>
                    <a:pt x="74887" y="52239"/>
                  </a:cubicBezTo>
                  <a:cubicBezTo>
                    <a:pt x="74887" y="59053"/>
                    <a:pt x="74887" y="59053"/>
                    <a:pt x="74887" y="59053"/>
                  </a:cubicBezTo>
                  <a:cubicBezTo>
                    <a:pt x="74887" y="59432"/>
                    <a:pt x="74887" y="59810"/>
                    <a:pt x="75789" y="59810"/>
                  </a:cubicBezTo>
                  <a:cubicBezTo>
                    <a:pt x="80300" y="60946"/>
                    <a:pt x="84812" y="62460"/>
                    <a:pt x="87518" y="64353"/>
                  </a:cubicBezTo>
                  <a:cubicBezTo>
                    <a:pt x="99248" y="71924"/>
                    <a:pt x="113684" y="84794"/>
                    <a:pt x="113684" y="85173"/>
                  </a:cubicBezTo>
                  <a:cubicBezTo>
                    <a:pt x="113684" y="85173"/>
                    <a:pt x="113684" y="85173"/>
                    <a:pt x="113684" y="85173"/>
                  </a:cubicBezTo>
                  <a:cubicBezTo>
                    <a:pt x="115488" y="86309"/>
                    <a:pt x="115488" y="87444"/>
                    <a:pt x="112781" y="8858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9" name="Google Shape;99;p5"/>
          <p:cNvGrpSpPr/>
          <p:nvPr/>
        </p:nvGrpSpPr>
        <p:grpSpPr>
          <a:xfrm>
            <a:off x="7106138" y="2674863"/>
            <a:ext cx="1551087" cy="2468625"/>
            <a:chOff x="715963" y="3538538"/>
            <a:chExt cx="1551087" cy="2468625"/>
          </a:xfrm>
        </p:grpSpPr>
        <p:sp>
          <p:nvSpPr>
            <p:cNvPr id="100" name="Google Shape;100;p5"/>
            <p:cNvSpPr/>
            <p:nvPr/>
          </p:nvSpPr>
          <p:spPr>
            <a:xfrm>
              <a:off x="785813" y="4429125"/>
              <a:ext cx="15900" cy="33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40000" y="120000"/>
                  </a:cubicBezTo>
                  <a:cubicBezTo>
                    <a:pt x="8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80000" y="0"/>
                    <a:pt x="4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5"/>
            <p:cNvSpPr/>
            <p:nvPr/>
          </p:nvSpPr>
          <p:spPr>
            <a:xfrm>
              <a:off x="817563" y="4429125"/>
              <a:ext cx="15900" cy="33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80000" y="120000"/>
                  </a:cubicBezTo>
                  <a:cubicBezTo>
                    <a:pt x="12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120000" y="0"/>
                    <a:pt x="8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5"/>
            <p:cNvSpPr/>
            <p:nvPr/>
          </p:nvSpPr>
          <p:spPr>
            <a:xfrm>
              <a:off x="715963" y="4392613"/>
              <a:ext cx="187200" cy="401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3142" y="24000"/>
                  </a:moveTo>
                  <a:cubicBezTo>
                    <a:pt x="99428" y="24000"/>
                    <a:pt x="99428" y="24000"/>
                    <a:pt x="99428" y="24000"/>
                  </a:cubicBezTo>
                  <a:cubicBezTo>
                    <a:pt x="99428" y="3200"/>
                    <a:pt x="99428" y="3200"/>
                    <a:pt x="99428" y="3200"/>
                  </a:cubicBezTo>
                  <a:cubicBezTo>
                    <a:pt x="99428" y="1600"/>
                    <a:pt x="96000" y="0"/>
                    <a:pt x="92571" y="0"/>
                  </a:cubicBezTo>
                  <a:cubicBezTo>
                    <a:pt x="27428" y="0"/>
                    <a:pt x="27428" y="0"/>
                    <a:pt x="27428" y="0"/>
                  </a:cubicBezTo>
                  <a:cubicBezTo>
                    <a:pt x="24000" y="0"/>
                    <a:pt x="20571" y="1600"/>
                    <a:pt x="20571" y="3200"/>
                  </a:cubicBezTo>
                  <a:cubicBezTo>
                    <a:pt x="20571" y="24000"/>
                    <a:pt x="20571" y="24000"/>
                    <a:pt x="20571" y="24000"/>
                  </a:cubicBezTo>
                  <a:cubicBezTo>
                    <a:pt x="6857" y="24000"/>
                    <a:pt x="6857" y="24000"/>
                    <a:pt x="6857" y="24000"/>
                  </a:cubicBezTo>
                  <a:cubicBezTo>
                    <a:pt x="3428" y="24000"/>
                    <a:pt x="0" y="25600"/>
                    <a:pt x="0" y="28800"/>
                  </a:cubicBezTo>
                  <a:cubicBezTo>
                    <a:pt x="0" y="97600"/>
                    <a:pt x="0" y="97600"/>
                    <a:pt x="0" y="97600"/>
                  </a:cubicBezTo>
                  <a:cubicBezTo>
                    <a:pt x="0" y="110400"/>
                    <a:pt x="20571" y="120000"/>
                    <a:pt x="48000" y="120000"/>
                  </a:cubicBezTo>
                  <a:cubicBezTo>
                    <a:pt x="72000" y="120000"/>
                    <a:pt x="72000" y="120000"/>
                    <a:pt x="72000" y="120000"/>
                  </a:cubicBezTo>
                  <a:cubicBezTo>
                    <a:pt x="99428" y="120000"/>
                    <a:pt x="120000" y="110400"/>
                    <a:pt x="120000" y="97600"/>
                  </a:cubicBezTo>
                  <a:cubicBezTo>
                    <a:pt x="120000" y="28800"/>
                    <a:pt x="120000" y="28800"/>
                    <a:pt x="120000" y="28800"/>
                  </a:cubicBezTo>
                  <a:cubicBezTo>
                    <a:pt x="120000" y="25600"/>
                    <a:pt x="116571" y="24000"/>
                    <a:pt x="113142" y="24000"/>
                  </a:cubicBezTo>
                  <a:close/>
                  <a:moveTo>
                    <a:pt x="37714" y="8000"/>
                  </a:moveTo>
                  <a:cubicBezTo>
                    <a:pt x="82285" y="8000"/>
                    <a:pt x="82285" y="8000"/>
                    <a:pt x="82285" y="8000"/>
                  </a:cubicBezTo>
                  <a:cubicBezTo>
                    <a:pt x="82285" y="24000"/>
                    <a:pt x="82285" y="24000"/>
                    <a:pt x="82285" y="24000"/>
                  </a:cubicBezTo>
                  <a:cubicBezTo>
                    <a:pt x="37714" y="24000"/>
                    <a:pt x="37714" y="24000"/>
                    <a:pt x="37714" y="24000"/>
                  </a:cubicBezTo>
                  <a:lnTo>
                    <a:pt x="37714" y="8000"/>
                  </a:lnTo>
                  <a:close/>
                  <a:moveTo>
                    <a:pt x="72000" y="113600"/>
                  </a:moveTo>
                  <a:cubicBezTo>
                    <a:pt x="48000" y="113600"/>
                    <a:pt x="48000" y="113600"/>
                    <a:pt x="48000" y="113600"/>
                  </a:cubicBezTo>
                  <a:cubicBezTo>
                    <a:pt x="30857" y="113600"/>
                    <a:pt x="17142" y="105600"/>
                    <a:pt x="17142" y="97600"/>
                  </a:cubicBezTo>
                  <a:cubicBezTo>
                    <a:pt x="17142" y="32000"/>
                    <a:pt x="17142" y="32000"/>
                    <a:pt x="17142" y="32000"/>
                  </a:cubicBezTo>
                  <a:cubicBezTo>
                    <a:pt x="27428" y="32000"/>
                    <a:pt x="27428" y="32000"/>
                    <a:pt x="27428" y="32000"/>
                  </a:cubicBezTo>
                  <a:cubicBezTo>
                    <a:pt x="92571" y="32000"/>
                    <a:pt x="92571" y="32000"/>
                    <a:pt x="92571" y="32000"/>
                  </a:cubicBezTo>
                  <a:cubicBezTo>
                    <a:pt x="102857" y="32000"/>
                    <a:pt x="102857" y="32000"/>
                    <a:pt x="102857" y="32000"/>
                  </a:cubicBezTo>
                  <a:cubicBezTo>
                    <a:pt x="102857" y="97600"/>
                    <a:pt x="102857" y="97600"/>
                    <a:pt x="102857" y="97600"/>
                  </a:cubicBezTo>
                  <a:cubicBezTo>
                    <a:pt x="102857" y="105600"/>
                    <a:pt x="89142" y="113600"/>
                    <a:pt x="72000" y="113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5"/>
            <p:cNvSpPr/>
            <p:nvPr/>
          </p:nvSpPr>
          <p:spPr>
            <a:xfrm>
              <a:off x="758825" y="4521200"/>
              <a:ext cx="101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7368" y="0"/>
                  </a:moveTo>
                  <a:cubicBezTo>
                    <a:pt x="12631" y="0"/>
                    <a:pt x="12631" y="0"/>
                    <a:pt x="12631" y="0"/>
                  </a:cubicBezTo>
                  <a:cubicBezTo>
                    <a:pt x="6315" y="0"/>
                    <a:pt x="0" y="24000"/>
                    <a:pt x="0" y="72000"/>
                  </a:cubicBezTo>
                  <a:cubicBezTo>
                    <a:pt x="0" y="96000"/>
                    <a:pt x="6315" y="120000"/>
                    <a:pt x="12631" y="120000"/>
                  </a:cubicBezTo>
                  <a:cubicBezTo>
                    <a:pt x="107368" y="120000"/>
                    <a:pt x="107368" y="120000"/>
                    <a:pt x="107368" y="120000"/>
                  </a:cubicBezTo>
                  <a:cubicBezTo>
                    <a:pt x="113684" y="120000"/>
                    <a:pt x="120000" y="96000"/>
                    <a:pt x="120000" y="72000"/>
                  </a:cubicBezTo>
                  <a:cubicBezTo>
                    <a:pt x="120000" y="24000"/>
                    <a:pt x="113684" y="0"/>
                    <a:pt x="1073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5"/>
            <p:cNvSpPr/>
            <p:nvPr/>
          </p:nvSpPr>
          <p:spPr>
            <a:xfrm>
              <a:off x="1293813" y="4230688"/>
              <a:ext cx="523800" cy="371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448" y="120000"/>
                  </a:moveTo>
                  <a:cubicBezTo>
                    <a:pt x="105306" y="120000"/>
                    <a:pt x="105306" y="120000"/>
                    <a:pt x="105306" y="120000"/>
                  </a:cubicBezTo>
                  <a:cubicBezTo>
                    <a:pt x="105306" y="116521"/>
                    <a:pt x="106530" y="113043"/>
                    <a:pt x="107755" y="111304"/>
                  </a:cubicBezTo>
                  <a:cubicBezTo>
                    <a:pt x="105306" y="111304"/>
                    <a:pt x="105306" y="111304"/>
                    <a:pt x="105306" y="111304"/>
                  </a:cubicBezTo>
                  <a:cubicBezTo>
                    <a:pt x="105306" y="8695"/>
                    <a:pt x="105306" y="8695"/>
                    <a:pt x="105306" y="8695"/>
                  </a:cubicBezTo>
                  <a:cubicBezTo>
                    <a:pt x="115102" y="8695"/>
                    <a:pt x="115102" y="8695"/>
                    <a:pt x="115102" y="8695"/>
                  </a:cubicBezTo>
                  <a:cubicBezTo>
                    <a:pt x="115102" y="102608"/>
                    <a:pt x="115102" y="102608"/>
                    <a:pt x="115102" y="102608"/>
                  </a:cubicBezTo>
                  <a:cubicBezTo>
                    <a:pt x="116326" y="102608"/>
                    <a:pt x="118775" y="100869"/>
                    <a:pt x="119999" y="100869"/>
                  </a:cubicBezTo>
                  <a:cubicBezTo>
                    <a:pt x="119999" y="3478"/>
                    <a:pt x="119999" y="3478"/>
                    <a:pt x="119999" y="3478"/>
                  </a:cubicBezTo>
                  <a:cubicBezTo>
                    <a:pt x="119999" y="1739"/>
                    <a:pt x="118775" y="0"/>
                    <a:pt x="117551" y="0"/>
                  </a:cubicBezTo>
                  <a:cubicBezTo>
                    <a:pt x="101632" y="0"/>
                    <a:pt x="101632" y="0"/>
                    <a:pt x="101632" y="0"/>
                  </a:cubicBezTo>
                  <a:cubicBezTo>
                    <a:pt x="100408" y="0"/>
                    <a:pt x="99183" y="1739"/>
                    <a:pt x="99183" y="3478"/>
                  </a:cubicBezTo>
                  <a:cubicBezTo>
                    <a:pt x="99183" y="111304"/>
                    <a:pt x="99183" y="111304"/>
                    <a:pt x="99183" y="111304"/>
                  </a:cubicBezTo>
                  <a:cubicBezTo>
                    <a:pt x="89387" y="111304"/>
                    <a:pt x="89387" y="111304"/>
                    <a:pt x="89387" y="111304"/>
                  </a:cubicBezTo>
                  <a:cubicBezTo>
                    <a:pt x="89387" y="55652"/>
                    <a:pt x="89387" y="55652"/>
                    <a:pt x="89387" y="55652"/>
                  </a:cubicBezTo>
                  <a:cubicBezTo>
                    <a:pt x="89387" y="53913"/>
                    <a:pt x="88163" y="52173"/>
                    <a:pt x="85714" y="52173"/>
                  </a:cubicBezTo>
                  <a:cubicBezTo>
                    <a:pt x="69795" y="52173"/>
                    <a:pt x="69795" y="52173"/>
                    <a:pt x="69795" y="52173"/>
                  </a:cubicBezTo>
                  <a:cubicBezTo>
                    <a:pt x="68571" y="52173"/>
                    <a:pt x="67346" y="53913"/>
                    <a:pt x="67346" y="55652"/>
                  </a:cubicBezTo>
                  <a:cubicBezTo>
                    <a:pt x="67346" y="111304"/>
                    <a:pt x="67346" y="111304"/>
                    <a:pt x="67346" y="111304"/>
                  </a:cubicBezTo>
                  <a:cubicBezTo>
                    <a:pt x="57551" y="111304"/>
                    <a:pt x="57551" y="111304"/>
                    <a:pt x="57551" y="111304"/>
                  </a:cubicBezTo>
                  <a:cubicBezTo>
                    <a:pt x="57551" y="41739"/>
                    <a:pt x="57551" y="41739"/>
                    <a:pt x="57551" y="41739"/>
                  </a:cubicBezTo>
                  <a:cubicBezTo>
                    <a:pt x="57551" y="38260"/>
                    <a:pt x="56326" y="36521"/>
                    <a:pt x="55102" y="36521"/>
                  </a:cubicBezTo>
                  <a:cubicBezTo>
                    <a:pt x="39183" y="36521"/>
                    <a:pt x="39183" y="36521"/>
                    <a:pt x="39183" y="36521"/>
                  </a:cubicBezTo>
                  <a:cubicBezTo>
                    <a:pt x="37959" y="36521"/>
                    <a:pt x="35510" y="38260"/>
                    <a:pt x="35510" y="41739"/>
                  </a:cubicBezTo>
                  <a:cubicBezTo>
                    <a:pt x="35510" y="111304"/>
                    <a:pt x="35510" y="111304"/>
                    <a:pt x="35510" y="111304"/>
                  </a:cubicBezTo>
                  <a:cubicBezTo>
                    <a:pt x="25714" y="111304"/>
                    <a:pt x="25714" y="111304"/>
                    <a:pt x="25714" y="111304"/>
                  </a:cubicBezTo>
                  <a:cubicBezTo>
                    <a:pt x="25714" y="78260"/>
                    <a:pt x="25714" y="78260"/>
                    <a:pt x="25714" y="78260"/>
                  </a:cubicBezTo>
                  <a:cubicBezTo>
                    <a:pt x="25714" y="76521"/>
                    <a:pt x="24489" y="74782"/>
                    <a:pt x="23265" y="74782"/>
                  </a:cubicBezTo>
                  <a:cubicBezTo>
                    <a:pt x="7346" y="74782"/>
                    <a:pt x="7346" y="74782"/>
                    <a:pt x="7346" y="74782"/>
                  </a:cubicBezTo>
                  <a:cubicBezTo>
                    <a:pt x="6122" y="74782"/>
                    <a:pt x="4897" y="76521"/>
                    <a:pt x="4897" y="78260"/>
                  </a:cubicBezTo>
                  <a:cubicBezTo>
                    <a:pt x="4897" y="111304"/>
                    <a:pt x="4897" y="111304"/>
                    <a:pt x="4897" y="111304"/>
                  </a:cubicBezTo>
                  <a:cubicBezTo>
                    <a:pt x="2448" y="111304"/>
                    <a:pt x="2448" y="111304"/>
                    <a:pt x="2448" y="111304"/>
                  </a:cubicBezTo>
                  <a:cubicBezTo>
                    <a:pt x="1224" y="111304"/>
                    <a:pt x="0" y="113043"/>
                    <a:pt x="0" y="114782"/>
                  </a:cubicBezTo>
                  <a:cubicBezTo>
                    <a:pt x="0" y="118260"/>
                    <a:pt x="1224" y="120000"/>
                    <a:pt x="2448" y="120000"/>
                  </a:cubicBezTo>
                  <a:close/>
                  <a:moveTo>
                    <a:pt x="73469" y="60869"/>
                  </a:moveTo>
                  <a:cubicBezTo>
                    <a:pt x="83265" y="60869"/>
                    <a:pt x="83265" y="60869"/>
                    <a:pt x="83265" y="60869"/>
                  </a:cubicBezTo>
                  <a:cubicBezTo>
                    <a:pt x="83265" y="111304"/>
                    <a:pt x="83265" y="111304"/>
                    <a:pt x="83265" y="111304"/>
                  </a:cubicBezTo>
                  <a:cubicBezTo>
                    <a:pt x="73469" y="111304"/>
                    <a:pt x="73469" y="111304"/>
                    <a:pt x="73469" y="111304"/>
                  </a:cubicBezTo>
                  <a:lnTo>
                    <a:pt x="73469" y="60869"/>
                  </a:lnTo>
                  <a:close/>
                  <a:moveTo>
                    <a:pt x="41632" y="45217"/>
                  </a:moveTo>
                  <a:cubicBezTo>
                    <a:pt x="51428" y="45217"/>
                    <a:pt x="51428" y="45217"/>
                    <a:pt x="51428" y="45217"/>
                  </a:cubicBezTo>
                  <a:cubicBezTo>
                    <a:pt x="51428" y="111304"/>
                    <a:pt x="51428" y="111304"/>
                    <a:pt x="51428" y="111304"/>
                  </a:cubicBezTo>
                  <a:cubicBezTo>
                    <a:pt x="41632" y="111304"/>
                    <a:pt x="41632" y="111304"/>
                    <a:pt x="41632" y="111304"/>
                  </a:cubicBezTo>
                  <a:lnTo>
                    <a:pt x="41632" y="45217"/>
                  </a:lnTo>
                  <a:close/>
                  <a:moveTo>
                    <a:pt x="11020" y="83478"/>
                  </a:moveTo>
                  <a:cubicBezTo>
                    <a:pt x="20816" y="83478"/>
                    <a:pt x="20816" y="83478"/>
                    <a:pt x="20816" y="83478"/>
                  </a:cubicBezTo>
                  <a:cubicBezTo>
                    <a:pt x="20816" y="111304"/>
                    <a:pt x="20816" y="111304"/>
                    <a:pt x="20816" y="111304"/>
                  </a:cubicBezTo>
                  <a:cubicBezTo>
                    <a:pt x="11020" y="111304"/>
                    <a:pt x="11020" y="111304"/>
                    <a:pt x="11020" y="111304"/>
                  </a:cubicBezTo>
                  <a:lnTo>
                    <a:pt x="11020" y="834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5"/>
            <p:cNvSpPr/>
            <p:nvPr/>
          </p:nvSpPr>
          <p:spPr>
            <a:xfrm>
              <a:off x="1106488" y="3538538"/>
              <a:ext cx="936600" cy="1255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2971" y="117948"/>
                  </a:moveTo>
                  <a:cubicBezTo>
                    <a:pt x="3428" y="117948"/>
                    <a:pt x="3428" y="117948"/>
                    <a:pt x="3428" y="117948"/>
                  </a:cubicBezTo>
                  <a:cubicBezTo>
                    <a:pt x="3428" y="2564"/>
                    <a:pt x="3428" y="2564"/>
                    <a:pt x="3428" y="2564"/>
                  </a:cubicBezTo>
                  <a:cubicBezTo>
                    <a:pt x="75428" y="2564"/>
                    <a:pt x="75428" y="2564"/>
                    <a:pt x="75428" y="2564"/>
                  </a:cubicBezTo>
                  <a:cubicBezTo>
                    <a:pt x="75428" y="31794"/>
                    <a:pt x="75428" y="31794"/>
                    <a:pt x="75428" y="31794"/>
                  </a:cubicBezTo>
                  <a:cubicBezTo>
                    <a:pt x="75428" y="32820"/>
                    <a:pt x="76114" y="33333"/>
                    <a:pt x="76800" y="33333"/>
                  </a:cubicBezTo>
                  <a:cubicBezTo>
                    <a:pt x="116571" y="33333"/>
                    <a:pt x="116571" y="33333"/>
                    <a:pt x="116571" y="33333"/>
                  </a:cubicBezTo>
                  <a:cubicBezTo>
                    <a:pt x="116571" y="92307"/>
                    <a:pt x="116571" y="92307"/>
                    <a:pt x="116571" y="92307"/>
                  </a:cubicBezTo>
                  <a:cubicBezTo>
                    <a:pt x="117257" y="92820"/>
                    <a:pt x="117257" y="94358"/>
                    <a:pt x="117257" y="95384"/>
                  </a:cubicBezTo>
                  <a:cubicBezTo>
                    <a:pt x="117257" y="97435"/>
                    <a:pt x="117257" y="97435"/>
                    <a:pt x="117257" y="97435"/>
                  </a:cubicBezTo>
                  <a:cubicBezTo>
                    <a:pt x="117942" y="97435"/>
                    <a:pt x="118628" y="96923"/>
                    <a:pt x="119999" y="96410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314" y="31794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78171" y="512"/>
                    <a:pt x="78171" y="512"/>
                    <a:pt x="78171" y="512"/>
                  </a:cubicBezTo>
                  <a:cubicBezTo>
                    <a:pt x="78171" y="512"/>
                    <a:pt x="78171" y="512"/>
                    <a:pt x="78171" y="0"/>
                  </a:cubicBezTo>
                  <a:cubicBezTo>
                    <a:pt x="78171" y="0"/>
                    <a:pt x="78171" y="0"/>
                    <a:pt x="78171" y="0"/>
                  </a:cubicBezTo>
                  <a:cubicBezTo>
                    <a:pt x="78171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6800" y="0"/>
                  </a:cubicBezTo>
                  <a:cubicBezTo>
                    <a:pt x="2057" y="0"/>
                    <a:pt x="2057" y="0"/>
                    <a:pt x="2057" y="0"/>
                  </a:cubicBezTo>
                  <a:cubicBezTo>
                    <a:pt x="685" y="0"/>
                    <a:pt x="0" y="512"/>
                    <a:pt x="0" y="1538"/>
                  </a:cubicBezTo>
                  <a:cubicBezTo>
                    <a:pt x="0" y="118974"/>
                    <a:pt x="0" y="118974"/>
                    <a:pt x="0" y="118974"/>
                  </a:cubicBezTo>
                  <a:cubicBezTo>
                    <a:pt x="0" y="119487"/>
                    <a:pt x="685" y="120000"/>
                    <a:pt x="2057" y="120000"/>
                  </a:cubicBezTo>
                  <a:cubicBezTo>
                    <a:pt x="82971" y="120000"/>
                    <a:pt x="82971" y="120000"/>
                    <a:pt x="82971" y="120000"/>
                  </a:cubicBezTo>
                  <a:lnTo>
                    <a:pt x="82971" y="117948"/>
                  </a:lnTo>
                  <a:close/>
                  <a:moveTo>
                    <a:pt x="78857" y="4102"/>
                  </a:moveTo>
                  <a:cubicBezTo>
                    <a:pt x="113828" y="30769"/>
                    <a:pt x="113828" y="30769"/>
                    <a:pt x="113828" y="30769"/>
                  </a:cubicBezTo>
                  <a:cubicBezTo>
                    <a:pt x="78857" y="30769"/>
                    <a:pt x="78857" y="30769"/>
                    <a:pt x="78857" y="30769"/>
                  </a:cubicBezTo>
                  <a:lnTo>
                    <a:pt x="78857" y="41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5"/>
            <p:cNvSpPr/>
            <p:nvPr/>
          </p:nvSpPr>
          <p:spPr>
            <a:xfrm>
              <a:off x="1293813" y="3748088"/>
              <a:ext cx="2508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5"/>
            <p:cNvSpPr/>
            <p:nvPr/>
          </p:nvSpPr>
          <p:spPr>
            <a:xfrm>
              <a:off x="1293813" y="3919538"/>
              <a:ext cx="2508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6000"/>
                    <a:pt x="120000" y="48000"/>
                  </a:cubicBezTo>
                  <a:cubicBezTo>
                    <a:pt x="120000" y="24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24000"/>
                    <a:pt x="0" y="48000"/>
                  </a:cubicBezTo>
                  <a:cubicBezTo>
                    <a:pt x="0" y="96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5"/>
            <p:cNvSpPr/>
            <p:nvPr/>
          </p:nvSpPr>
          <p:spPr>
            <a:xfrm>
              <a:off x="1325563" y="4048125"/>
              <a:ext cx="480900" cy="301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7333" y="64285"/>
                  </a:moveTo>
                  <a:cubicBezTo>
                    <a:pt x="74666" y="64285"/>
                    <a:pt x="72000" y="66428"/>
                    <a:pt x="70666" y="68571"/>
                  </a:cubicBezTo>
                  <a:cubicBezTo>
                    <a:pt x="52000" y="59999"/>
                    <a:pt x="52000" y="59999"/>
                    <a:pt x="52000" y="59999"/>
                  </a:cubicBezTo>
                  <a:cubicBezTo>
                    <a:pt x="52000" y="51428"/>
                    <a:pt x="48000" y="44999"/>
                    <a:pt x="42666" y="44999"/>
                  </a:cubicBezTo>
                  <a:cubicBezTo>
                    <a:pt x="38666" y="44999"/>
                    <a:pt x="34666" y="51428"/>
                    <a:pt x="34666" y="59999"/>
                  </a:cubicBezTo>
                  <a:cubicBezTo>
                    <a:pt x="34666" y="62142"/>
                    <a:pt x="34666" y="62142"/>
                    <a:pt x="34666" y="64285"/>
                  </a:cubicBezTo>
                  <a:cubicBezTo>
                    <a:pt x="13333" y="92142"/>
                    <a:pt x="13333" y="92142"/>
                    <a:pt x="13333" y="92142"/>
                  </a:cubicBezTo>
                  <a:cubicBezTo>
                    <a:pt x="12000" y="92142"/>
                    <a:pt x="10666" y="92142"/>
                    <a:pt x="9333" y="92142"/>
                  </a:cubicBezTo>
                  <a:cubicBezTo>
                    <a:pt x="4000" y="92142"/>
                    <a:pt x="0" y="98571"/>
                    <a:pt x="0" y="104999"/>
                  </a:cubicBezTo>
                  <a:cubicBezTo>
                    <a:pt x="0" y="113571"/>
                    <a:pt x="4000" y="119999"/>
                    <a:pt x="9333" y="119999"/>
                  </a:cubicBezTo>
                  <a:cubicBezTo>
                    <a:pt x="13333" y="119999"/>
                    <a:pt x="17333" y="113571"/>
                    <a:pt x="17333" y="104999"/>
                  </a:cubicBezTo>
                  <a:cubicBezTo>
                    <a:pt x="17333" y="102857"/>
                    <a:pt x="17333" y="102857"/>
                    <a:pt x="17333" y="100714"/>
                  </a:cubicBezTo>
                  <a:cubicBezTo>
                    <a:pt x="38666" y="72857"/>
                    <a:pt x="38666" y="72857"/>
                    <a:pt x="38666" y="72857"/>
                  </a:cubicBezTo>
                  <a:cubicBezTo>
                    <a:pt x="40000" y="72857"/>
                    <a:pt x="41333" y="75000"/>
                    <a:pt x="42666" y="75000"/>
                  </a:cubicBezTo>
                  <a:cubicBezTo>
                    <a:pt x="45333" y="75000"/>
                    <a:pt x="48000" y="72857"/>
                    <a:pt x="49333" y="68571"/>
                  </a:cubicBezTo>
                  <a:cubicBezTo>
                    <a:pt x="68000" y="79285"/>
                    <a:pt x="68000" y="79285"/>
                    <a:pt x="68000" y="79285"/>
                  </a:cubicBezTo>
                  <a:cubicBezTo>
                    <a:pt x="68000" y="85714"/>
                    <a:pt x="72000" y="92142"/>
                    <a:pt x="77333" y="92142"/>
                  </a:cubicBezTo>
                  <a:cubicBezTo>
                    <a:pt x="82666" y="92142"/>
                    <a:pt x="86666" y="85714"/>
                    <a:pt x="86666" y="77142"/>
                  </a:cubicBezTo>
                  <a:cubicBezTo>
                    <a:pt x="86666" y="75000"/>
                    <a:pt x="85333" y="72857"/>
                    <a:pt x="85333" y="70714"/>
                  </a:cubicBezTo>
                  <a:cubicBezTo>
                    <a:pt x="108000" y="27857"/>
                    <a:pt x="108000" y="27857"/>
                    <a:pt x="108000" y="27857"/>
                  </a:cubicBezTo>
                  <a:cubicBezTo>
                    <a:pt x="109333" y="27857"/>
                    <a:pt x="110666" y="27857"/>
                    <a:pt x="112000" y="27857"/>
                  </a:cubicBezTo>
                  <a:cubicBezTo>
                    <a:pt x="116000" y="27857"/>
                    <a:pt x="120000" y="21428"/>
                    <a:pt x="120000" y="12857"/>
                  </a:cubicBezTo>
                  <a:cubicBezTo>
                    <a:pt x="120000" y="6428"/>
                    <a:pt x="116000" y="0"/>
                    <a:pt x="112000" y="0"/>
                  </a:cubicBezTo>
                  <a:cubicBezTo>
                    <a:pt x="106666" y="0"/>
                    <a:pt x="102666" y="6428"/>
                    <a:pt x="102666" y="12857"/>
                  </a:cubicBezTo>
                  <a:cubicBezTo>
                    <a:pt x="102666" y="17142"/>
                    <a:pt x="102666" y="19285"/>
                    <a:pt x="104000" y="21428"/>
                  </a:cubicBezTo>
                  <a:cubicBezTo>
                    <a:pt x="80000" y="64285"/>
                    <a:pt x="80000" y="64285"/>
                    <a:pt x="80000" y="64285"/>
                  </a:cubicBezTo>
                  <a:cubicBezTo>
                    <a:pt x="78666" y="64285"/>
                    <a:pt x="78666" y="64285"/>
                    <a:pt x="77333" y="64285"/>
                  </a:cubicBezTo>
                  <a:close/>
                  <a:moveTo>
                    <a:pt x="9333" y="109285"/>
                  </a:moveTo>
                  <a:cubicBezTo>
                    <a:pt x="8000" y="109285"/>
                    <a:pt x="6666" y="107142"/>
                    <a:pt x="6666" y="104999"/>
                  </a:cubicBezTo>
                  <a:cubicBezTo>
                    <a:pt x="6666" y="102857"/>
                    <a:pt x="8000" y="100714"/>
                    <a:pt x="9333" y="100714"/>
                  </a:cubicBezTo>
                  <a:cubicBezTo>
                    <a:pt x="10666" y="100714"/>
                    <a:pt x="10666" y="102857"/>
                    <a:pt x="10666" y="104999"/>
                  </a:cubicBezTo>
                  <a:cubicBezTo>
                    <a:pt x="10666" y="107142"/>
                    <a:pt x="10666" y="109285"/>
                    <a:pt x="9333" y="109285"/>
                  </a:cubicBezTo>
                  <a:close/>
                  <a:moveTo>
                    <a:pt x="42666" y="64285"/>
                  </a:moveTo>
                  <a:cubicBezTo>
                    <a:pt x="41333" y="64285"/>
                    <a:pt x="40000" y="62142"/>
                    <a:pt x="40000" y="59999"/>
                  </a:cubicBezTo>
                  <a:cubicBezTo>
                    <a:pt x="40000" y="57857"/>
                    <a:pt x="41333" y="55714"/>
                    <a:pt x="42666" y="55714"/>
                  </a:cubicBezTo>
                  <a:cubicBezTo>
                    <a:pt x="44000" y="55714"/>
                    <a:pt x="45333" y="57857"/>
                    <a:pt x="45333" y="59999"/>
                  </a:cubicBezTo>
                  <a:cubicBezTo>
                    <a:pt x="45333" y="62142"/>
                    <a:pt x="44000" y="64285"/>
                    <a:pt x="42666" y="64285"/>
                  </a:cubicBezTo>
                  <a:close/>
                  <a:moveTo>
                    <a:pt x="77333" y="81428"/>
                  </a:moveTo>
                  <a:cubicBezTo>
                    <a:pt x="76000" y="81428"/>
                    <a:pt x="74666" y="79285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5000"/>
                  </a:cubicBezTo>
                  <a:cubicBezTo>
                    <a:pt x="76000" y="75000"/>
                    <a:pt x="76000" y="75000"/>
                    <a:pt x="77333" y="75000"/>
                  </a:cubicBezTo>
                  <a:cubicBezTo>
                    <a:pt x="78666" y="75000"/>
                    <a:pt x="80000" y="75000"/>
                    <a:pt x="80000" y="77142"/>
                  </a:cubicBezTo>
                  <a:cubicBezTo>
                    <a:pt x="80000" y="79285"/>
                    <a:pt x="78666" y="81428"/>
                    <a:pt x="77333" y="81428"/>
                  </a:cubicBezTo>
                  <a:close/>
                  <a:moveTo>
                    <a:pt x="112000" y="10714"/>
                  </a:moveTo>
                  <a:cubicBezTo>
                    <a:pt x="113333" y="10714"/>
                    <a:pt x="113333" y="10714"/>
                    <a:pt x="113333" y="12857"/>
                  </a:cubicBezTo>
                  <a:cubicBezTo>
                    <a:pt x="113333" y="14999"/>
                    <a:pt x="113333" y="17142"/>
                    <a:pt x="112000" y="17142"/>
                  </a:cubicBezTo>
                  <a:cubicBezTo>
                    <a:pt x="109333" y="17142"/>
                    <a:pt x="109333" y="14999"/>
                    <a:pt x="109333" y="12857"/>
                  </a:cubicBezTo>
                  <a:cubicBezTo>
                    <a:pt x="109333" y="10714"/>
                    <a:pt x="109333" y="10714"/>
                    <a:pt x="112000" y="107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5"/>
            <p:cNvSpPr/>
            <p:nvPr/>
          </p:nvSpPr>
          <p:spPr>
            <a:xfrm>
              <a:off x="1293813" y="3833813"/>
              <a:ext cx="2508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5"/>
            <p:cNvSpPr/>
            <p:nvPr/>
          </p:nvSpPr>
          <p:spPr>
            <a:xfrm>
              <a:off x="1555750" y="4462463"/>
              <a:ext cx="711300" cy="1544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9774" y="62500"/>
                  </a:moveTo>
                  <a:cubicBezTo>
                    <a:pt x="32481" y="64583"/>
                    <a:pt x="36090" y="66250"/>
                    <a:pt x="41503" y="67916"/>
                  </a:cubicBezTo>
                  <a:cubicBezTo>
                    <a:pt x="41503" y="76250"/>
                    <a:pt x="41503" y="76250"/>
                    <a:pt x="41503" y="76250"/>
                  </a:cubicBezTo>
                  <a:cubicBezTo>
                    <a:pt x="31578" y="76250"/>
                    <a:pt x="31578" y="76250"/>
                    <a:pt x="31578" y="76250"/>
                  </a:cubicBezTo>
                  <a:cubicBezTo>
                    <a:pt x="30676" y="76250"/>
                    <a:pt x="29774" y="77083"/>
                    <a:pt x="29774" y="77500"/>
                  </a:cubicBezTo>
                  <a:cubicBezTo>
                    <a:pt x="29774" y="89166"/>
                    <a:pt x="29774" y="89166"/>
                    <a:pt x="29774" y="89166"/>
                  </a:cubicBezTo>
                  <a:cubicBezTo>
                    <a:pt x="29774" y="120000"/>
                    <a:pt x="29774" y="120000"/>
                    <a:pt x="29774" y="120000"/>
                  </a:cubicBezTo>
                  <a:cubicBezTo>
                    <a:pt x="34285" y="120000"/>
                    <a:pt x="34285" y="120000"/>
                    <a:pt x="34285" y="120000"/>
                  </a:cubicBezTo>
                  <a:cubicBezTo>
                    <a:pt x="34285" y="90000"/>
                    <a:pt x="34285" y="90000"/>
                    <a:pt x="34285" y="90000"/>
                  </a:cubicBezTo>
                  <a:cubicBezTo>
                    <a:pt x="110977" y="90000"/>
                    <a:pt x="110977" y="90000"/>
                    <a:pt x="110977" y="90000"/>
                  </a:cubicBezTo>
                  <a:cubicBezTo>
                    <a:pt x="110977" y="120000"/>
                    <a:pt x="110977" y="120000"/>
                    <a:pt x="110977" y="120000"/>
                  </a:cubicBezTo>
                  <a:cubicBezTo>
                    <a:pt x="115488" y="120000"/>
                    <a:pt x="115488" y="120000"/>
                    <a:pt x="115488" y="120000"/>
                  </a:cubicBezTo>
                  <a:cubicBezTo>
                    <a:pt x="115488" y="89166"/>
                    <a:pt x="115488" y="89166"/>
                    <a:pt x="115488" y="89166"/>
                  </a:cubicBezTo>
                  <a:cubicBezTo>
                    <a:pt x="115488" y="77500"/>
                    <a:pt x="115488" y="77500"/>
                    <a:pt x="115488" y="77500"/>
                  </a:cubicBezTo>
                  <a:cubicBezTo>
                    <a:pt x="115488" y="77083"/>
                    <a:pt x="114586" y="76250"/>
                    <a:pt x="112781" y="76250"/>
                  </a:cubicBezTo>
                  <a:cubicBezTo>
                    <a:pt x="103759" y="76250"/>
                    <a:pt x="103759" y="76250"/>
                    <a:pt x="103759" y="76250"/>
                  </a:cubicBezTo>
                  <a:cubicBezTo>
                    <a:pt x="103759" y="67500"/>
                    <a:pt x="103759" y="67500"/>
                    <a:pt x="103759" y="67500"/>
                  </a:cubicBezTo>
                  <a:cubicBezTo>
                    <a:pt x="113684" y="64166"/>
                    <a:pt x="120000" y="59166"/>
                    <a:pt x="120000" y="53333"/>
                  </a:cubicBezTo>
                  <a:cubicBezTo>
                    <a:pt x="120000" y="21666"/>
                    <a:pt x="120000" y="21666"/>
                    <a:pt x="120000" y="21666"/>
                  </a:cubicBezTo>
                  <a:cubicBezTo>
                    <a:pt x="120000" y="18333"/>
                    <a:pt x="114586" y="15833"/>
                    <a:pt x="107368" y="15833"/>
                  </a:cubicBezTo>
                  <a:cubicBezTo>
                    <a:pt x="104661" y="15833"/>
                    <a:pt x="101954" y="16250"/>
                    <a:pt x="99248" y="17083"/>
                  </a:cubicBezTo>
                  <a:cubicBezTo>
                    <a:pt x="99248" y="12083"/>
                    <a:pt x="99248" y="12083"/>
                    <a:pt x="99248" y="12083"/>
                  </a:cubicBezTo>
                  <a:cubicBezTo>
                    <a:pt x="99248" y="8750"/>
                    <a:pt x="93834" y="6250"/>
                    <a:pt x="86616" y="6250"/>
                  </a:cubicBezTo>
                  <a:cubicBezTo>
                    <a:pt x="83909" y="6250"/>
                    <a:pt x="81203" y="6666"/>
                    <a:pt x="78496" y="7500"/>
                  </a:cubicBezTo>
                  <a:cubicBezTo>
                    <a:pt x="78496" y="5833"/>
                    <a:pt x="78496" y="5833"/>
                    <a:pt x="78496" y="5833"/>
                  </a:cubicBezTo>
                  <a:cubicBezTo>
                    <a:pt x="78496" y="2500"/>
                    <a:pt x="73082" y="0"/>
                    <a:pt x="65864" y="0"/>
                  </a:cubicBezTo>
                  <a:cubicBezTo>
                    <a:pt x="59548" y="0"/>
                    <a:pt x="54135" y="2500"/>
                    <a:pt x="54135" y="5833"/>
                  </a:cubicBezTo>
                  <a:cubicBezTo>
                    <a:pt x="54135" y="7500"/>
                    <a:pt x="54135" y="7500"/>
                    <a:pt x="54135" y="7500"/>
                  </a:cubicBezTo>
                  <a:cubicBezTo>
                    <a:pt x="51428" y="6666"/>
                    <a:pt x="48721" y="6250"/>
                    <a:pt x="45112" y="6250"/>
                  </a:cubicBezTo>
                  <a:cubicBezTo>
                    <a:pt x="38796" y="6250"/>
                    <a:pt x="33383" y="8750"/>
                    <a:pt x="33383" y="12083"/>
                  </a:cubicBezTo>
                  <a:cubicBezTo>
                    <a:pt x="33383" y="41250"/>
                    <a:pt x="33383" y="41250"/>
                    <a:pt x="33383" y="41250"/>
                  </a:cubicBezTo>
                  <a:cubicBezTo>
                    <a:pt x="18947" y="33333"/>
                    <a:pt x="18947" y="33333"/>
                    <a:pt x="18947" y="33333"/>
                  </a:cubicBezTo>
                  <a:cubicBezTo>
                    <a:pt x="18947" y="33333"/>
                    <a:pt x="18045" y="33333"/>
                    <a:pt x="18045" y="33333"/>
                  </a:cubicBezTo>
                  <a:cubicBezTo>
                    <a:pt x="14436" y="31666"/>
                    <a:pt x="8120" y="31666"/>
                    <a:pt x="4511" y="33333"/>
                  </a:cubicBezTo>
                  <a:cubicBezTo>
                    <a:pt x="902" y="35000"/>
                    <a:pt x="0" y="37500"/>
                    <a:pt x="2706" y="39583"/>
                  </a:cubicBezTo>
                  <a:cubicBezTo>
                    <a:pt x="4511" y="40833"/>
                    <a:pt x="18045" y="54166"/>
                    <a:pt x="29774" y="62500"/>
                  </a:cubicBezTo>
                  <a:close/>
                  <a:moveTo>
                    <a:pt x="110977" y="78333"/>
                  </a:moveTo>
                  <a:cubicBezTo>
                    <a:pt x="110977" y="88333"/>
                    <a:pt x="110977" y="88333"/>
                    <a:pt x="110977" y="88333"/>
                  </a:cubicBezTo>
                  <a:cubicBezTo>
                    <a:pt x="34285" y="88333"/>
                    <a:pt x="34285" y="88333"/>
                    <a:pt x="34285" y="88333"/>
                  </a:cubicBezTo>
                  <a:cubicBezTo>
                    <a:pt x="34285" y="78333"/>
                    <a:pt x="34285" y="78333"/>
                    <a:pt x="34285" y="78333"/>
                  </a:cubicBezTo>
                  <a:lnTo>
                    <a:pt x="110977" y="78333"/>
                  </a:lnTo>
                  <a:close/>
                  <a:moveTo>
                    <a:pt x="7218" y="35000"/>
                  </a:moveTo>
                  <a:cubicBezTo>
                    <a:pt x="9022" y="33750"/>
                    <a:pt x="12631" y="33750"/>
                    <a:pt x="15338" y="34583"/>
                  </a:cubicBezTo>
                  <a:cubicBezTo>
                    <a:pt x="33383" y="44583"/>
                    <a:pt x="33383" y="44583"/>
                    <a:pt x="33383" y="44583"/>
                  </a:cubicBezTo>
                  <a:cubicBezTo>
                    <a:pt x="34285" y="45000"/>
                    <a:pt x="35187" y="45000"/>
                    <a:pt x="36090" y="45000"/>
                  </a:cubicBezTo>
                  <a:cubicBezTo>
                    <a:pt x="36992" y="44583"/>
                    <a:pt x="36992" y="44166"/>
                    <a:pt x="36992" y="43750"/>
                  </a:cubicBezTo>
                  <a:cubicBezTo>
                    <a:pt x="36992" y="12083"/>
                    <a:pt x="36992" y="12083"/>
                    <a:pt x="36992" y="12083"/>
                  </a:cubicBezTo>
                  <a:cubicBezTo>
                    <a:pt x="36992" y="10416"/>
                    <a:pt x="40601" y="8750"/>
                    <a:pt x="44210" y="8333"/>
                  </a:cubicBezTo>
                  <a:cubicBezTo>
                    <a:pt x="49624" y="7916"/>
                    <a:pt x="54135" y="10000"/>
                    <a:pt x="54135" y="12083"/>
                  </a:cubicBezTo>
                  <a:cubicBezTo>
                    <a:pt x="54135" y="29583"/>
                    <a:pt x="54135" y="29583"/>
                    <a:pt x="54135" y="29583"/>
                  </a:cubicBezTo>
                  <a:cubicBezTo>
                    <a:pt x="54135" y="30000"/>
                    <a:pt x="55037" y="30416"/>
                    <a:pt x="55939" y="30416"/>
                  </a:cubicBezTo>
                  <a:cubicBezTo>
                    <a:pt x="55939" y="30416"/>
                    <a:pt x="55939" y="30416"/>
                    <a:pt x="55939" y="30416"/>
                  </a:cubicBezTo>
                  <a:cubicBezTo>
                    <a:pt x="56842" y="30416"/>
                    <a:pt x="57744" y="30000"/>
                    <a:pt x="57744" y="29583"/>
                  </a:cubicBezTo>
                  <a:cubicBezTo>
                    <a:pt x="57744" y="12083"/>
                    <a:pt x="57744" y="12083"/>
                    <a:pt x="57744" y="12083"/>
                  </a:cubicBezTo>
                  <a:cubicBezTo>
                    <a:pt x="57744" y="5833"/>
                    <a:pt x="57744" y="5833"/>
                    <a:pt x="57744" y="5833"/>
                  </a:cubicBezTo>
                  <a:cubicBezTo>
                    <a:pt x="57744" y="3750"/>
                    <a:pt x="61353" y="2083"/>
                    <a:pt x="64962" y="2083"/>
                  </a:cubicBezTo>
                  <a:cubicBezTo>
                    <a:pt x="70375" y="1666"/>
                    <a:pt x="73984" y="3333"/>
                    <a:pt x="73984" y="5833"/>
                  </a:cubicBezTo>
                  <a:cubicBezTo>
                    <a:pt x="73984" y="12083"/>
                    <a:pt x="73984" y="12083"/>
                    <a:pt x="73984" y="12083"/>
                  </a:cubicBezTo>
                  <a:cubicBezTo>
                    <a:pt x="73984" y="29583"/>
                    <a:pt x="73984" y="29583"/>
                    <a:pt x="73984" y="29583"/>
                  </a:cubicBezTo>
                  <a:cubicBezTo>
                    <a:pt x="73984" y="30000"/>
                    <a:pt x="75789" y="30416"/>
                    <a:pt x="76691" y="30416"/>
                  </a:cubicBezTo>
                  <a:cubicBezTo>
                    <a:pt x="76691" y="30416"/>
                    <a:pt x="76691" y="30416"/>
                    <a:pt x="76691" y="30416"/>
                  </a:cubicBezTo>
                  <a:cubicBezTo>
                    <a:pt x="77593" y="30416"/>
                    <a:pt x="78496" y="30000"/>
                    <a:pt x="78496" y="29583"/>
                  </a:cubicBezTo>
                  <a:cubicBezTo>
                    <a:pt x="78496" y="12083"/>
                    <a:pt x="78496" y="12083"/>
                    <a:pt x="78496" y="12083"/>
                  </a:cubicBezTo>
                  <a:cubicBezTo>
                    <a:pt x="78496" y="10416"/>
                    <a:pt x="82105" y="8750"/>
                    <a:pt x="85714" y="8333"/>
                  </a:cubicBezTo>
                  <a:cubicBezTo>
                    <a:pt x="91127" y="7916"/>
                    <a:pt x="94736" y="10000"/>
                    <a:pt x="94736" y="12083"/>
                  </a:cubicBezTo>
                  <a:cubicBezTo>
                    <a:pt x="94736" y="21666"/>
                    <a:pt x="94736" y="21666"/>
                    <a:pt x="94736" y="21666"/>
                  </a:cubicBezTo>
                  <a:cubicBezTo>
                    <a:pt x="94736" y="34166"/>
                    <a:pt x="94736" y="34166"/>
                    <a:pt x="94736" y="34166"/>
                  </a:cubicBezTo>
                  <a:cubicBezTo>
                    <a:pt x="94736" y="34583"/>
                    <a:pt x="95639" y="35416"/>
                    <a:pt x="97443" y="35416"/>
                  </a:cubicBezTo>
                  <a:cubicBezTo>
                    <a:pt x="97443" y="35416"/>
                    <a:pt x="97443" y="35416"/>
                    <a:pt x="97443" y="35416"/>
                  </a:cubicBezTo>
                  <a:cubicBezTo>
                    <a:pt x="98345" y="35416"/>
                    <a:pt x="99248" y="34583"/>
                    <a:pt x="99248" y="34166"/>
                  </a:cubicBezTo>
                  <a:cubicBezTo>
                    <a:pt x="99248" y="21666"/>
                    <a:pt x="99248" y="21666"/>
                    <a:pt x="99248" y="21666"/>
                  </a:cubicBezTo>
                  <a:cubicBezTo>
                    <a:pt x="99248" y="20000"/>
                    <a:pt x="101954" y="17916"/>
                    <a:pt x="106466" y="17916"/>
                  </a:cubicBezTo>
                  <a:cubicBezTo>
                    <a:pt x="110977" y="17500"/>
                    <a:pt x="115488" y="19166"/>
                    <a:pt x="115488" y="21666"/>
                  </a:cubicBezTo>
                  <a:cubicBezTo>
                    <a:pt x="115488" y="53333"/>
                    <a:pt x="115488" y="53333"/>
                    <a:pt x="115488" y="53333"/>
                  </a:cubicBezTo>
                  <a:cubicBezTo>
                    <a:pt x="115488" y="58750"/>
                    <a:pt x="110075" y="63333"/>
                    <a:pt x="100150" y="65833"/>
                  </a:cubicBezTo>
                  <a:cubicBezTo>
                    <a:pt x="100150" y="66250"/>
                    <a:pt x="99248" y="66666"/>
                    <a:pt x="99248" y="67083"/>
                  </a:cubicBezTo>
                  <a:cubicBezTo>
                    <a:pt x="99248" y="76250"/>
                    <a:pt x="99248" y="76250"/>
                    <a:pt x="99248" y="76250"/>
                  </a:cubicBezTo>
                  <a:cubicBezTo>
                    <a:pt x="46015" y="76250"/>
                    <a:pt x="46015" y="76250"/>
                    <a:pt x="46015" y="76250"/>
                  </a:cubicBezTo>
                  <a:cubicBezTo>
                    <a:pt x="46015" y="67083"/>
                    <a:pt x="46015" y="67083"/>
                    <a:pt x="46015" y="67083"/>
                  </a:cubicBezTo>
                  <a:cubicBezTo>
                    <a:pt x="46015" y="66666"/>
                    <a:pt x="45112" y="66666"/>
                    <a:pt x="44210" y="66250"/>
                  </a:cubicBezTo>
                  <a:cubicBezTo>
                    <a:pt x="39699" y="65000"/>
                    <a:pt x="36090" y="63333"/>
                    <a:pt x="33383" y="61250"/>
                  </a:cubicBezTo>
                  <a:cubicBezTo>
                    <a:pt x="21654" y="52916"/>
                    <a:pt x="7218" y="38750"/>
                    <a:pt x="7218" y="38750"/>
                  </a:cubicBezTo>
                  <a:cubicBezTo>
                    <a:pt x="6315" y="38750"/>
                    <a:pt x="6315" y="38750"/>
                    <a:pt x="6315" y="38333"/>
                  </a:cubicBezTo>
                  <a:cubicBezTo>
                    <a:pt x="4511" y="37500"/>
                    <a:pt x="5413" y="35833"/>
                    <a:pt x="7218" y="35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6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6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6"/>
          <p:cNvSpPr txBox="1">
            <a:spLocks noGrp="1"/>
          </p:cNvSpPr>
          <p:nvPr>
            <p:ph type="body" idx="1"/>
          </p:nvPr>
        </p:nvSpPr>
        <p:spPr>
          <a:xfrm>
            <a:off x="457200" y="1672300"/>
            <a:ext cx="2494200" cy="31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￭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⬝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16" name="Google Shape;116;p6"/>
          <p:cNvSpPr txBox="1">
            <a:spLocks noGrp="1"/>
          </p:cNvSpPr>
          <p:nvPr>
            <p:ph type="body" idx="2"/>
          </p:nvPr>
        </p:nvSpPr>
        <p:spPr>
          <a:xfrm>
            <a:off x="3101652" y="1672300"/>
            <a:ext cx="2494200" cy="31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￭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⬝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17" name="Google Shape;117;p6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18" name="Google Shape;118;p6"/>
          <p:cNvGrpSpPr/>
          <p:nvPr/>
        </p:nvGrpSpPr>
        <p:grpSpPr>
          <a:xfrm>
            <a:off x="6489150" y="0"/>
            <a:ext cx="1882725" cy="2446200"/>
            <a:chOff x="3357563" y="850900"/>
            <a:chExt cx="1882725" cy="2446200"/>
          </a:xfrm>
        </p:grpSpPr>
        <p:sp>
          <p:nvSpPr>
            <p:cNvPr id="119" name="Google Shape;119;p6"/>
            <p:cNvSpPr/>
            <p:nvPr/>
          </p:nvSpPr>
          <p:spPr>
            <a:xfrm>
              <a:off x="3833813" y="2476500"/>
              <a:ext cx="270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8823" y="0"/>
                  </a:moveTo>
                  <a:lnTo>
                    <a:pt x="0" y="0"/>
                  </a:lnTo>
                  <a:lnTo>
                    <a:pt x="0" y="120000"/>
                  </a:lnTo>
                  <a:lnTo>
                    <a:pt x="120000" y="120000"/>
                  </a:lnTo>
                  <a:lnTo>
                    <a:pt x="988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6"/>
            <p:cNvSpPr/>
            <p:nvPr/>
          </p:nvSpPr>
          <p:spPr>
            <a:xfrm>
              <a:off x="3736975" y="2476500"/>
              <a:ext cx="577800" cy="579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35555"/>
                  </a:moveTo>
                  <a:cubicBezTo>
                    <a:pt x="84444" y="1111"/>
                    <a:pt x="84444" y="1111"/>
                    <a:pt x="84444" y="1111"/>
                  </a:cubicBezTo>
                  <a:cubicBezTo>
                    <a:pt x="84444" y="1111"/>
                    <a:pt x="83333" y="0"/>
                    <a:pt x="82222" y="0"/>
                  </a:cubicBezTo>
                  <a:cubicBezTo>
                    <a:pt x="55555" y="0"/>
                    <a:pt x="55555" y="0"/>
                    <a:pt x="55555" y="0"/>
                  </a:cubicBezTo>
                  <a:cubicBezTo>
                    <a:pt x="55555" y="5555"/>
                    <a:pt x="55555" y="5555"/>
                    <a:pt x="55555" y="5555"/>
                  </a:cubicBezTo>
                  <a:cubicBezTo>
                    <a:pt x="80000" y="5555"/>
                    <a:pt x="80000" y="5555"/>
                    <a:pt x="80000" y="5555"/>
                  </a:cubicBezTo>
                  <a:cubicBezTo>
                    <a:pt x="80000" y="37777"/>
                    <a:pt x="80000" y="37777"/>
                    <a:pt x="80000" y="37777"/>
                  </a:cubicBezTo>
                  <a:cubicBezTo>
                    <a:pt x="80000" y="40000"/>
                    <a:pt x="81111" y="41111"/>
                    <a:pt x="82222" y="41111"/>
                  </a:cubicBezTo>
                  <a:cubicBezTo>
                    <a:pt x="114444" y="41111"/>
                    <a:pt x="114444" y="41111"/>
                    <a:pt x="114444" y="41111"/>
                  </a:cubicBez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5555" y="114444"/>
                    <a:pt x="5555" y="114444"/>
                    <a:pt x="5555" y="114444"/>
                  </a:cubicBezTo>
                  <a:cubicBezTo>
                    <a:pt x="5555" y="42222"/>
                    <a:pt x="5555" y="42222"/>
                    <a:pt x="5555" y="42222"/>
                  </a:cubicBezTo>
                  <a:cubicBezTo>
                    <a:pt x="5555" y="42222"/>
                    <a:pt x="5555" y="42222"/>
                    <a:pt x="4444" y="42222"/>
                  </a:cubicBezTo>
                  <a:cubicBezTo>
                    <a:pt x="3333" y="42222"/>
                    <a:pt x="2222" y="42222"/>
                    <a:pt x="0" y="42222"/>
                  </a:cubicBezTo>
                  <a:cubicBezTo>
                    <a:pt x="0" y="117777"/>
                    <a:pt x="0" y="117777"/>
                    <a:pt x="0" y="117777"/>
                  </a:cubicBezTo>
                  <a:cubicBezTo>
                    <a:pt x="0" y="118888"/>
                    <a:pt x="1111" y="120000"/>
                    <a:pt x="3333" y="120000"/>
                  </a:cubicBezTo>
                  <a:cubicBezTo>
                    <a:pt x="117777" y="120000"/>
                    <a:pt x="117777" y="120000"/>
                    <a:pt x="117777" y="120000"/>
                  </a:cubicBezTo>
                  <a:cubicBezTo>
                    <a:pt x="118888" y="120000"/>
                    <a:pt x="120000" y="118888"/>
                    <a:pt x="120000" y="117777"/>
                  </a:cubicBezTo>
                  <a:cubicBezTo>
                    <a:pt x="120000" y="37777"/>
                    <a:pt x="120000" y="37777"/>
                    <a:pt x="120000" y="37777"/>
                  </a:cubicBezTo>
                  <a:cubicBezTo>
                    <a:pt x="120000" y="37777"/>
                    <a:pt x="120000" y="36666"/>
                    <a:pt x="120000" y="35555"/>
                  </a:cubicBezTo>
                  <a:close/>
                  <a:moveTo>
                    <a:pt x="85555" y="35555"/>
                  </a:moveTo>
                  <a:cubicBezTo>
                    <a:pt x="85555" y="10000"/>
                    <a:pt x="85555" y="10000"/>
                    <a:pt x="85555" y="10000"/>
                  </a:cubicBezTo>
                  <a:cubicBezTo>
                    <a:pt x="111111" y="35555"/>
                    <a:pt x="111111" y="35555"/>
                    <a:pt x="111111" y="35555"/>
                  </a:cubicBezTo>
                  <a:lnTo>
                    <a:pt x="85555" y="355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6"/>
            <p:cNvSpPr/>
            <p:nvPr/>
          </p:nvSpPr>
          <p:spPr>
            <a:xfrm>
              <a:off x="4829175" y="2943225"/>
              <a:ext cx="250800" cy="252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8723" y="120000"/>
                  </a:moveTo>
                  <a:cubicBezTo>
                    <a:pt x="25531" y="120000"/>
                    <a:pt x="0" y="91914"/>
                    <a:pt x="0" y="58723"/>
                  </a:cubicBezTo>
                  <a:cubicBezTo>
                    <a:pt x="0" y="28085"/>
                    <a:pt x="25531" y="0"/>
                    <a:pt x="58723" y="0"/>
                  </a:cubicBezTo>
                  <a:cubicBezTo>
                    <a:pt x="91914" y="0"/>
                    <a:pt x="120000" y="28085"/>
                    <a:pt x="120000" y="58723"/>
                  </a:cubicBezTo>
                  <a:cubicBezTo>
                    <a:pt x="120000" y="91914"/>
                    <a:pt x="91914" y="120000"/>
                    <a:pt x="58723" y="120000"/>
                  </a:cubicBezTo>
                  <a:close/>
                  <a:moveTo>
                    <a:pt x="58723" y="12765"/>
                  </a:moveTo>
                  <a:cubicBezTo>
                    <a:pt x="33191" y="12765"/>
                    <a:pt x="12765" y="33191"/>
                    <a:pt x="12765" y="58723"/>
                  </a:cubicBezTo>
                  <a:cubicBezTo>
                    <a:pt x="12765" y="86808"/>
                    <a:pt x="33191" y="107234"/>
                    <a:pt x="58723" y="107234"/>
                  </a:cubicBezTo>
                  <a:cubicBezTo>
                    <a:pt x="84255" y="107234"/>
                    <a:pt x="104680" y="86808"/>
                    <a:pt x="104680" y="58723"/>
                  </a:cubicBezTo>
                  <a:cubicBezTo>
                    <a:pt x="104680" y="33191"/>
                    <a:pt x="84255" y="12765"/>
                    <a:pt x="58723" y="1276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6"/>
            <p:cNvSpPr/>
            <p:nvPr/>
          </p:nvSpPr>
          <p:spPr>
            <a:xfrm>
              <a:off x="4887913" y="2825750"/>
              <a:ext cx="250800" cy="252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127" y="40851"/>
                  </a:moveTo>
                  <a:cubicBezTo>
                    <a:pt x="104680" y="45957"/>
                    <a:pt x="104680" y="53617"/>
                    <a:pt x="104680" y="58723"/>
                  </a:cubicBezTo>
                  <a:cubicBezTo>
                    <a:pt x="104680" y="84255"/>
                    <a:pt x="84255" y="107234"/>
                    <a:pt x="58723" y="107234"/>
                  </a:cubicBezTo>
                  <a:cubicBezTo>
                    <a:pt x="33191" y="107234"/>
                    <a:pt x="12765" y="84255"/>
                    <a:pt x="12765" y="58723"/>
                  </a:cubicBezTo>
                  <a:cubicBezTo>
                    <a:pt x="12765" y="33191"/>
                    <a:pt x="33191" y="12765"/>
                    <a:pt x="58723" y="12765"/>
                  </a:cubicBezTo>
                  <a:cubicBezTo>
                    <a:pt x="66382" y="12765"/>
                    <a:pt x="74042" y="15319"/>
                    <a:pt x="79148" y="17872"/>
                  </a:cubicBezTo>
                  <a:cubicBezTo>
                    <a:pt x="79148" y="15319"/>
                    <a:pt x="79148" y="10212"/>
                    <a:pt x="76595" y="7659"/>
                  </a:cubicBezTo>
                  <a:cubicBezTo>
                    <a:pt x="76595" y="5106"/>
                    <a:pt x="76595" y="5106"/>
                    <a:pt x="76595" y="2553"/>
                  </a:cubicBezTo>
                  <a:cubicBezTo>
                    <a:pt x="71489" y="0"/>
                    <a:pt x="66382" y="0"/>
                    <a:pt x="58723" y="0"/>
                  </a:cubicBezTo>
                  <a:cubicBezTo>
                    <a:pt x="25531" y="0"/>
                    <a:pt x="0" y="25531"/>
                    <a:pt x="0" y="58723"/>
                  </a:cubicBezTo>
                  <a:cubicBezTo>
                    <a:pt x="0" y="91914"/>
                    <a:pt x="25531" y="120000"/>
                    <a:pt x="58723" y="120000"/>
                  </a:cubicBezTo>
                  <a:cubicBezTo>
                    <a:pt x="91914" y="120000"/>
                    <a:pt x="120000" y="91914"/>
                    <a:pt x="120000" y="58723"/>
                  </a:cubicBezTo>
                  <a:cubicBezTo>
                    <a:pt x="120000" y="53617"/>
                    <a:pt x="117446" y="45957"/>
                    <a:pt x="114893" y="38297"/>
                  </a:cubicBezTo>
                  <a:cubicBezTo>
                    <a:pt x="109787" y="38297"/>
                    <a:pt x="107234" y="40851"/>
                    <a:pt x="102127" y="408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6"/>
            <p:cNvSpPr/>
            <p:nvPr/>
          </p:nvSpPr>
          <p:spPr>
            <a:xfrm>
              <a:off x="4770438" y="2825750"/>
              <a:ext cx="250800" cy="252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8723" y="120000"/>
                  </a:moveTo>
                  <a:cubicBezTo>
                    <a:pt x="25531" y="120000"/>
                    <a:pt x="0" y="91914"/>
                    <a:pt x="0" y="58723"/>
                  </a:cubicBezTo>
                  <a:cubicBezTo>
                    <a:pt x="0" y="25531"/>
                    <a:pt x="25531" y="0"/>
                    <a:pt x="58723" y="0"/>
                  </a:cubicBezTo>
                  <a:cubicBezTo>
                    <a:pt x="91914" y="0"/>
                    <a:pt x="120000" y="25531"/>
                    <a:pt x="120000" y="58723"/>
                  </a:cubicBezTo>
                  <a:cubicBezTo>
                    <a:pt x="120000" y="91914"/>
                    <a:pt x="91914" y="120000"/>
                    <a:pt x="58723" y="120000"/>
                  </a:cubicBezTo>
                  <a:close/>
                  <a:moveTo>
                    <a:pt x="58723" y="12765"/>
                  </a:moveTo>
                  <a:cubicBezTo>
                    <a:pt x="33191" y="12765"/>
                    <a:pt x="12765" y="33191"/>
                    <a:pt x="12765" y="58723"/>
                  </a:cubicBezTo>
                  <a:cubicBezTo>
                    <a:pt x="12765" y="84255"/>
                    <a:pt x="33191" y="107234"/>
                    <a:pt x="58723" y="107234"/>
                  </a:cubicBezTo>
                  <a:cubicBezTo>
                    <a:pt x="84255" y="107234"/>
                    <a:pt x="104680" y="84255"/>
                    <a:pt x="104680" y="58723"/>
                  </a:cubicBezTo>
                  <a:cubicBezTo>
                    <a:pt x="104680" y="33191"/>
                    <a:pt x="84255" y="12765"/>
                    <a:pt x="58723" y="1276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6"/>
            <p:cNvSpPr/>
            <p:nvPr/>
          </p:nvSpPr>
          <p:spPr>
            <a:xfrm>
              <a:off x="4448175" y="1768475"/>
              <a:ext cx="577800" cy="579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6666" y="120000"/>
                  </a:moveTo>
                  <a:cubicBezTo>
                    <a:pt x="2222" y="120000"/>
                    <a:pt x="2222" y="120000"/>
                    <a:pt x="2222" y="120000"/>
                  </a:cubicBezTo>
                  <a:cubicBezTo>
                    <a:pt x="1111" y="120000"/>
                    <a:pt x="0" y="118888"/>
                    <a:pt x="0" y="116666"/>
                  </a:cubicBezTo>
                  <a:cubicBezTo>
                    <a:pt x="0" y="2222"/>
                    <a:pt x="0" y="2222"/>
                    <a:pt x="0" y="2222"/>
                  </a:cubicBezTo>
                  <a:cubicBezTo>
                    <a:pt x="0" y="1111"/>
                    <a:pt x="1111" y="0"/>
                    <a:pt x="2222" y="0"/>
                  </a:cubicBezTo>
                  <a:cubicBezTo>
                    <a:pt x="82222" y="0"/>
                    <a:pt x="82222" y="0"/>
                    <a:pt x="82222" y="0"/>
                  </a:cubicBezTo>
                  <a:cubicBezTo>
                    <a:pt x="83333" y="0"/>
                    <a:pt x="83333" y="0"/>
                    <a:pt x="84444" y="1111"/>
                  </a:cubicBezTo>
                  <a:cubicBezTo>
                    <a:pt x="118888" y="35555"/>
                    <a:pt x="118888" y="35555"/>
                    <a:pt x="118888" y="35555"/>
                  </a:cubicBezTo>
                  <a:cubicBezTo>
                    <a:pt x="120000" y="35555"/>
                    <a:pt x="120000" y="36666"/>
                    <a:pt x="120000" y="37777"/>
                  </a:cubicBezTo>
                  <a:cubicBezTo>
                    <a:pt x="120000" y="116666"/>
                    <a:pt x="120000" y="116666"/>
                    <a:pt x="120000" y="116666"/>
                  </a:cubicBezTo>
                  <a:cubicBezTo>
                    <a:pt x="120000" y="118888"/>
                    <a:pt x="118888" y="120000"/>
                    <a:pt x="116666" y="120000"/>
                  </a:cubicBezTo>
                  <a:close/>
                  <a:moveTo>
                    <a:pt x="5555" y="114444"/>
                  </a:move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114444" y="38888"/>
                    <a:pt x="114444" y="38888"/>
                    <a:pt x="114444" y="38888"/>
                  </a:cubicBezTo>
                  <a:cubicBezTo>
                    <a:pt x="81111" y="5555"/>
                    <a:pt x="81111" y="5555"/>
                    <a:pt x="81111" y="5555"/>
                  </a:cubicBezTo>
                  <a:cubicBezTo>
                    <a:pt x="5555" y="5555"/>
                    <a:pt x="5555" y="5555"/>
                    <a:pt x="5555" y="5555"/>
                  </a:cubicBezTo>
                  <a:lnTo>
                    <a:pt x="5555" y="1144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6"/>
            <p:cNvSpPr/>
            <p:nvPr/>
          </p:nvSpPr>
          <p:spPr>
            <a:xfrm>
              <a:off x="4829175" y="1779588"/>
              <a:ext cx="180900" cy="182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120000"/>
                  </a:moveTo>
                  <a:cubicBezTo>
                    <a:pt x="10588" y="120000"/>
                    <a:pt x="10588" y="120000"/>
                    <a:pt x="10588" y="120000"/>
                  </a:cubicBezTo>
                  <a:cubicBezTo>
                    <a:pt x="3529" y="120000"/>
                    <a:pt x="0" y="116470"/>
                    <a:pt x="0" y="11294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647" y="0"/>
                    <a:pt x="17647" y="0"/>
                    <a:pt x="17647" y="0"/>
                  </a:cubicBezTo>
                  <a:cubicBezTo>
                    <a:pt x="17647" y="102352"/>
                    <a:pt x="17647" y="102352"/>
                    <a:pt x="17647" y="102352"/>
                  </a:cubicBezTo>
                  <a:cubicBezTo>
                    <a:pt x="120000" y="102352"/>
                    <a:pt x="120000" y="102352"/>
                    <a:pt x="120000" y="102352"/>
                  </a:cubicBezTo>
                  <a:lnTo>
                    <a:pt x="120000" y="12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6"/>
            <p:cNvSpPr/>
            <p:nvPr/>
          </p:nvSpPr>
          <p:spPr>
            <a:xfrm>
              <a:off x="4662488" y="2717800"/>
              <a:ext cx="577800" cy="579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777" y="120000"/>
                  </a:moveTo>
                  <a:cubicBezTo>
                    <a:pt x="3333" y="120000"/>
                    <a:pt x="3333" y="120000"/>
                    <a:pt x="3333" y="120000"/>
                  </a:cubicBezTo>
                  <a:cubicBezTo>
                    <a:pt x="1111" y="120000"/>
                    <a:pt x="0" y="118888"/>
                    <a:pt x="0" y="117777"/>
                  </a:cubicBezTo>
                  <a:cubicBezTo>
                    <a:pt x="0" y="3333"/>
                    <a:pt x="0" y="3333"/>
                    <a:pt x="0" y="3333"/>
                  </a:cubicBezTo>
                  <a:cubicBezTo>
                    <a:pt x="0" y="2222"/>
                    <a:pt x="1111" y="0"/>
                    <a:pt x="3333" y="0"/>
                  </a:cubicBezTo>
                  <a:cubicBezTo>
                    <a:pt x="82222" y="0"/>
                    <a:pt x="82222" y="0"/>
                    <a:pt x="82222" y="0"/>
                  </a:cubicBezTo>
                  <a:cubicBezTo>
                    <a:pt x="83333" y="0"/>
                    <a:pt x="84444" y="1111"/>
                    <a:pt x="84444" y="1111"/>
                  </a:cubicBezTo>
                  <a:cubicBezTo>
                    <a:pt x="120000" y="35555"/>
                    <a:pt x="120000" y="35555"/>
                    <a:pt x="120000" y="35555"/>
                  </a:cubicBezTo>
                  <a:cubicBezTo>
                    <a:pt x="120000" y="36666"/>
                    <a:pt x="120000" y="37777"/>
                    <a:pt x="120000" y="37777"/>
                  </a:cubicBezTo>
                  <a:cubicBezTo>
                    <a:pt x="120000" y="117777"/>
                    <a:pt x="120000" y="117777"/>
                    <a:pt x="120000" y="117777"/>
                  </a:cubicBezTo>
                  <a:cubicBezTo>
                    <a:pt x="120000" y="118888"/>
                    <a:pt x="118888" y="120000"/>
                    <a:pt x="117777" y="120000"/>
                  </a:cubicBezTo>
                  <a:close/>
                  <a:moveTo>
                    <a:pt x="5555" y="114444"/>
                  </a:move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114444" y="38888"/>
                    <a:pt x="114444" y="38888"/>
                    <a:pt x="114444" y="38888"/>
                  </a:cubicBezTo>
                  <a:cubicBezTo>
                    <a:pt x="81111" y="6666"/>
                    <a:pt x="81111" y="6666"/>
                    <a:pt x="81111" y="6666"/>
                  </a:cubicBezTo>
                  <a:cubicBezTo>
                    <a:pt x="5555" y="6666"/>
                    <a:pt x="5555" y="6666"/>
                    <a:pt x="5555" y="6666"/>
                  </a:cubicBezTo>
                  <a:lnTo>
                    <a:pt x="5555" y="1144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6"/>
            <p:cNvSpPr/>
            <p:nvPr/>
          </p:nvSpPr>
          <p:spPr>
            <a:xfrm>
              <a:off x="5048250" y="2733675"/>
              <a:ext cx="180900" cy="182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120000"/>
                  </a:moveTo>
                  <a:cubicBezTo>
                    <a:pt x="7058" y="120000"/>
                    <a:pt x="7058" y="120000"/>
                    <a:pt x="7058" y="120000"/>
                  </a:cubicBezTo>
                  <a:cubicBezTo>
                    <a:pt x="3529" y="120000"/>
                    <a:pt x="0" y="116470"/>
                    <a:pt x="0" y="10941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647" y="0"/>
                    <a:pt x="17647" y="0"/>
                    <a:pt x="17647" y="0"/>
                  </a:cubicBezTo>
                  <a:cubicBezTo>
                    <a:pt x="17647" y="102352"/>
                    <a:pt x="17647" y="102352"/>
                    <a:pt x="17647" y="102352"/>
                  </a:cubicBezTo>
                  <a:cubicBezTo>
                    <a:pt x="120000" y="102352"/>
                    <a:pt x="120000" y="102352"/>
                    <a:pt x="120000" y="102352"/>
                  </a:cubicBezTo>
                  <a:lnTo>
                    <a:pt x="120000" y="12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6"/>
            <p:cNvSpPr/>
            <p:nvPr/>
          </p:nvSpPr>
          <p:spPr>
            <a:xfrm>
              <a:off x="4529138" y="2149475"/>
              <a:ext cx="379500" cy="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1126" y="112000"/>
                  </a:moveTo>
                  <a:cubicBezTo>
                    <a:pt x="76056" y="112000"/>
                    <a:pt x="69295" y="104000"/>
                    <a:pt x="67605" y="88000"/>
                  </a:cubicBezTo>
                  <a:cubicBezTo>
                    <a:pt x="65915" y="80000"/>
                    <a:pt x="65915" y="72000"/>
                    <a:pt x="65915" y="64000"/>
                  </a:cubicBezTo>
                  <a:cubicBezTo>
                    <a:pt x="64225" y="64000"/>
                    <a:pt x="64225" y="56000"/>
                    <a:pt x="64225" y="56000"/>
                  </a:cubicBezTo>
                  <a:cubicBezTo>
                    <a:pt x="60845" y="48000"/>
                    <a:pt x="57464" y="56000"/>
                    <a:pt x="54084" y="64000"/>
                  </a:cubicBezTo>
                  <a:cubicBezTo>
                    <a:pt x="54084" y="64000"/>
                    <a:pt x="52394" y="72000"/>
                    <a:pt x="50704" y="72000"/>
                  </a:cubicBezTo>
                  <a:cubicBezTo>
                    <a:pt x="49014" y="88000"/>
                    <a:pt x="47323" y="96000"/>
                    <a:pt x="42253" y="104000"/>
                  </a:cubicBezTo>
                  <a:cubicBezTo>
                    <a:pt x="35492" y="120000"/>
                    <a:pt x="25352" y="104000"/>
                    <a:pt x="20281" y="80000"/>
                  </a:cubicBezTo>
                  <a:cubicBezTo>
                    <a:pt x="18591" y="72000"/>
                    <a:pt x="18591" y="72000"/>
                    <a:pt x="18591" y="64000"/>
                  </a:cubicBezTo>
                  <a:cubicBezTo>
                    <a:pt x="16901" y="56000"/>
                    <a:pt x="15211" y="48000"/>
                    <a:pt x="15211" y="48000"/>
                  </a:cubicBezTo>
                  <a:cubicBezTo>
                    <a:pt x="13521" y="48000"/>
                    <a:pt x="11830" y="56000"/>
                    <a:pt x="10140" y="56000"/>
                  </a:cubicBezTo>
                  <a:cubicBezTo>
                    <a:pt x="10140" y="64000"/>
                    <a:pt x="10140" y="72000"/>
                    <a:pt x="10140" y="80000"/>
                  </a:cubicBezTo>
                  <a:cubicBezTo>
                    <a:pt x="10140" y="80000"/>
                    <a:pt x="10140" y="88000"/>
                    <a:pt x="8450" y="96000"/>
                  </a:cubicBezTo>
                  <a:cubicBezTo>
                    <a:pt x="0" y="88000"/>
                    <a:pt x="0" y="88000"/>
                    <a:pt x="0" y="88000"/>
                  </a:cubicBezTo>
                  <a:cubicBezTo>
                    <a:pt x="1690" y="80000"/>
                    <a:pt x="1690" y="72000"/>
                    <a:pt x="1690" y="72000"/>
                  </a:cubicBezTo>
                  <a:cubicBezTo>
                    <a:pt x="1690" y="64000"/>
                    <a:pt x="1690" y="48000"/>
                    <a:pt x="3380" y="40000"/>
                  </a:cubicBezTo>
                  <a:cubicBezTo>
                    <a:pt x="5070" y="24000"/>
                    <a:pt x="10140" y="0"/>
                    <a:pt x="16901" y="8000"/>
                  </a:cubicBezTo>
                  <a:cubicBezTo>
                    <a:pt x="21971" y="8000"/>
                    <a:pt x="23661" y="32000"/>
                    <a:pt x="25352" y="40000"/>
                  </a:cubicBezTo>
                  <a:cubicBezTo>
                    <a:pt x="25352" y="48000"/>
                    <a:pt x="27042" y="48000"/>
                    <a:pt x="27042" y="56000"/>
                  </a:cubicBezTo>
                  <a:cubicBezTo>
                    <a:pt x="28732" y="64000"/>
                    <a:pt x="35492" y="72000"/>
                    <a:pt x="38873" y="64000"/>
                  </a:cubicBezTo>
                  <a:cubicBezTo>
                    <a:pt x="42253" y="64000"/>
                    <a:pt x="43943" y="56000"/>
                    <a:pt x="45633" y="48000"/>
                  </a:cubicBezTo>
                  <a:cubicBezTo>
                    <a:pt x="47323" y="40000"/>
                    <a:pt x="49014" y="32000"/>
                    <a:pt x="49014" y="32000"/>
                  </a:cubicBezTo>
                  <a:cubicBezTo>
                    <a:pt x="54084" y="8000"/>
                    <a:pt x="62535" y="0"/>
                    <a:pt x="67605" y="16000"/>
                  </a:cubicBezTo>
                  <a:cubicBezTo>
                    <a:pt x="70985" y="32000"/>
                    <a:pt x="72676" y="40000"/>
                    <a:pt x="72676" y="48000"/>
                  </a:cubicBezTo>
                  <a:cubicBezTo>
                    <a:pt x="72676" y="56000"/>
                    <a:pt x="74366" y="56000"/>
                    <a:pt x="74366" y="64000"/>
                  </a:cubicBezTo>
                  <a:cubicBezTo>
                    <a:pt x="76056" y="72000"/>
                    <a:pt x="82816" y="80000"/>
                    <a:pt x="86197" y="64000"/>
                  </a:cubicBezTo>
                  <a:cubicBezTo>
                    <a:pt x="86197" y="64000"/>
                    <a:pt x="87887" y="64000"/>
                    <a:pt x="87887" y="56000"/>
                  </a:cubicBezTo>
                  <a:cubicBezTo>
                    <a:pt x="91267" y="48000"/>
                    <a:pt x="92957" y="40000"/>
                    <a:pt x="96338" y="32000"/>
                  </a:cubicBezTo>
                  <a:cubicBezTo>
                    <a:pt x="101408" y="24000"/>
                    <a:pt x="104788" y="32000"/>
                    <a:pt x="109859" y="40000"/>
                  </a:cubicBezTo>
                  <a:cubicBezTo>
                    <a:pt x="111549" y="48000"/>
                    <a:pt x="114929" y="48000"/>
                    <a:pt x="116619" y="48000"/>
                  </a:cubicBezTo>
                  <a:cubicBezTo>
                    <a:pt x="120000" y="88000"/>
                    <a:pt x="120000" y="88000"/>
                    <a:pt x="120000" y="88000"/>
                  </a:cubicBezTo>
                  <a:cubicBezTo>
                    <a:pt x="114929" y="96000"/>
                    <a:pt x="109859" y="88000"/>
                    <a:pt x="106478" y="80000"/>
                  </a:cubicBezTo>
                  <a:cubicBezTo>
                    <a:pt x="103098" y="72000"/>
                    <a:pt x="101408" y="72000"/>
                    <a:pt x="99718" y="72000"/>
                  </a:cubicBezTo>
                  <a:cubicBezTo>
                    <a:pt x="98028" y="72000"/>
                    <a:pt x="96338" y="80000"/>
                    <a:pt x="94647" y="88000"/>
                  </a:cubicBezTo>
                  <a:cubicBezTo>
                    <a:pt x="92957" y="88000"/>
                    <a:pt x="91267" y="96000"/>
                    <a:pt x="89577" y="104000"/>
                  </a:cubicBezTo>
                  <a:cubicBezTo>
                    <a:pt x="87887" y="112000"/>
                    <a:pt x="84507" y="112000"/>
                    <a:pt x="81126" y="112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6"/>
            <p:cNvSpPr/>
            <p:nvPr/>
          </p:nvSpPr>
          <p:spPr>
            <a:xfrm>
              <a:off x="4529138" y="2063750"/>
              <a:ext cx="401700" cy="63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6400" y="120000"/>
                  </a:moveTo>
                  <a:cubicBezTo>
                    <a:pt x="41600" y="120000"/>
                    <a:pt x="36800" y="100000"/>
                    <a:pt x="32000" y="90000"/>
                  </a:cubicBezTo>
                  <a:cubicBezTo>
                    <a:pt x="28800" y="80000"/>
                    <a:pt x="27200" y="80000"/>
                    <a:pt x="24000" y="70000"/>
                  </a:cubicBezTo>
                  <a:cubicBezTo>
                    <a:pt x="17600" y="60000"/>
                    <a:pt x="9600" y="60000"/>
                    <a:pt x="4800" y="80000"/>
                  </a:cubicBezTo>
                  <a:cubicBezTo>
                    <a:pt x="0" y="40000"/>
                    <a:pt x="0" y="40000"/>
                    <a:pt x="0" y="40000"/>
                  </a:cubicBezTo>
                  <a:cubicBezTo>
                    <a:pt x="8000" y="10000"/>
                    <a:pt x="17600" y="10000"/>
                    <a:pt x="27200" y="20000"/>
                  </a:cubicBezTo>
                  <a:cubicBezTo>
                    <a:pt x="28800" y="30000"/>
                    <a:pt x="32000" y="40000"/>
                    <a:pt x="35200" y="40000"/>
                  </a:cubicBezTo>
                  <a:cubicBezTo>
                    <a:pt x="40000" y="60000"/>
                    <a:pt x="44800" y="70000"/>
                    <a:pt x="48000" y="70000"/>
                  </a:cubicBezTo>
                  <a:cubicBezTo>
                    <a:pt x="51200" y="60000"/>
                    <a:pt x="54400" y="50000"/>
                    <a:pt x="57600" y="40000"/>
                  </a:cubicBezTo>
                  <a:cubicBezTo>
                    <a:pt x="60800" y="30000"/>
                    <a:pt x="62400" y="20000"/>
                    <a:pt x="64000" y="20000"/>
                  </a:cubicBezTo>
                  <a:cubicBezTo>
                    <a:pt x="68800" y="0"/>
                    <a:pt x="75200" y="0"/>
                    <a:pt x="80000" y="10000"/>
                  </a:cubicBezTo>
                  <a:cubicBezTo>
                    <a:pt x="81600" y="20000"/>
                    <a:pt x="84800" y="30000"/>
                    <a:pt x="84800" y="40000"/>
                  </a:cubicBezTo>
                  <a:cubicBezTo>
                    <a:pt x="92800" y="40000"/>
                    <a:pt x="100800" y="40000"/>
                    <a:pt x="108800" y="40000"/>
                  </a:cubicBezTo>
                  <a:cubicBezTo>
                    <a:pt x="110400" y="40000"/>
                    <a:pt x="112000" y="30000"/>
                    <a:pt x="112000" y="30000"/>
                  </a:cubicBezTo>
                  <a:cubicBezTo>
                    <a:pt x="112000" y="30000"/>
                    <a:pt x="112000" y="40000"/>
                    <a:pt x="112000" y="40000"/>
                  </a:cubicBezTo>
                  <a:cubicBezTo>
                    <a:pt x="120000" y="40000"/>
                    <a:pt x="120000" y="40000"/>
                    <a:pt x="120000" y="40000"/>
                  </a:cubicBezTo>
                  <a:cubicBezTo>
                    <a:pt x="120000" y="70000"/>
                    <a:pt x="116800" y="90000"/>
                    <a:pt x="110400" y="90000"/>
                  </a:cubicBezTo>
                  <a:cubicBezTo>
                    <a:pt x="100800" y="100000"/>
                    <a:pt x="91200" y="100000"/>
                    <a:pt x="83200" y="90000"/>
                  </a:cubicBezTo>
                  <a:cubicBezTo>
                    <a:pt x="80000" y="90000"/>
                    <a:pt x="80000" y="80000"/>
                    <a:pt x="78400" y="70000"/>
                  </a:cubicBezTo>
                  <a:cubicBezTo>
                    <a:pt x="78400" y="70000"/>
                    <a:pt x="78400" y="70000"/>
                    <a:pt x="76800" y="60000"/>
                  </a:cubicBezTo>
                  <a:cubicBezTo>
                    <a:pt x="73600" y="60000"/>
                    <a:pt x="70400" y="60000"/>
                    <a:pt x="67200" y="60000"/>
                  </a:cubicBezTo>
                  <a:cubicBezTo>
                    <a:pt x="65600" y="70000"/>
                    <a:pt x="64000" y="80000"/>
                    <a:pt x="62400" y="80000"/>
                  </a:cubicBezTo>
                  <a:cubicBezTo>
                    <a:pt x="59200" y="100000"/>
                    <a:pt x="54400" y="110000"/>
                    <a:pt x="49600" y="120000"/>
                  </a:cubicBezTo>
                  <a:cubicBezTo>
                    <a:pt x="48000" y="120000"/>
                    <a:pt x="48000" y="120000"/>
                    <a:pt x="46400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6"/>
            <p:cNvSpPr/>
            <p:nvPr/>
          </p:nvSpPr>
          <p:spPr>
            <a:xfrm>
              <a:off x="4540250" y="1982788"/>
              <a:ext cx="203100" cy="54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473" y="120000"/>
                  </a:moveTo>
                  <a:cubicBezTo>
                    <a:pt x="6315" y="120000"/>
                    <a:pt x="3157" y="120000"/>
                    <a:pt x="0" y="120000"/>
                  </a:cubicBezTo>
                  <a:cubicBezTo>
                    <a:pt x="0" y="48000"/>
                    <a:pt x="0" y="48000"/>
                    <a:pt x="0" y="48000"/>
                  </a:cubicBezTo>
                  <a:cubicBezTo>
                    <a:pt x="9473" y="60000"/>
                    <a:pt x="18947" y="60000"/>
                    <a:pt x="25263" y="36000"/>
                  </a:cubicBezTo>
                  <a:cubicBezTo>
                    <a:pt x="25263" y="36000"/>
                    <a:pt x="28421" y="36000"/>
                    <a:pt x="28421" y="36000"/>
                  </a:cubicBezTo>
                  <a:cubicBezTo>
                    <a:pt x="28421" y="24000"/>
                    <a:pt x="31578" y="24000"/>
                    <a:pt x="34736" y="24000"/>
                  </a:cubicBezTo>
                  <a:cubicBezTo>
                    <a:pt x="41052" y="0"/>
                    <a:pt x="53684" y="0"/>
                    <a:pt x="63157" y="24000"/>
                  </a:cubicBezTo>
                  <a:cubicBezTo>
                    <a:pt x="66315" y="24000"/>
                    <a:pt x="69473" y="24000"/>
                    <a:pt x="72631" y="36000"/>
                  </a:cubicBezTo>
                  <a:cubicBezTo>
                    <a:pt x="75789" y="36000"/>
                    <a:pt x="82105" y="48000"/>
                    <a:pt x="85263" y="48000"/>
                  </a:cubicBezTo>
                  <a:cubicBezTo>
                    <a:pt x="94736" y="48000"/>
                    <a:pt x="101052" y="48000"/>
                    <a:pt x="113684" y="24000"/>
                  </a:cubicBezTo>
                  <a:cubicBezTo>
                    <a:pt x="120000" y="72000"/>
                    <a:pt x="120000" y="72000"/>
                    <a:pt x="120000" y="72000"/>
                  </a:cubicBezTo>
                  <a:cubicBezTo>
                    <a:pt x="113684" y="96000"/>
                    <a:pt x="97894" y="120000"/>
                    <a:pt x="85263" y="108000"/>
                  </a:cubicBezTo>
                  <a:cubicBezTo>
                    <a:pt x="75789" y="108000"/>
                    <a:pt x="69473" y="96000"/>
                    <a:pt x="63157" y="84000"/>
                  </a:cubicBezTo>
                  <a:cubicBezTo>
                    <a:pt x="63157" y="84000"/>
                    <a:pt x="60000" y="84000"/>
                    <a:pt x="60000" y="72000"/>
                  </a:cubicBezTo>
                  <a:cubicBezTo>
                    <a:pt x="53684" y="72000"/>
                    <a:pt x="47368" y="60000"/>
                    <a:pt x="41052" y="72000"/>
                  </a:cubicBezTo>
                  <a:cubicBezTo>
                    <a:pt x="41052" y="72000"/>
                    <a:pt x="41052" y="84000"/>
                    <a:pt x="37894" y="84000"/>
                  </a:cubicBezTo>
                  <a:cubicBezTo>
                    <a:pt x="37894" y="84000"/>
                    <a:pt x="34736" y="84000"/>
                    <a:pt x="34736" y="96000"/>
                  </a:cubicBezTo>
                  <a:cubicBezTo>
                    <a:pt x="28421" y="108000"/>
                    <a:pt x="18947" y="120000"/>
                    <a:pt x="9473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6"/>
            <p:cNvSpPr/>
            <p:nvPr/>
          </p:nvSpPr>
          <p:spPr>
            <a:xfrm>
              <a:off x="3357563" y="850900"/>
              <a:ext cx="807900" cy="1830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5827" y="64046"/>
                  </a:moveTo>
                  <a:cubicBezTo>
                    <a:pt x="85827" y="64046"/>
                    <a:pt x="85827" y="64046"/>
                    <a:pt x="85827" y="64046"/>
                  </a:cubicBezTo>
                  <a:cubicBezTo>
                    <a:pt x="84238" y="63343"/>
                    <a:pt x="82649" y="62639"/>
                    <a:pt x="81059" y="62287"/>
                  </a:cubicBezTo>
                  <a:cubicBezTo>
                    <a:pt x="81059" y="49970"/>
                    <a:pt x="81059" y="49970"/>
                    <a:pt x="81059" y="49970"/>
                  </a:cubicBezTo>
                  <a:cubicBezTo>
                    <a:pt x="93774" y="49970"/>
                    <a:pt x="93774" y="49970"/>
                    <a:pt x="93774" y="49970"/>
                  </a:cubicBezTo>
                  <a:cubicBezTo>
                    <a:pt x="94569" y="49970"/>
                    <a:pt x="95364" y="49266"/>
                    <a:pt x="95364" y="48914"/>
                  </a:cubicBezTo>
                  <a:cubicBezTo>
                    <a:pt x="95364" y="0"/>
                    <a:pt x="95364" y="0"/>
                    <a:pt x="95364" y="0"/>
                  </a:cubicBezTo>
                  <a:cubicBezTo>
                    <a:pt x="91390" y="0"/>
                    <a:pt x="91390" y="0"/>
                    <a:pt x="91390" y="0"/>
                  </a:cubicBezTo>
                  <a:cubicBezTo>
                    <a:pt x="91390" y="38005"/>
                    <a:pt x="91390" y="38005"/>
                    <a:pt x="91390" y="38005"/>
                  </a:cubicBezTo>
                  <a:cubicBezTo>
                    <a:pt x="19072" y="38005"/>
                    <a:pt x="19072" y="38005"/>
                    <a:pt x="19072" y="38005"/>
                  </a:cubicBezTo>
                  <a:cubicBezTo>
                    <a:pt x="19072" y="0"/>
                    <a:pt x="19072" y="0"/>
                    <a:pt x="19072" y="0"/>
                  </a:cubicBezTo>
                  <a:cubicBezTo>
                    <a:pt x="15099" y="0"/>
                    <a:pt x="15099" y="0"/>
                    <a:pt x="15099" y="0"/>
                  </a:cubicBezTo>
                  <a:cubicBezTo>
                    <a:pt x="15099" y="48914"/>
                    <a:pt x="15099" y="48914"/>
                    <a:pt x="15099" y="48914"/>
                  </a:cubicBezTo>
                  <a:cubicBezTo>
                    <a:pt x="15099" y="49266"/>
                    <a:pt x="15894" y="49970"/>
                    <a:pt x="16688" y="49970"/>
                  </a:cubicBezTo>
                  <a:cubicBezTo>
                    <a:pt x="29403" y="49970"/>
                    <a:pt x="29403" y="49970"/>
                    <a:pt x="29403" y="49970"/>
                  </a:cubicBezTo>
                  <a:cubicBezTo>
                    <a:pt x="29403" y="62287"/>
                    <a:pt x="29403" y="62287"/>
                    <a:pt x="29403" y="62287"/>
                  </a:cubicBezTo>
                  <a:cubicBezTo>
                    <a:pt x="21456" y="64750"/>
                    <a:pt x="17483" y="69677"/>
                    <a:pt x="17483" y="76715"/>
                  </a:cubicBezTo>
                  <a:cubicBezTo>
                    <a:pt x="17483" y="78826"/>
                    <a:pt x="16688" y="80586"/>
                    <a:pt x="14304" y="82697"/>
                  </a:cubicBezTo>
                  <a:cubicBezTo>
                    <a:pt x="2384" y="92903"/>
                    <a:pt x="2384" y="92903"/>
                    <a:pt x="2384" y="92903"/>
                  </a:cubicBezTo>
                  <a:cubicBezTo>
                    <a:pt x="794" y="93958"/>
                    <a:pt x="0" y="95014"/>
                    <a:pt x="794" y="96422"/>
                  </a:cubicBezTo>
                  <a:cubicBezTo>
                    <a:pt x="1589" y="97478"/>
                    <a:pt x="3178" y="98533"/>
                    <a:pt x="5562" y="99237"/>
                  </a:cubicBezTo>
                  <a:cubicBezTo>
                    <a:pt x="10331" y="100645"/>
                    <a:pt x="17483" y="99941"/>
                    <a:pt x="20662" y="97829"/>
                  </a:cubicBezTo>
                  <a:cubicBezTo>
                    <a:pt x="30198" y="90791"/>
                    <a:pt x="30198" y="90791"/>
                    <a:pt x="30198" y="90791"/>
                  </a:cubicBezTo>
                  <a:cubicBezTo>
                    <a:pt x="23046" y="108387"/>
                    <a:pt x="23046" y="108387"/>
                    <a:pt x="23046" y="108387"/>
                  </a:cubicBezTo>
                  <a:cubicBezTo>
                    <a:pt x="22251" y="109794"/>
                    <a:pt x="23046" y="110850"/>
                    <a:pt x="24635" y="111906"/>
                  </a:cubicBezTo>
                  <a:cubicBezTo>
                    <a:pt x="26225" y="112961"/>
                    <a:pt x="28609" y="113665"/>
                    <a:pt x="30993" y="114017"/>
                  </a:cubicBezTo>
                  <a:cubicBezTo>
                    <a:pt x="33377" y="114369"/>
                    <a:pt x="36556" y="114017"/>
                    <a:pt x="38940" y="113313"/>
                  </a:cubicBezTo>
                  <a:cubicBezTo>
                    <a:pt x="41324" y="112609"/>
                    <a:pt x="42913" y="111554"/>
                    <a:pt x="43708" y="110498"/>
                  </a:cubicBezTo>
                  <a:cubicBezTo>
                    <a:pt x="49271" y="99589"/>
                    <a:pt x="49271" y="99589"/>
                    <a:pt x="49271" y="99589"/>
                  </a:cubicBezTo>
                  <a:cubicBezTo>
                    <a:pt x="49271" y="115425"/>
                    <a:pt x="49271" y="115425"/>
                    <a:pt x="49271" y="115425"/>
                  </a:cubicBezTo>
                  <a:cubicBezTo>
                    <a:pt x="49271" y="117888"/>
                    <a:pt x="54039" y="119999"/>
                    <a:pt x="59602" y="119999"/>
                  </a:cubicBezTo>
                  <a:cubicBezTo>
                    <a:pt x="65960" y="119999"/>
                    <a:pt x="70728" y="117888"/>
                    <a:pt x="70728" y="115425"/>
                  </a:cubicBezTo>
                  <a:cubicBezTo>
                    <a:pt x="70728" y="99941"/>
                    <a:pt x="70728" y="99941"/>
                    <a:pt x="70728" y="99941"/>
                  </a:cubicBezTo>
                  <a:cubicBezTo>
                    <a:pt x="76291" y="111202"/>
                    <a:pt x="76291" y="111202"/>
                    <a:pt x="76291" y="111202"/>
                  </a:cubicBezTo>
                  <a:cubicBezTo>
                    <a:pt x="76291" y="112609"/>
                    <a:pt x="77880" y="113665"/>
                    <a:pt x="80264" y="114369"/>
                  </a:cubicBezTo>
                  <a:cubicBezTo>
                    <a:pt x="82649" y="115073"/>
                    <a:pt x="85827" y="115073"/>
                    <a:pt x="88211" y="115073"/>
                  </a:cubicBezTo>
                  <a:cubicBezTo>
                    <a:pt x="91390" y="114721"/>
                    <a:pt x="93774" y="114017"/>
                    <a:pt x="95364" y="112961"/>
                  </a:cubicBezTo>
                  <a:cubicBezTo>
                    <a:pt x="96953" y="111906"/>
                    <a:pt x="96953" y="110498"/>
                    <a:pt x="96953" y="109442"/>
                  </a:cubicBezTo>
                  <a:cubicBezTo>
                    <a:pt x="88211" y="83401"/>
                    <a:pt x="88211" y="83401"/>
                    <a:pt x="88211" y="83401"/>
                  </a:cubicBezTo>
                  <a:cubicBezTo>
                    <a:pt x="100927" y="88680"/>
                    <a:pt x="100927" y="88680"/>
                    <a:pt x="100927" y="88680"/>
                  </a:cubicBezTo>
                  <a:cubicBezTo>
                    <a:pt x="103311" y="89384"/>
                    <a:pt x="105695" y="89736"/>
                    <a:pt x="108874" y="89736"/>
                  </a:cubicBezTo>
                  <a:cubicBezTo>
                    <a:pt x="111258" y="89736"/>
                    <a:pt x="114437" y="89032"/>
                    <a:pt x="116026" y="88328"/>
                  </a:cubicBezTo>
                  <a:cubicBezTo>
                    <a:pt x="120000" y="86217"/>
                    <a:pt x="120000" y="83401"/>
                    <a:pt x="116026" y="81642"/>
                  </a:cubicBezTo>
                  <a:lnTo>
                    <a:pt x="85827" y="64046"/>
                  </a:lnTo>
                  <a:close/>
                  <a:moveTo>
                    <a:pt x="19072" y="47859"/>
                  </a:moveTo>
                  <a:cubicBezTo>
                    <a:pt x="19072" y="39765"/>
                    <a:pt x="19072" y="39765"/>
                    <a:pt x="19072" y="39765"/>
                  </a:cubicBezTo>
                  <a:cubicBezTo>
                    <a:pt x="91390" y="39765"/>
                    <a:pt x="91390" y="39765"/>
                    <a:pt x="91390" y="39765"/>
                  </a:cubicBezTo>
                  <a:cubicBezTo>
                    <a:pt x="91390" y="47859"/>
                    <a:pt x="91390" y="47859"/>
                    <a:pt x="91390" y="47859"/>
                  </a:cubicBezTo>
                  <a:lnTo>
                    <a:pt x="19072" y="47859"/>
                  </a:lnTo>
                  <a:close/>
                  <a:moveTo>
                    <a:pt x="112847" y="86920"/>
                  </a:moveTo>
                  <a:cubicBezTo>
                    <a:pt x="112052" y="87624"/>
                    <a:pt x="110463" y="87976"/>
                    <a:pt x="108874" y="87976"/>
                  </a:cubicBezTo>
                  <a:cubicBezTo>
                    <a:pt x="106490" y="87976"/>
                    <a:pt x="104900" y="87624"/>
                    <a:pt x="104105" y="87272"/>
                  </a:cubicBezTo>
                  <a:cubicBezTo>
                    <a:pt x="86622" y="80586"/>
                    <a:pt x="86622" y="80586"/>
                    <a:pt x="86622" y="80586"/>
                  </a:cubicBezTo>
                  <a:cubicBezTo>
                    <a:pt x="85827" y="80234"/>
                    <a:pt x="85033" y="80234"/>
                    <a:pt x="84238" y="80586"/>
                  </a:cubicBezTo>
                  <a:cubicBezTo>
                    <a:pt x="83443" y="80586"/>
                    <a:pt x="83443" y="80938"/>
                    <a:pt x="83443" y="81290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10498"/>
                    <a:pt x="92980" y="111202"/>
                    <a:pt x="92185" y="111906"/>
                  </a:cubicBezTo>
                  <a:cubicBezTo>
                    <a:pt x="90596" y="112609"/>
                    <a:pt x="89801" y="112961"/>
                    <a:pt x="87417" y="113313"/>
                  </a:cubicBezTo>
                  <a:cubicBezTo>
                    <a:pt x="85827" y="113313"/>
                    <a:pt x="84238" y="113313"/>
                    <a:pt x="82649" y="112961"/>
                  </a:cubicBezTo>
                  <a:cubicBezTo>
                    <a:pt x="81059" y="112258"/>
                    <a:pt x="80264" y="111554"/>
                    <a:pt x="80264" y="110850"/>
                  </a:cubicBezTo>
                  <a:cubicBezTo>
                    <a:pt x="70728" y="91143"/>
                    <a:pt x="70728" y="91143"/>
                    <a:pt x="70728" y="91143"/>
                  </a:cubicBezTo>
                  <a:cubicBezTo>
                    <a:pt x="69933" y="90791"/>
                    <a:pt x="69139" y="90439"/>
                    <a:pt x="68344" y="90439"/>
                  </a:cubicBezTo>
                  <a:cubicBezTo>
                    <a:pt x="66754" y="90439"/>
                    <a:pt x="65960" y="90791"/>
                    <a:pt x="65960" y="91495"/>
                  </a:cubicBezTo>
                  <a:cubicBezTo>
                    <a:pt x="65960" y="115425"/>
                    <a:pt x="65960" y="115425"/>
                    <a:pt x="65960" y="115425"/>
                  </a:cubicBezTo>
                  <a:cubicBezTo>
                    <a:pt x="65960" y="117184"/>
                    <a:pt x="63576" y="118240"/>
                    <a:pt x="59602" y="118240"/>
                  </a:cubicBezTo>
                  <a:cubicBezTo>
                    <a:pt x="56423" y="118240"/>
                    <a:pt x="53245" y="117184"/>
                    <a:pt x="53245" y="115425"/>
                  </a:cubicBezTo>
                  <a:cubicBezTo>
                    <a:pt x="53245" y="91495"/>
                    <a:pt x="53245" y="91495"/>
                    <a:pt x="53245" y="91495"/>
                  </a:cubicBezTo>
                  <a:cubicBezTo>
                    <a:pt x="53245" y="90791"/>
                    <a:pt x="52450" y="90439"/>
                    <a:pt x="51655" y="90439"/>
                  </a:cubicBezTo>
                  <a:cubicBezTo>
                    <a:pt x="51655" y="90439"/>
                    <a:pt x="51655" y="90439"/>
                    <a:pt x="50860" y="90439"/>
                  </a:cubicBezTo>
                  <a:cubicBezTo>
                    <a:pt x="50066" y="90439"/>
                    <a:pt x="49271" y="90791"/>
                    <a:pt x="49271" y="91143"/>
                  </a:cubicBezTo>
                  <a:cubicBezTo>
                    <a:pt x="39735" y="110146"/>
                    <a:pt x="39735" y="110146"/>
                    <a:pt x="39735" y="110146"/>
                  </a:cubicBezTo>
                  <a:cubicBezTo>
                    <a:pt x="38940" y="110850"/>
                    <a:pt x="38145" y="111554"/>
                    <a:pt x="36556" y="111906"/>
                  </a:cubicBezTo>
                  <a:cubicBezTo>
                    <a:pt x="34966" y="112258"/>
                    <a:pt x="33377" y="112258"/>
                    <a:pt x="31788" y="112258"/>
                  </a:cubicBezTo>
                  <a:cubicBezTo>
                    <a:pt x="30198" y="112258"/>
                    <a:pt x="28609" y="111554"/>
                    <a:pt x="27814" y="110850"/>
                  </a:cubicBezTo>
                  <a:cubicBezTo>
                    <a:pt x="27019" y="110498"/>
                    <a:pt x="26225" y="109442"/>
                    <a:pt x="27019" y="108739"/>
                  </a:cubicBezTo>
                  <a:cubicBezTo>
                    <a:pt x="35761" y="86568"/>
                    <a:pt x="35761" y="86568"/>
                    <a:pt x="35761" y="86568"/>
                  </a:cubicBezTo>
                  <a:cubicBezTo>
                    <a:pt x="36556" y="86217"/>
                    <a:pt x="35761" y="85513"/>
                    <a:pt x="34966" y="85513"/>
                  </a:cubicBezTo>
                  <a:cubicBezTo>
                    <a:pt x="34172" y="85161"/>
                    <a:pt x="32582" y="85513"/>
                    <a:pt x="32582" y="85865"/>
                  </a:cubicBezTo>
                  <a:cubicBezTo>
                    <a:pt x="16688" y="96774"/>
                    <a:pt x="16688" y="96774"/>
                    <a:pt x="16688" y="96774"/>
                  </a:cubicBezTo>
                  <a:cubicBezTo>
                    <a:pt x="15099" y="98181"/>
                    <a:pt x="11125" y="98533"/>
                    <a:pt x="7947" y="97478"/>
                  </a:cubicBezTo>
                  <a:cubicBezTo>
                    <a:pt x="6357" y="97126"/>
                    <a:pt x="5562" y="96774"/>
                    <a:pt x="4768" y="95718"/>
                  </a:cubicBezTo>
                  <a:cubicBezTo>
                    <a:pt x="4768" y="95014"/>
                    <a:pt x="4768" y="94310"/>
                    <a:pt x="5562" y="93607"/>
                  </a:cubicBezTo>
                  <a:cubicBezTo>
                    <a:pt x="18278" y="83401"/>
                    <a:pt x="18278" y="83401"/>
                    <a:pt x="18278" y="83401"/>
                  </a:cubicBezTo>
                  <a:cubicBezTo>
                    <a:pt x="20662" y="81290"/>
                    <a:pt x="21456" y="78826"/>
                    <a:pt x="21456" y="76715"/>
                  </a:cubicBezTo>
                  <a:cubicBezTo>
                    <a:pt x="21456" y="69677"/>
                    <a:pt x="25430" y="65102"/>
                    <a:pt x="33377" y="63343"/>
                  </a:cubicBezTo>
                  <a:cubicBezTo>
                    <a:pt x="33377" y="62287"/>
                    <a:pt x="33377" y="62287"/>
                    <a:pt x="33377" y="62287"/>
                  </a:cubicBezTo>
                  <a:cubicBezTo>
                    <a:pt x="33377" y="61231"/>
                    <a:pt x="33377" y="61231"/>
                    <a:pt x="33377" y="61231"/>
                  </a:cubicBezTo>
                  <a:cubicBezTo>
                    <a:pt x="33377" y="49970"/>
                    <a:pt x="33377" y="49970"/>
                    <a:pt x="33377" y="49970"/>
                  </a:cubicBezTo>
                  <a:cubicBezTo>
                    <a:pt x="77086" y="49970"/>
                    <a:pt x="77086" y="49970"/>
                    <a:pt x="77086" y="49970"/>
                  </a:cubicBezTo>
                  <a:cubicBezTo>
                    <a:pt x="77086" y="61231"/>
                    <a:pt x="77086" y="61231"/>
                    <a:pt x="77086" y="61231"/>
                  </a:cubicBezTo>
                  <a:cubicBezTo>
                    <a:pt x="77086" y="61935"/>
                    <a:pt x="77086" y="61935"/>
                    <a:pt x="77086" y="61935"/>
                  </a:cubicBezTo>
                  <a:cubicBezTo>
                    <a:pt x="77086" y="63343"/>
                    <a:pt x="77086" y="63343"/>
                    <a:pt x="77086" y="63343"/>
                  </a:cubicBezTo>
                  <a:cubicBezTo>
                    <a:pt x="79470" y="63695"/>
                    <a:pt x="81059" y="64398"/>
                    <a:pt x="82649" y="65102"/>
                  </a:cubicBezTo>
                  <a:cubicBezTo>
                    <a:pt x="112847" y="82697"/>
                    <a:pt x="112847" y="82697"/>
                    <a:pt x="112847" y="82697"/>
                  </a:cubicBezTo>
                  <a:cubicBezTo>
                    <a:pt x="112847" y="82697"/>
                    <a:pt x="112847" y="83049"/>
                    <a:pt x="112847" y="83049"/>
                  </a:cubicBezTo>
                  <a:cubicBezTo>
                    <a:pt x="115231" y="84105"/>
                    <a:pt x="115231" y="85865"/>
                    <a:pt x="112847" y="869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2" name="Google Shape;132;p6"/>
          <p:cNvGrpSpPr/>
          <p:nvPr/>
        </p:nvGrpSpPr>
        <p:grpSpPr>
          <a:xfrm>
            <a:off x="6488950" y="3281388"/>
            <a:ext cx="2149388" cy="1862100"/>
            <a:chOff x="3305175" y="4144963"/>
            <a:chExt cx="2149388" cy="1862100"/>
          </a:xfrm>
        </p:grpSpPr>
        <p:sp>
          <p:nvSpPr>
            <p:cNvPr id="133" name="Google Shape;133;p6"/>
            <p:cNvSpPr/>
            <p:nvPr/>
          </p:nvSpPr>
          <p:spPr>
            <a:xfrm>
              <a:off x="5224463" y="4338638"/>
              <a:ext cx="2301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6"/>
            <p:cNvSpPr/>
            <p:nvPr/>
          </p:nvSpPr>
          <p:spPr>
            <a:xfrm>
              <a:off x="4395788" y="4338638"/>
              <a:ext cx="3477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6"/>
            <p:cNvSpPr/>
            <p:nvPr/>
          </p:nvSpPr>
          <p:spPr>
            <a:xfrm>
              <a:off x="3305175" y="4622800"/>
              <a:ext cx="1106400" cy="831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14709"/>
                  </a:moveTo>
                  <a:cubicBezTo>
                    <a:pt x="120000" y="6193"/>
                    <a:pt x="115362" y="0"/>
                    <a:pt x="108985" y="0"/>
                  </a:cubicBezTo>
                  <a:cubicBezTo>
                    <a:pt x="11594" y="0"/>
                    <a:pt x="11594" y="0"/>
                    <a:pt x="11594" y="0"/>
                  </a:cubicBezTo>
                  <a:cubicBezTo>
                    <a:pt x="5217" y="0"/>
                    <a:pt x="0" y="6193"/>
                    <a:pt x="0" y="14709"/>
                  </a:cubicBezTo>
                  <a:cubicBezTo>
                    <a:pt x="0" y="100645"/>
                    <a:pt x="0" y="100645"/>
                    <a:pt x="0" y="100645"/>
                  </a:cubicBezTo>
                  <a:cubicBezTo>
                    <a:pt x="0" y="102193"/>
                    <a:pt x="579" y="102967"/>
                    <a:pt x="1739" y="102967"/>
                  </a:cubicBezTo>
                  <a:cubicBezTo>
                    <a:pt x="9855" y="102967"/>
                    <a:pt x="9855" y="102967"/>
                    <a:pt x="9855" y="102967"/>
                  </a:cubicBezTo>
                  <a:cubicBezTo>
                    <a:pt x="9855" y="117677"/>
                    <a:pt x="9855" y="117677"/>
                    <a:pt x="9855" y="117677"/>
                  </a:cubicBezTo>
                  <a:cubicBezTo>
                    <a:pt x="9855" y="119225"/>
                    <a:pt x="10434" y="120000"/>
                    <a:pt x="11594" y="120000"/>
                  </a:cubicBezTo>
                  <a:cubicBezTo>
                    <a:pt x="108985" y="120000"/>
                    <a:pt x="108985" y="120000"/>
                    <a:pt x="108985" y="120000"/>
                  </a:cubicBezTo>
                  <a:cubicBezTo>
                    <a:pt x="109565" y="120000"/>
                    <a:pt x="110144" y="119225"/>
                    <a:pt x="110144" y="117677"/>
                  </a:cubicBezTo>
                  <a:cubicBezTo>
                    <a:pt x="110144" y="29419"/>
                    <a:pt x="110144" y="29419"/>
                    <a:pt x="110144" y="29419"/>
                  </a:cubicBezTo>
                  <a:cubicBezTo>
                    <a:pt x="115942" y="28645"/>
                    <a:pt x="120000" y="22451"/>
                    <a:pt x="120000" y="14709"/>
                  </a:cubicBezTo>
                  <a:close/>
                  <a:moveTo>
                    <a:pt x="2898" y="99096"/>
                  </a:moveTo>
                  <a:cubicBezTo>
                    <a:pt x="2898" y="14709"/>
                    <a:pt x="2898" y="14709"/>
                    <a:pt x="2898" y="14709"/>
                  </a:cubicBezTo>
                  <a:cubicBezTo>
                    <a:pt x="2898" y="8516"/>
                    <a:pt x="6956" y="3870"/>
                    <a:pt x="11594" y="3870"/>
                  </a:cubicBezTo>
                  <a:cubicBezTo>
                    <a:pt x="16231" y="3870"/>
                    <a:pt x="19710" y="8516"/>
                    <a:pt x="19710" y="14709"/>
                  </a:cubicBezTo>
                  <a:cubicBezTo>
                    <a:pt x="19710" y="15483"/>
                    <a:pt x="19710" y="16258"/>
                    <a:pt x="19710" y="17032"/>
                  </a:cubicBezTo>
                  <a:cubicBezTo>
                    <a:pt x="11594" y="17032"/>
                    <a:pt x="11594" y="17032"/>
                    <a:pt x="11594" y="17032"/>
                  </a:cubicBezTo>
                  <a:cubicBezTo>
                    <a:pt x="10434" y="17032"/>
                    <a:pt x="9855" y="17806"/>
                    <a:pt x="9855" y="19354"/>
                  </a:cubicBezTo>
                  <a:cubicBezTo>
                    <a:pt x="9855" y="99096"/>
                    <a:pt x="9855" y="99096"/>
                    <a:pt x="9855" y="99096"/>
                  </a:cubicBezTo>
                  <a:lnTo>
                    <a:pt x="2898" y="99096"/>
                  </a:lnTo>
                  <a:close/>
                  <a:moveTo>
                    <a:pt x="12753" y="25548"/>
                  </a:moveTo>
                  <a:cubicBezTo>
                    <a:pt x="12753" y="20903"/>
                    <a:pt x="12753" y="20903"/>
                    <a:pt x="12753" y="20903"/>
                  </a:cubicBezTo>
                  <a:cubicBezTo>
                    <a:pt x="17971" y="20903"/>
                    <a:pt x="17971" y="20903"/>
                    <a:pt x="17971" y="20903"/>
                  </a:cubicBezTo>
                  <a:cubicBezTo>
                    <a:pt x="16811" y="23225"/>
                    <a:pt x="15072" y="25548"/>
                    <a:pt x="12753" y="25548"/>
                  </a:cubicBezTo>
                  <a:close/>
                  <a:moveTo>
                    <a:pt x="107246" y="116129"/>
                  </a:moveTo>
                  <a:cubicBezTo>
                    <a:pt x="12753" y="116129"/>
                    <a:pt x="12753" y="116129"/>
                    <a:pt x="12753" y="116129"/>
                  </a:cubicBezTo>
                  <a:cubicBezTo>
                    <a:pt x="12753" y="30193"/>
                    <a:pt x="12753" y="30193"/>
                    <a:pt x="12753" y="30193"/>
                  </a:cubicBezTo>
                  <a:cubicBezTo>
                    <a:pt x="107246" y="30193"/>
                    <a:pt x="107246" y="30193"/>
                    <a:pt x="107246" y="30193"/>
                  </a:cubicBezTo>
                  <a:lnTo>
                    <a:pt x="107246" y="116129"/>
                  </a:lnTo>
                  <a:close/>
                  <a:moveTo>
                    <a:pt x="108985" y="25548"/>
                  </a:moveTo>
                  <a:cubicBezTo>
                    <a:pt x="108985" y="26322"/>
                    <a:pt x="108985" y="26322"/>
                    <a:pt x="108985" y="26322"/>
                  </a:cubicBezTo>
                  <a:cubicBezTo>
                    <a:pt x="108985" y="26322"/>
                    <a:pt x="108985" y="26322"/>
                    <a:pt x="108985" y="26322"/>
                  </a:cubicBezTo>
                  <a:cubicBezTo>
                    <a:pt x="19130" y="26322"/>
                    <a:pt x="19130" y="26322"/>
                    <a:pt x="19130" y="26322"/>
                  </a:cubicBezTo>
                  <a:cubicBezTo>
                    <a:pt x="21449" y="23225"/>
                    <a:pt x="22608" y="19354"/>
                    <a:pt x="22608" y="14709"/>
                  </a:cubicBezTo>
                  <a:cubicBezTo>
                    <a:pt x="22608" y="10064"/>
                    <a:pt x="21449" y="6193"/>
                    <a:pt x="19130" y="3870"/>
                  </a:cubicBezTo>
                  <a:cubicBezTo>
                    <a:pt x="108985" y="3870"/>
                    <a:pt x="108985" y="3870"/>
                    <a:pt x="108985" y="3870"/>
                  </a:cubicBezTo>
                  <a:cubicBezTo>
                    <a:pt x="113623" y="3870"/>
                    <a:pt x="117101" y="8516"/>
                    <a:pt x="117101" y="14709"/>
                  </a:cubicBezTo>
                  <a:cubicBezTo>
                    <a:pt x="117101" y="20903"/>
                    <a:pt x="113623" y="25548"/>
                    <a:pt x="108985" y="2554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6"/>
            <p:cNvSpPr/>
            <p:nvPr/>
          </p:nvSpPr>
          <p:spPr>
            <a:xfrm>
              <a:off x="3517900" y="4938713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9154" y="120000"/>
                  </a:moveTo>
                  <a:cubicBezTo>
                    <a:pt x="92957" y="120000"/>
                    <a:pt x="120000" y="92957"/>
                    <a:pt x="120000" y="60845"/>
                  </a:cubicBezTo>
                  <a:cubicBezTo>
                    <a:pt x="120000" y="27042"/>
                    <a:pt x="92957" y="0"/>
                    <a:pt x="59154" y="0"/>
                  </a:cubicBezTo>
                  <a:cubicBezTo>
                    <a:pt x="27042" y="0"/>
                    <a:pt x="0" y="27042"/>
                    <a:pt x="0" y="60845"/>
                  </a:cubicBezTo>
                  <a:cubicBezTo>
                    <a:pt x="0" y="92957"/>
                    <a:pt x="27042" y="120000"/>
                    <a:pt x="59154" y="120000"/>
                  </a:cubicBezTo>
                  <a:close/>
                  <a:moveTo>
                    <a:pt x="96338" y="23661"/>
                  </a:moveTo>
                  <a:cubicBezTo>
                    <a:pt x="94647" y="27042"/>
                    <a:pt x="92957" y="33802"/>
                    <a:pt x="87887" y="35492"/>
                  </a:cubicBezTo>
                  <a:cubicBezTo>
                    <a:pt x="81126" y="35492"/>
                    <a:pt x="74366" y="37183"/>
                    <a:pt x="70985" y="40563"/>
                  </a:cubicBezTo>
                  <a:cubicBezTo>
                    <a:pt x="70985" y="38873"/>
                    <a:pt x="70985" y="38873"/>
                    <a:pt x="70985" y="38873"/>
                  </a:cubicBezTo>
                  <a:cubicBezTo>
                    <a:pt x="72676" y="23661"/>
                    <a:pt x="69295" y="20281"/>
                    <a:pt x="69295" y="20281"/>
                  </a:cubicBezTo>
                  <a:cubicBezTo>
                    <a:pt x="65915" y="18591"/>
                    <a:pt x="64225" y="18591"/>
                    <a:pt x="62535" y="20281"/>
                  </a:cubicBezTo>
                  <a:cubicBezTo>
                    <a:pt x="60845" y="20281"/>
                    <a:pt x="60845" y="20281"/>
                    <a:pt x="59154" y="20281"/>
                  </a:cubicBezTo>
                  <a:cubicBezTo>
                    <a:pt x="59154" y="20281"/>
                    <a:pt x="59154" y="18591"/>
                    <a:pt x="59154" y="18591"/>
                  </a:cubicBezTo>
                  <a:cubicBezTo>
                    <a:pt x="59154" y="16901"/>
                    <a:pt x="67605" y="13521"/>
                    <a:pt x="76056" y="11830"/>
                  </a:cubicBezTo>
                  <a:cubicBezTo>
                    <a:pt x="82816" y="13521"/>
                    <a:pt x="89577" y="18591"/>
                    <a:pt x="96338" y="23661"/>
                  </a:cubicBezTo>
                  <a:close/>
                  <a:moveTo>
                    <a:pt x="72676" y="79436"/>
                  </a:moveTo>
                  <a:cubicBezTo>
                    <a:pt x="69295" y="82816"/>
                    <a:pt x="67605" y="82816"/>
                    <a:pt x="67605" y="82816"/>
                  </a:cubicBezTo>
                  <a:cubicBezTo>
                    <a:pt x="65915" y="82816"/>
                    <a:pt x="64225" y="84507"/>
                    <a:pt x="64225" y="86197"/>
                  </a:cubicBezTo>
                  <a:cubicBezTo>
                    <a:pt x="64225" y="89577"/>
                    <a:pt x="64225" y="94647"/>
                    <a:pt x="55774" y="94647"/>
                  </a:cubicBezTo>
                  <a:cubicBezTo>
                    <a:pt x="54084" y="92957"/>
                    <a:pt x="52394" y="87887"/>
                    <a:pt x="52394" y="87887"/>
                  </a:cubicBezTo>
                  <a:cubicBezTo>
                    <a:pt x="52394" y="86197"/>
                    <a:pt x="52394" y="86197"/>
                    <a:pt x="52394" y="84507"/>
                  </a:cubicBezTo>
                  <a:cubicBezTo>
                    <a:pt x="52394" y="84507"/>
                    <a:pt x="54084" y="81126"/>
                    <a:pt x="54084" y="79436"/>
                  </a:cubicBezTo>
                  <a:cubicBezTo>
                    <a:pt x="54084" y="76056"/>
                    <a:pt x="52394" y="72676"/>
                    <a:pt x="49014" y="70985"/>
                  </a:cubicBezTo>
                  <a:cubicBezTo>
                    <a:pt x="49014" y="67605"/>
                    <a:pt x="47323" y="64225"/>
                    <a:pt x="45633" y="62535"/>
                  </a:cubicBezTo>
                  <a:cubicBezTo>
                    <a:pt x="42253" y="60845"/>
                    <a:pt x="37183" y="60845"/>
                    <a:pt x="33802" y="60845"/>
                  </a:cubicBezTo>
                  <a:cubicBezTo>
                    <a:pt x="32112" y="60845"/>
                    <a:pt x="32112" y="60845"/>
                    <a:pt x="30422" y="60845"/>
                  </a:cubicBezTo>
                  <a:cubicBezTo>
                    <a:pt x="27042" y="60845"/>
                    <a:pt x="27042" y="55774"/>
                    <a:pt x="27042" y="55774"/>
                  </a:cubicBezTo>
                  <a:cubicBezTo>
                    <a:pt x="27042" y="55774"/>
                    <a:pt x="27042" y="42253"/>
                    <a:pt x="35492" y="40563"/>
                  </a:cubicBezTo>
                  <a:cubicBezTo>
                    <a:pt x="40563" y="38873"/>
                    <a:pt x="42253" y="38873"/>
                    <a:pt x="43943" y="40563"/>
                  </a:cubicBezTo>
                  <a:cubicBezTo>
                    <a:pt x="43943" y="40563"/>
                    <a:pt x="43943" y="40563"/>
                    <a:pt x="43943" y="42253"/>
                  </a:cubicBezTo>
                  <a:cubicBezTo>
                    <a:pt x="49014" y="47323"/>
                    <a:pt x="57464" y="45633"/>
                    <a:pt x="62535" y="43943"/>
                  </a:cubicBezTo>
                  <a:cubicBezTo>
                    <a:pt x="64225" y="43943"/>
                    <a:pt x="65915" y="42253"/>
                    <a:pt x="67605" y="42253"/>
                  </a:cubicBezTo>
                  <a:cubicBezTo>
                    <a:pt x="67605" y="42253"/>
                    <a:pt x="67605" y="42253"/>
                    <a:pt x="67605" y="42253"/>
                  </a:cubicBezTo>
                  <a:cubicBezTo>
                    <a:pt x="67605" y="43943"/>
                    <a:pt x="65915" y="45633"/>
                    <a:pt x="67605" y="47323"/>
                  </a:cubicBezTo>
                  <a:cubicBezTo>
                    <a:pt x="67605" y="49014"/>
                    <a:pt x="69295" y="49014"/>
                    <a:pt x="69295" y="49014"/>
                  </a:cubicBezTo>
                  <a:cubicBezTo>
                    <a:pt x="70985" y="50704"/>
                    <a:pt x="70985" y="54084"/>
                    <a:pt x="72676" y="55774"/>
                  </a:cubicBezTo>
                  <a:cubicBezTo>
                    <a:pt x="72676" y="57464"/>
                    <a:pt x="72676" y="57464"/>
                    <a:pt x="72676" y="59154"/>
                  </a:cubicBezTo>
                  <a:cubicBezTo>
                    <a:pt x="76056" y="60845"/>
                    <a:pt x="77746" y="60845"/>
                    <a:pt x="79436" y="60845"/>
                  </a:cubicBezTo>
                  <a:cubicBezTo>
                    <a:pt x="79436" y="62535"/>
                    <a:pt x="77746" y="64225"/>
                    <a:pt x="74366" y="67605"/>
                  </a:cubicBezTo>
                  <a:cubicBezTo>
                    <a:pt x="70985" y="70985"/>
                    <a:pt x="69295" y="72676"/>
                    <a:pt x="69295" y="74366"/>
                  </a:cubicBezTo>
                  <a:cubicBezTo>
                    <a:pt x="69295" y="77746"/>
                    <a:pt x="70985" y="79436"/>
                    <a:pt x="72676" y="79436"/>
                  </a:cubicBezTo>
                  <a:close/>
                  <a:moveTo>
                    <a:pt x="57464" y="8450"/>
                  </a:moveTo>
                  <a:cubicBezTo>
                    <a:pt x="52394" y="11830"/>
                    <a:pt x="49014" y="15211"/>
                    <a:pt x="50704" y="18591"/>
                  </a:cubicBezTo>
                  <a:cubicBezTo>
                    <a:pt x="50704" y="23661"/>
                    <a:pt x="52394" y="27042"/>
                    <a:pt x="55774" y="28732"/>
                  </a:cubicBezTo>
                  <a:cubicBezTo>
                    <a:pt x="57464" y="28732"/>
                    <a:pt x="60845" y="28732"/>
                    <a:pt x="62535" y="28732"/>
                  </a:cubicBezTo>
                  <a:cubicBezTo>
                    <a:pt x="62535" y="30422"/>
                    <a:pt x="62535" y="32112"/>
                    <a:pt x="62535" y="33802"/>
                  </a:cubicBezTo>
                  <a:cubicBezTo>
                    <a:pt x="62535" y="33802"/>
                    <a:pt x="60845" y="35492"/>
                    <a:pt x="60845" y="35492"/>
                  </a:cubicBezTo>
                  <a:cubicBezTo>
                    <a:pt x="57464" y="35492"/>
                    <a:pt x="52394" y="37183"/>
                    <a:pt x="50704" y="35492"/>
                  </a:cubicBezTo>
                  <a:cubicBezTo>
                    <a:pt x="50704" y="35492"/>
                    <a:pt x="50704" y="33802"/>
                    <a:pt x="49014" y="33802"/>
                  </a:cubicBezTo>
                  <a:cubicBezTo>
                    <a:pt x="45633" y="30422"/>
                    <a:pt x="40563" y="30422"/>
                    <a:pt x="33802" y="32112"/>
                  </a:cubicBezTo>
                  <a:cubicBezTo>
                    <a:pt x="18591" y="35492"/>
                    <a:pt x="18591" y="54084"/>
                    <a:pt x="18591" y="55774"/>
                  </a:cubicBezTo>
                  <a:cubicBezTo>
                    <a:pt x="18591" y="62535"/>
                    <a:pt x="21971" y="69295"/>
                    <a:pt x="30422" y="69295"/>
                  </a:cubicBezTo>
                  <a:cubicBezTo>
                    <a:pt x="32112" y="69295"/>
                    <a:pt x="32112" y="69295"/>
                    <a:pt x="33802" y="69295"/>
                  </a:cubicBezTo>
                  <a:cubicBezTo>
                    <a:pt x="35492" y="69295"/>
                    <a:pt x="38873" y="69295"/>
                    <a:pt x="40563" y="69295"/>
                  </a:cubicBezTo>
                  <a:cubicBezTo>
                    <a:pt x="40563" y="69295"/>
                    <a:pt x="40563" y="69295"/>
                    <a:pt x="40563" y="72676"/>
                  </a:cubicBezTo>
                  <a:cubicBezTo>
                    <a:pt x="40563" y="74366"/>
                    <a:pt x="40563" y="74366"/>
                    <a:pt x="42253" y="76056"/>
                  </a:cubicBezTo>
                  <a:cubicBezTo>
                    <a:pt x="43943" y="77746"/>
                    <a:pt x="45633" y="79436"/>
                    <a:pt x="45633" y="79436"/>
                  </a:cubicBezTo>
                  <a:cubicBezTo>
                    <a:pt x="45633" y="81126"/>
                    <a:pt x="45633" y="81126"/>
                    <a:pt x="43943" y="81126"/>
                  </a:cubicBezTo>
                  <a:cubicBezTo>
                    <a:pt x="43943" y="82816"/>
                    <a:pt x="42253" y="84507"/>
                    <a:pt x="42253" y="86197"/>
                  </a:cubicBezTo>
                  <a:cubicBezTo>
                    <a:pt x="42253" y="89577"/>
                    <a:pt x="49014" y="103098"/>
                    <a:pt x="54084" y="103098"/>
                  </a:cubicBezTo>
                  <a:cubicBezTo>
                    <a:pt x="65915" y="103098"/>
                    <a:pt x="72676" y="98028"/>
                    <a:pt x="72676" y="89577"/>
                  </a:cubicBezTo>
                  <a:cubicBezTo>
                    <a:pt x="74366" y="89577"/>
                    <a:pt x="77746" y="87887"/>
                    <a:pt x="79436" y="84507"/>
                  </a:cubicBezTo>
                  <a:cubicBezTo>
                    <a:pt x="81126" y="82816"/>
                    <a:pt x="82816" y="81126"/>
                    <a:pt x="82816" y="79436"/>
                  </a:cubicBezTo>
                  <a:cubicBezTo>
                    <a:pt x="81126" y="77746"/>
                    <a:pt x="81126" y="76056"/>
                    <a:pt x="79436" y="74366"/>
                  </a:cubicBezTo>
                  <a:cubicBezTo>
                    <a:pt x="79436" y="74366"/>
                    <a:pt x="79436" y="74366"/>
                    <a:pt x="81126" y="74366"/>
                  </a:cubicBezTo>
                  <a:cubicBezTo>
                    <a:pt x="84507" y="69295"/>
                    <a:pt x="94647" y="59154"/>
                    <a:pt x="86197" y="52394"/>
                  </a:cubicBezTo>
                  <a:cubicBezTo>
                    <a:pt x="86197" y="50704"/>
                    <a:pt x="82816" y="50704"/>
                    <a:pt x="81126" y="50704"/>
                  </a:cubicBezTo>
                  <a:cubicBezTo>
                    <a:pt x="81126" y="52394"/>
                    <a:pt x="81126" y="52394"/>
                    <a:pt x="79436" y="52394"/>
                  </a:cubicBezTo>
                  <a:cubicBezTo>
                    <a:pt x="79436" y="49014"/>
                    <a:pt x="79436" y="47323"/>
                    <a:pt x="77746" y="45633"/>
                  </a:cubicBezTo>
                  <a:cubicBezTo>
                    <a:pt x="81126" y="45633"/>
                    <a:pt x="84507" y="43943"/>
                    <a:pt x="87887" y="45633"/>
                  </a:cubicBezTo>
                  <a:cubicBezTo>
                    <a:pt x="87887" y="45633"/>
                    <a:pt x="89577" y="45633"/>
                    <a:pt x="91267" y="43943"/>
                  </a:cubicBezTo>
                  <a:cubicBezTo>
                    <a:pt x="96338" y="42253"/>
                    <a:pt x="99718" y="35492"/>
                    <a:pt x="103098" y="32112"/>
                  </a:cubicBezTo>
                  <a:cubicBezTo>
                    <a:pt x="108169" y="40563"/>
                    <a:pt x="111549" y="49014"/>
                    <a:pt x="111549" y="60845"/>
                  </a:cubicBezTo>
                  <a:cubicBezTo>
                    <a:pt x="111549" y="87887"/>
                    <a:pt x="87887" y="111549"/>
                    <a:pt x="59154" y="111549"/>
                  </a:cubicBezTo>
                  <a:cubicBezTo>
                    <a:pt x="30422" y="111549"/>
                    <a:pt x="8450" y="87887"/>
                    <a:pt x="8450" y="60845"/>
                  </a:cubicBezTo>
                  <a:cubicBezTo>
                    <a:pt x="8450" y="32112"/>
                    <a:pt x="30422" y="10140"/>
                    <a:pt x="57464" y="845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6"/>
            <p:cNvSpPr/>
            <p:nvPr/>
          </p:nvSpPr>
          <p:spPr>
            <a:xfrm>
              <a:off x="3978275" y="4949825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6"/>
            <p:cNvSpPr/>
            <p:nvPr/>
          </p:nvSpPr>
          <p:spPr>
            <a:xfrm>
              <a:off x="3978275" y="5041900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6"/>
            <p:cNvSpPr/>
            <p:nvPr/>
          </p:nvSpPr>
          <p:spPr>
            <a:xfrm>
              <a:off x="3978275" y="5132388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6"/>
            <p:cNvSpPr/>
            <p:nvPr/>
          </p:nvSpPr>
          <p:spPr>
            <a:xfrm>
              <a:off x="3978275" y="5224463"/>
              <a:ext cx="214200" cy="255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6"/>
            <p:cNvSpPr/>
            <p:nvPr/>
          </p:nvSpPr>
          <p:spPr>
            <a:xfrm>
              <a:off x="4630738" y="4144963"/>
              <a:ext cx="593700" cy="1862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7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7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7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7"/>
          <p:cNvSpPr txBox="1">
            <a:spLocks noGrp="1"/>
          </p:cNvSpPr>
          <p:nvPr>
            <p:ph type="body" idx="1"/>
          </p:nvPr>
        </p:nvSpPr>
        <p:spPr>
          <a:xfrm>
            <a:off x="457200" y="1661575"/>
            <a:ext cx="1656300" cy="30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600"/>
              </a:spcBef>
              <a:spcAft>
                <a:spcPts val="0"/>
              </a:spcAft>
              <a:buSzPts val="1200"/>
              <a:buChar char="▹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￭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⬝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7" name="Google Shape;147;p7"/>
          <p:cNvSpPr txBox="1">
            <a:spLocks noGrp="1"/>
          </p:cNvSpPr>
          <p:nvPr>
            <p:ph type="body" idx="2"/>
          </p:nvPr>
        </p:nvSpPr>
        <p:spPr>
          <a:xfrm>
            <a:off x="2198350" y="1661575"/>
            <a:ext cx="1656300" cy="30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600"/>
              </a:spcBef>
              <a:spcAft>
                <a:spcPts val="0"/>
              </a:spcAft>
              <a:buSzPts val="1200"/>
              <a:buChar char="▹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￭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⬝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8" name="Google Shape;148;p7"/>
          <p:cNvSpPr txBox="1">
            <a:spLocks noGrp="1"/>
          </p:cNvSpPr>
          <p:nvPr>
            <p:ph type="body" idx="3"/>
          </p:nvPr>
        </p:nvSpPr>
        <p:spPr>
          <a:xfrm>
            <a:off x="3939500" y="1661575"/>
            <a:ext cx="1656300" cy="30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600"/>
              </a:spcBef>
              <a:spcAft>
                <a:spcPts val="0"/>
              </a:spcAft>
              <a:buSzPts val="1200"/>
              <a:buChar char="▹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￭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⬝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9" name="Google Shape;149;p7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50" name="Google Shape;150;p7"/>
          <p:cNvGrpSpPr/>
          <p:nvPr/>
        </p:nvGrpSpPr>
        <p:grpSpPr>
          <a:xfrm>
            <a:off x="6405913" y="-12"/>
            <a:ext cx="2347900" cy="2270150"/>
            <a:chOff x="6545263" y="855663"/>
            <a:chExt cx="2347900" cy="2270150"/>
          </a:xfrm>
        </p:grpSpPr>
        <p:sp>
          <p:nvSpPr>
            <p:cNvPr id="151" name="Google Shape;151;p7"/>
            <p:cNvSpPr/>
            <p:nvPr/>
          </p:nvSpPr>
          <p:spPr>
            <a:xfrm>
              <a:off x="6913563" y="2535238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72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72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7"/>
            <p:cNvSpPr/>
            <p:nvPr/>
          </p:nvSpPr>
          <p:spPr>
            <a:xfrm>
              <a:off x="6913563" y="2636838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7"/>
            <p:cNvSpPr/>
            <p:nvPr/>
          </p:nvSpPr>
          <p:spPr>
            <a:xfrm>
              <a:off x="6721475" y="2084388"/>
              <a:ext cx="1112700" cy="960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340"/>
                  </a:moveTo>
                  <a:cubicBezTo>
                    <a:pt x="0" y="2011"/>
                    <a:pt x="0" y="2011"/>
                    <a:pt x="0" y="2011"/>
                  </a:cubicBezTo>
                  <a:cubicBezTo>
                    <a:pt x="0" y="2011"/>
                    <a:pt x="0" y="2681"/>
                    <a:pt x="0" y="2681"/>
                  </a:cubicBezTo>
                  <a:cubicBezTo>
                    <a:pt x="0" y="118659"/>
                    <a:pt x="0" y="118659"/>
                    <a:pt x="0" y="118659"/>
                  </a:cubicBezTo>
                  <a:cubicBezTo>
                    <a:pt x="0" y="119329"/>
                    <a:pt x="576" y="120000"/>
                    <a:pt x="1153" y="120000"/>
                  </a:cubicBezTo>
                  <a:cubicBezTo>
                    <a:pt x="118269" y="120000"/>
                    <a:pt x="118269" y="120000"/>
                    <a:pt x="118269" y="120000"/>
                  </a:cubicBezTo>
                  <a:cubicBezTo>
                    <a:pt x="118846" y="120000"/>
                    <a:pt x="120000" y="119329"/>
                    <a:pt x="120000" y="118659"/>
                  </a:cubicBezTo>
                  <a:cubicBezTo>
                    <a:pt x="120000" y="2011"/>
                    <a:pt x="120000" y="2011"/>
                    <a:pt x="120000" y="2011"/>
                  </a:cubicBezTo>
                  <a:cubicBezTo>
                    <a:pt x="120000" y="670"/>
                    <a:pt x="118846" y="0"/>
                    <a:pt x="118269" y="0"/>
                  </a:cubicBezTo>
                  <a:cubicBezTo>
                    <a:pt x="40961" y="0"/>
                    <a:pt x="40961" y="0"/>
                    <a:pt x="40961" y="0"/>
                  </a:cubicBezTo>
                  <a:cubicBezTo>
                    <a:pt x="40961" y="3351"/>
                    <a:pt x="40961" y="3351"/>
                    <a:pt x="40961" y="3351"/>
                  </a:cubicBezTo>
                  <a:cubicBezTo>
                    <a:pt x="117115" y="3351"/>
                    <a:pt x="117115" y="3351"/>
                    <a:pt x="117115" y="3351"/>
                  </a:cubicBezTo>
                  <a:cubicBezTo>
                    <a:pt x="117115" y="116648"/>
                    <a:pt x="117115" y="116648"/>
                    <a:pt x="117115" y="116648"/>
                  </a:cubicBezTo>
                  <a:cubicBezTo>
                    <a:pt x="2884" y="116648"/>
                    <a:pt x="2884" y="116648"/>
                    <a:pt x="2884" y="116648"/>
                  </a:cubicBezTo>
                  <a:cubicBezTo>
                    <a:pt x="2884" y="3351"/>
                    <a:pt x="2884" y="3351"/>
                    <a:pt x="2884" y="3351"/>
                  </a:cubicBezTo>
                  <a:cubicBezTo>
                    <a:pt x="24230" y="3351"/>
                    <a:pt x="24230" y="3351"/>
                    <a:pt x="24230" y="3351"/>
                  </a:cubicBezTo>
                  <a:cubicBezTo>
                    <a:pt x="24230" y="0"/>
                    <a:pt x="24230" y="0"/>
                    <a:pt x="24230" y="0"/>
                  </a:cubicBezTo>
                  <a:cubicBezTo>
                    <a:pt x="1730" y="0"/>
                    <a:pt x="1730" y="0"/>
                    <a:pt x="1730" y="0"/>
                  </a:cubicBezTo>
                  <a:cubicBezTo>
                    <a:pt x="1153" y="0"/>
                    <a:pt x="576" y="670"/>
                    <a:pt x="0" y="13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7"/>
            <p:cNvSpPr/>
            <p:nvPr/>
          </p:nvSpPr>
          <p:spPr>
            <a:xfrm>
              <a:off x="6913563" y="2740025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72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72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p7"/>
            <p:cNvSpPr/>
            <p:nvPr/>
          </p:nvSpPr>
          <p:spPr>
            <a:xfrm>
              <a:off x="7854950" y="2519363"/>
              <a:ext cx="96900" cy="96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60000"/>
                  </a:moveTo>
                  <a:cubicBezTo>
                    <a:pt x="120000" y="26666"/>
                    <a:pt x="93333" y="0"/>
                    <a:pt x="60000" y="0"/>
                  </a:cubicBezTo>
                  <a:cubicBezTo>
                    <a:pt x="26666" y="0"/>
                    <a:pt x="0" y="26666"/>
                    <a:pt x="0" y="60000"/>
                  </a:cubicBezTo>
                  <a:cubicBezTo>
                    <a:pt x="0" y="93333"/>
                    <a:pt x="26666" y="120000"/>
                    <a:pt x="60000" y="120000"/>
                  </a:cubicBezTo>
                  <a:cubicBezTo>
                    <a:pt x="93333" y="120000"/>
                    <a:pt x="120000" y="93333"/>
                    <a:pt x="120000" y="60000"/>
                  </a:cubicBezTo>
                  <a:close/>
                  <a:moveTo>
                    <a:pt x="33333" y="60000"/>
                  </a:moveTo>
                  <a:cubicBezTo>
                    <a:pt x="33333" y="46666"/>
                    <a:pt x="46666" y="33333"/>
                    <a:pt x="60000" y="33333"/>
                  </a:cubicBezTo>
                  <a:cubicBezTo>
                    <a:pt x="80000" y="33333"/>
                    <a:pt x="86666" y="46666"/>
                    <a:pt x="86666" y="60000"/>
                  </a:cubicBezTo>
                  <a:cubicBezTo>
                    <a:pt x="86666" y="73333"/>
                    <a:pt x="80000" y="86666"/>
                    <a:pt x="60000" y="86666"/>
                  </a:cubicBezTo>
                  <a:cubicBezTo>
                    <a:pt x="46666" y="86666"/>
                    <a:pt x="33333" y="73333"/>
                    <a:pt x="33333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7"/>
            <p:cNvSpPr/>
            <p:nvPr/>
          </p:nvSpPr>
          <p:spPr>
            <a:xfrm>
              <a:off x="6635750" y="2417763"/>
              <a:ext cx="27000" cy="300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428"/>
                  </a:moveTo>
                  <a:cubicBezTo>
                    <a:pt x="0" y="113571"/>
                    <a:pt x="0" y="113571"/>
                    <a:pt x="0" y="113571"/>
                  </a:cubicBezTo>
                  <a:cubicBezTo>
                    <a:pt x="0" y="115714"/>
                    <a:pt x="24000" y="119999"/>
                    <a:pt x="48000" y="119999"/>
                  </a:cubicBezTo>
                  <a:cubicBezTo>
                    <a:pt x="72000" y="119999"/>
                    <a:pt x="120000" y="115714"/>
                    <a:pt x="120000" y="113571"/>
                  </a:cubicBezTo>
                  <a:cubicBezTo>
                    <a:pt x="120000" y="6428"/>
                    <a:pt x="120000" y="6428"/>
                    <a:pt x="120000" y="6428"/>
                  </a:cubicBezTo>
                  <a:cubicBezTo>
                    <a:pt x="120000" y="2142"/>
                    <a:pt x="72000" y="0"/>
                    <a:pt x="48000" y="0"/>
                  </a:cubicBezTo>
                  <a:cubicBezTo>
                    <a:pt x="24000" y="0"/>
                    <a:pt x="0" y="2142"/>
                    <a:pt x="0" y="6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7"/>
            <p:cNvSpPr/>
            <p:nvPr/>
          </p:nvSpPr>
          <p:spPr>
            <a:xfrm>
              <a:off x="7218363" y="2325688"/>
              <a:ext cx="444600" cy="441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9638" y="112682"/>
                  </a:move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106987" y="100975"/>
                    <a:pt x="119999" y="81951"/>
                    <a:pt x="119999" y="60000"/>
                  </a:cubicBezTo>
                  <a:cubicBezTo>
                    <a:pt x="119999" y="26341"/>
                    <a:pt x="92530" y="0"/>
                    <a:pt x="59277" y="0"/>
                  </a:cubicBezTo>
                  <a:cubicBezTo>
                    <a:pt x="56385" y="0"/>
                    <a:pt x="53493" y="0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21686" y="5853"/>
                    <a:pt x="0" y="30731"/>
                    <a:pt x="0" y="60000"/>
                  </a:cubicBezTo>
                  <a:cubicBezTo>
                    <a:pt x="0" y="93658"/>
                    <a:pt x="27469" y="120000"/>
                    <a:pt x="59277" y="120000"/>
                  </a:cubicBezTo>
                  <a:cubicBezTo>
                    <a:pt x="70843" y="120000"/>
                    <a:pt x="80963" y="117073"/>
                    <a:pt x="89638" y="112682"/>
                  </a:cubicBezTo>
                  <a:close/>
                  <a:moveTo>
                    <a:pt x="59277" y="7317"/>
                  </a:moveTo>
                  <a:cubicBezTo>
                    <a:pt x="88192" y="7317"/>
                    <a:pt x="112771" y="30731"/>
                    <a:pt x="112771" y="60000"/>
                  </a:cubicBezTo>
                  <a:cubicBezTo>
                    <a:pt x="112771" y="79024"/>
                    <a:pt x="102650" y="95121"/>
                    <a:pt x="88192" y="103902"/>
                  </a:cubicBezTo>
                  <a:cubicBezTo>
                    <a:pt x="63614" y="58536"/>
                    <a:pt x="63614" y="58536"/>
                    <a:pt x="63614" y="58536"/>
                  </a:cubicBezTo>
                  <a:cubicBezTo>
                    <a:pt x="54939" y="7317"/>
                    <a:pt x="54939" y="7317"/>
                    <a:pt x="54939" y="7317"/>
                  </a:cubicBezTo>
                  <a:cubicBezTo>
                    <a:pt x="56385" y="7317"/>
                    <a:pt x="57831" y="7317"/>
                    <a:pt x="59277" y="7317"/>
                  </a:cubicBezTo>
                  <a:close/>
                  <a:moveTo>
                    <a:pt x="47710" y="8780"/>
                  </a:moveTo>
                  <a:cubicBezTo>
                    <a:pt x="56385" y="57073"/>
                    <a:pt x="56385" y="57073"/>
                    <a:pt x="56385" y="57073"/>
                  </a:cubicBezTo>
                  <a:cubicBezTo>
                    <a:pt x="7228" y="57073"/>
                    <a:pt x="7228" y="57073"/>
                    <a:pt x="7228" y="57073"/>
                  </a:cubicBezTo>
                  <a:cubicBezTo>
                    <a:pt x="10120" y="33658"/>
                    <a:pt x="26024" y="14634"/>
                    <a:pt x="47710" y="8780"/>
                  </a:cubicBezTo>
                  <a:close/>
                  <a:moveTo>
                    <a:pt x="7228" y="64390"/>
                  </a:moveTo>
                  <a:cubicBezTo>
                    <a:pt x="57831" y="64390"/>
                    <a:pt x="57831" y="64390"/>
                    <a:pt x="57831" y="64390"/>
                  </a:cubicBezTo>
                  <a:cubicBezTo>
                    <a:pt x="82409" y="108292"/>
                    <a:pt x="82409" y="108292"/>
                    <a:pt x="82409" y="108292"/>
                  </a:cubicBezTo>
                  <a:cubicBezTo>
                    <a:pt x="75180" y="111219"/>
                    <a:pt x="67951" y="112682"/>
                    <a:pt x="59277" y="112682"/>
                  </a:cubicBezTo>
                  <a:cubicBezTo>
                    <a:pt x="31807" y="112682"/>
                    <a:pt x="10120" y="90731"/>
                    <a:pt x="7228" y="6439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7"/>
            <p:cNvSpPr/>
            <p:nvPr/>
          </p:nvSpPr>
          <p:spPr>
            <a:xfrm>
              <a:off x="6550025" y="2005013"/>
              <a:ext cx="1465200" cy="1120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364" y="0"/>
                  </a:moveTo>
                  <a:cubicBezTo>
                    <a:pt x="45109" y="0"/>
                    <a:pt x="45109" y="0"/>
                    <a:pt x="45109" y="0"/>
                  </a:cubicBezTo>
                  <a:cubicBezTo>
                    <a:pt x="45109" y="2870"/>
                    <a:pt x="45109" y="2870"/>
                    <a:pt x="45109" y="2870"/>
                  </a:cubicBezTo>
                  <a:cubicBezTo>
                    <a:pt x="110364" y="2870"/>
                    <a:pt x="110364" y="2870"/>
                    <a:pt x="110364" y="2870"/>
                  </a:cubicBezTo>
                  <a:cubicBezTo>
                    <a:pt x="114306" y="2870"/>
                    <a:pt x="117810" y="7464"/>
                    <a:pt x="117810" y="12631"/>
                  </a:cubicBezTo>
                  <a:cubicBezTo>
                    <a:pt x="117810" y="107942"/>
                    <a:pt x="117810" y="107942"/>
                    <a:pt x="117810" y="107942"/>
                  </a:cubicBezTo>
                  <a:cubicBezTo>
                    <a:pt x="117810" y="113110"/>
                    <a:pt x="114306" y="117129"/>
                    <a:pt x="110364" y="117129"/>
                  </a:cubicBezTo>
                  <a:cubicBezTo>
                    <a:pt x="9635" y="117129"/>
                    <a:pt x="9635" y="117129"/>
                    <a:pt x="9635" y="117129"/>
                  </a:cubicBezTo>
                  <a:cubicBezTo>
                    <a:pt x="5693" y="117129"/>
                    <a:pt x="2189" y="113110"/>
                    <a:pt x="2189" y="107942"/>
                  </a:cubicBezTo>
                  <a:cubicBezTo>
                    <a:pt x="2627" y="12631"/>
                    <a:pt x="2627" y="12631"/>
                    <a:pt x="2627" y="12631"/>
                  </a:cubicBezTo>
                  <a:cubicBezTo>
                    <a:pt x="2627" y="7464"/>
                    <a:pt x="5693" y="2870"/>
                    <a:pt x="9635" y="2870"/>
                  </a:cubicBezTo>
                  <a:cubicBezTo>
                    <a:pt x="24525" y="2870"/>
                    <a:pt x="24525" y="2870"/>
                    <a:pt x="24525" y="2870"/>
                  </a:cubicBezTo>
                  <a:cubicBezTo>
                    <a:pt x="23649" y="2296"/>
                    <a:pt x="22773" y="1722"/>
                    <a:pt x="22335" y="0"/>
                  </a:cubicBezTo>
                  <a:cubicBezTo>
                    <a:pt x="9635" y="0"/>
                    <a:pt x="9635" y="0"/>
                    <a:pt x="9635" y="0"/>
                  </a:cubicBezTo>
                  <a:cubicBezTo>
                    <a:pt x="4379" y="0"/>
                    <a:pt x="437" y="5741"/>
                    <a:pt x="437" y="12631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14832"/>
                    <a:pt x="4379" y="119999"/>
                    <a:pt x="9635" y="119999"/>
                  </a:cubicBezTo>
                  <a:cubicBezTo>
                    <a:pt x="110364" y="119999"/>
                    <a:pt x="110364" y="119999"/>
                    <a:pt x="110364" y="119999"/>
                  </a:cubicBezTo>
                  <a:cubicBezTo>
                    <a:pt x="115620" y="119999"/>
                    <a:pt x="120000" y="114832"/>
                    <a:pt x="120000" y="107942"/>
                  </a:cubicBezTo>
                  <a:cubicBezTo>
                    <a:pt x="120000" y="12631"/>
                    <a:pt x="120000" y="12631"/>
                    <a:pt x="120000" y="12631"/>
                  </a:cubicBezTo>
                  <a:cubicBezTo>
                    <a:pt x="120000" y="5741"/>
                    <a:pt x="115620" y="0"/>
                    <a:pt x="1103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7"/>
            <p:cNvSpPr/>
            <p:nvPr/>
          </p:nvSpPr>
          <p:spPr>
            <a:xfrm>
              <a:off x="8234363" y="2009775"/>
              <a:ext cx="658800" cy="547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65882"/>
                  </a:moveTo>
                  <a:cubicBezTo>
                    <a:pt x="120000" y="45882"/>
                    <a:pt x="106341" y="29411"/>
                    <a:pt x="89756" y="27058"/>
                  </a:cubicBezTo>
                  <a:cubicBezTo>
                    <a:pt x="89756" y="27058"/>
                    <a:pt x="89756" y="27058"/>
                    <a:pt x="89756" y="27058"/>
                  </a:cubicBezTo>
                  <a:cubicBezTo>
                    <a:pt x="89756" y="11764"/>
                    <a:pt x="80000" y="0"/>
                    <a:pt x="67317" y="0"/>
                  </a:cubicBezTo>
                  <a:cubicBezTo>
                    <a:pt x="22439" y="0"/>
                    <a:pt x="22439" y="0"/>
                    <a:pt x="22439" y="0"/>
                  </a:cubicBezTo>
                  <a:cubicBezTo>
                    <a:pt x="10731" y="0"/>
                    <a:pt x="0" y="11764"/>
                    <a:pt x="0" y="27058"/>
                  </a:cubicBezTo>
                  <a:cubicBezTo>
                    <a:pt x="0" y="117647"/>
                    <a:pt x="0" y="117647"/>
                    <a:pt x="0" y="117647"/>
                  </a:cubicBezTo>
                  <a:cubicBezTo>
                    <a:pt x="0" y="118823"/>
                    <a:pt x="975" y="120000"/>
                    <a:pt x="2926" y="120000"/>
                  </a:cubicBezTo>
                  <a:cubicBezTo>
                    <a:pt x="87804" y="120000"/>
                    <a:pt x="87804" y="120000"/>
                    <a:pt x="87804" y="120000"/>
                  </a:cubicBezTo>
                  <a:cubicBezTo>
                    <a:pt x="88780" y="120000"/>
                    <a:pt x="89756" y="118823"/>
                    <a:pt x="89756" y="117647"/>
                  </a:cubicBezTo>
                  <a:cubicBezTo>
                    <a:pt x="89756" y="104705"/>
                    <a:pt x="89756" y="104705"/>
                    <a:pt x="89756" y="104705"/>
                  </a:cubicBezTo>
                  <a:cubicBezTo>
                    <a:pt x="106341" y="103529"/>
                    <a:pt x="120000" y="87058"/>
                    <a:pt x="120000" y="65882"/>
                  </a:cubicBezTo>
                  <a:close/>
                  <a:moveTo>
                    <a:pt x="89756" y="48235"/>
                  </a:moveTo>
                  <a:cubicBezTo>
                    <a:pt x="96585" y="49411"/>
                    <a:pt x="102439" y="57647"/>
                    <a:pt x="102439" y="65882"/>
                  </a:cubicBezTo>
                  <a:cubicBezTo>
                    <a:pt x="102439" y="75294"/>
                    <a:pt x="96585" y="82352"/>
                    <a:pt x="89756" y="84705"/>
                  </a:cubicBezTo>
                  <a:lnTo>
                    <a:pt x="89756" y="48235"/>
                  </a:lnTo>
                  <a:close/>
                  <a:moveTo>
                    <a:pt x="22439" y="5882"/>
                  </a:moveTo>
                  <a:cubicBezTo>
                    <a:pt x="67317" y="5882"/>
                    <a:pt x="67317" y="5882"/>
                    <a:pt x="67317" y="5882"/>
                  </a:cubicBezTo>
                  <a:cubicBezTo>
                    <a:pt x="77073" y="5882"/>
                    <a:pt x="84878" y="15294"/>
                    <a:pt x="84878" y="27058"/>
                  </a:cubicBezTo>
                  <a:cubicBezTo>
                    <a:pt x="84878" y="114117"/>
                    <a:pt x="84878" y="114117"/>
                    <a:pt x="84878" y="114117"/>
                  </a:cubicBezTo>
                  <a:cubicBezTo>
                    <a:pt x="4878" y="114117"/>
                    <a:pt x="4878" y="114117"/>
                    <a:pt x="4878" y="114117"/>
                  </a:cubicBezTo>
                  <a:cubicBezTo>
                    <a:pt x="4878" y="27058"/>
                    <a:pt x="4878" y="27058"/>
                    <a:pt x="4878" y="27058"/>
                  </a:cubicBezTo>
                  <a:cubicBezTo>
                    <a:pt x="4878" y="15294"/>
                    <a:pt x="12682" y="5882"/>
                    <a:pt x="22439" y="5882"/>
                  </a:cubicBezTo>
                  <a:close/>
                  <a:moveTo>
                    <a:pt x="89756" y="98823"/>
                  </a:moveTo>
                  <a:cubicBezTo>
                    <a:pt x="89756" y="90588"/>
                    <a:pt x="89756" y="90588"/>
                    <a:pt x="89756" y="90588"/>
                  </a:cubicBezTo>
                  <a:cubicBezTo>
                    <a:pt x="99512" y="88235"/>
                    <a:pt x="107317" y="78823"/>
                    <a:pt x="107317" y="65882"/>
                  </a:cubicBezTo>
                  <a:cubicBezTo>
                    <a:pt x="107317" y="54117"/>
                    <a:pt x="99512" y="43529"/>
                    <a:pt x="89756" y="42352"/>
                  </a:cubicBezTo>
                  <a:cubicBezTo>
                    <a:pt x="89756" y="32941"/>
                    <a:pt x="89756" y="32941"/>
                    <a:pt x="89756" y="32941"/>
                  </a:cubicBezTo>
                  <a:cubicBezTo>
                    <a:pt x="104390" y="35294"/>
                    <a:pt x="115121" y="49411"/>
                    <a:pt x="115121" y="65882"/>
                  </a:cubicBezTo>
                  <a:cubicBezTo>
                    <a:pt x="115121" y="83529"/>
                    <a:pt x="104390" y="97647"/>
                    <a:pt x="89756" y="9882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7"/>
            <p:cNvSpPr/>
            <p:nvPr/>
          </p:nvSpPr>
          <p:spPr>
            <a:xfrm>
              <a:off x="8320088" y="2133600"/>
              <a:ext cx="27000" cy="3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8000" y="120000"/>
                  </a:moveTo>
                  <a:cubicBezTo>
                    <a:pt x="72000" y="120000"/>
                    <a:pt x="120000" y="118032"/>
                    <a:pt x="120000" y="116065"/>
                  </a:cubicBezTo>
                  <a:cubicBezTo>
                    <a:pt x="120000" y="5901"/>
                    <a:pt x="120000" y="5901"/>
                    <a:pt x="120000" y="5901"/>
                  </a:cubicBezTo>
                  <a:cubicBezTo>
                    <a:pt x="120000" y="1967"/>
                    <a:pt x="72000" y="0"/>
                    <a:pt x="48000" y="0"/>
                  </a:cubicBezTo>
                  <a:cubicBezTo>
                    <a:pt x="24000" y="0"/>
                    <a:pt x="0" y="1967"/>
                    <a:pt x="0" y="5901"/>
                  </a:cubicBezTo>
                  <a:cubicBezTo>
                    <a:pt x="0" y="116065"/>
                    <a:pt x="0" y="116065"/>
                    <a:pt x="0" y="116065"/>
                  </a:cubicBezTo>
                  <a:cubicBezTo>
                    <a:pt x="0" y="118032"/>
                    <a:pt x="24000" y="120000"/>
                    <a:pt x="48000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7"/>
            <p:cNvSpPr/>
            <p:nvPr/>
          </p:nvSpPr>
          <p:spPr>
            <a:xfrm>
              <a:off x="8389938" y="2620963"/>
              <a:ext cx="81000" cy="430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0000" y="19500"/>
                  </a:moveTo>
                  <a:cubicBezTo>
                    <a:pt x="96000" y="16500"/>
                    <a:pt x="120000" y="12000"/>
                    <a:pt x="120000" y="3000"/>
                  </a:cubicBezTo>
                  <a:cubicBezTo>
                    <a:pt x="120000" y="1500"/>
                    <a:pt x="112000" y="0"/>
                    <a:pt x="104000" y="0"/>
                  </a:cubicBezTo>
                  <a:cubicBezTo>
                    <a:pt x="96000" y="0"/>
                    <a:pt x="80000" y="1500"/>
                    <a:pt x="80000" y="3000"/>
                  </a:cubicBezTo>
                  <a:cubicBezTo>
                    <a:pt x="80000" y="9000"/>
                    <a:pt x="72000" y="10500"/>
                    <a:pt x="48000" y="15000"/>
                  </a:cubicBezTo>
                  <a:cubicBezTo>
                    <a:pt x="32000" y="18000"/>
                    <a:pt x="0" y="22500"/>
                    <a:pt x="0" y="31500"/>
                  </a:cubicBezTo>
                  <a:cubicBezTo>
                    <a:pt x="0" y="40500"/>
                    <a:pt x="32000" y="45000"/>
                    <a:pt x="48000" y="48000"/>
                  </a:cubicBezTo>
                  <a:cubicBezTo>
                    <a:pt x="72000" y="51000"/>
                    <a:pt x="80000" y="54000"/>
                    <a:pt x="80000" y="60000"/>
                  </a:cubicBezTo>
                  <a:cubicBezTo>
                    <a:pt x="80000" y="64500"/>
                    <a:pt x="72000" y="67500"/>
                    <a:pt x="48000" y="70500"/>
                  </a:cubicBezTo>
                  <a:cubicBezTo>
                    <a:pt x="32000" y="75000"/>
                    <a:pt x="0" y="79500"/>
                    <a:pt x="0" y="87000"/>
                  </a:cubicBezTo>
                  <a:cubicBezTo>
                    <a:pt x="0" y="96000"/>
                    <a:pt x="32000" y="100500"/>
                    <a:pt x="48000" y="105000"/>
                  </a:cubicBezTo>
                  <a:cubicBezTo>
                    <a:pt x="72000" y="108000"/>
                    <a:pt x="80000" y="111000"/>
                    <a:pt x="80000" y="115500"/>
                  </a:cubicBezTo>
                  <a:cubicBezTo>
                    <a:pt x="80000" y="118500"/>
                    <a:pt x="96000" y="120000"/>
                    <a:pt x="104000" y="120000"/>
                  </a:cubicBezTo>
                  <a:cubicBezTo>
                    <a:pt x="112000" y="120000"/>
                    <a:pt x="120000" y="118500"/>
                    <a:pt x="120000" y="115500"/>
                  </a:cubicBezTo>
                  <a:cubicBezTo>
                    <a:pt x="120000" y="106500"/>
                    <a:pt x="96000" y="102000"/>
                    <a:pt x="80000" y="99000"/>
                  </a:cubicBezTo>
                  <a:cubicBezTo>
                    <a:pt x="56000" y="96000"/>
                    <a:pt x="40000" y="93000"/>
                    <a:pt x="40000" y="87000"/>
                  </a:cubicBezTo>
                  <a:cubicBezTo>
                    <a:pt x="40000" y="82500"/>
                    <a:pt x="56000" y="79500"/>
                    <a:pt x="80000" y="76500"/>
                  </a:cubicBezTo>
                  <a:cubicBezTo>
                    <a:pt x="96000" y="72000"/>
                    <a:pt x="120000" y="67500"/>
                    <a:pt x="120000" y="60000"/>
                  </a:cubicBezTo>
                  <a:cubicBezTo>
                    <a:pt x="120000" y="51000"/>
                    <a:pt x="96000" y="46500"/>
                    <a:pt x="80000" y="42000"/>
                  </a:cubicBezTo>
                  <a:cubicBezTo>
                    <a:pt x="56000" y="39000"/>
                    <a:pt x="40000" y="36000"/>
                    <a:pt x="40000" y="31500"/>
                  </a:cubicBezTo>
                  <a:cubicBezTo>
                    <a:pt x="40000" y="25500"/>
                    <a:pt x="56000" y="24000"/>
                    <a:pt x="80000" y="195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p7"/>
            <p:cNvSpPr/>
            <p:nvPr/>
          </p:nvSpPr>
          <p:spPr>
            <a:xfrm>
              <a:off x="8518525" y="2620963"/>
              <a:ext cx="58800" cy="258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5000"/>
                  </a:moveTo>
                  <a:cubicBezTo>
                    <a:pt x="120000" y="2500"/>
                    <a:pt x="109090" y="0"/>
                    <a:pt x="98181" y="0"/>
                  </a:cubicBezTo>
                  <a:cubicBezTo>
                    <a:pt x="87272" y="0"/>
                    <a:pt x="65454" y="2500"/>
                    <a:pt x="65454" y="5000"/>
                  </a:cubicBezTo>
                  <a:cubicBezTo>
                    <a:pt x="65454" y="12500"/>
                    <a:pt x="54545" y="15000"/>
                    <a:pt x="43636" y="20000"/>
                  </a:cubicBezTo>
                  <a:cubicBezTo>
                    <a:pt x="21818" y="25000"/>
                    <a:pt x="0" y="30000"/>
                    <a:pt x="0" y="42500"/>
                  </a:cubicBezTo>
                  <a:cubicBezTo>
                    <a:pt x="0" y="52500"/>
                    <a:pt x="21818" y="60000"/>
                    <a:pt x="43636" y="62500"/>
                  </a:cubicBezTo>
                  <a:cubicBezTo>
                    <a:pt x="54545" y="67500"/>
                    <a:pt x="65454" y="70000"/>
                    <a:pt x="65454" y="77500"/>
                  </a:cubicBezTo>
                  <a:cubicBezTo>
                    <a:pt x="65454" y="85000"/>
                    <a:pt x="54545" y="87500"/>
                    <a:pt x="43636" y="92500"/>
                  </a:cubicBezTo>
                  <a:cubicBezTo>
                    <a:pt x="21818" y="95000"/>
                    <a:pt x="0" y="102500"/>
                    <a:pt x="0" y="112500"/>
                  </a:cubicBezTo>
                  <a:cubicBezTo>
                    <a:pt x="0" y="117500"/>
                    <a:pt x="10909" y="120000"/>
                    <a:pt x="21818" y="120000"/>
                  </a:cubicBezTo>
                  <a:cubicBezTo>
                    <a:pt x="43636" y="120000"/>
                    <a:pt x="54545" y="117500"/>
                    <a:pt x="54545" y="112500"/>
                  </a:cubicBezTo>
                  <a:cubicBezTo>
                    <a:pt x="54545" y="107500"/>
                    <a:pt x="65454" y="105000"/>
                    <a:pt x="76363" y="100000"/>
                  </a:cubicBezTo>
                  <a:cubicBezTo>
                    <a:pt x="98181" y="95000"/>
                    <a:pt x="120000" y="90000"/>
                    <a:pt x="120000" y="77500"/>
                  </a:cubicBezTo>
                  <a:cubicBezTo>
                    <a:pt x="120000" y="65000"/>
                    <a:pt x="98181" y="60000"/>
                    <a:pt x="76363" y="55000"/>
                  </a:cubicBezTo>
                  <a:cubicBezTo>
                    <a:pt x="65454" y="50000"/>
                    <a:pt x="54545" y="47500"/>
                    <a:pt x="54545" y="42500"/>
                  </a:cubicBezTo>
                  <a:cubicBezTo>
                    <a:pt x="54545" y="35000"/>
                    <a:pt x="65454" y="32500"/>
                    <a:pt x="76363" y="27500"/>
                  </a:cubicBezTo>
                  <a:cubicBezTo>
                    <a:pt x="98181" y="22500"/>
                    <a:pt x="120000" y="17500"/>
                    <a:pt x="120000" y="5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p7"/>
            <p:cNvSpPr/>
            <p:nvPr/>
          </p:nvSpPr>
          <p:spPr>
            <a:xfrm>
              <a:off x="6545263" y="855663"/>
              <a:ext cx="765300" cy="1444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076" y="44609"/>
                  </a:moveTo>
                  <a:cubicBezTo>
                    <a:pt x="91468" y="44609"/>
                    <a:pt x="91468" y="44609"/>
                    <a:pt x="91468" y="44609"/>
                  </a:cubicBezTo>
                  <a:cubicBezTo>
                    <a:pt x="93146" y="44609"/>
                    <a:pt x="93986" y="44163"/>
                    <a:pt x="93986" y="43271"/>
                  </a:cubicBezTo>
                  <a:cubicBezTo>
                    <a:pt x="93986" y="0"/>
                    <a:pt x="93986" y="0"/>
                    <a:pt x="93986" y="0"/>
                  </a:cubicBezTo>
                  <a:cubicBezTo>
                    <a:pt x="89790" y="0"/>
                    <a:pt x="89790" y="0"/>
                    <a:pt x="89790" y="0"/>
                  </a:cubicBezTo>
                  <a:cubicBezTo>
                    <a:pt x="89790" y="42379"/>
                    <a:pt x="89790" y="42379"/>
                    <a:pt x="89790" y="42379"/>
                  </a:cubicBezTo>
                  <a:cubicBezTo>
                    <a:pt x="79720" y="42379"/>
                    <a:pt x="79720" y="42379"/>
                    <a:pt x="79720" y="42379"/>
                  </a:cubicBezTo>
                  <a:cubicBezTo>
                    <a:pt x="78881" y="42379"/>
                    <a:pt x="78881" y="42379"/>
                    <a:pt x="78881" y="42379"/>
                  </a:cubicBezTo>
                  <a:cubicBezTo>
                    <a:pt x="17622" y="42379"/>
                    <a:pt x="17622" y="42379"/>
                    <a:pt x="17622" y="42379"/>
                  </a:cubicBezTo>
                  <a:cubicBezTo>
                    <a:pt x="17622" y="42379"/>
                    <a:pt x="16783" y="42379"/>
                    <a:pt x="16783" y="42379"/>
                  </a:cubicBezTo>
                  <a:cubicBezTo>
                    <a:pt x="4195" y="42379"/>
                    <a:pt x="4195" y="42379"/>
                    <a:pt x="4195" y="42379"/>
                  </a:cubicBezTo>
                  <a:cubicBezTo>
                    <a:pt x="4195" y="0"/>
                    <a:pt x="4195" y="0"/>
                    <a:pt x="419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3271"/>
                    <a:pt x="0" y="43271"/>
                    <a:pt x="0" y="43271"/>
                  </a:cubicBezTo>
                  <a:cubicBezTo>
                    <a:pt x="0" y="44163"/>
                    <a:pt x="839" y="44609"/>
                    <a:pt x="2517" y="44609"/>
                  </a:cubicBezTo>
                  <a:cubicBezTo>
                    <a:pt x="15104" y="44609"/>
                    <a:pt x="15104" y="44609"/>
                    <a:pt x="15104" y="44609"/>
                  </a:cubicBezTo>
                  <a:cubicBezTo>
                    <a:pt x="5034" y="63345"/>
                    <a:pt x="5034" y="63345"/>
                    <a:pt x="5034" y="63345"/>
                  </a:cubicBezTo>
                  <a:cubicBezTo>
                    <a:pt x="3356" y="66468"/>
                    <a:pt x="1678" y="70037"/>
                    <a:pt x="1678" y="73605"/>
                  </a:cubicBezTo>
                  <a:cubicBezTo>
                    <a:pt x="1678" y="84758"/>
                    <a:pt x="1678" y="84758"/>
                    <a:pt x="1678" y="84758"/>
                  </a:cubicBezTo>
                  <a:cubicBezTo>
                    <a:pt x="1678" y="88327"/>
                    <a:pt x="7552" y="91003"/>
                    <a:pt x="14265" y="91003"/>
                  </a:cubicBezTo>
                  <a:cubicBezTo>
                    <a:pt x="22657" y="91003"/>
                    <a:pt x="22657" y="91003"/>
                    <a:pt x="22657" y="91003"/>
                  </a:cubicBezTo>
                  <a:cubicBezTo>
                    <a:pt x="23496" y="93234"/>
                    <a:pt x="26853" y="94572"/>
                    <a:pt x="31048" y="94572"/>
                  </a:cubicBezTo>
                  <a:cubicBezTo>
                    <a:pt x="42797" y="94572"/>
                    <a:pt x="42797" y="94572"/>
                    <a:pt x="42797" y="94572"/>
                  </a:cubicBezTo>
                  <a:cubicBezTo>
                    <a:pt x="43636" y="96802"/>
                    <a:pt x="46993" y="98141"/>
                    <a:pt x="51188" y="98141"/>
                  </a:cubicBezTo>
                  <a:cubicBezTo>
                    <a:pt x="62937" y="98141"/>
                    <a:pt x="62937" y="98141"/>
                    <a:pt x="62937" y="98141"/>
                  </a:cubicBezTo>
                  <a:cubicBezTo>
                    <a:pt x="62937" y="113308"/>
                    <a:pt x="62937" y="113308"/>
                    <a:pt x="62937" y="113308"/>
                  </a:cubicBezTo>
                  <a:cubicBezTo>
                    <a:pt x="62937" y="116877"/>
                    <a:pt x="67972" y="120000"/>
                    <a:pt x="74685" y="120000"/>
                  </a:cubicBezTo>
                  <a:cubicBezTo>
                    <a:pt x="82237" y="120000"/>
                    <a:pt x="87272" y="116877"/>
                    <a:pt x="87272" y="113308"/>
                  </a:cubicBezTo>
                  <a:cubicBezTo>
                    <a:pt x="87272" y="74498"/>
                    <a:pt x="87272" y="74498"/>
                    <a:pt x="87272" y="74498"/>
                  </a:cubicBezTo>
                  <a:cubicBezTo>
                    <a:pt x="101538" y="81189"/>
                    <a:pt x="101538" y="81189"/>
                    <a:pt x="101538" y="81189"/>
                  </a:cubicBezTo>
                  <a:cubicBezTo>
                    <a:pt x="105734" y="82973"/>
                    <a:pt x="111608" y="82973"/>
                    <a:pt x="115804" y="80743"/>
                  </a:cubicBezTo>
                  <a:cubicBezTo>
                    <a:pt x="119160" y="78959"/>
                    <a:pt x="120000" y="75836"/>
                    <a:pt x="116643" y="74052"/>
                  </a:cubicBezTo>
                  <a:cubicBezTo>
                    <a:pt x="115804" y="72713"/>
                    <a:pt x="93986" y="53085"/>
                    <a:pt x="83076" y="44609"/>
                  </a:cubicBezTo>
                  <a:close/>
                  <a:moveTo>
                    <a:pt x="112447" y="79405"/>
                  </a:moveTo>
                  <a:cubicBezTo>
                    <a:pt x="110769" y="80297"/>
                    <a:pt x="106573" y="80297"/>
                    <a:pt x="104895" y="79405"/>
                  </a:cubicBezTo>
                  <a:cubicBezTo>
                    <a:pt x="86433" y="71375"/>
                    <a:pt x="86433" y="71375"/>
                    <a:pt x="86433" y="71375"/>
                  </a:cubicBezTo>
                  <a:cubicBezTo>
                    <a:pt x="85594" y="70929"/>
                    <a:pt x="84755" y="70929"/>
                    <a:pt x="84755" y="70929"/>
                  </a:cubicBezTo>
                  <a:cubicBezTo>
                    <a:pt x="83916" y="71375"/>
                    <a:pt x="83076" y="71375"/>
                    <a:pt x="83076" y="71821"/>
                  </a:cubicBezTo>
                  <a:cubicBezTo>
                    <a:pt x="83076" y="113308"/>
                    <a:pt x="83076" y="113308"/>
                    <a:pt x="83076" y="113308"/>
                  </a:cubicBezTo>
                  <a:cubicBezTo>
                    <a:pt x="83076" y="115539"/>
                    <a:pt x="79720" y="117769"/>
                    <a:pt x="74685" y="117769"/>
                  </a:cubicBezTo>
                  <a:cubicBezTo>
                    <a:pt x="70489" y="117769"/>
                    <a:pt x="67132" y="115539"/>
                    <a:pt x="67132" y="113308"/>
                  </a:cubicBezTo>
                  <a:cubicBezTo>
                    <a:pt x="67132" y="86542"/>
                    <a:pt x="67132" y="86542"/>
                    <a:pt x="67132" y="86542"/>
                  </a:cubicBezTo>
                  <a:cubicBezTo>
                    <a:pt x="67132" y="85650"/>
                    <a:pt x="66293" y="85204"/>
                    <a:pt x="64615" y="85204"/>
                  </a:cubicBezTo>
                  <a:cubicBezTo>
                    <a:pt x="63776" y="85204"/>
                    <a:pt x="62937" y="85650"/>
                    <a:pt x="62937" y="86542"/>
                  </a:cubicBezTo>
                  <a:cubicBezTo>
                    <a:pt x="62937" y="95910"/>
                    <a:pt x="62937" y="95910"/>
                    <a:pt x="62937" y="95910"/>
                  </a:cubicBezTo>
                  <a:cubicBezTo>
                    <a:pt x="51188" y="95910"/>
                    <a:pt x="51188" y="95910"/>
                    <a:pt x="51188" y="95910"/>
                  </a:cubicBezTo>
                  <a:cubicBezTo>
                    <a:pt x="48671" y="95910"/>
                    <a:pt x="46993" y="95018"/>
                    <a:pt x="46993" y="93680"/>
                  </a:cubicBezTo>
                  <a:cubicBezTo>
                    <a:pt x="46993" y="86542"/>
                    <a:pt x="46993" y="86542"/>
                    <a:pt x="46993" y="86542"/>
                  </a:cubicBezTo>
                  <a:cubicBezTo>
                    <a:pt x="46993" y="85650"/>
                    <a:pt x="46153" y="85204"/>
                    <a:pt x="44475" y="85204"/>
                  </a:cubicBezTo>
                  <a:cubicBezTo>
                    <a:pt x="43636" y="85204"/>
                    <a:pt x="42797" y="85650"/>
                    <a:pt x="42797" y="86542"/>
                  </a:cubicBezTo>
                  <a:cubicBezTo>
                    <a:pt x="42797" y="92342"/>
                    <a:pt x="42797" y="92342"/>
                    <a:pt x="42797" y="92342"/>
                  </a:cubicBezTo>
                  <a:cubicBezTo>
                    <a:pt x="31048" y="92342"/>
                    <a:pt x="31048" y="92342"/>
                    <a:pt x="31048" y="92342"/>
                  </a:cubicBezTo>
                  <a:cubicBezTo>
                    <a:pt x="28531" y="92342"/>
                    <a:pt x="26853" y="91449"/>
                    <a:pt x="26853" y="90111"/>
                  </a:cubicBezTo>
                  <a:cubicBezTo>
                    <a:pt x="26853" y="82973"/>
                    <a:pt x="26853" y="82973"/>
                    <a:pt x="26853" y="82973"/>
                  </a:cubicBezTo>
                  <a:cubicBezTo>
                    <a:pt x="26853" y="82081"/>
                    <a:pt x="25174" y="81635"/>
                    <a:pt x="24335" y="81635"/>
                  </a:cubicBezTo>
                  <a:cubicBezTo>
                    <a:pt x="23496" y="81635"/>
                    <a:pt x="22657" y="82081"/>
                    <a:pt x="22657" y="82973"/>
                  </a:cubicBezTo>
                  <a:cubicBezTo>
                    <a:pt x="22657" y="88773"/>
                    <a:pt x="22657" y="88773"/>
                    <a:pt x="22657" y="88773"/>
                  </a:cubicBezTo>
                  <a:cubicBezTo>
                    <a:pt x="14265" y="88773"/>
                    <a:pt x="14265" y="88773"/>
                    <a:pt x="14265" y="88773"/>
                  </a:cubicBezTo>
                  <a:cubicBezTo>
                    <a:pt x="10069" y="88773"/>
                    <a:pt x="5874" y="86988"/>
                    <a:pt x="5874" y="84758"/>
                  </a:cubicBezTo>
                  <a:cubicBezTo>
                    <a:pt x="5874" y="73605"/>
                    <a:pt x="5874" y="73605"/>
                    <a:pt x="5874" y="73605"/>
                  </a:cubicBezTo>
                  <a:cubicBezTo>
                    <a:pt x="5874" y="70037"/>
                    <a:pt x="6713" y="66914"/>
                    <a:pt x="8391" y="63791"/>
                  </a:cubicBezTo>
                  <a:cubicBezTo>
                    <a:pt x="19300" y="44609"/>
                    <a:pt x="19300" y="44609"/>
                    <a:pt x="19300" y="44609"/>
                  </a:cubicBezTo>
                  <a:cubicBezTo>
                    <a:pt x="78041" y="44609"/>
                    <a:pt x="78041" y="44609"/>
                    <a:pt x="78041" y="44609"/>
                  </a:cubicBezTo>
                  <a:cubicBezTo>
                    <a:pt x="88111" y="52193"/>
                    <a:pt x="113286" y="74944"/>
                    <a:pt x="113286" y="74944"/>
                  </a:cubicBezTo>
                  <a:cubicBezTo>
                    <a:pt x="113286" y="74944"/>
                    <a:pt x="113286" y="74944"/>
                    <a:pt x="113286" y="74944"/>
                  </a:cubicBezTo>
                  <a:cubicBezTo>
                    <a:pt x="114965" y="76282"/>
                    <a:pt x="114965" y="78066"/>
                    <a:pt x="112447" y="7940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4" name="Google Shape;164;p7"/>
          <p:cNvGrpSpPr/>
          <p:nvPr/>
        </p:nvGrpSpPr>
        <p:grpSpPr>
          <a:xfrm>
            <a:off x="6707938" y="2948000"/>
            <a:ext cx="1732075" cy="2195488"/>
            <a:chOff x="6662738" y="3806825"/>
            <a:chExt cx="1732075" cy="2195488"/>
          </a:xfrm>
        </p:grpSpPr>
        <p:sp>
          <p:nvSpPr>
            <p:cNvPr id="165" name="Google Shape;165;p7"/>
            <p:cNvSpPr/>
            <p:nvPr/>
          </p:nvSpPr>
          <p:spPr>
            <a:xfrm>
              <a:off x="7839075" y="4194175"/>
              <a:ext cx="747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5714" y="0"/>
                  </a:moveTo>
                  <a:cubicBezTo>
                    <a:pt x="17142" y="60000"/>
                    <a:pt x="17142" y="60000"/>
                    <a:pt x="17142" y="60000"/>
                  </a:cubicBezTo>
                  <a:cubicBezTo>
                    <a:pt x="0" y="72000"/>
                    <a:pt x="0" y="84000"/>
                    <a:pt x="8571" y="108000"/>
                  </a:cubicBezTo>
                  <a:cubicBezTo>
                    <a:pt x="8571" y="108000"/>
                    <a:pt x="17142" y="120000"/>
                    <a:pt x="25714" y="120000"/>
                  </a:cubicBezTo>
                  <a:cubicBezTo>
                    <a:pt x="25714" y="120000"/>
                    <a:pt x="34285" y="120000"/>
                    <a:pt x="34285" y="120000"/>
                  </a:cubicBezTo>
                  <a:cubicBezTo>
                    <a:pt x="111428" y="60000"/>
                    <a:pt x="111428" y="60000"/>
                    <a:pt x="111428" y="60000"/>
                  </a:cubicBezTo>
                  <a:cubicBezTo>
                    <a:pt x="119999" y="48000"/>
                    <a:pt x="119999" y="24000"/>
                    <a:pt x="119999" y="12000"/>
                  </a:cubicBezTo>
                  <a:cubicBezTo>
                    <a:pt x="111428" y="0"/>
                    <a:pt x="94285" y="0"/>
                    <a:pt x="857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p7"/>
            <p:cNvSpPr/>
            <p:nvPr/>
          </p:nvSpPr>
          <p:spPr>
            <a:xfrm>
              <a:off x="7800975" y="4070350"/>
              <a:ext cx="327000" cy="219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03" y="120000"/>
                  </a:moveTo>
                  <a:cubicBezTo>
                    <a:pt x="11803" y="120000"/>
                    <a:pt x="11803" y="120000"/>
                    <a:pt x="11803" y="120000"/>
                  </a:cubicBezTo>
                  <a:cubicBezTo>
                    <a:pt x="108196" y="120000"/>
                    <a:pt x="108196" y="120000"/>
                    <a:pt x="108196" y="120000"/>
                  </a:cubicBezTo>
                  <a:cubicBezTo>
                    <a:pt x="114098" y="120000"/>
                    <a:pt x="120000" y="114146"/>
                    <a:pt x="120000" y="102439"/>
                  </a:cubicBezTo>
                  <a:cubicBezTo>
                    <a:pt x="120000" y="17560"/>
                    <a:pt x="120000" y="17560"/>
                    <a:pt x="120000" y="17560"/>
                  </a:cubicBezTo>
                  <a:cubicBezTo>
                    <a:pt x="120000" y="8780"/>
                    <a:pt x="114098" y="0"/>
                    <a:pt x="108196" y="0"/>
                  </a:cubicBezTo>
                  <a:cubicBezTo>
                    <a:pt x="11803" y="0"/>
                    <a:pt x="11803" y="0"/>
                    <a:pt x="11803" y="0"/>
                  </a:cubicBezTo>
                  <a:cubicBezTo>
                    <a:pt x="5901" y="0"/>
                    <a:pt x="0" y="8780"/>
                    <a:pt x="0" y="17560"/>
                  </a:cubicBezTo>
                  <a:cubicBezTo>
                    <a:pt x="0" y="90731"/>
                    <a:pt x="0" y="90731"/>
                    <a:pt x="0" y="90731"/>
                  </a:cubicBezTo>
                  <a:cubicBezTo>
                    <a:pt x="3934" y="93658"/>
                    <a:pt x="3934" y="93658"/>
                    <a:pt x="3934" y="93658"/>
                  </a:cubicBezTo>
                  <a:cubicBezTo>
                    <a:pt x="7868" y="99512"/>
                    <a:pt x="11803" y="111219"/>
                    <a:pt x="11803" y="120000"/>
                  </a:cubicBezTo>
                  <a:close/>
                  <a:moveTo>
                    <a:pt x="9836" y="17560"/>
                  </a:moveTo>
                  <a:cubicBezTo>
                    <a:pt x="9836" y="17560"/>
                    <a:pt x="11803" y="14634"/>
                    <a:pt x="11803" y="14634"/>
                  </a:cubicBezTo>
                  <a:cubicBezTo>
                    <a:pt x="108196" y="14634"/>
                    <a:pt x="108196" y="14634"/>
                    <a:pt x="108196" y="14634"/>
                  </a:cubicBezTo>
                  <a:cubicBezTo>
                    <a:pt x="108196" y="14634"/>
                    <a:pt x="110163" y="17560"/>
                    <a:pt x="110163" y="17560"/>
                  </a:cubicBezTo>
                  <a:cubicBezTo>
                    <a:pt x="110163" y="102439"/>
                    <a:pt x="110163" y="102439"/>
                    <a:pt x="110163" y="102439"/>
                  </a:cubicBezTo>
                  <a:cubicBezTo>
                    <a:pt x="110163" y="105365"/>
                    <a:pt x="108196" y="105365"/>
                    <a:pt x="108196" y="105365"/>
                  </a:cubicBezTo>
                  <a:cubicBezTo>
                    <a:pt x="11803" y="105365"/>
                    <a:pt x="11803" y="105365"/>
                    <a:pt x="11803" y="105365"/>
                  </a:cubicBezTo>
                  <a:cubicBezTo>
                    <a:pt x="11803" y="105365"/>
                    <a:pt x="9836" y="105365"/>
                    <a:pt x="9836" y="102439"/>
                  </a:cubicBezTo>
                  <a:lnTo>
                    <a:pt x="9836" y="175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p7"/>
            <p:cNvSpPr/>
            <p:nvPr/>
          </p:nvSpPr>
          <p:spPr>
            <a:xfrm>
              <a:off x="7839075" y="4117975"/>
              <a:ext cx="250800" cy="103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31578"/>
                  </a:moveTo>
                  <a:cubicBezTo>
                    <a:pt x="56170" y="120000"/>
                    <a:pt x="56170" y="120000"/>
                    <a:pt x="56170" y="120000"/>
                  </a:cubicBezTo>
                  <a:cubicBezTo>
                    <a:pt x="56170" y="120000"/>
                    <a:pt x="58723" y="120000"/>
                    <a:pt x="58723" y="120000"/>
                  </a:cubicBezTo>
                  <a:cubicBezTo>
                    <a:pt x="61276" y="120000"/>
                    <a:pt x="61276" y="120000"/>
                    <a:pt x="63829" y="120000"/>
                  </a:cubicBezTo>
                  <a:cubicBezTo>
                    <a:pt x="114893" y="31578"/>
                    <a:pt x="114893" y="31578"/>
                    <a:pt x="114893" y="31578"/>
                  </a:cubicBezTo>
                  <a:cubicBezTo>
                    <a:pt x="117446" y="31578"/>
                    <a:pt x="120000" y="18947"/>
                    <a:pt x="117446" y="12631"/>
                  </a:cubicBezTo>
                  <a:cubicBezTo>
                    <a:pt x="114893" y="6315"/>
                    <a:pt x="112340" y="0"/>
                    <a:pt x="109787" y="6315"/>
                  </a:cubicBezTo>
                  <a:cubicBezTo>
                    <a:pt x="58723" y="88421"/>
                    <a:pt x="58723" y="88421"/>
                    <a:pt x="58723" y="88421"/>
                  </a:cubicBezTo>
                  <a:cubicBezTo>
                    <a:pt x="10212" y="6315"/>
                    <a:pt x="10212" y="6315"/>
                    <a:pt x="10212" y="6315"/>
                  </a:cubicBezTo>
                  <a:cubicBezTo>
                    <a:pt x="7659" y="0"/>
                    <a:pt x="5106" y="6315"/>
                    <a:pt x="2553" y="12631"/>
                  </a:cubicBezTo>
                  <a:cubicBezTo>
                    <a:pt x="0" y="18947"/>
                    <a:pt x="0" y="31578"/>
                    <a:pt x="5106" y="315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p7"/>
            <p:cNvSpPr/>
            <p:nvPr/>
          </p:nvSpPr>
          <p:spPr>
            <a:xfrm>
              <a:off x="8015288" y="4194175"/>
              <a:ext cx="747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857" y="60000"/>
                  </a:moveTo>
                  <a:cubicBezTo>
                    <a:pt x="34285" y="0"/>
                    <a:pt x="34285" y="0"/>
                    <a:pt x="34285" y="0"/>
                  </a:cubicBezTo>
                  <a:cubicBezTo>
                    <a:pt x="25714" y="0"/>
                    <a:pt x="8571" y="0"/>
                    <a:pt x="0" y="12000"/>
                  </a:cubicBezTo>
                  <a:cubicBezTo>
                    <a:pt x="0" y="24000"/>
                    <a:pt x="0" y="48000"/>
                    <a:pt x="8571" y="60000"/>
                  </a:cubicBezTo>
                  <a:cubicBezTo>
                    <a:pt x="85714" y="120000"/>
                    <a:pt x="85714" y="120000"/>
                    <a:pt x="85714" y="120000"/>
                  </a:cubicBezTo>
                  <a:cubicBezTo>
                    <a:pt x="85714" y="120000"/>
                    <a:pt x="94285" y="120000"/>
                    <a:pt x="94285" y="120000"/>
                  </a:cubicBezTo>
                  <a:cubicBezTo>
                    <a:pt x="102857" y="120000"/>
                    <a:pt x="111428" y="108000"/>
                    <a:pt x="111428" y="108000"/>
                  </a:cubicBezTo>
                  <a:cubicBezTo>
                    <a:pt x="119999" y="84000"/>
                    <a:pt x="111428" y="72000"/>
                    <a:pt x="102857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169;p7"/>
            <p:cNvSpPr/>
            <p:nvPr/>
          </p:nvSpPr>
          <p:spPr>
            <a:xfrm>
              <a:off x="7699375" y="4440238"/>
              <a:ext cx="525600" cy="273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9999" y="0"/>
                  </a:moveTo>
                  <a:cubicBezTo>
                    <a:pt x="119999" y="4705"/>
                    <a:pt x="119999" y="7058"/>
                    <a:pt x="117551" y="7058"/>
                  </a:cubicBezTo>
                  <a:cubicBezTo>
                    <a:pt x="116326" y="9411"/>
                    <a:pt x="115102" y="7058"/>
                    <a:pt x="113877" y="4705"/>
                  </a:cubicBezTo>
                  <a:cubicBezTo>
                    <a:pt x="113877" y="4705"/>
                    <a:pt x="113877" y="2352"/>
                    <a:pt x="113877" y="2352"/>
                  </a:cubicBezTo>
                  <a:cubicBezTo>
                    <a:pt x="113877" y="42352"/>
                    <a:pt x="113877" y="42352"/>
                    <a:pt x="113877" y="42352"/>
                  </a:cubicBezTo>
                  <a:cubicBezTo>
                    <a:pt x="23265" y="42352"/>
                    <a:pt x="23265" y="42352"/>
                    <a:pt x="23265" y="42352"/>
                  </a:cubicBezTo>
                  <a:cubicBezTo>
                    <a:pt x="24489" y="44705"/>
                    <a:pt x="24489" y="49411"/>
                    <a:pt x="24489" y="54117"/>
                  </a:cubicBezTo>
                  <a:cubicBezTo>
                    <a:pt x="113877" y="54117"/>
                    <a:pt x="113877" y="54117"/>
                    <a:pt x="113877" y="54117"/>
                  </a:cubicBezTo>
                  <a:cubicBezTo>
                    <a:pt x="113877" y="82352"/>
                    <a:pt x="113877" y="82352"/>
                    <a:pt x="113877" y="82352"/>
                  </a:cubicBezTo>
                  <a:cubicBezTo>
                    <a:pt x="113877" y="96470"/>
                    <a:pt x="107755" y="108235"/>
                    <a:pt x="99183" y="108235"/>
                  </a:cubicBezTo>
                  <a:cubicBezTo>
                    <a:pt x="20816" y="108235"/>
                    <a:pt x="20816" y="108235"/>
                    <a:pt x="20816" y="108235"/>
                  </a:cubicBezTo>
                  <a:cubicBezTo>
                    <a:pt x="12244" y="108235"/>
                    <a:pt x="6122" y="96470"/>
                    <a:pt x="6122" y="82352"/>
                  </a:cubicBezTo>
                  <a:cubicBezTo>
                    <a:pt x="6122" y="77647"/>
                    <a:pt x="6122" y="77647"/>
                    <a:pt x="6122" y="77647"/>
                  </a:cubicBezTo>
                  <a:cubicBezTo>
                    <a:pt x="3673" y="77647"/>
                    <a:pt x="2448" y="75294"/>
                    <a:pt x="0" y="72941"/>
                  </a:cubicBezTo>
                  <a:cubicBezTo>
                    <a:pt x="0" y="72941"/>
                    <a:pt x="0" y="72941"/>
                    <a:pt x="0" y="72941"/>
                  </a:cubicBezTo>
                  <a:cubicBezTo>
                    <a:pt x="0" y="82352"/>
                    <a:pt x="0" y="82352"/>
                    <a:pt x="0" y="82352"/>
                  </a:cubicBezTo>
                  <a:cubicBezTo>
                    <a:pt x="0" y="103529"/>
                    <a:pt x="9795" y="120000"/>
                    <a:pt x="20816" y="120000"/>
                  </a:cubicBezTo>
                  <a:cubicBezTo>
                    <a:pt x="99183" y="120000"/>
                    <a:pt x="99183" y="120000"/>
                    <a:pt x="99183" y="120000"/>
                  </a:cubicBezTo>
                  <a:cubicBezTo>
                    <a:pt x="111428" y="120000"/>
                    <a:pt x="119999" y="103529"/>
                    <a:pt x="119999" y="82352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7"/>
            <p:cNvSpPr/>
            <p:nvPr/>
          </p:nvSpPr>
          <p:spPr>
            <a:xfrm>
              <a:off x="7699375" y="3806825"/>
              <a:ext cx="525600" cy="3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9183" y="0"/>
                  </a:moveTo>
                  <a:cubicBezTo>
                    <a:pt x="20816" y="0"/>
                    <a:pt x="20816" y="0"/>
                    <a:pt x="20816" y="0"/>
                  </a:cubicBezTo>
                  <a:cubicBezTo>
                    <a:pt x="9795" y="0"/>
                    <a:pt x="0" y="12352"/>
                    <a:pt x="0" y="30000"/>
                  </a:cubicBezTo>
                  <a:cubicBezTo>
                    <a:pt x="0" y="118235"/>
                    <a:pt x="0" y="118235"/>
                    <a:pt x="0" y="118235"/>
                  </a:cubicBezTo>
                  <a:cubicBezTo>
                    <a:pt x="2448" y="118235"/>
                    <a:pt x="4897" y="118235"/>
                    <a:pt x="6122" y="120000"/>
                  </a:cubicBezTo>
                  <a:cubicBezTo>
                    <a:pt x="6122" y="58235"/>
                    <a:pt x="6122" y="58235"/>
                    <a:pt x="6122" y="58235"/>
                  </a:cubicBezTo>
                  <a:cubicBezTo>
                    <a:pt x="113877" y="58235"/>
                    <a:pt x="113877" y="58235"/>
                    <a:pt x="113877" y="58235"/>
                  </a:cubicBezTo>
                  <a:cubicBezTo>
                    <a:pt x="113877" y="93529"/>
                    <a:pt x="113877" y="93529"/>
                    <a:pt x="113877" y="93529"/>
                  </a:cubicBezTo>
                  <a:cubicBezTo>
                    <a:pt x="116326" y="91764"/>
                    <a:pt x="118775" y="90000"/>
                    <a:pt x="119999" y="90000"/>
                  </a:cubicBezTo>
                  <a:cubicBezTo>
                    <a:pt x="119999" y="30000"/>
                    <a:pt x="119999" y="30000"/>
                    <a:pt x="119999" y="30000"/>
                  </a:cubicBezTo>
                  <a:cubicBezTo>
                    <a:pt x="119999" y="12352"/>
                    <a:pt x="111428" y="0"/>
                    <a:pt x="99183" y="0"/>
                  </a:cubicBezTo>
                  <a:close/>
                  <a:moveTo>
                    <a:pt x="113877" y="49411"/>
                  </a:moveTo>
                  <a:cubicBezTo>
                    <a:pt x="6122" y="49411"/>
                    <a:pt x="6122" y="49411"/>
                    <a:pt x="6122" y="49411"/>
                  </a:cubicBezTo>
                  <a:cubicBezTo>
                    <a:pt x="6122" y="30000"/>
                    <a:pt x="6122" y="30000"/>
                    <a:pt x="6122" y="30000"/>
                  </a:cubicBezTo>
                  <a:cubicBezTo>
                    <a:pt x="6122" y="17647"/>
                    <a:pt x="12244" y="8823"/>
                    <a:pt x="20816" y="8823"/>
                  </a:cubicBezTo>
                  <a:cubicBezTo>
                    <a:pt x="99183" y="8823"/>
                    <a:pt x="99183" y="8823"/>
                    <a:pt x="99183" y="8823"/>
                  </a:cubicBezTo>
                  <a:cubicBezTo>
                    <a:pt x="107755" y="8823"/>
                    <a:pt x="113877" y="17647"/>
                    <a:pt x="113877" y="30000"/>
                  </a:cubicBezTo>
                  <a:lnTo>
                    <a:pt x="113877" y="494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7"/>
            <p:cNvSpPr/>
            <p:nvPr/>
          </p:nvSpPr>
          <p:spPr>
            <a:xfrm>
              <a:off x="7854950" y="4611688"/>
              <a:ext cx="2190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1219" y="120000"/>
                  </a:moveTo>
                  <a:cubicBezTo>
                    <a:pt x="114146" y="120000"/>
                    <a:pt x="120000" y="96000"/>
                    <a:pt x="120000" y="72000"/>
                  </a:cubicBezTo>
                  <a:cubicBezTo>
                    <a:pt x="120000" y="24000"/>
                    <a:pt x="114146" y="0"/>
                    <a:pt x="111219" y="0"/>
                  </a:cubicBezTo>
                  <a:cubicBezTo>
                    <a:pt x="5853" y="0"/>
                    <a:pt x="5853" y="0"/>
                    <a:pt x="5853" y="0"/>
                  </a:cubicBezTo>
                  <a:cubicBezTo>
                    <a:pt x="2926" y="0"/>
                    <a:pt x="0" y="24000"/>
                    <a:pt x="0" y="72000"/>
                  </a:cubicBezTo>
                  <a:cubicBezTo>
                    <a:pt x="0" y="96000"/>
                    <a:pt x="2926" y="120000"/>
                    <a:pt x="5853" y="120000"/>
                  </a:cubicBezTo>
                  <a:lnTo>
                    <a:pt x="111219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7"/>
            <p:cNvSpPr/>
            <p:nvPr/>
          </p:nvSpPr>
          <p:spPr>
            <a:xfrm>
              <a:off x="7929563" y="3865563"/>
              <a:ext cx="65100" cy="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0"/>
                  </a:moveTo>
                  <a:cubicBezTo>
                    <a:pt x="30000" y="0"/>
                    <a:pt x="0" y="20000"/>
                    <a:pt x="0" y="60000"/>
                  </a:cubicBezTo>
                  <a:cubicBezTo>
                    <a:pt x="0" y="90000"/>
                    <a:pt x="30000" y="120000"/>
                    <a:pt x="60000" y="120000"/>
                  </a:cubicBezTo>
                  <a:cubicBezTo>
                    <a:pt x="100000" y="120000"/>
                    <a:pt x="120000" y="90000"/>
                    <a:pt x="120000" y="60000"/>
                  </a:cubicBezTo>
                  <a:cubicBezTo>
                    <a:pt x="120000" y="20000"/>
                    <a:pt x="100000" y="0"/>
                    <a:pt x="60000" y="0"/>
                  </a:cubicBezTo>
                  <a:close/>
                  <a:moveTo>
                    <a:pt x="60000" y="70000"/>
                  </a:moveTo>
                  <a:cubicBezTo>
                    <a:pt x="60000" y="70000"/>
                    <a:pt x="50000" y="60000"/>
                    <a:pt x="50000" y="60000"/>
                  </a:cubicBezTo>
                  <a:cubicBezTo>
                    <a:pt x="5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60000"/>
                  </a:cubicBezTo>
                  <a:cubicBezTo>
                    <a:pt x="70000" y="60000"/>
                    <a:pt x="70000" y="70000"/>
                    <a:pt x="60000" y="7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7"/>
            <p:cNvSpPr/>
            <p:nvPr/>
          </p:nvSpPr>
          <p:spPr>
            <a:xfrm>
              <a:off x="6662738" y="4949825"/>
              <a:ext cx="566700" cy="6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6603" y="0"/>
                  </a:moveTo>
                  <a:cubicBezTo>
                    <a:pt x="2264" y="0"/>
                    <a:pt x="2264" y="0"/>
                    <a:pt x="2264" y="0"/>
                  </a:cubicBezTo>
                  <a:cubicBezTo>
                    <a:pt x="1132" y="0"/>
                    <a:pt x="0" y="944"/>
                    <a:pt x="0" y="1889"/>
                  </a:cubicBezTo>
                  <a:cubicBezTo>
                    <a:pt x="0" y="117165"/>
                    <a:pt x="0" y="117165"/>
                    <a:pt x="0" y="117165"/>
                  </a:cubicBezTo>
                  <a:cubicBezTo>
                    <a:pt x="0" y="119055"/>
                    <a:pt x="1132" y="120000"/>
                    <a:pt x="2264" y="120000"/>
                  </a:cubicBezTo>
                  <a:cubicBezTo>
                    <a:pt x="116603" y="120000"/>
                    <a:pt x="116603" y="120000"/>
                    <a:pt x="116603" y="120000"/>
                  </a:cubicBezTo>
                  <a:cubicBezTo>
                    <a:pt x="118867" y="120000"/>
                    <a:pt x="120000" y="119055"/>
                    <a:pt x="120000" y="117165"/>
                  </a:cubicBezTo>
                  <a:cubicBezTo>
                    <a:pt x="120000" y="1889"/>
                    <a:pt x="120000" y="1889"/>
                    <a:pt x="120000" y="1889"/>
                  </a:cubicBezTo>
                  <a:cubicBezTo>
                    <a:pt x="120000" y="944"/>
                    <a:pt x="118867" y="0"/>
                    <a:pt x="116603" y="0"/>
                  </a:cubicBezTo>
                  <a:close/>
                  <a:moveTo>
                    <a:pt x="96226" y="11338"/>
                  </a:moveTo>
                  <a:cubicBezTo>
                    <a:pt x="97358" y="11338"/>
                    <a:pt x="99622" y="13228"/>
                    <a:pt x="99622" y="14173"/>
                  </a:cubicBezTo>
                  <a:cubicBezTo>
                    <a:pt x="99622" y="16062"/>
                    <a:pt x="97358" y="17007"/>
                    <a:pt x="96226" y="17007"/>
                  </a:cubicBezTo>
                  <a:cubicBezTo>
                    <a:pt x="93962" y="17007"/>
                    <a:pt x="92830" y="16062"/>
                    <a:pt x="92830" y="14173"/>
                  </a:cubicBezTo>
                  <a:cubicBezTo>
                    <a:pt x="92830" y="13228"/>
                    <a:pt x="93962" y="11338"/>
                    <a:pt x="96226" y="11338"/>
                  </a:cubicBezTo>
                  <a:close/>
                  <a:moveTo>
                    <a:pt x="72452" y="11338"/>
                  </a:moveTo>
                  <a:cubicBezTo>
                    <a:pt x="73584" y="11338"/>
                    <a:pt x="74716" y="13228"/>
                    <a:pt x="74716" y="14173"/>
                  </a:cubicBezTo>
                  <a:cubicBezTo>
                    <a:pt x="74716" y="16062"/>
                    <a:pt x="73584" y="17007"/>
                    <a:pt x="72452" y="17007"/>
                  </a:cubicBezTo>
                  <a:cubicBezTo>
                    <a:pt x="70188" y="17007"/>
                    <a:pt x="69056" y="16062"/>
                    <a:pt x="69056" y="14173"/>
                  </a:cubicBezTo>
                  <a:cubicBezTo>
                    <a:pt x="69056" y="13228"/>
                    <a:pt x="70188" y="11338"/>
                    <a:pt x="72452" y="11338"/>
                  </a:cubicBezTo>
                  <a:close/>
                  <a:moveTo>
                    <a:pt x="47547" y="11338"/>
                  </a:moveTo>
                  <a:cubicBezTo>
                    <a:pt x="49811" y="11338"/>
                    <a:pt x="50943" y="13228"/>
                    <a:pt x="50943" y="14173"/>
                  </a:cubicBezTo>
                  <a:cubicBezTo>
                    <a:pt x="50943" y="16062"/>
                    <a:pt x="49811" y="17007"/>
                    <a:pt x="47547" y="17007"/>
                  </a:cubicBezTo>
                  <a:cubicBezTo>
                    <a:pt x="46415" y="17007"/>
                    <a:pt x="44150" y="16062"/>
                    <a:pt x="44150" y="14173"/>
                  </a:cubicBezTo>
                  <a:cubicBezTo>
                    <a:pt x="44150" y="13228"/>
                    <a:pt x="46415" y="11338"/>
                    <a:pt x="47547" y="11338"/>
                  </a:cubicBezTo>
                  <a:close/>
                  <a:moveTo>
                    <a:pt x="23773" y="11338"/>
                  </a:moveTo>
                  <a:cubicBezTo>
                    <a:pt x="26037" y="11338"/>
                    <a:pt x="27169" y="13228"/>
                    <a:pt x="27169" y="14173"/>
                  </a:cubicBezTo>
                  <a:cubicBezTo>
                    <a:pt x="27169" y="16062"/>
                    <a:pt x="26037" y="17007"/>
                    <a:pt x="23773" y="17007"/>
                  </a:cubicBezTo>
                  <a:cubicBezTo>
                    <a:pt x="21509" y="17007"/>
                    <a:pt x="20377" y="16062"/>
                    <a:pt x="20377" y="14173"/>
                  </a:cubicBezTo>
                  <a:cubicBezTo>
                    <a:pt x="20377" y="13228"/>
                    <a:pt x="21509" y="11338"/>
                    <a:pt x="23773" y="11338"/>
                  </a:cubicBezTo>
                  <a:close/>
                  <a:moveTo>
                    <a:pt x="114339" y="115275"/>
                  </a:moveTo>
                  <a:cubicBezTo>
                    <a:pt x="5660" y="115275"/>
                    <a:pt x="5660" y="115275"/>
                    <a:pt x="5660" y="115275"/>
                  </a:cubicBezTo>
                  <a:cubicBezTo>
                    <a:pt x="5660" y="4724"/>
                    <a:pt x="5660" y="4724"/>
                    <a:pt x="5660" y="4724"/>
                  </a:cubicBezTo>
                  <a:cubicBezTo>
                    <a:pt x="21509" y="4724"/>
                    <a:pt x="21509" y="4724"/>
                    <a:pt x="21509" y="4724"/>
                  </a:cubicBezTo>
                  <a:cubicBezTo>
                    <a:pt x="21509" y="7559"/>
                    <a:pt x="21509" y="7559"/>
                    <a:pt x="21509" y="7559"/>
                  </a:cubicBezTo>
                  <a:cubicBezTo>
                    <a:pt x="16981" y="8503"/>
                    <a:pt x="14716" y="11338"/>
                    <a:pt x="14716" y="14173"/>
                  </a:cubicBezTo>
                  <a:cubicBezTo>
                    <a:pt x="14716" y="18897"/>
                    <a:pt x="19245" y="21732"/>
                    <a:pt x="23773" y="21732"/>
                  </a:cubicBezTo>
                  <a:cubicBezTo>
                    <a:pt x="28301" y="21732"/>
                    <a:pt x="32830" y="18897"/>
                    <a:pt x="32830" y="14173"/>
                  </a:cubicBezTo>
                  <a:cubicBezTo>
                    <a:pt x="32830" y="11338"/>
                    <a:pt x="30566" y="8503"/>
                    <a:pt x="27169" y="7559"/>
                  </a:cubicBezTo>
                  <a:cubicBezTo>
                    <a:pt x="27169" y="4724"/>
                    <a:pt x="27169" y="4724"/>
                    <a:pt x="27169" y="4724"/>
                  </a:cubicBezTo>
                  <a:cubicBezTo>
                    <a:pt x="45283" y="4724"/>
                    <a:pt x="45283" y="4724"/>
                    <a:pt x="45283" y="4724"/>
                  </a:cubicBezTo>
                  <a:cubicBezTo>
                    <a:pt x="45283" y="7559"/>
                    <a:pt x="45283" y="7559"/>
                    <a:pt x="45283" y="7559"/>
                  </a:cubicBezTo>
                  <a:cubicBezTo>
                    <a:pt x="41886" y="8503"/>
                    <a:pt x="38490" y="11338"/>
                    <a:pt x="38490" y="14173"/>
                  </a:cubicBezTo>
                  <a:cubicBezTo>
                    <a:pt x="38490" y="18897"/>
                    <a:pt x="43018" y="21732"/>
                    <a:pt x="47547" y="21732"/>
                  </a:cubicBezTo>
                  <a:cubicBezTo>
                    <a:pt x="53207" y="21732"/>
                    <a:pt x="56603" y="18897"/>
                    <a:pt x="56603" y="14173"/>
                  </a:cubicBezTo>
                  <a:cubicBezTo>
                    <a:pt x="56603" y="11338"/>
                    <a:pt x="54339" y="8503"/>
                    <a:pt x="50943" y="7559"/>
                  </a:cubicBezTo>
                  <a:cubicBezTo>
                    <a:pt x="50943" y="4724"/>
                    <a:pt x="50943" y="4724"/>
                    <a:pt x="50943" y="4724"/>
                  </a:cubicBezTo>
                  <a:cubicBezTo>
                    <a:pt x="69056" y="4724"/>
                    <a:pt x="69056" y="4724"/>
                    <a:pt x="69056" y="4724"/>
                  </a:cubicBezTo>
                  <a:cubicBezTo>
                    <a:pt x="69056" y="7559"/>
                    <a:pt x="69056" y="7559"/>
                    <a:pt x="69056" y="7559"/>
                  </a:cubicBezTo>
                  <a:cubicBezTo>
                    <a:pt x="65660" y="8503"/>
                    <a:pt x="63396" y="11338"/>
                    <a:pt x="63396" y="14173"/>
                  </a:cubicBezTo>
                  <a:cubicBezTo>
                    <a:pt x="63396" y="18897"/>
                    <a:pt x="66792" y="21732"/>
                    <a:pt x="72452" y="21732"/>
                  </a:cubicBezTo>
                  <a:cubicBezTo>
                    <a:pt x="76981" y="21732"/>
                    <a:pt x="80377" y="18897"/>
                    <a:pt x="80377" y="14173"/>
                  </a:cubicBezTo>
                  <a:cubicBezTo>
                    <a:pt x="80377" y="11338"/>
                    <a:pt x="78113" y="8503"/>
                    <a:pt x="74716" y="7559"/>
                  </a:cubicBezTo>
                  <a:cubicBezTo>
                    <a:pt x="74716" y="4724"/>
                    <a:pt x="74716" y="4724"/>
                    <a:pt x="74716" y="4724"/>
                  </a:cubicBezTo>
                  <a:cubicBezTo>
                    <a:pt x="92830" y="4724"/>
                    <a:pt x="92830" y="4724"/>
                    <a:pt x="92830" y="4724"/>
                  </a:cubicBezTo>
                  <a:cubicBezTo>
                    <a:pt x="92830" y="7559"/>
                    <a:pt x="92830" y="7559"/>
                    <a:pt x="92830" y="7559"/>
                  </a:cubicBezTo>
                  <a:cubicBezTo>
                    <a:pt x="89433" y="8503"/>
                    <a:pt x="87169" y="11338"/>
                    <a:pt x="87169" y="14173"/>
                  </a:cubicBezTo>
                  <a:cubicBezTo>
                    <a:pt x="87169" y="18897"/>
                    <a:pt x="90566" y="21732"/>
                    <a:pt x="96226" y="21732"/>
                  </a:cubicBezTo>
                  <a:cubicBezTo>
                    <a:pt x="100754" y="21732"/>
                    <a:pt x="105283" y="18897"/>
                    <a:pt x="105283" y="14173"/>
                  </a:cubicBezTo>
                  <a:cubicBezTo>
                    <a:pt x="105283" y="11338"/>
                    <a:pt x="101886" y="8503"/>
                    <a:pt x="98490" y="7559"/>
                  </a:cubicBezTo>
                  <a:cubicBezTo>
                    <a:pt x="98490" y="4724"/>
                    <a:pt x="98490" y="4724"/>
                    <a:pt x="98490" y="4724"/>
                  </a:cubicBezTo>
                  <a:cubicBezTo>
                    <a:pt x="114339" y="4724"/>
                    <a:pt x="114339" y="4724"/>
                    <a:pt x="114339" y="4724"/>
                  </a:cubicBezTo>
                  <a:lnTo>
                    <a:pt x="114339" y="11527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7"/>
            <p:cNvSpPr/>
            <p:nvPr/>
          </p:nvSpPr>
          <p:spPr>
            <a:xfrm>
              <a:off x="6764338" y="5132388"/>
              <a:ext cx="101700" cy="85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00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7"/>
            <p:cNvSpPr/>
            <p:nvPr/>
          </p:nvSpPr>
          <p:spPr>
            <a:xfrm>
              <a:off x="6764338" y="5245100"/>
              <a:ext cx="101700" cy="85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75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7"/>
            <p:cNvSpPr/>
            <p:nvPr/>
          </p:nvSpPr>
          <p:spPr>
            <a:xfrm>
              <a:off x="6892925" y="5154613"/>
              <a:ext cx="2460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434" y="84000"/>
                  </a:moveTo>
                  <a:cubicBezTo>
                    <a:pt x="15652" y="72000"/>
                    <a:pt x="20869" y="60000"/>
                    <a:pt x="28695" y="60000"/>
                  </a:cubicBezTo>
                  <a:cubicBezTo>
                    <a:pt x="28695" y="60000"/>
                    <a:pt x="28695" y="60000"/>
                    <a:pt x="28695" y="60000"/>
                  </a:cubicBezTo>
                  <a:cubicBezTo>
                    <a:pt x="28695" y="60000"/>
                    <a:pt x="28695" y="72000"/>
                    <a:pt x="28695" y="72000"/>
                  </a:cubicBezTo>
                  <a:cubicBezTo>
                    <a:pt x="31304" y="96000"/>
                    <a:pt x="39130" y="120000"/>
                    <a:pt x="46956" y="120000"/>
                  </a:cubicBezTo>
                  <a:cubicBezTo>
                    <a:pt x="49565" y="120000"/>
                    <a:pt x="49565" y="108000"/>
                    <a:pt x="52173" y="108000"/>
                  </a:cubicBezTo>
                  <a:cubicBezTo>
                    <a:pt x="57391" y="108000"/>
                    <a:pt x="62608" y="96000"/>
                    <a:pt x="65217" y="84000"/>
                  </a:cubicBezTo>
                  <a:cubicBezTo>
                    <a:pt x="67826" y="84000"/>
                    <a:pt x="67826" y="72000"/>
                    <a:pt x="70434" y="72000"/>
                  </a:cubicBezTo>
                  <a:cubicBezTo>
                    <a:pt x="73043" y="60000"/>
                    <a:pt x="78260" y="60000"/>
                    <a:pt x="80869" y="60000"/>
                  </a:cubicBezTo>
                  <a:cubicBezTo>
                    <a:pt x="83478" y="60000"/>
                    <a:pt x="83478" y="72000"/>
                    <a:pt x="86086" y="72000"/>
                  </a:cubicBezTo>
                  <a:cubicBezTo>
                    <a:pt x="88695" y="84000"/>
                    <a:pt x="88695" y="96000"/>
                    <a:pt x="91304" y="96000"/>
                  </a:cubicBezTo>
                  <a:cubicBezTo>
                    <a:pt x="99130" y="120000"/>
                    <a:pt x="109565" y="108000"/>
                    <a:pt x="117391" y="84000"/>
                  </a:cubicBezTo>
                  <a:cubicBezTo>
                    <a:pt x="120000" y="72000"/>
                    <a:pt x="120000" y="48000"/>
                    <a:pt x="117391" y="36000"/>
                  </a:cubicBezTo>
                  <a:cubicBezTo>
                    <a:pt x="114782" y="24000"/>
                    <a:pt x="109565" y="24000"/>
                    <a:pt x="106956" y="36000"/>
                  </a:cubicBezTo>
                  <a:cubicBezTo>
                    <a:pt x="104347" y="48000"/>
                    <a:pt x="101739" y="48000"/>
                    <a:pt x="99130" y="48000"/>
                  </a:cubicBezTo>
                  <a:cubicBezTo>
                    <a:pt x="96521" y="48000"/>
                    <a:pt x="96521" y="36000"/>
                    <a:pt x="93913" y="36000"/>
                  </a:cubicBezTo>
                  <a:cubicBezTo>
                    <a:pt x="91304" y="24000"/>
                    <a:pt x="91304" y="12000"/>
                    <a:pt x="86086" y="12000"/>
                  </a:cubicBezTo>
                  <a:cubicBezTo>
                    <a:pt x="80869" y="0"/>
                    <a:pt x="73043" y="0"/>
                    <a:pt x="65217" y="24000"/>
                  </a:cubicBezTo>
                  <a:cubicBezTo>
                    <a:pt x="62608" y="24000"/>
                    <a:pt x="60000" y="24000"/>
                    <a:pt x="60000" y="36000"/>
                  </a:cubicBezTo>
                  <a:cubicBezTo>
                    <a:pt x="54782" y="36000"/>
                    <a:pt x="52173" y="48000"/>
                    <a:pt x="49565" y="48000"/>
                  </a:cubicBezTo>
                  <a:cubicBezTo>
                    <a:pt x="44347" y="60000"/>
                    <a:pt x="41739" y="48000"/>
                    <a:pt x="41739" y="48000"/>
                  </a:cubicBezTo>
                  <a:cubicBezTo>
                    <a:pt x="39130" y="48000"/>
                    <a:pt x="39130" y="36000"/>
                    <a:pt x="39130" y="36000"/>
                  </a:cubicBezTo>
                  <a:cubicBezTo>
                    <a:pt x="39130" y="24000"/>
                    <a:pt x="36521" y="12000"/>
                    <a:pt x="33913" y="0"/>
                  </a:cubicBezTo>
                  <a:cubicBezTo>
                    <a:pt x="31304" y="0"/>
                    <a:pt x="28695" y="0"/>
                    <a:pt x="26086" y="0"/>
                  </a:cubicBezTo>
                  <a:cubicBezTo>
                    <a:pt x="18260" y="0"/>
                    <a:pt x="10434" y="12000"/>
                    <a:pt x="5217" y="36000"/>
                  </a:cubicBezTo>
                  <a:cubicBezTo>
                    <a:pt x="2608" y="48000"/>
                    <a:pt x="0" y="60000"/>
                    <a:pt x="2608" y="84000"/>
                  </a:cubicBezTo>
                  <a:cubicBezTo>
                    <a:pt x="5217" y="96000"/>
                    <a:pt x="7826" y="96000"/>
                    <a:pt x="10434" y="84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7"/>
            <p:cNvSpPr/>
            <p:nvPr/>
          </p:nvSpPr>
          <p:spPr>
            <a:xfrm>
              <a:off x="6881813" y="5256213"/>
              <a:ext cx="273000" cy="63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352" y="110000"/>
                  </a:moveTo>
                  <a:cubicBezTo>
                    <a:pt x="4705" y="120000"/>
                    <a:pt x="4705" y="120000"/>
                    <a:pt x="7058" y="120000"/>
                  </a:cubicBezTo>
                  <a:cubicBezTo>
                    <a:pt x="9411" y="120000"/>
                    <a:pt x="9411" y="110000"/>
                    <a:pt x="11764" y="110000"/>
                  </a:cubicBezTo>
                  <a:cubicBezTo>
                    <a:pt x="14117" y="90000"/>
                    <a:pt x="18823" y="80000"/>
                    <a:pt x="23529" y="80000"/>
                  </a:cubicBezTo>
                  <a:cubicBezTo>
                    <a:pt x="23529" y="80000"/>
                    <a:pt x="23529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8235" y="90000"/>
                    <a:pt x="28235" y="90000"/>
                  </a:cubicBezTo>
                  <a:cubicBezTo>
                    <a:pt x="32941" y="100000"/>
                    <a:pt x="40000" y="100000"/>
                    <a:pt x="47058" y="90000"/>
                  </a:cubicBezTo>
                  <a:cubicBezTo>
                    <a:pt x="49411" y="80000"/>
                    <a:pt x="51764" y="80000"/>
                    <a:pt x="54117" y="70000"/>
                  </a:cubicBezTo>
                  <a:cubicBezTo>
                    <a:pt x="54117" y="60000"/>
                    <a:pt x="56470" y="60000"/>
                    <a:pt x="58823" y="60000"/>
                  </a:cubicBezTo>
                  <a:cubicBezTo>
                    <a:pt x="61176" y="50000"/>
                    <a:pt x="63529" y="50000"/>
                    <a:pt x="65882" y="60000"/>
                  </a:cubicBezTo>
                  <a:cubicBezTo>
                    <a:pt x="65882" y="60000"/>
                    <a:pt x="65882" y="60000"/>
                    <a:pt x="65882" y="60000"/>
                  </a:cubicBezTo>
                  <a:cubicBezTo>
                    <a:pt x="65882" y="70000"/>
                    <a:pt x="68235" y="80000"/>
                    <a:pt x="70588" y="90000"/>
                  </a:cubicBezTo>
                  <a:cubicBezTo>
                    <a:pt x="72941" y="100000"/>
                    <a:pt x="75294" y="100000"/>
                    <a:pt x="77647" y="100000"/>
                  </a:cubicBezTo>
                  <a:cubicBezTo>
                    <a:pt x="89411" y="110000"/>
                    <a:pt x="103529" y="100000"/>
                    <a:pt x="115294" y="90000"/>
                  </a:cubicBezTo>
                  <a:cubicBezTo>
                    <a:pt x="117647" y="90000"/>
                    <a:pt x="120000" y="80000"/>
                    <a:pt x="120000" y="60000"/>
                  </a:cubicBezTo>
                  <a:cubicBezTo>
                    <a:pt x="117647" y="50000"/>
                    <a:pt x="115294" y="40000"/>
                    <a:pt x="112941" y="40000"/>
                  </a:cubicBezTo>
                  <a:cubicBezTo>
                    <a:pt x="101176" y="50000"/>
                    <a:pt x="89411" y="6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5294" y="40000"/>
                    <a:pt x="75294" y="40000"/>
                    <a:pt x="75294" y="30000"/>
                  </a:cubicBezTo>
                  <a:cubicBezTo>
                    <a:pt x="70588" y="0"/>
                    <a:pt x="61176" y="0"/>
                    <a:pt x="54117" y="10000"/>
                  </a:cubicBezTo>
                  <a:cubicBezTo>
                    <a:pt x="51764" y="10000"/>
                    <a:pt x="49411" y="20000"/>
                    <a:pt x="47058" y="30000"/>
                  </a:cubicBezTo>
                  <a:cubicBezTo>
                    <a:pt x="44705" y="30000"/>
                    <a:pt x="42352" y="40000"/>
                    <a:pt x="42352" y="40000"/>
                  </a:cubicBezTo>
                  <a:cubicBezTo>
                    <a:pt x="40000" y="50000"/>
                    <a:pt x="35294" y="50000"/>
                    <a:pt x="35294" y="50000"/>
                  </a:cubicBezTo>
                  <a:cubicBezTo>
                    <a:pt x="35294" y="50000"/>
                    <a:pt x="35294" y="40000"/>
                    <a:pt x="32941" y="40000"/>
                  </a:cubicBezTo>
                  <a:cubicBezTo>
                    <a:pt x="32941" y="40000"/>
                    <a:pt x="32941" y="40000"/>
                    <a:pt x="30588" y="30000"/>
                  </a:cubicBezTo>
                  <a:cubicBezTo>
                    <a:pt x="28235" y="30000"/>
                    <a:pt x="25882" y="30000"/>
                    <a:pt x="23529" y="30000"/>
                  </a:cubicBezTo>
                  <a:cubicBezTo>
                    <a:pt x="14117" y="30000"/>
                    <a:pt x="7058" y="50000"/>
                    <a:pt x="2352" y="80000"/>
                  </a:cubicBezTo>
                  <a:cubicBezTo>
                    <a:pt x="0" y="90000"/>
                    <a:pt x="0" y="100000"/>
                    <a:pt x="2352" y="11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7"/>
            <p:cNvSpPr/>
            <p:nvPr/>
          </p:nvSpPr>
          <p:spPr>
            <a:xfrm>
              <a:off x="6753225" y="5400675"/>
              <a:ext cx="406500" cy="92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3684" y="49411"/>
                  </a:moveTo>
                  <a:cubicBezTo>
                    <a:pt x="112105" y="49411"/>
                    <a:pt x="110526" y="42352"/>
                    <a:pt x="110526" y="42352"/>
                  </a:cubicBezTo>
                  <a:cubicBezTo>
                    <a:pt x="108947" y="42352"/>
                    <a:pt x="105789" y="35294"/>
                    <a:pt x="104210" y="35294"/>
                  </a:cubicBezTo>
                  <a:cubicBezTo>
                    <a:pt x="99473" y="35294"/>
                    <a:pt x="96315" y="42352"/>
                    <a:pt x="94736" y="56470"/>
                  </a:cubicBezTo>
                  <a:cubicBezTo>
                    <a:pt x="93157" y="56470"/>
                    <a:pt x="93157" y="56470"/>
                    <a:pt x="93157" y="56470"/>
                  </a:cubicBezTo>
                  <a:cubicBezTo>
                    <a:pt x="91578" y="63529"/>
                    <a:pt x="90000" y="63529"/>
                    <a:pt x="88421" y="63529"/>
                  </a:cubicBezTo>
                  <a:cubicBezTo>
                    <a:pt x="88421" y="63529"/>
                    <a:pt x="90000" y="56470"/>
                    <a:pt x="90000" y="49411"/>
                  </a:cubicBezTo>
                  <a:cubicBezTo>
                    <a:pt x="90000" y="35294"/>
                    <a:pt x="91578" y="21176"/>
                    <a:pt x="88421" y="7058"/>
                  </a:cubicBezTo>
                  <a:cubicBezTo>
                    <a:pt x="88421" y="0"/>
                    <a:pt x="85263" y="0"/>
                    <a:pt x="83684" y="0"/>
                  </a:cubicBezTo>
                  <a:cubicBezTo>
                    <a:pt x="48947" y="77647"/>
                    <a:pt x="48947" y="77647"/>
                    <a:pt x="48947" y="77647"/>
                  </a:cubicBezTo>
                  <a:cubicBezTo>
                    <a:pt x="52105" y="35294"/>
                    <a:pt x="52105" y="35294"/>
                    <a:pt x="52105" y="35294"/>
                  </a:cubicBezTo>
                  <a:cubicBezTo>
                    <a:pt x="52105" y="28235"/>
                    <a:pt x="52105" y="21176"/>
                    <a:pt x="50526" y="14117"/>
                  </a:cubicBezTo>
                  <a:cubicBezTo>
                    <a:pt x="48947" y="14117"/>
                    <a:pt x="48947" y="7058"/>
                    <a:pt x="47368" y="14117"/>
                  </a:cubicBezTo>
                  <a:cubicBezTo>
                    <a:pt x="37894" y="14117"/>
                    <a:pt x="28421" y="35294"/>
                    <a:pt x="22105" y="63529"/>
                  </a:cubicBezTo>
                  <a:cubicBezTo>
                    <a:pt x="22105" y="63529"/>
                    <a:pt x="22105" y="63529"/>
                    <a:pt x="22105" y="63529"/>
                  </a:cubicBezTo>
                  <a:cubicBezTo>
                    <a:pt x="22105" y="49411"/>
                    <a:pt x="22105" y="42352"/>
                    <a:pt x="22105" y="35294"/>
                  </a:cubicBezTo>
                  <a:cubicBezTo>
                    <a:pt x="22105" y="28235"/>
                    <a:pt x="20526" y="21176"/>
                    <a:pt x="20526" y="21176"/>
                  </a:cubicBezTo>
                  <a:cubicBezTo>
                    <a:pt x="18947" y="14117"/>
                    <a:pt x="17368" y="14117"/>
                    <a:pt x="15789" y="21176"/>
                  </a:cubicBezTo>
                  <a:cubicBezTo>
                    <a:pt x="11052" y="28235"/>
                    <a:pt x="6315" y="49411"/>
                    <a:pt x="1578" y="63529"/>
                  </a:cubicBezTo>
                  <a:cubicBezTo>
                    <a:pt x="0" y="70588"/>
                    <a:pt x="0" y="84705"/>
                    <a:pt x="1578" y="91764"/>
                  </a:cubicBezTo>
                  <a:cubicBezTo>
                    <a:pt x="3157" y="98823"/>
                    <a:pt x="6315" y="98823"/>
                    <a:pt x="7894" y="91764"/>
                  </a:cubicBezTo>
                  <a:cubicBezTo>
                    <a:pt x="9473" y="84705"/>
                    <a:pt x="11052" y="77647"/>
                    <a:pt x="12631" y="70588"/>
                  </a:cubicBezTo>
                  <a:cubicBezTo>
                    <a:pt x="12631" y="70588"/>
                    <a:pt x="12631" y="77647"/>
                    <a:pt x="12631" y="77647"/>
                  </a:cubicBezTo>
                  <a:cubicBezTo>
                    <a:pt x="12631" y="84705"/>
                    <a:pt x="12631" y="91764"/>
                    <a:pt x="14210" y="91764"/>
                  </a:cubicBezTo>
                  <a:cubicBezTo>
                    <a:pt x="15789" y="98823"/>
                    <a:pt x="18947" y="112941"/>
                    <a:pt x="26842" y="84705"/>
                  </a:cubicBezTo>
                  <a:cubicBezTo>
                    <a:pt x="31578" y="70588"/>
                    <a:pt x="36315" y="56470"/>
                    <a:pt x="42631" y="49411"/>
                  </a:cubicBezTo>
                  <a:cubicBezTo>
                    <a:pt x="39473" y="84705"/>
                    <a:pt x="39473" y="84705"/>
                    <a:pt x="39473" y="84705"/>
                  </a:cubicBezTo>
                  <a:cubicBezTo>
                    <a:pt x="39473" y="91764"/>
                    <a:pt x="39473" y="105882"/>
                    <a:pt x="41052" y="112941"/>
                  </a:cubicBezTo>
                  <a:cubicBezTo>
                    <a:pt x="42631" y="120000"/>
                    <a:pt x="42631" y="120000"/>
                    <a:pt x="45789" y="120000"/>
                  </a:cubicBezTo>
                  <a:cubicBezTo>
                    <a:pt x="45789" y="120000"/>
                    <a:pt x="47368" y="120000"/>
                    <a:pt x="48947" y="120000"/>
                  </a:cubicBezTo>
                  <a:cubicBezTo>
                    <a:pt x="82105" y="49411"/>
                    <a:pt x="82105" y="49411"/>
                    <a:pt x="82105" y="49411"/>
                  </a:cubicBezTo>
                  <a:cubicBezTo>
                    <a:pt x="80526" y="56470"/>
                    <a:pt x="80526" y="70588"/>
                    <a:pt x="82105" y="77647"/>
                  </a:cubicBezTo>
                  <a:cubicBezTo>
                    <a:pt x="83684" y="91764"/>
                    <a:pt x="85263" y="91764"/>
                    <a:pt x="86842" y="98823"/>
                  </a:cubicBezTo>
                  <a:cubicBezTo>
                    <a:pt x="90000" y="98823"/>
                    <a:pt x="94736" y="98823"/>
                    <a:pt x="96315" y="91764"/>
                  </a:cubicBezTo>
                  <a:cubicBezTo>
                    <a:pt x="97894" y="84705"/>
                    <a:pt x="97894" y="84705"/>
                    <a:pt x="99473" y="84705"/>
                  </a:cubicBezTo>
                  <a:cubicBezTo>
                    <a:pt x="101052" y="77647"/>
                    <a:pt x="102631" y="70588"/>
                    <a:pt x="104210" y="70588"/>
                  </a:cubicBezTo>
                  <a:cubicBezTo>
                    <a:pt x="104210" y="70588"/>
                    <a:pt x="105789" y="77647"/>
                    <a:pt x="107368" y="77647"/>
                  </a:cubicBezTo>
                  <a:cubicBezTo>
                    <a:pt x="110526" y="84705"/>
                    <a:pt x="115263" y="91764"/>
                    <a:pt x="118421" y="70588"/>
                  </a:cubicBezTo>
                  <a:cubicBezTo>
                    <a:pt x="120000" y="63529"/>
                    <a:pt x="120000" y="56470"/>
                    <a:pt x="118421" y="49411"/>
                  </a:cubicBezTo>
                  <a:cubicBezTo>
                    <a:pt x="116842" y="42352"/>
                    <a:pt x="115263" y="42352"/>
                    <a:pt x="113684" y="4941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7"/>
            <p:cNvSpPr/>
            <p:nvPr/>
          </p:nvSpPr>
          <p:spPr>
            <a:xfrm>
              <a:off x="7326313" y="4976813"/>
              <a:ext cx="165000" cy="611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1290" y="5263"/>
                  </a:moveTo>
                  <a:cubicBezTo>
                    <a:pt x="73548" y="5263"/>
                    <a:pt x="73548" y="5263"/>
                    <a:pt x="73548" y="5263"/>
                  </a:cubicBezTo>
                  <a:cubicBezTo>
                    <a:pt x="65806" y="2105"/>
                    <a:pt x="54193" y="0"/>
                    <a:pt x="38709" y="0"/>
                  </a:cubicBezTo>
                  <a:cubicBezTo>
                    <a:pt x="15483" y="0"/>
                    <a:pt x="0" y="4210"/>
                    <a:pt x="0" y="10526"/>
                  </a:cubicBezTo>
                  <a:cubicBezTo>
                    <a:pt x="0" y="91578"/>
                    <a:pt x="0" y="91578"/>
                    <a:pt x="0" y="91578"/>
                  </a:cubicBezTo>
                  <a:cubicBezTo>
                    <a:pt x="0" y="91578"/>
                    <a:pt x="0" y="92631"/>
                    <a:pt x="0" y="92631"/>
                  </a:cubicBezTo>
                  <a:cubicBezTo>
                    <a:pt x="30967" y="117894"/>
                    <a:pt x="30967" y="117894"/>
                    <a:pt x="30967" y="117894"/>
                  </a:cubicBezTo>
                  <a:cubicBezTo>
                    <a:pt x="30967" y="118947"/>
                    <a:pt x="34838" y="119999"/>
                    <a:pt x="38709" y="119999"/>
                  </a:cubicBezTo>
                  <a:cubicBezTo>
                    <a:pt x="42580" y="119999"/>
                    <a:pt x="46451" y="118947"/>
                    <a:pt x="46451" y="117894"/>
                  </a:cubicBezTo>
                  <a:cubicBezTo>
                    <a:pt x="77419" y="92631"/>
                    <a:pt x="77419" y="92631"/>
                    <a:pt x="77419" y="92631"/>
                  </a:cubicBezTo>
                  <a:cubicBezTo>
                    <a:pt x="77419" y="92631"/>
                    <a:pt x="81290" y="91578"/>
                    <a:pt x="81290" y="91578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92903" y="10526"/>
                    <a:pt x="100645" y="12631"/>
                    <a:pt x="100645" y="15789"/>
                  </a:cubicBezTo>
                  <a:cubicBezTo>
                    <a:pt x="100645" y="57894"/>
                    <a:pt x="100645" y="57894"/>
                    <a:pt x="100645" y="57894"/>
                  </a:cubicBezTo>
                  <a:cubicBezTo>
                    <a:pt x="100645" y="59999"/>
                    <a:pt x="104516" y="61052"/>
                    <a:pt x="112258" y="61052"/>
                  </a:cubicBezTo>
                  <a:cubicBezTo>
                    <a:pt x="116129" y="61052"/>
                    <a:pt x="120000" y="59999"/>
                    <a:pt x="120000" y="57894"/>
                  </a:cubicBezTo>
                  <a:cubicBezTo>
                    <a:pt x="120000" y="15789"/>
                    <a:pt x="120000" y="15789"/>
                    <a:pt x="120000" y="15789"/>
                  </a:cubicBezTo>
                  <a:cubicBezTo>
                    <a:pt x="120000" y="10526"/>
                    <a:pt x="100645" y="5263"/>
                    <a:pt x="81290" y="5263"/>
                  </a:cubicBezTo>
                  <a:close/>
                  <a:moveTo>
                    <a:pt x="38709" y="108421"/>
                  </a:moveTo>
                  <a:cubicBezTo>
                    <a:pt x="19354" y="91578"/>
                    <a:pt x="19354" y="91578"/>
                    <a:pt x="19354" y="91578"/>
                  </a:cubicBezTo>
                  <a:cubicBezTo>
                    <a:pt x="58064" y="91578"/>
                    <a:pt x="58064" y="91578"/>
                    <a:pt x="58064" y="91578"/>
                  </a:cubicBezTo>
                  <a:lnTo>
                    <a:pt x="38709" y="108421"/>
                  </a:lnTo>
                  <a:close/>
                  <a:moveTo>
                    <a:pt x="61935" y="86315"/>
                  </a:moveTo>
                  <a:cubicBezTo>
                    <a:pt x="19354" y="86315"/>
                    <a:pt x="19354" y="86315"/>
                    <a:pt x="19354" y="86315"/>
                  </a:cubicBezTo>
                  <a:cubicBezTo>
                    <a:pt x="19354" y="52631"/>
                    <a:pt x="19354" y="52631"/>
                    <a:pt x="19354" y="52631"/>
                  </a:cubicBezTo>
                  <a:cubicBezTo>
                    <a:pt x="61935" y="52631"/>
                    <a:pt x="61935" y="52631"/>
                    <a:pt x="61935" y="52631"/>
                  </a:cubicBezTo>
                  <a:lnTo>
                    <a:pt x="61935" y="86315"/>
                  </a:lnTo>
                  <a:close/>
                  <a:moveTo>
                    <a:pt x="61935" y="47368"/>
                  </a:moveTo>
                  <a:cubicBezTo>
                    <a:pt x="19354" y="47368"/>
                    <a:pt x="19354" y="47368"/>
                    <a:pt x="19354" y="47368"/>
                  </a:cubicBezTo>
                  <a:cubicBezTo>
                    <a:pt x="19354" y="10526"/>
                    <a:pt x="19354" y="10526"/>
                    <a:pt x="19354" y="10526"/>
                  </a:cubicBezTo>
                  <a:cubicBezTo>
                    <a:pt x="19354" y="7368"/>
                    <a:pt x="27096" y="5263"/>
                    <a:pt x="38709" y="5263"/>
                  </a:cubicBezTo>
                  <a:cubicBezTo>
                    <a:pt x="50322" y="5263"/>
                    <a:pt x="61935" y="7368"/>
                    <a:pt x="61935" y="10526"/>
                  </a:cubicBezTo>
                  <a:lnTo>
                    <a:pt x="61935" y="4736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7"/>
            <p:cNvSpPr/>
            <p:nvPr/>
          </p:nvSpPr>
          <p:spPr>
            <a:xfrm>
              <a:off x="7556500" y="3984625"/>
              <a:ext cx="282600" cy="638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7169" y="29243"/>
                  </a:moveTo>
                  <a:cubicBezTo>
                    <a:pt x="58867" y="34285"/>
                    <a:pt x="58867" y="34285"/>
                    <a:pt x="58867" y="34285"/>
                  </a:cubicBezTo>
                  <a:cubicBezTo>
                    <a:pt x="58867" y="34285"/>
                    <a:pt x="58867" y="34285"/>
                    <a:pt x="56603" y="34285"/>
                  </a:cubicBezTo>
                  <a:cubicBezTo>
                    <a:pt x="49811" y="34285"/>
                    <a:pt x="43018" y="35294"/>
                    <a:pt x="38490" y="38319"/>
                  </a:cubicBezTo>
                  <a:cubicBezTo>
                    <a:pt x="33962" y="40336"/>
                    <a:pt x="29433" y="44369"/>
                    <a:pt x="31698" y="47394"/>
                  </a:cubicBezTo>
                  <a:cubicBezTo>
                    <a:pt x="31698" y="51428"/>
                    <a:pt x="36226" y="54453"/>
                    <a:pt x="40754" y="56470"/>
                  </a:cubicBezTo>
                  <a:cubicBezTo>
                    <a:pt x="56603" y="61512"/>
                    <a:pt x="56603" y="61512"/>
                    <a:pt x="56603" y="61512"/>
                  </a:cubicBezTo>
                  <a:cubicBezTo>
                    <a:pt x="49811" y="62521"/>
                    <a:pt x="43018" y="63529"/>
                    <a:pt x="38490" y="66554"/>
                  </a:cubicBezTo>
                  <a:cubicBezTo>
                    <a:pt x="33962" y="68571"/>
                    <a:pt x="29433" y="72605"/>
                    <a:pt x="31698" y="75630"/>
                  </a:cubicBezTo>
                  <a:cubicBezTo>
                    <a:pt x="31698" y="78655"/>
                    <a:pt x="36226" y="81680"/>
                    <a:pt x="40754" y="84705"/>
                  </a:cubicBezTo>
                  <a:cubicBezTo>
                    <a:pt x="52075" y="88739"/>
                    <a:pt x="52075" y="88739"/>
                    <a:pt x="52075" y="88739"/>
                  </a:cubicBezTo>
                  <a:cubicBezTo>
                    <a:pt x="47547" y="88739"/>
                    <a:pt x="43018" y="90756"/>
                    <a:pt x="38490" y="91764"/>
                  </a:cubicBezTo>
                  <a:cubicBezTo>
                    <a:pt x="33962" y="94789"/>
                    <a:pt x="31698" y="97815"/>
                    <a:pt x="31698" y="100840"/>
                  </a:cubicBezTo>
                  <a:cubicBezTo>
                    <a:pt x="33962" y="103865"/>
                    <a:pt x="36226" y="106890"/>
                    <a:pt x="40754" y="108907"/>
                  </a:cubicBezTo>
                  <a:cubicBezTo>
                    <a:pt x="61132" y="116974"/>
                    <a:pt x="61132" y="116974"/>
                    <a:pt x="61132" y="116974"/>
                  </a:cubicBezTo>
                  <a:cubicBezTo>
                    <a:pt x="67924" y="118991"/>
                    <a:pt x="72452" y="120000"/>
                    <a:pt x="79245" y="120000"/>
                  </a:cubicBezTo>
                  <a:cubicBezTo>
                    <a:pt x="88301" y="120000"/>
                    <a:pt x="95094" y="117983"/>
                    <a:pt x="99622" y="115966"/>
                  </a:cubicBezTo>
                  <a:cubicBezTo>
                    <a:pt x="108679" y="110924"/>
                    <a:pt x="108679" y="102857"/>
                    <a:pt x="97358" y="98823"/>
                  </a:cubicBezTo>
                  <a:cubicBezTo>
                    <a:pt x="86037" y="94789"/>
                    <a:pt x="86037" y="94789"/>
                    <a:pt x="86037" y="94789"/>
                  </a:cubicBezTo>
                  <a:cubicBezTo>
                    <a:pt x="92830" y="93781"/>
                    <a:pt x="97358" y="92773"/>
                    <a:pt x="101886" y="90756"/>
                  </a:cubicBezTo>
                  <a:cubicBezTo>
                    <a:pt x="106415" y="87731"/>
                    <a:pt x="108679" y="84705"/>
                    <a:pt x="108679" y="81680"/>
                  </a:cubicBezTo>
                  <a:cubicBezTo>
                    <a:pt x="108679" y="77647"/>
                    <a:pt x="104150" y="74621"/>
                    <a:pt x="99622" y="72605"/>
                  </a:cubicBezTo>
                  <a:cubicBezTo>
                    <a:pt x="92830" y="70588"/>
                    <a:pt x="92830" y="70588"/>
                    <a:pt x="92830" y="70588"/>
                  </a:cubicBezTo>
                  <a:cubicBezTo>
                    <a:pt x="99622" y="70588"/>
                    <a:pt x="106415" y="68571"/>
                    <a:pt x="110943" y="66554"/>
                  </a:cubicBezTo>
                  <a:cubicBezTo>
                    <a:pt x="120000" y="60504"/>
                    <a:pt x="120000" y="52436"/>
                    <a:pt x="108679" y="48403"/>
                  </a:cubicBezTo>
                  <a:cubicBezTo>
                    <a:pt x="79245" y="37310"/>
                    <a:pt x="79245" y="37310"/>
                    <a:pt x="79245" y="37310"/>
                  </a:cubicBezTo>
                  <a:cubicBezTo>
                    <a:pt x="74716" y="35294"/>
                    <a:pt x="67924" y="34285"/>
                    <a:pt x="61132" y="34285"/>
                  </a:cubicBezTo>
                  <a:cubicBezTo>
                    <a:pt x="61132" y="29243"/>
                    <a:pt x="61132" y="29243"/>
                    <a:pt x="61132" y="29243"/>
                  </a:cubicBezTo>
                  <a:cubicBezTo>
                    <a:pt x="31698" y="25210"/>
                    <a:pt x="31698" y="25210"/>
                    <a:pt x="31698" y="25210"/>
                  </a:cubicBezTo>
                  <a:cubicBezTo>
                    <a:pt x="20377" y="23193"/>
                    <a:pt x="13584" y="18151"/>
                    <a:pt x="18113" y="13109"/>
                  </a:cubicBezTo>
                  <a:cubicBezTo>
                    <a:pt x="20377" y="8067"/>
                    <a:pt x="31698" y="6050"/>
                    <a:pt x="43018" y="7058"/>
                  </a:cubicBezTo>
                  <a:cubicBezTo>
                    <a:pt x="61132" y="9075"/>
                    <a:pt x="61132" y="9075"/>
                    <a:pt x="61132" y="9075"/>
                  </a:cubicBezTo>
                  <a:cubicBezTo>
                    <a:pt x="61132" y="4033"/>
                    <a:pt x="61132" y="4033"/>
                    <a:pt x="61132" y="4033"/>
                  </a:cubicBezTo>
                  <a:cubicBezTo>
                    <a:pt x="45283" y="2016"/>
                    <a:pt x="45283" y="2016"/>
                    <a:pt x="45283" y="2016"/>
                  </a:cubicBezTo>
                  <a:cubicBezTo>
                    <a:pt x="29433" y="0"/>
                    <a:pt x="11320" y="4033"/>
                    <a:pt x="6792" y="12100"/>
                  </a:cubicBezTo>
                  <a:cubicBezTo>
                    <a:pt x="0" y="19159"/>
                    <a:pt x="11320" y="27226"/>
                    <a:pt x="27169" y="29243"/>
                  </a:cubicBezTo>
                  <a:close/>
                  <a:moveTo>
                    <a:pt x="90566" y="102857"/>
                  </a:moveTo>
                  <a:cubicBezTo>
                    <a:pt x="97358" y="104873"/>
                    <a:pt x="97358" y="109915"/>
                    <a:pt x="90566" y="111932"/>
                  </a:cubicBezTo>
                  <a:cubicBezTo>
                    <a:pt x="86037" y="114957"/>
                    <a:pt x="76981" y="115966"/>
                    <a:pt x="70188" y="112941"/>
                  </a:cubicBezTo>
                  <a:cubicBezTo>
                    <a:pt x="49811" y="104873"/>
                    <a:pt x="49811" y="104873"/>
                    <a:pt x="49811" y="104873"/>
                  </a:cubicBezTo>
                  <a:cubicBezTo>
                    <a:pt x="45283" y="103865"/>
                    <a:pt x="45283" y="102857"/>
                    <a:pt x="43018" y="100840"/>
                  </a:cubicBezTo>
                  <a:cubicBezTo>
                    <a:pt x="43018" y="98823"/>
                    <a:pt x="45283" y="96806"/>
                    <a:pt x="47547" y="95798"/>
                  </a:cubicBezTo>
                  <a:cubicBezTo>
                    <a:pt x="54339" y="92773"/>
                    <a:pt x="63396" y="92773"/>
                    <a:pt x="70188" y="94789"/>
                  </a:cubicBezTo>
                  <a:lnTo>
                    <a:pt x="90566" y="102857"/>
                  </a:lnTo>
                  <a:close/>
                  <a:moveTo>
                    <a:pt x="97358" y="81680"/>
                  </a:moveTo>
                  <a:cubicBezTo>
                    <a:pt x="97358" y="83697"/>
                    <a:pt x="95094" y="85714"/>
                    <a:pt x="92830" y="87731"/>
                  </a:cubicBezTo>
                  <a:cubicBezTo>
                    <a:pt x="90566" y="88739"/>
                    <a:pt x="86037" y="89747"/>
                    <a:pt x="81509" y="89747"/>
                  </a:cubicBezTo>
                  <a:cubicBezTo>
                    <a:pt x="76981" y="90756"/>
                    <a:pt x="72452" y="89747"/>
                    <a:pt x="67924" y="88739"/>
                  </a:cubicBezTo>
                  <a:cubicBezTo>
                    <a:pt x="47547" y="80672"/>
                    <a:pt x="47547" y="80672"/>
                    <a:pt x="47547" y="80672"/>
                  </a:cubicBezTo>
                  <a:cubicBezTo>
                    <a:pt x="45283" y="78655"/>
                    <a:pt x="43018" y="77647"/>
                    <a:pt x="43018" y="75630"/>
                  </a:cubicBezTo>
                  <a:cubicBezTo>
                    <a:pt x="43018" y="73613"/>
                    <a:pt x="43018" y="71596"/>
                    <a:pt x="47547" y="69579"/>
                  </a:cubicBezTo>
                  <a:cubicBezTo>
                    <a:pt x="49811" y="67563"/>
                    <a:pt x="54339" y="66554"/>
                    <a:pt x="58867" y="66554"/>
                  </a:cubicBezTo>
                  <a:cubicBezTo>
                    <a:pt x="58867" y="66554"/>
                    <a:pt x="58867" y="66554"/>
                    <a:pt x="58867" y="66554"/>
                  </a:cubicBezTo>
                  <a:cubicBezTo>
                    <a:pt x="63396" y="66554"/>
                    <a:pt x="67924" y="67563"/>
                    <a:pt x="70188" y="68571"/>
                  </a:cubicBezTo>
                  <a:cubicBezTo>
                    <a:pt x="90566" y="76638"/>
                    <a:pt x="90566" y="76638"/>
                    <a:pt x="90566" y="76638"/>
                  </a:cubicBezTo>
                  <a:cubicBezTo>
                    <a:pt x="95094" y="77647"/>
                    <a:pt x="97358" y="79663"/>
                    <a:pt x="97358" y="81680"/>
                  </a:cubicBezTo>
                  <a:close/>
                  <a:moveTo>
                    <a:pt x="70188" y="40336"/>
                  </a:moveTo>
                  <a:cubicBezTo>
                    <a:pt x="99622" y="52436"/>
                    <a:pt x="99622" y="52436"/>
                    <a:pt x="99622" y="52436"/>
                  </a:cubicBezTo>
                  <a:cubicBezTo>
                    <a:pt x="108679" y="54453"/>
                    <a:pt x="108679" y="59495"/>
                    <a:pt x="101886" y="62521"/>
                  </a:cubicBezTo>
                  <a:cubicBezTo>
                    <a:pt x="95094" y="66554"/>
                    <a:pt x="86037" y="66554"/>
                    <a:pt x="76981" y="63529"/>
                  </a:cubicBezTo>
                  <a:cubicBezTo>
                    <a:pt x="47547" y="52436"/>
                    <a:pt x="47547" y="52436"/>
                    <a:pt x="47547" y="52436"/>
                  </a:cubicBezTo>
                  <a:cubicBezTo>
                    <a:pt x="45283" y="51428"/>
                    <a:pt x="43018" y="49411"/>
                    <a:pt x="43018" y="47394"/>
                  </a:cubicBezTo>
                  <a:cubicBezTo>
                    <a:pt x="43018" y="45378"/>
                    <a:pt x="43018" y="43361"/>
                    <a:pt x="47547" y="41344"/>
                  </a:cubicBezTo>
                  <a:cubicBezTo>
                    <a:pt x="49811" y="40336"/>
                    <a:pt x="54339" y="39327"/>
                    <a:pt x="58867" y="39327"/>
                  </a:cubicBezTo>
                  <a:cubicBezTo>
                    <a:pt x="63396" y="38319"/>
                    <a:pt x="67924" y="39327"/>
                    <a:pt x="70188" y="40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7"/>
            <p:cNvSpPr/>
            <p:nvPr/>
          </p:nvSpPr>
          <p:spPr>
            <a:xfrm>
              <a:off x="7732713" y="4075113"/>
              <a:ext cx="662100" cy="1927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38774"/>
                  </a:moveTo>
                  <a:cubicBezTo>
                    <a:pt x="30000" y="52479"/>
                    <a:pt x="30000" y="52479"/>
                    <a:pt x="30000" y="52479"/>
                  </a:cubicBezTo>
                  <a:cubicBezTo>
                    <a:pt x="30000" y="57493"/>
                    <a:pt x="30000" y="57493"/>
                    <a:pt x="30000" y="57493"/>
                  </a:cubicBezTo>
                  <a:cubicBezTo>
                    <a:pt x="13548" y="57493"/>
                    <a:pt x="13548" y="57493"/>
                    <a:pt x="13548" y="57493"/>
                  </a:cubicBezTo>
                  <a:cubicBezTo>
                    <a:pt x="12580" y="57493"/>
                    <a:pt x="11612" y="57827"/>
                    <a:pt x="11612" y="58161"/>
                  </a:cubicBezTo>
                  <a:cubicBezTo>
                    <a:pt x="11612" y="120000"/>
                    <a:pt x="11612" y="120000"/>
                    <a:pt x="11612" y="120000"/>
                  </a:cubicBezTo>
                  <a:cubicBezTo>
                    <a:pt x="16451" y="120000"/>
                    <a:pt x="16451" y="120000"/>
                    <a:pt x="16451" y="120000"/>
                  </a:cubicBezTo>
                  <a:cubicBezTo>
                    <a:pt x="16451" y="75208"/>
                    <a:pt x="16451" y="75208"/>
                    <a:pt x="16451" y="75208"/>
                  </a:cubicBezTo>
                  <a:cubicBezTo>
                    <a:pt x="115161" y="75208"/>
                    <a:pt x="115161" y="75208"/>
                    <a:pt x="115161" y="75208"/>
                  </a:cubicBezTo>
                  <a:cubicBezTo>
                    <a:pt x="115161" y="120000"/>
                    <a:pt x="115161" y="120000"/>
                    <a:pt x="115161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8161"/>
                    <a:pt x="120000" y="58161"/>
                    <a:pt x="120000" y="58161"/>
                  </a:cubicBezTo>
                  <a:cubicBezTo>
                    <a:pt x="120000" y="57827"/>
                    <a:pt x="119032" y="57493"/>
                    <a:pt x="117096" y="57493"/>
                  </a:cubicBezTo>
                  <a:cubicBezTo>
                    <a:pt x="104516" y="57493"/>
                    <a:pt x="104516" y="57493"/>
                    <a:pt x="104516" y="57493"/>
                  </a:cubicBezTo>
                  <a:cubicBezTo>
                    <a:pt x="104516" y="45459"/>
                    <a:pt x="104516" y="45459"/>
                    <a:pt x="104516" y="45459"/>
                  </a:cubicBezTo>
                  <a:cubicBezTo>
                    <a:pt x="117096" y="32089"/>
                    <a:pt x="117096" y="32089"/>
                    <a:pt x="117096" y="32089"/>
                  </a:cubicBezTo>
                  <a:cubicBezTo>
                    <a:pt x="118064" y="31086"/>
                    <a:pt x="118064" y="29749"/>
                    <a:pt x="117096" y="28412"/>
                  </a:cubicBezTo>
                  <a:cubicBezTo>
                    <a:pt x="94838" y="668"/>
                    <a:pt x="94838" y="668"/>
                    <a:pt x="94838" y="668"/>
                  </a:cubicBezTo>
                  <a:cubicBezTo>
                    <a:pt x="93870" y="334"/>
                    <a:pt x="92903" y="0"/>
                    <a:pt x="91935" y="0"/>
                  </a:cubicBezTo>
                  <a:cubicBezTo>
                    <a:pt x="91935" y="0"/>
                    <a:pt x="84193" y="334"/>
                    <a:pt x="79354" y="2339"/>
                  </a:cubicBezTo>
                  <a:cubicBezTo>
                    <a:pt x="76451" y="4011"/>
                    <a:pt x="74516" y="6350"/>
                    <a:pt x="75483" y="9025"/>
                  </a:cubicBezTo>
                  <a:cubicBezTo>
                    <a:pt x="78387" y="16044"/>
                    <a:pt x="84193" y="23064"/>
                    <a:pt x="84193" y="23398"/>
                  </a:cubicBezTo>
                  <a:cubicBezTo>
                    <a:pt x="85161" y="23732"/>
                    <a:pt x="86129" y="24066"/>
                    <a:pt x="87096" y="23732"/>
                  </a:cubicBezTo>
                  <a:cubicBezTo>
                    <a:pt x="89032" y="23732"/>
                    <a:pt x="89032" y="23398"/>
                    <a:pt x="89032" y="22729"/>
                  </a:cubicBezTo>
                  <a:cubicBezTo>
                    <a:pt x="89032" y="22729"/>
                    <a:pt x="83225" y="15710"/>
                    <a:pt x="80322" y="8690"/>
                  </a:cubicBezTo>
                  <a:cubicBezTo>
                    <a:pt x="79354" y="6350"/>
                    <a:pt x="80322" y="4679"/>
                    <a:pt x="83225" y="3676"/>
                  </a:cubicBezTo>
                  <a:cubicBezTo>
                    <a:pt x="86129" y="2674"/>
                    <a:pt x="89032" y="2005"/>
                    <a:pt x="90967" y="2005"/>
                  </a:cubicBezTo>
                  <a:cubicBezTo>
                    <a:pt x="112258" y="28746"/>
                    <a:pt x="112258" y="28746"/>
                    <a:pt x="112258" y="28746"/>
                  </a:cubicBezTo>
                  <a:cubicBezTo>
                    <a:pt x="113225" y="29749"/>
                    <a:pt x="113225" y="30752"/>
                    <a:pt x="112258" y="31754"/>
                  </a:cubicBezTo>
                  <a:cubicBezTo>
                    <a:pt x="99677" y="45125"/>
                    <a:pt x="99677" y="45125"/>
                    <a:pt x="99677" y="45125"/>
                  </a:cubicBezTo>
                  <a:cubicBezTo>
                    <a:pt x="99677" y="45125"/>
                    <a:pt x="99677" y="45459"/>
                    <a:pt x="99677" y="45459"/>
                  </a:cubicBezTo>
                  <a:cubicBezTo>
                    <a:pt x="99677" y="57493"/>
                    <a:pt x="99677" y="57493"/>
                    <a:pt x="99677" y="57493"/>
                  </a:cubicBezTo>
                  <a:cubicBezTo>
                    <a:pt x="34838" y="57493"/>
                    <a:pt x="34838" y="57493"/>
                    <a:pt x="34838" y="57493"/>
                  </a:cubicBezTo>
                  <a:cubicBezTo>
                    <a:pt x="34838" y="52144"/>
                    <a:pt x="34838" y="52144"/>
                    <a:pt x="34838" y="52144"/>
                  </a:cubicBezTo>
                  <a:cubicBezTo>
                    <a:pt x="34838" y="52144"/>
                    <a:pt x="34838" y="51810"/>
                    <a:pt x="34838" y="51810"/>
                  </a:cubicBezTo>
                  <a:cubicBezTo>
                    <a:pt x="8709" y="39777"/>
                    <a:pt x="8709" y="39777"/>
                    <a:pt x="8709" y="39777"/>
                  </a:cubicBezTo>
                  <a:cubicBezTo>
                    <a:pt x="5806" y="39777"/>
                    <a:pt x="2903" y="39442"/>
                    <a:pt x="0" y="38774"/>
                  </a:cubicBezTo>
                  <a:close/>
                  <a:moveTo>
                    <a:pt x="115161" y="59164"/>
                  </a:moveTo>
                  <a:cubicBezTo>
                    <a:pt x="115161" y="73537"/>
                    <a:pt x="115161" y="73537"/>
                    <a:pt x="115161" y="73537"/>
                  </a:cubicBezTo>
                  <a:cubicBezTo>
                    <a:pt x="16451" y="73537"/>
                    <a:pt x="16451" y="73537"/>
                    <a:pt x="16451" y="73537"/>
                  </a:cubicBezTo>
                  <a:cubicBezTo>
                    <a:pt x="16451" y="59164"/>
                    <a:pt x="16451" y="59164"/>
                    <a:pt x="16451" y="59164"/>
                  </a:cubicBezTo>
                  <a:lnTo>
                    <a:pt x="115161" y="59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7"/>
            <p:cNvSpPr/>
            <p:nvPr/>
          </p:nvSpPr>
          <p:spPr>
            <a:xfrm>
              <a:off x="7886700" y="5111750"/>
              <a:ext cx="65100" cy="58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120000"/>
                  </a:moveTo>
                  <a:cubicBezTo>
                    <a:pt x="90000" y="120000"/>
                    <a:pt x="120000" y="98181"/>
                    <a:pt x="120000" y="54545"/>
                  </a:cubicBezTo>
                  <a:cubicBezTo>
                    <a:pt x="120000" y="21818"/>
                    <a:pt x="90000" y="0"/>
                    <a:pt x="60000" y="0"/>
                  </a:cubicBezTo>
                  <a:cubicBezTo>
                    <a:pt x="30000" y="0"/>
                    <a:pt x="0" y="21818"/>
                    <a:pt x="0" y="54545"/>
                  </a:cubicBezTo>
                  <a:cubicBezTo>
                    <a:pt x="0" y="98181"/>
                    <a:pt x="30000" y="120000"/>
                    <a:pt x="60000" y="120000"/>
                  </a:cubicBezTo>
                  <a:close/>
                  <a:moveTo>
                    <a:pt x="60000" y="54545"/>
                  </a:moveTo>
                  <a:cubicBezTo>
                    <a:pt x="70000" y="54545"/>
                    <a:pt x="70000" y="54545"/>
                    <a:pt x="70000" y="54545"/>
                  </a:cubicBezTo>
                  <a:cubicBezTo>
                    <a:pt x="70000" y="65454"/>
                    <a:pt x="70000" y="65454"/>
                    <a:pt x="60000" y="65454"/>
                  </a:cubicBezTo>
                  <a:cubicBezTo>
                    <a:pt x="60000" y="65454"/>
                    <a:pt x="50000" y="65454"/>
                    <a:pt x="50000" y="54545"/>
                  </a:cubicBezTo>
                  <a:cubicBezTo>
                    <a:pt x="50000" y="54545"/>
                    <a:pt x="60000" y="54545"/>
                    <a:pt x="60000" y="54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8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8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8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8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88" name="Google Shape;188;p8"/>
          <p:cNvGrpSpPr/>
          <p:nvPr/>
        </p:nvGrpSpPr>
        <p:grpSpPr>
          <a:xfrm>
            <a:off x="6707938" y="2948000"/>
            <a:ext cx="1732075" cy="2195488"/>
            <a:chOff x="6662738" y="3806825"/>
            <a:chExt cx="1732075" cy="2195488"/>
          </a:xfrm>
        </p:grpSpPr>
        <p:sp>
          <p:nvSpPr>
            <p:cNvPr id="189" name="Google Shape;189;p8"/>
            <p:cNvSpPr/>
            <p:nvPr/>
          </p:nvSpPr>
          <p:spPr>
            <a:xfrm>
              <a:off x="7839075" y="4194175"/>
              <a:ext cx="747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5714" y="0"/>
                  </a:moveTo>
                  <a:cubicBezTo>
                    <a:pt x="17142" y="60000"/>
                    <a:pt x="17142" y="60000"/>
                    <a:pt x="17142" y="60000"/>
                  </a:cubicBezTo>
                  <a:cubicBezTo>
                    <a:pt x="0" y="72000"/>
                    <a:pt x="0" y="84000"/>
                    <a:pt x="8571" y="108000"/>
                  </a:cubicBezTo>
                  <a:cubicBezTo>
                    <a:pt x="8571" y="108000"/>
                    <a:pt x="17142" y="120000"/>
                    <a:pt x="25714" y="120000"/>
                  </a:cubicBezTo>
                  <a:cubicBezTo>
                    <a:pt x="25714" y="120000"/>
                    <a:pt x="34285" y="120000"/>
                    <a:pt x="34285" y="120000"/>
                  </a:cubicBezTo>
                  <a:cubicBezTo>
                    <a:pt x="111428" y="60000"/>
                    <a:pt x="111428" y="60000"/>
                    <a:pt x="111428" y="60000"/>
                  </a:cubicBezTo>
                  <a:cubicBezTo>
                    <a:pt x="119999" y="48000"/>
                    <a:pt x="119999" y="24000"/>
                    <a:pt x="119999" y="12000"/>
                  </a:cubicBezTo>
                  <a:cubicBezTo>
                    <a:pt x="111428" y="0"/>
                    <a:pt x="94285" y="0"/>
                    <a:pt x="857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8"/>
            <p:cNvSpPr/>
            <p:nvPr/>
          </p:nvSpPr>
          <p:spPr>
            <a:xfrm>
              <a:off x="7800975" y="4070350"/>
              <a:ext cx="327000" cy="219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03" y="120000"/>
                  </a:moveTo>
                  <a:cubicBezTo>
                    <a:pt x="11803" y="120000"/>
                    <a:pt x="11803" y="120000"/>
                    <a:pt x="11803" y="120000"/>
                  </a:cubicBezTo>
                  <a:cubicBezTo>
                    <a:pt x="108196" y="120000"/>
                    <a:pt x="108196" y="120000"/>
                    <a:pt x="108196" y="120000"/>
                  </a:cubicBezTo>
                  <a:cubicBezTo>
                    <a:pt x="114098" y="120000"/>
                    <a:pt x="120000" y="114146"/>
                    <a:pt x="120000" y="102439"/>
                  </a:cubicBezTo>
                  <a:cubicBezTo>
                    <a:pt x="120000" y="17560"/>
                    <a:pt x="120000" y="17560"/>
                    <a:pt x="120000" y="17560"/>
                  </a:cubicBezTo>
                  <a:cubicBezTo>
                    <a:pt x="120000" y="8780"/>
                    <a:pt x="114098" y="0"/>
                    <a:pt x="108196" y="0"/>
                  </a:cubicBezTo>
                  <a:cubicBezTo>
                    <a:pt x="11803" y="0"/>
                    <a:pt x="11803" y="0"/>
                    <a:pt x="11803" y="0"/>
                  </a:cubicBezTo>
                  <a:cubicBezTo>
                    <a:pt x="5901" y="0"/>
                    <a:pt x="0" y="8780"/>
                    <a:pt x="0" y="17560"/>
                  </a:cubicBezTo>
                  <a:cubicBezTo>
                    <a:pt x="0" y="90731"/>
                    <a:pt x="0" y="90731"/>
                    <a:pt x="0" y="90731"/>
                  </a:cubicBezTo>
                  <a:cubicBezTo>
                    <a:pt x="3934" y="93658"/>
                    <a:pt x="3934" y="93658"/>
                    <a:pt x="3934" y="93658"/>
                  </a:cubicBezTo>
                  <a:cubicBezTo>
                    <a:pt x="7868" y="99512"/>
                    <a:pt x="11803" y="111219"/>
                    <a:pt x="11803" y="120000"/>
                  </a:cubicBezTo>
                  <a:close/>
                  <a:moveTo>
                    <a:pt x="9836" y="17560"/>
                  </a:moveTo>
                  <a:cubicBezTo>
                    <a:pt x="9836" y="17560"/>
                    <a:pt x="11803" y="14634"/>
                    <a:pt x="11803" y="14634"/>
                  </a:cubicBezTo>
                  <a:cubicBezTo>
                    <a:pt x="108196" y="14634"/>
                    <a:pt x="108196" y="14634"/>
                    <a:pt x="108196" y="14634"/>
                  </a:cubicBezTo>
                  <a:cubicBezTo>
                    <a:pt x="108196" y="14634"/>
                    <a:pt x="110163" y="17560"/>
                    <a:pt x="110163" y="17560"/>
                  </a:cubicBezTo>
                  <a:cubicBezTo>
                    <a:pt x="110163" y="102439"/>
                    <a:pt x="110163" y="102439"/>
                    <a:pt x="110163" y="102439"/>
                  </a:cubicBezTo>
                  <a:cubicBezTo>
                    <a:pt x="110163" y="105365"/>
                    <a:pt x="108196" y="105365"/>
                    <a:pt x="108196" y="105365"/>
                  </a:cubicBezTo>
                  <a:cubicBezTo>
                    <a:pt x="11803" y="105365"/>
                    <a:pt x="11803" y="105365"/>
                    <a:pt x="11803" y="105365"/>
                  </a:cubicBezTo>
                  <a:cubicBezTo>
                    <a:pt x="11803" y="105365"/>
                    <a:pt x="9836" y="105365"/>
                    <a:pt x="9836" y="102439"/>
                  </a:cubicBezTo>
                  <a:lnTo>
                    <a:pt x="9836" y="175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8"/>
            <p:cNvSpPr/>
            <p:nvPr/>
          </p:nvSpPr>
          <p:spPr>
            <a:xfrm>
              <a:off x="7839075" y="4117975"/>
              <a:ext cx="250800" cy="103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31578"/>
                  </a:moveTo>
                  <a:cubicBezTo>
                    <a:pt x="56170" y="120000"/>
                    <a:pt x="56170" y="120000"/>
                    <a:pt x="56170" y="120000"/>
                  </a:cubicBezTo>
                  <a:cubicBezTo>
                    <a:pt x="56170" y="120000"/>
                    <a:pt x="58723" y="120000"/>
                    <a:pt x="58723" y="120000"/>
                  </a:cubicBezTo>
                  <a:cubicBezTo>
                    <a:pt x="61276" y="120000"/>
                    <a:pt x="61276" y="120000"/>
                    <a:pt x="63829" y="120000"/>
                  </a:cubicBezTo>
                  <a:cubicBezTo>
                    <a:pt x="114893" y="31578"/>
                    <a:pt x="114893" y="31578"/>
                    <a:pt x="114893" y="31578"/>
                  </a:cubicBezTo>
                  <a:cubicBezTo>
                    <a:pt x="117446" y="31578"/>
                    <a:pt x="120000" y="18947"/>
                    <a:pt x="117446" y="12631"/>
                  </a:cubicBezTo>
                  <a:cubicBezTo>
                    <a:pt x="114893" y="6315"/>
                    <a:pt x="112340" y="0"/>
                    <a:pt x="109787" y="6315"/>
                  </a:cubicBezTo>
                  <a:cubicBezTo>
                    <a:pt x="58723" y="88421"/>
                    <a:pt x="58723" y="88421"/>
                    <a:pt x="58723" y="88421"/>
                  </a:cubicBezTo>
                  <a:cubicBezTo>
                    <a:pt x="10212" y="6315"/>
                    <a:pt x="10212" y="6315"/>
                    <a:pt x="10212" y="6315"/>
                  </a:cubicBezTo>
                  <a:cubicBezTo>
                    <a:pt x="7659" y="0"/>
                    <a:pt x="5106" y="6315"/>
                    <a:pt x="2553" y="12631"/>
                  </a:cubicBezTo>
                  <a:cubicBezTo>
                    <a:pt x="0" y="18947"/>
                    <a:pt x="0" y="31578"/>
                    <a:pt x="5106" y="315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8"/>
            <p:cNvSpPr/>
            <p:nvPr/>
          </p:nvSpPr>
          <p:spPr>
            <a:xfrm>
              <a:off x="8015288" y="4194175"/>
              <a:ext cx="747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857" y="60000"/>
                  </a:moveTo>
                  <a:cubicBezTo>
                    <a:pt x="34285" y="0"/>
                    <a:pt x="34285" y="0"/>
                    <a:pt x="34285" y="0"/>
                  </a:cubicBezTo>
                  <a:cubicBezTo>
                    <a:pt x="25714" y="0"/>
                    <a:pt x="8571" y="0"/>
                    <a:pt x="0" y="12000"/>
                  </a:cubicBezTo>
                  <a:cubicBezTo>
                    <a:pt x="0" y="24000"/>
                    <a:pt x="0" y="48000"/>
                    <a:pt x="8571" y="60000"/>
                  </a:cubicBezTo>
                  <a:cubicBezTo>
                    <a:pt x="85714" y="120000"/>
                    <a:pt x="85714" y="120000"/>
                    <a:pt x="85714" y="120000"/>
                  </a:cubicBezTo>
                  <a:cubicBezTo>
                    <a:pt x="85714" y="120000"/>
                    <a:pt x="94285" y="120000"/>
                    <a:pt x="94285" y="120000"/>
                  </a:cubicBezTo>
                  <a:cubicBezTo>
                    <a:pt x="102857" y="120000"/>
                    <a:pt x="111428" y="108000"/>
                    <a:pt x="111428" y="108000"/>
                  </a:cubicBezTo>
                  <a:cubicBezTo>
                    <a:pt x="119999" y="84000"/>
                    <a:pt x="111428" y="72000"/>
                    <a:pt x="102857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8"/>
            <p:cNvSpPr/>
            <p:nvPr/>
          </p:nvSpPr>
          <p:spPr>
            <a:xfrm>
              <a:off x="7699375" y="4440238"/>
              <a:ext cx="525600" cy="273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9999" y="0"/>
                  </a:moveTo>
                  <a:cubicBezTo>
                    <a:pt x="119999" y="4705"/>
                    <a:pt x="119999" y="7058"/>
                    <a:pt x="117551" y="7058"/>
                  </a:cubicBezTo>
                  <a:cubicBezTo>
                    <a:pt x="116326" y="9411"/>
                    <a:pt x="115102" y="7058"/>
                    <a:pt x="113877" y="4705"/>
                  </a:cubicBezTo>
                  <a:cubicBezTo>
                    <a:pt x="113877" y="4705"/>
                    <a:pt x="113877" y="2352"/>
                    <a:pt x="113877" y="2352"/>
                  </a:cubicBezTo>
                  <a:cubicBezTo>
                    <a:pt x="113877" y="42352"/>
                    <a:pt x="113877" y="42352"/>
                    <a:pt x="113877" y="42352"/>
                  </a:cubicBezTo>
                  <a:cubicBezTo>
                    <a:pt x="23265" y="42352"/>
                    <a:pt x="23265" y="42352"/>
                    <a:pt x="23265" y="42352"/>
                  </a:cubicBezTo>
                  <a:cubicBezTo>
                    <a:pt x="24489" y="44705"/>
                    <a:pt x="24489" y="49411"/>
                    <a:pt x="24489" y="54117"/>
                  </a:cubicBezTo>
                  <a:cubicBezTo>
                    <a:pt x="113877" y="54117"/>
                    <a:pt x="113877" y="54117"/>
                    <a:pt x="113877" y="54117"/>
                  </a:cubicBezTo>
                  <a:cubicBezTo>
                    <a:pt x="113877" y="82352"/>
                    <a:pt x="113877" y="82352"/>
                    <a:pt x="113877" y="82352"/>
                  </a:cubicBezTo>
                  <a:cubicBezTo>
                    <a:pt x="113877" y="96470"/>
                    <a:pt x="107755" y="108235"/>
                    <a:pt x="99183" y="108235"/>
                  </a:cubicBezTo>
                  <a:cubicBezTo>
                    <a:pt x="20816" y="108235"/>
                    <a:pt x="20816" y="108235"/>
                    <a:pt x="20816" y="108235"/>
                  </a:cubicBezTo>
                  <a:cubicBezTo>
                    <a:pt x="12244" y="108235"/>
                    <a:pt x="6122" y="96470"/>
                    <a:pt x="6122" y="82352"/>
                  </a:cubicBezTo>
                  <a:cubicBezTo>
                    <a:pt x="6122" y="77647"/>
                    <a:pt x="6122" y="77647"/>
                    <a:pt x="6122" y="77647"/>
                  </a:cubicBezTo>
                  <a:cubicBezTo>
                    <a:pt x="3673" y="77647"/>
                    <a:pt x="2448" y="75294"/>
                    <a:pt x="0" y="72941"/>
                  </a:cubicBezTo>
                  <a:cubicBezTo>
                    <a:pt x="0" y="72941"/>
                    <a:pt x="0" y="72941"/>
                    <a:pt x="0" y="72941"/>
                  </a:cubicBezTo>
                  <a:cubicBezTo>
                    <a:pt x="0" y="82352"/>
                    <a:pt x="0" y="82352"/>
                    <a:pt x="0" y="82352"/>
                  </a:cubicBezTo>
                  <a:cubicBezTo>
                    <a:pt x="0" y="103529"/>
                    <a:pt x="9795" y="120000"/>
                    <a:pt x="20816" y="120000"/>
                  </a:cubicBezTo>
                  <a:cubicBezTo>
                    <a:pt x="99183" y="120000"/>
                    <a:pt x="99183" y="120000"/>
                    <a:pt x="99183" y="120000"/>
                  </a:cubicBezTo>
                  <a:cubicBezTo>
                    <a:pt x="111428" y="120000"/>
                    <a:pt x="119999" y="103529"/>
                    <a:pt x="119999" y="82352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8"/>
            <p:cNvSpPr/>
            <p:nvPr/>
          </p:nvSpPr>
          <p:spPr>
            <a:xfrm>
              <a:off x="7699375" y="3806825"/>
              <a:ext cx="525600" cy="3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9183" y="0"/>
                  </a:moveTo>
                  <a:cubicBezTo>
                    <a:pt x="20816" y="0"/>
                    <a:pt x="20816" y="0"/>
                    <a:pt x="20816" y="0"/>
                  </a:cubicBezTo>
                  <a:cubicBezTo>
                    <a:pt x="9795" y="0"/>
                    <a:pt x="0" y="12352"/>
                    <a:pt x="0" y="30000"/>
                  </a:cubicBezTo>
                  <a:cubicBezTo>
                    <a:pt x="0" y="118235"/>
                    <a:pt x="0" y="118235"/>
                    <a:pt x="0" y="118235"/>
                  </a:cubicBezTo>
                  <a:cubicBezTo>
                    <a:pt x="2448" y="118235"/>
                    <a:pt x="4897" y="118235"/>
                    <a:pt x="6122" y="120000"/>
                  </a:cubicBezTo>
                  <a:cubicBezTo>
                    <a:pt x="6122" y="58235"/>
                    <a:pt x="6122" y="58235"/>
                    <a:pt x="6122" y="58235"/>
                  </a:cubicBezTo>
                  <a:cubicBezTo>
                    <a:pt x="113877" y="58235"/>
                    <a:pt x="113877" y="58235"/>
                    <a:pt x="113877" y="58235"/>
                  </a:cubicBezTo>
                  <a:cubicBezTo>
                    <a:pt x="113877" y="93529"/>
                    <a:pt x="113877" y="93529"/>
                    <a:pt x="113877" y="93529"/>
                  </a:cubicBezTo>
                  <a:cubicBezTo>
                    <a:pt x="116326" y="91764"/>
                    <a:pt x="118775" y="90000"/>
                    <a:pt x="119999" y="90000"/>
                  </a:cubicBezTo>
                  <a:cubicBezTo>
                    <a:pt x="119999" y="30000"/>
                    <a:pt x="119999" y="30000"/>
                    <a:pt x="119999" y="30000"/>
                  </a:cubicBezTo>
                  <a:cubicBezTo>
                    <a:pt x="119999" y="12352"/>
                    <a:pt x="111428" y="0"/>
                    <a:pt x="99183" y="0"/>
                  </a:cubicBezTo>
                  <a:close/>
                  <a:moveTo>
                    <a:pt x="113877" y="49411"/>
                  </a:moveTo>
                  <a:cubicBezTo>
                    <a:pt x="6122" y="49411"/>
                    <a:pt x="6122" y="49411"/>
                    <a:pt x="6122" y="49411"/>
                  </a:cubicBezTo>
                  <a:cubicBezTo>
                    <a:pt x="6122" y="30000"/>
                    <a:pt x="6122" y="30000"/>
                    <a:pt x="6122" y="30000"/>
                  </a:cubicBezTo>
                  <a:cubicBezTo>
                    <a:pt x="6122" y="17647"/>
                    <a:pt x="12244" y="8823"/>
                    <a:pt x="20816" y="8823"/>
                  </a:cubicBezTo>
                  <a:cubicBezTo>
                    <a:pt x="99183" y="8823"/>
                    <a:pt x="99183" y="8823"/>
                    <a:pt x="99183" y="8823"/>
                  </a:cubicBezTo>
                  <a:cubicBezTo>
                    <a:pt x="107755" y="8823"/>
                    <a:pt x="113877" y="17647"/>
                    <a:pt x="113877" y="30000"/>
                  </a:cubicBezTo>
                  <a:lnTo>
                    <a:pt x="113877" y="494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8"/>
            <p:cNvSpPr/>
            <p:nvPr/>
          </p:nvSpPr>
          <p:spPr>
            <a:xfrm>
              <a:off x="7854950" y="4611688"/>
              <a:ext cx="2190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1219" y="120000"/>
                  </a:moveTo>
                  <a:cubicBezTo>
                    <a:pt x="114146" y="120000"/>
                    <a:pt x="120000" y="96000"/>
                    <a:pt x="120000" y="72000"/>
                  </a:cubicBezTo>
                  <a:cubicBezTo>
                    <a:pt x="120000" y="24000"/>
                    <a:pt x="114146" y="0"/>
                    <a:pt x="111219" y="0"/>
                  </a:cubicBezTo>
                  <a:cubicBezTo>
                    <a:pt x="5853" y="0"/>
                    <a:pt x="5853" y="0"/>
                    <a:pt x="5853" y="0"/>
                  </a:cubicBezTo>
                  <a:cubicBezTo>
                    <a:pt x="2926" y="0"/>
                    <a:pt x="0" y="24000"/>
                    <a:pt x="0" y="72000"/>
                  </a:cubicBezTo>
                  <a:cubicBezTo>
                    <a:pt x="0" y="96000"/>
                    <a:pt x="2926" y="120000"/>
                    <a:pt x="5853" y="120000"/>
                  </a:cubicBezTo>
                  <a:lnTo>
                    <a:pt x="111219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8"/>
            <p:cNvSpPr/>
            <p:nvPr/>
          </p:nvSpPr>
          <p:spPr>
            <a:xfrm>
              <a:off x="7929563" y="3865563"/>
              <a:ext cx="65100" cy="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0"/>
                  </a:moveTo>
                  <a:cubicBezTo>
                    <a:pt x="30000" y="0"/>
                    <a:pt x="0" y="20000"/>
                    <a:pt x="0" y="60000"/>
                  </a:cubicBezTo>
                  <a:cubicBezTo>
                    <a:pt x="0" y="90000"/>
                    <a:pt x="30000" y="120000"/>
                    <a:pt x="60000" y="120000"/>
                  </a:cubicBezTo>
                  <a:cubicBezTo>
                    <a:pt x="100000" y="120000"/>
                    <a:pt x="120000" y="90000"/>
                    <a:pt x="120000" y="60000"/>
                  </a:cubicBezTo>
                  <a:cubicBezTo>
                    <a:pt x="120000" y="20000"/>
                    <a:pt x="100000" y="0"/>
                    <a:pt x="60000" y="0"/>
                  </a:cubicBezTo>
                  <a:close/>
                  <a:moveTo>
                    <a:pt x="60000" y="70000"/>
                  </a:moveTo>
                  <a:cubicBezTo>
                    <a:pt x="60000" y="70000"/>
                    <a:pt x="50000" y="60000"/>
                    <a:pt x="50000" y="60000"/>
                  </a:cubicBezTo>
                  <a:cubicBezTo>
                    <a:pt x="5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60000"/>
                  </a:cubicBezTo>
                  <a:cubicBezTo>
                    <a:pt x="70000" y="60000"/>
                    <a:pt x="70000" y="70000"/>
                    <a:pt x="60000" y="7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8"/>
            <p:cNvSpPr/>
            <p:nvPr/>
          </p:nvSpPr>
          <p:spPr>
            <a:xfrm>
              <a:off x="6662738" y="4949825"/>
              <a:ext cx="566700" cy="6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6603" y="0"/>
                  </a:moveTo>
                  <a:cubicBezTo>
                    <a:pt x="2264" y="0"/>
                    <a:pt x="2264" y="0"/>
                    <a:pt x="2264" y="0"/>
                  </a:cubicBezTo>
                  <a:cubicBezTo>
                    <a:pt x="1132" y="0"/>
                    <a:pt x="0" y="944"/>
                    <a:pt x="0" y="1889"/>
                  </a:cubicBezTo>
                  <a:cubicBezTo>
                    <a:pt x="0" y="117165"/>
                    <a:pt x="0" y="117165"/>
                    <a:pt x="0" y="117165"/>
                  </a:cubicBezTo>
                  <a:cubicBezTo>
                    <a:pt x="0" y="119055"/>
                    <a:pt x="1132" y="120000"/>
                    <a:pt x="2264" y="120000"/>
                  </a:cubicBezTo>
                  <a:cubicBezTo>
                    <a:pt x="116603" y="120000"/>
                    <a:pt x="116603" y="120000"/>
                    <a:pt x="116603" y="120000"/>
                  </a:cubicBezTo>
                  <a:cubicBezTo>
                    <a:pt x="118867" y="120000"/>
                    <a:pt x="120000" y="119055"/>
                    <a:pt x="120000" y="117165"/>
                  </a:cubicBezTo>
                  <a:cubicBezTo>
                    <a:pt x="120000" y="1889"/>
                    <a:pt x="120000" y="1889"/>
                    <a:pt x="120000" y="1889"/>
                  </a:cubicBezTo>
                  <a:cubicBezTo>
                    <a:pt x="120000" y="944"/>
                    <a:pt x="118867" y="0"/>
                    <a:pt x="116603" y="0"/>
                  </a:cubicBezTo>
                  <a:close/>
                  <a:moveTo>
                    <a:pt x="96226" y="11338"/>
                  </a:moveTo>
                  <a:cubicBezTo>
                    <a:pt x="97358" y="11338"/>
                    <a:pt x="99622" y="13228"/>
                    <a:pt x="99622" y="14173"/>
                  </a:cubicBezTo>
                  <a:cubicBezTo>
                    <a:pt x="99622" y="16062"/>
                    <a:pt x="97358" y="17007"/>
                    <a:pt x="96226" y="17007"/>
                  </a:cubicBezTo>
                  <a:cubicBezTo>
                    <a:pt x="93962" y="17007"/>
                    <a:pt x="92830" y="16062"/>
                    <a:pt x="92830" y="14173"/>
                  </a:cubicBezTo>
                  <a:cubicBezTo>
                    <a:pt x="92830" y="13228"/>
                    <a:pt x="93962" y="11338"/>
                    <a:pt x="96226" y="11338"/>
                  </a:cubicBezTo>
                  <a:close/>
                  <a:moveTo>
                    <a:pt x="72452" y="11338"/>
                  </a:moveTo>
                  <a:cubicBezTo>
                    <a:pt x="73584" y="11338"/>
                    <a:pt x="74716" y="13228"/>
                    <a:pt x="74716" y="14173"/>
                  </a:cubicBezTo>
                  <a:cubicBezTo>
                    <a:pt x="74716" y="16062"/>
                    <a:pt x="73584" y="17007"/>
                    <a:pt x="72452" y="17007"/>
                  </a:cubicBezTo>
                  <a:cubicBezTo>
                    <a:pt x="70188" y="17007"/>
                    <a:pt x="69056" y="16062"/>
                    <a:pt x="69056" y="14173"/>
                  </a:cubicBezTo>
                  <a:cubicBezTo>
                    <a:pt x="69056" y="13228"/>
                    <a:pt x="70188" y="11338"/>
                    <a:pt x="72452" y="11338"/>
                  </a:cubicBezTo>
                  <a:close/>
                  <a:moveTo>
                    <a:pt x="47547" y="11338"/>
                  </a:moveTo>
                  <a:cubicBezTo>
                    <a:pt x="49811" y="11338"/>
                    <a:pt x="50943" y="13228"/>
                    <a:pt x="50943" y="14173"/>
                  </a:cubicBezTo>
                  <a:cubicBezTo>
                    <a:pt x="50943" y="16062"/>
                    <a:pt x="49811" y="17007"/>
                    <a:pt x="47547" y="17007"/>
                  </a:cubicBezTo>
                  <a:cubicBezTo>
                    <a:pt x="46415" y="17007"/>
                    <a:pt x="44150" y="16062"/>
                    <a:pt x="44150" y="14173"/>
                  </a:cubicBezTo>
                  <a:cubicBezTo>
                    <a:pt x="44150" y="13228"/>
                    <a:pt x="46415" y="11338"/>
                    <a:pt x="47547" y="11338"/>
                  </a:cubicBezTo>
                  <a:close/>
                  <a:moveTo>
                    <a:pt x="23773" y="11338"/>
                  </a:moveTo>
                  <a:cubicBezTo>
                    <a:pt x="26037" y="11338"/>
                    <a:pt x="27169" y="13228"/>
                    <a:pt x="27169" y="14173"/>
                  </a:cubicBezTo>
                  <a:cubicBezTo>
                    <a:pt x="27169" y="16062"/>
                    <a:pt x="26037" y="17007"/>
                    <a:pt x="23773" y="17007"/>
                  </a:cubicBezTo>
                  <a:cubicBezTo>
                    <a:pt x="21509" y="17007"/>
                    <a:pt x="20377" y="16062"/>
                    <a:pt x="20377" y="14173"/>
                  </a:cubicBezTo>
                  <a:cubicBezTo>
                    <a:pt x="20377" y="13228"/>
                    <a:pt x="21509" y="11338"/>
                    <a:pt x="23773" y="11338"/>
                  </a:cubicBezTo>
                  <a:close/>
                  <a:moveTo>
                    <a:pt x="114339" y="115275"/>
                  </a:moveTo>
                  <a:cubicBezTo>
                    <a:pt x="5660" y="115275"/>
                    <a:pt x="5660" y="115275"/>
                    <a:pt x="5660" y="115275"/>
                  </a:cubicBezTo>
                  <a:cubicBezTo>
                    <a:pt x="5660" y="4724"/>
                    <a:pt x="5660" y="4724"/>
                    <a:pt x="5660" y="4724"/>
                  </a:cubicBezTo>
                  <a:cubicBezTo>
                    <a:pt x="21509" y="4724"/>
                    <a:pt x="21509" y="4724"/>
                    <a:pt x="21509" y="4724"/>
                  </a:cubicBezTo>
                  <a:cubicBezTo>
                    <a:pt x="21509" y="7559"/>
                    <a:pt x="21509" y="7559"/>
                    <a:pt x="21509" y="7559"/>
                  </a:cubicBezTo>
                  <a:cubicBezTo>
                    <a:pt x="16981" y="8503"/>
                    <a:pt x="14716" y="11338"/>
                    <a:pt x="14716" y="14173"/>
                  </a:cubicBezTo>
                  <a:cubicBezTo>
                    <a:pt x="14716" y="18897"/>
                    <a:pt x="19245" y="21732"/>
                    <a:pt x="23773" y="21732"/>
                  </a:cubicBezTo>
                  <a:cubicBezTo>
                    <a:pt x="28301" y="21732"/>
                    <a:pt x="32830" y="18897"/>
                    <a:pt x="32830" y="14173"/>
                  </a:cubicBezTo>
                  <a:cubicBezTo>
                    <a:pt x="32830" y="11338"/>
                    <a:pt x="30566" y="8503"/>
                    <a:pt x="27169" y="7559"/>
                  </a:cubicBezTo>
                  <a:cubicBezTo>
                    <a:pt x="27169" y="4724"/>
                    <a:pt x="27169" y="4724"/>
                    <a:pt x="27169" y="4724"/>
                  </a:cubicBezTo>
                  <a:cubicBezTo>
                    <a:pt x="45283" y="4724"/>
                    <a:pt x="45283" y="4724"/>
                    <a:pt x="45283" y="4724"/>
                  </a:cubicBezTo>
                  <a:cubicBezTo>
                    <a:pt x="45283" y="7559"/>
                    <a:pt x="45283" y="7559"/>
                    <a:pt x="45283" y="7559"/>
                  </a:cubicBezTo>
                  <a:cubicBezTo>
                    <a:pt x="41886" y="8503"/>
                    <a:pt x="38490" y="11338"/>
                    <a:pt x="38490" y="14173"/>
                  </a:cubicBezTo>
                  <a:cubicBezTo>
                    <a:pt x="38490" y="18897"/>
                    <a:pt x="43018" y="21732"/>
                    <a:pt x="47547" y="21732"/>
                  </a:cubicBezTo>
                  <a:cubicBezTo>
                    <a:pt x="53207" y="21732"/>
                    <a:pt x="56603" y="18897"/>
                    <a:pt x="56603" y="14173"/>
                  </a:cubicBezTo>
                  <a:cubicBezTo>
                    <a:pt x="56603" y="11338"/>
                    <a:pt x="54339" y="8503"/>
                    <a:pt x="50943" y="7559"/>
                  </a:cubicBezTo>
                  <a:cubicBezTo>
                    <a:pt x="50943" y="4724"/>
                    <a:pt x="50943" y="4724"/>
                    <a:pt x="50943" y="4724"/>
                  </a:cubicBezTo>
                  <a:cubicBezTo>
                    <a:pt x="69056" y="4724"/>
                    <a:pt x="69056" y="4724"/>
                    <a:pt x="69056" y="4724"/>
                  </a:cubicBezTo>
                  <a:cubicBezTo>
                    <a:pt x="69056" y="7559"/>
                    <a:pt x="69056" y="7559"/>
                    <a:pt x="69056" y="7559"/>
                  </a:cubicBezTo>
                  <a:cubicBezTo>
                    <a:pt x="65660" y="8503"/>
                    <a:pt x="63396" y="11338"/>
                    <a:pt x="63396" y="14173"/>
                  </a:cubicBezTo>
                  <a:cubicBezTo>
                    <a:pt x="63396" y="18897"/>
                    <a:pt x="66792" y="21732"/>
                    <a:pt x="72452" y="21732"/>
                  </a:cubicBezTo>
                  <a:cubicBezTo>
                    <a:pt x="76981" y="21732"/>
                    <a:pt x="80377" y="18897"/>
                    <a:pt x="80377" y="14173"/>
                  </a:cubicBezTo>
                  <a:cubicBezTo>
                    <a:pt x="80377" y="11338"/>
                    <a:pt x="78113" y="8503"/>
                    <a:pt x="74716" y="7559"/>
                  </a:cubicBezTo>
                  <a:cubicBezTo>
                    <a:pt x="74716" y="4724"/>
                    <a:pt x="74716" y="4724"/>
                    <a:pt x="74716" y="4724"/>
                  </a:cubicBezTo>
                  <a:cubicBezTo>
                    <a:pt x="92830" y="4724"/>
                    <a:pt x="92830" y="4724"/>
                    <a:pt x="92830" y="4724"/>
                  </a:cubicBezTo>
                  <a:cubicBezTo>
                    <a:pt x="92830" y="7559"/>
                    <a:pt x="92830" y="7559"/>
                    <a:pt x="92830" y="7559"/>
                  </a:cubicBezTo>
                  <a:cubicBezTo>
                    <a:pt x="89433" y="8503"/>
                    <a:pt x="87169" y="11338"/>
                    <a:pt x="87169" y="14173"/>
                  </a:cubicBezTo>
                  <a:cubicBezTo>
                    <a:pt x="87169" y="18897"/>
                    <a:pt x="90566" y="21732"/>
                    <a:pt x="96226" y="21732"/>
                  </a:cubicBezTo>
                  <a:cubicBezTo>
                    <a:pt x="100754" y="21732"/>
                    <a:pt x="105283" y="18897"/>
                    <a:pt x="105283" y="14173"/>
                  </a:cubicBezTo>
                  <a:cubicBezTo>
                    <a:pt x="105283" y="11338"/>
                    <a:pt x="101886" y="8503"/>
                    <a:pt x="98490" y="7559"/>
                  </a:cubicBezTo>
                  <a:cubicBezTo>
                    <a:pt x="98490" y="4724"/>
                    <a:pt x="98490" y="4724"/>
                    <a:pt x="98490" y="4724"/>
                  </a:cubicBezTo>
                  <a:cubicBezTo>
                    <a:pt x="114339" y="4724"/>
                    <a:pt x="114339" y="4724"/>
                    <a:pt x="114339" y="4724"/>
                  </a:cubicBezTo>
                  <a:lnTo>
                    <a:pt x="114339" y="11527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8"/>
            <p:cNvSpPr/>
            <p:nvPr/>
          </p:nvSpPr>
          <p:spPr>
            <a:xfrm>
              <a:off x="6764338" y="5132388"/>
              <a:ext cx="101700" cy="85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00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8"/>
            <p:cNvSpPr/>
            <p:nvPr/>
          </p:nvSpPr>
          <p:spPr>
            <a:xfrm>
              <a:off x="6764338" y="5245100"/>
              <a:ext cx="101700" cy="85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75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8"/>
            <p:cNvSpPr/>
            <p:nvPr/>
          </p:nvSpPr>
          <p:spPr>
            <a:xfrm>
              <a:off x="6892925" y="5154613"/>
              <a:ext cx="2460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434" y="84000"/>
                  </a:moveTo>
                  <a:cubicBezTo>
                    <a:pt x="15652" y="72000"/>
                    <a:pt x="20869" y="60000"/>
                    <a:pt x="28695" y="60000"/>
                  </a:cubicBezTo>
                  <a:cubicBezTo>
                    <a:pt x="28695" y="60000"/>
                    <a:pt x="28695" y="60000"/>
                    <a:pt x="28695" y="60000"/>
                  </a:cubicBezTo>
                  <a:cubicBezTo>
                    <a:pt x="28695" y="60000"/>
                    <a:pt x="28695" y="72000"/>
                    <a:pt x="28695" y="72000"/>
                  </a:cubicBezTo>
                  <a:cubicBezTo>
                    <a:pt x="31304" y="96000"/>
                    <a:pt x="39130" y="120000"/>
                    <a:pt x="46956" y="120000"/>
                  </a:cubicBezTo>
                  <a:cubicBezTo>
                    <a:pt x="49565" y="120000"/>
                    <a:pt x="49565" y="108000"/>
                    <a:pt x="52173" y="108000"/>
                  </a:cubicBezTo>
                  <a:cubicBezTo>
                    <a:pt x="57391" y="108000"/>
                    <a:pt x="62608" y="96000"/>
                    <a:pt x="65217" y="84000"/>
                  </a:cubicBezTo>
                  <a:cubicBezTo>
                    <a:pt x="67826" y="84000"/>
                    <a:pt x="67826" y="72000"/>
                    <a:pt x="70434" y="72000"/>
                  </a:cubicBezTo>
                  <a:cubicBezTo>
                    <a:pt x="73043" y="60000"/>
                    <a:pt x="78260" y="60000"/>
                    <a:pt x="80869" y="60000"/>
                  </a:cubicBezTo>
                  <a:cubicBezTo>
                    <a:pt x="83478" y="60000"/>
                    <a:pt x="83478" y="72000"/>
                    <a:pt x="86086" y="72000"/>
                  </a:cubicBezTo>
                  <a:cubicBezTo>
                    <a:pt x="88695" y="84000"/>
                    <a:pt x="88695" y="96000"/>
                    <a:pt x="91304" y="96000"/>
                  </a:cubicBezTo>
                  <a:cubicBezTo>
                    <a:pt x="99130" y="120000"/>
                    <a:pt x="109565" y="108000"/>
                    <a:pt x="117391" y="84000"/>
                  </a:cubicBezTo>
                  <a:cubicBezTo>
                    <a:pt x="120000" y="72000"/>
                    <a:pt x="120000" y="48000"/>
                    <a:pt x="117391" y="36000"/>
                  </a:cubicBezTo>
                  <a:cubicBezTo>
                    <a:pt x="114782" y="24000"/>
                    <a:pt x="109565" y="24000"/>
                    <a:pt x="106956" y="36000"/>
                  </a:cubicBezTo>
                  <a:cubicBezTo>
                    <a:pt x="104347" y="48000"/>
                    <a:pt x="101739" y="48000"/>
                    <a:pt x="99130" y="48000"/>
                  </a:cubicBezTo>
                  <a:cubicBezTo>
                    <a:pt x="96521" y="48000"/>
                    <a:pt x="96521" y="36000"/>
                    <a:pt x="93913" y="36000"/>
                  </a:cubicBezTo>
                  <a:cubicBezTo>
                    <a:pt x="91304" y="24000"/>
                    <a:pt x="91304" y="12000"/>
                    <a:pt x="86086" y="12000"/>
                  </a:cubicBezTo>
                  <a:cubicBezTo>
                    <a:pt x="80869" y="0"/>
                    <a:pt x="73043" y="0"/>
                    <a:pt x="65217" y="24000"/>
                  </a:cubicBezTo>
                  <a:cubicBezTo>
                    <a:pt x="62608" y="24000"/>
                    <a:pt x="60000" y="24000"/>
                    <a:pt x="60000" y="36000"/>
                  </a:cubicBezTo>
                  <a:cubicBezTo>
                    <a:pt x="54782" y="36000"/>
                    <a:pt x="52173" y="48000"/>
                    <a:pt x="49565" y="48000"/>
                  </a:cubicBezTo>
                  <a:cubicBezTo>
                    <a:pt x="44347" y="60000"/>
                    <a:pt x="41739" y="48000"/>
                    <a:pt x="41739" y="48000"/>
                  </a:cubicBezTo>
                  <a:cubicBezTo>
                    <a:pt x="39130" y="48000"/>
                    <a:pt x="39130" y="36000"/>
                    <a:pt x="39130" y="36000"/>
                  </a:cubicBezTo>
                  <a:cubicBezTo>
                    <a:pt x="39130" y="24000"/>
                    <a:pt x="36521" y="12000"/>
                    <a:pt x="33913" y="0"/>
                  </a:cubicBezTo>
                  <a:cubicBezTo>
                    <a:pt x="31304" y="0"/>
                    <a:pt x="28695" y="0"/>
                    <a:pt x="26086" y="0"/>
                  </a:cubicBezTo>
                  <a:cubicBezTo>
                    <a:pt x="18260" y="0"/>
                    <a:pt x="10434" y="12000"/>
                    <a:pt x="5217" y="36000"/>
                  </a:cubicBezTo>
                  <a:cubicBezTo>
                    <a:pt x="2608" y="48000"/>
                    <a:pt x="0" y="60000"/>
                    <a:pt x="2608" y="84000"/>
                  </a:cubicBezTo>
                  <a:cubicBezTo>
                    <a:pt x="5217" y="96000"/>
                    <a:pt x="7826" y="96000"/>
                    <a:pt x="10434" y="84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8"/>
            <p:cNvSpPr/>
            <p:nvPr/>
          </p:nvSpPr>
          <p:spPr>
            <a:xfrm>
              <a:off x="6881813" y="5256213"/>
              <a:ext cx="273000" cy="63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352" y="110000"/>
                  </a:moveTo>
                  <a:cubicBezTo>
                    <a:pt x="4705" y="120000"/>
                    <a:pt x="4705" y="120000"/>
                    <a:pt x="7058" y="120000"/>
                  </a:cubicBezTo>
                  <a:cubicBezTo>
                    <a:pt x="9411" y="120000"/>
                    <a:pt x="9411" y="110000"/>
                    <a:pt x="11764" y="110000"/>
                  </a:cubicBezTo>
                  <a:cubicBezTo>
                    <a:pt x="14117" y="90000"/>
                    <a:pt x="18823" y="80000"/>
                    <a:pt x="23529" y="80000"/>
                  </a:cubicBezTo>
                  <a:cubicBezTo>
                    <a:pt x="23529" y="80000"/>
                    <a:pt x="23529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8235" y="90000"/>
                    <a:pt x="28235" y="90000"/>
                  </a:cubicBezTo>
                  <a:cubicBezTo>
                    <a:pt x="32941" y="100000"/>
                    <a:pt x="40000" y="100000"/>
                    <a:pt x="47058" y="90000"/>
                  </a:cubicBezTo>
                  <a:cubicBezTo>
                    <a:pt x="49411" y="80000"/>
                    <a:pt x="51764" y="80000"/>
                    <a:pt x="54117" y="70000"/>
                  </a:cubicBezTo>
                  <a:cubicBezTo>
                    <a:pt x="54117" y="60000"/>
                    <a:pt x="56470" y="60000"/>
                    <a:pt x="58823" y="60000"/>
                  </a:cubicBezTo>
                  <a:cubicBezTo>
                    <a:pt x="61176" y="50000"/>
                    <a:pt x="63529" y="50000"/>
                    <a:pt x="65882" y="60000"/>
                  </a:cubicBezTo>
                  <a:cubicBezTo>
                    <a:pt x="65882" y="60000"/>
                    <a:pt x="65882" y="60000"/>
                    <a:pt x="65882" y="60000"/>
                  </a:cubicBezTo>
                  <a:cubicBezTo>
                    <a:pt x="65882" y="70000"/>
                    <a:pt x="68235" y="80000"/>
                    <a:pt x="70588" y="90000"/>
                  </a:cubicBezTo>
                  <a:cubicBezTo>
                    <a:pt x="72941" y="100000"/>
                    <a:pt x="75294" y="100000"/>
                    <a:pt x="77647" y="100000"/>
                  </a:cubicBezTo>
                  <a:cubicBezTo>
                    <a:pt x="89411" y="110000"/>
                    <a:pt x="103529" y="100000"/>
                    <a:pt x="115294" y="90000"/>
                  </a:cubicBezTo>
                  <a:cubicBezTo>
                    <a:pt x="117647" y="90000"/>
                    <a:pt x="120000" y="80000"/>
                    <a:pt x="120000" y="60000"/>
                  </a:cubicBezTo>
                  <a:cubicBezTo>
                    <a:pt x="117647" y="50000"/>
                    <a:pt x="115294" y="40000"/>
                    <a:pt x="112941" y="40000"/>
                  </a:cubicBezTo>
                  <a:cubicBezTo>
                    <a:pt x="101176" y="50000"/>
                    <a:pt x="89411" y="6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5294" y="40000"/>
                    <a:pt x="75294" y="40000"/>
                    <a:pt x="75294" y="30000"/>
                  </a:cubicBezTo>
                  <a:cubicBezTo>
                    <a:pt x="70588" y="0"/>
                    <a:pt x="61176" y="0"/>
                    <a:pt x="54117" y="10000"/>
                  </a:cubicBezTo>
                  <a:cubicBezTo>
                    <a:pt x="51764" y="10000"/>
                    <a:pt x="49411" y="20000"/>
                    <a:pt x="47058" y="30000"/>
                  </a:cubicBezTo>
                  <a:cubicBezTo>
                    <a:pt x="44705" y="30000"/>
                    <a:pt x="42352" y="40000"/>
                    <a:pt x="42352" y="40000"/>
                  </a:cubicBezTo>
                  <a:cubicBezTo>
                    <a:pt x="40000" y="50000"/>
                    <a:pt x="35294" y="50000"/>
                    <a:pt x="35294" y="50000"/>
                  </a:cubicBezTo>
                  <a:cubicBezTo>
                    <a:pt x="35294" y="50000"/>
                    <a:pt x="35294" y="40000"/>
                    <a:pt x="32941" y="40000"/>
                  </a:cubicBezTo>
                  <a:cubicBezTo>
                    <a:pt x="32941" y="40000"/>
                    <a:pt x="32941" y="40000"/>
                    <a:pt x="30588" y="30000"/>
                  </a:cubicBezTo>
                  <a:cubicBezTo>
                    <a:pt x="28235" y="30000"/>
                    <a:pt x="25882" y="30000"/>
                    <a:pt x="23529" y="30000"/>
                  </a:cubicBezTo>
                  <a:cubicBezTo>
                    <a:pt x="14117" y="30000"/>
                    <a:pt x="7058" y="50000"/>
                    <a:pt x="2352" y="80000"/>
                  </a:cubicBezTo>
                  <a:cubicBezTo>
                    <a:pt x="0" y="90000"/>
                    <a:pt x="0" y="100000"/>
                    <a:pt x="2352" y="11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8"/>
            <p:cNvSpPr/>
            <p:nvPr/>
          </p:nvSpPr>
          <p:spPr>
            <a:xfrm>
              <a:off x="6753225" y="5400675"/>
              <a:ext cx="406500" cy="92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3684" y="49411"/>
                  </a:moveTo>
                  <a:cubicBezTo>
                    <a:pt x="112105" y="49411"/>
                    <a:pt x="110526" y="42352"/>
                    <a:pt x="110526" y="42352"/>
                  </a:cubicBezTo>
                  <a:cubicBezTo>
                    <a:pt x="108947" y="42352"/>
                    <a:pt x="105789" y="35294"/>
                    <a:pt x="104210" y="35294"/>
                  </a:cubicBezTo>
                  <a:cubicBezTo>
                    <a:pt x="99473" y="35294"/>
                    <a:pt x="96315" y="42352"/>
                    <a:pt x="94736" y="56470"/>
                  </a:cubicBezTo>
                  <a:cubicBezTo>
                    <a:pt x="93157" y="56470"/>
                    <a:pt x="93157" y="56470"/>
                    <a:pt x="93157" y="56470"/>
                  </a:cubicBezTo>
                  <a:cubicBezTo>
                    <a:pt x="91578" y="63529"/>
                    <a:pt x="90000" y="63529"/>
                    <a:pt x="88421" y="63529"/>
                  </a:cubicBezTo>
                  <a:cubicBezTo>
                    <a:pt x="88421" y="63529"/>
                    <a:pt x="90000" y="56470"/>
                    <a:pt x="90000" y="49411"/>
                  </a:cubicBezTo>
                  <a:cubicBezTo>
                    <a:pt x="90000" y="35294"/>
                    <a:pt x="91578" y="21176"/>
                    <a:pt x="88421" y="7058"/>
                  </a:cubicBezTo>
                  <a:cubicBezTo>
                    <a:pt x="88421" y="0"/>
                    <a:pt x="85263" y="0"/>
                    <a:pt x="83684" y="0"/>
                  </a:cubicBezTo>
                  <a:cubicBezTo>
                    <a:pt x="48947" y="77647"/>
                    <a:pt x="48947" y="77647"/>
                    <a:pt x="48947" y="77647"/>
                  </a:cubicBezTo>
                  <a:cubicBezTo>
                    <a:pt x="52105" y="35294"/>
                    <a:pt x="52105" y="35294"/>
                    <a:pt x="52105" y="35294"/>
                  </a:cubicBezTo>
                  <a:cubicBezTo>
                    <a:pt x="52105" y="28235"/>
                    <a:pt x="52105" y="21176"/>
                    <a:pt x="50526" y="14117"/>
                  </a:cubicBezTo>
                  <a:cubicBezTo>
                    <a:pt x="48947" y="14117"/>
                    <a:pt x="48947" y="7058"/>
                    <a:pt x="47368" y="14117"/>
                  </a:cubicBezTo>
                  <a:cubicBezTo>
                    <a:pt x="37894" y="14117"/>
                    <a:pt x="28421" y="35294"/>
                    <a:pt x="22105" y="63529"/>
                  </a:cubicBezTo>
                  <a:cubicBezTo>
                    <a:pt x="22105" y="63529"/>
                    <a:pt x="22105" y="63529"/>
                    <a:pt x="22105" y="63529"/>
                  </a:cubicBezTo>
                  <a:cubicBezTo>
                    <a:pt x="22105" y="49411"/>
                    <a:pt x="22105" y="42352"/>
                    <a:pt x="22105" y="35294"/>
                  </a:cubicBezTo>
                  <a:cubicBezTo>
                    <a:pt x="22105" y="28235"/>
                    <a:pt x="20526" y="21176"/>
                    <a:pt x="20526" y="21176"/>
                  </a:cubicBezTo>
                  <a:cubicBezTo>
                    <a:pt x="18947" y="14117"/>
                    <a:pt x="17368" y="14117"/>
                    <a:pt x="15789" y="21176"/>
                  </a:cubicBezTo>
                  <a:cubicBezTo>
                    <a:pt x="11052" y="28235"/>
                    <a:pt x="6315" y="49411"/>
                    <a:pt x="1578" y="63529"/>
                  </a:cubicBezTo>
                  <a:cubicBezTo>
                    <a:pt x="0" y="70588"/>
                    <a:pt x="0" y="84705"/>
                    <a:pt x="1578" y="91764"/>
                  </a:cubicBezTo>
                  <a:cubicBezTo>
                    <a:pt x="3157" y="98823"/>
                    <a:pt x="6315" y="98823"/>
                    <a:pt x="7894" y="91764"/>
                  </a:cubicBezTo>
                  <a:cubicBezTo>
                    <a:pt x="9473" y="84705"/>
                    <a:pt x="11052" y="77647"/>
                    <a:pt x="12631" y="70588"/>
                  </a:cubicBezTo>
                  <a:cubicBezTo>
                    <a:pt x="12631" y="70588"/>
                    <a:pt x="12631" y="77647"/>
                    <a:pt x="12631" y="77647"/>
                  </a:cubicBezTo>
                  <a:cubicBezTo>
                    <a:pt x="12631" y="84705"/>
                    <a:pt x="12631" y="91764"/>
                    <a:pt x="14210" y="91764"/>
                  </a:cubicBezTo>
                  <a:cubicBezTo>
                    <a:pt x="15789" y="98823"/>
                    <a:pt x="18947" y="112941"/>
                    <a:pt x="26842" y="84705"/>
                  </a:cubicBezTo>
                  <a:cubicBezTo>
                    <a:pt x="31578" y="70588"/>
                    <a:pt x="36315" y="56470"/>
                    <a:pt x="42631" y="49411"/>
                  </a:cubicBezTo>
                  <a:cubicBezTo>
                    <a:pt x="39473" y="84705"/>
                    <a:pt x="39473" y="84705"/>
                    <a:pt x="39473" y="84705"/>
                  </a:cubicBezTo>
                  <a:cubicBezTo>
                    <a:pt x="39473" y="91764"/>
                    <a:pt x="39473" y="105882"/>
                    <a:pt x="41052" y="112941"/>
                  </a:cubicBezTo>
                  <a:cubicBezTo>
                    <a:pt x="42631" y="120000"/>
                    <a:pt x="42631" y="120000"/>
                    <a:pt x="45789" y="120000"/>
                  </a:cubicBezTo>
                  <a:cubicBezTo>
                    <a:pt x="45789" y="120000"/>
                    <a:pt x="47368" y="120000"/>
                    <a:pt x="48947" y="120000"/>
                  </a:cubicBezTo>
                  <a:cubicBezTo>
                    <a:pt x="82105" y="49411"/>
                    <a:pt x="82105" y="49411"/>
                    <a:pt x="82105" y="49411"/>
                  </a:cubicBezTo>
                  <a:cubicBezTo>
                    <a:pt x="80526" y="56470"/>
                    <a:pt x="80526" y="70588"/>
                    <a:pt x="82105" y="77647"/>
                  </a:cubicBezTo>
                  <a:cubicBezTo>
                    <a:pt x="83684" y="91764"/>
                    <a:pt x="85263" y="91764"/>
                    <a:pt x="86842" y="98823"/>
                  </a:cubicBezTo>
                  <a:cubicBezTo>
                    <a:pt x="90000" y="98823"/>
                    <a:pt x="94736" y="98823"/>
                    <a:pt x="96315" y="91764"/>
                  </a:cubicBezTo>
                  <a:cubicBezTo>
                    <a:pt x="97894" y="84705"/>
                    <a:pt x="97894" y="84705"/>
                    <a:pt x="99473" y="84705"/>
                  </a:cubicBezTo>
                  <a:cubicBezTo>
                    <a:pt x="101052" y="77647"/>
                    <a:pt x="102631" y="70588"/>
                    <a:pt x="104210" y="70588"/>
                  </a:cubicBezTo>
                  <a:cubicBezTo>
                    <a:pt x="104210" y="70588"/>
                    <a:pt x="105789" y="77647"/>
                    <a:pt x="107368" y="77647"/>
                  </a:cubicBezTo>
                  <a:cubicBezTo>
                    <a:pt x="110526" y="84705"/>
                    <a:pt x="115263" y="91764"/>
                    <a:pt x="118421" y="70588"/>
                  </a:cubicBezTo>
                  <a:cubicBezTo>
                    <a:pt x="120000" y="63529"/>
                    <a:pt x="120000" y="56470"/>
                    <a:pt x="118421" y="49411"/>
                  </a:cubicBezTo>
                  <a:cubicBezTo>
                    <a:pt x="116842" y="42352"/>
                    <a:pt x="115263" y="42352"/>
                    <a:pt x="113684" y="4941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8"/>
            <p:cNvSpPr/>
            <p:nvPr/>
          </p:nvSpPr>
          <p:spPr>
            <a:xfrm>
              <a:off x="7326313" y="4976813"/>
              <a:ext cx="165000" cy="611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1290" y="5263"/>
                  </a:moveTo>
                  <a:cubicBezTo>
                    <a:pt x="73548" y="5263"/>
                    <a:pt x="73548" y="5263"/>
                    <a:pt x="73548" y="5263"/>
                  </a:cubicBezTo>
                  <a:cubicBezTo>
                    <a:pt x="65806" y="2105"/>
                    <a:pt x="54193" y="0"/>
                    <a:pt x="38709" y="0"/>
                  </a:cubicBezTo>
                  <a:cubicBezTo>
                    <a:pt x="15483" y="0"/>
                    <a:pt x="0" y="4210"/>
                    <a:pt x="0" y="10526"/>
                  </a:cubicBezTo>
                  <a:cubicBezTo>
                    <a:pt x="0" y="91578"/>
                    <a:pt x="0" y="91578"/>
                    <a:pt x="0" y="91578"/>
                  </a:cubicBezTo>
                  <a:cubicBezTo>
                    <a:pt x="0" y="91578"/>
                    <a:pt x="0" y="92631"/>
                    <a:pt x="0" y="92631"/>
                  </a:cubicBezTo>
                  <a:cubicBezTo>
                    <a:pt x="30967" y="117894"/>
                    <a:pt x="30967" y="117894"/>
                    <a:pt x="30967" y="117894"/>
                  </a:cubicBezTo>
                  <a:cubicBezTo>
                    <a:pt x="30967" y="118947"/>
                    <a:pt x="34838" y="119999"/>
                    <a:pt x="38709" y="119999"/>
                  </a:cubicBezTo>
                  <a:cubicBezTo>
                    <a:pt x="42580" y="119999"/>
                    <a:pt x="46451" y="118947"/>
                    <a:pt x="46451" y="117894"/>
                  </a:cubicBezTo>
                  <a:cubicBezTo>
                    <a:pt x="77419" y="92631"/>
                    <a:pt x="77419" y="92631"/>
                    <a:pt x="77419" y="92631"/>
                  </a:cubicBezTo>
                  <a:cubicBezTo>
                    <a:pt x="77419" y="92631"/>
                    <a:pt x="81290" y="91578"/>
                    <a:pt x="81290" y="91578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92903" y="10526"/>
                    <a:pt x="100645" y="12631"/>
                    <a:pt x="100645" y="15789"/>
                  </a:cubicBezTo>
                  <a:cubicBezTo>
                    <a:pt x="100645" y="57894"/>
                    <a:pt x="100645" y="57894"/>
                    <a:pt x="100645" y="57894"/>
                  </a:cubicBezTo>
                  <a:cubicBezTo>
                    <a:pt x="100645" y="59999"/>
                    <a:pt x="104516" y="61052"/>
                    <a:pt x="112258" y="61052"/>
                  </a:cubicBezTo>
                  <a:cubicBezTo>
                    <a:pt x="116129" y="61052"/>
                    <a:pt x="120000" y="59999"/>
                    <a:pt x="120000" y="57894"/>
                  </a:cubicBezTo>
                  <a:cubicBezTo>
                    <a:pt x="120000" y="15789"/>
                    <a:pt x="120000" y="15789"/>
                    <a:pt x="120000" y="15789"/>
                  </a:cubicBezTo>
                  <a:cubicBezTo>
                    <a:pt x="120000" y="10526"/>
                    <a:pt x="100645" y="5263"/>
                    <a:pt x="81290" y="5263"/>
                  </a:cubicBezTo>
                  <a:close/>
                  <a:moveTo>
                    <a:pt x="38709" y="108421"/>
                  </a:moveTo>
                  <a:cubicBezTo>
                    <a:pt x="19354" y="91578"/>
                    <a:pt x="19354" y="91578"/>
                    <a:pt x="19354" y="91578"/>
                  </a:cubicBezTo>
                  <a:cubicBezTo>
                    <a:pt x="58064" y="91578"/>
                    <a:pt x="58064" y="91578"/>
                    <a:pt x="58064" y="91578"/>
                  </a:cubicBezTo>
                  <a:lnTo>
                    <a:pt x="38709" y="108421"/>
                  </a:lnTo>
                  <a:close/>
                  <a:moveTo>
                    <a:pt x="61935" y="86315"/>
                  </a:moveTo>
                  <a:cubicBezTo>
                    <a:pt x="19354" y="86315"/>
                    <a:pt x="19354" y="86315"/>
                    <a:pt x="19354" y="86315"/>
                  </a:cubicBezTo>
                  <a:cubicBezTo>
                    <a:pt x="19354" y="52631"/>
                    <a:pt x="19354" y="52631"/>
                    <a:pt x="19354" y="52631"/>
                  </a:cubicBezTo>
                  <a:cubicBezTo>
                    <a:pt x="61935" y="52631"/>
                    <a:pt x="61935" y="52631"/>
                    <a:pt x="61935" y="52631"/>
                  </a:cubicBezTo>
                  <a:lnTo>
                    <a:pt x="61935" y="86315"/>
                  </a:lnTo>
                  <a:close/>
                  <a:moveTo>
                    <a:pt x="61935" y="47368"/>
                  </a:moveTo>
                  <a:cubicBezTo>
                    <a:pt x="19354" y="47368"/>
                    <a:pt x="19354" y="47368"/>
                    <a:pt x="19354" y="47368"/>
                  </a:cubicBezTo>
                  <a:cubicBezTo>
                    <a:pt x="19354" y="10526"/>
                    <a:pt x="19354" y="10526"/>
                    <a:pt x="19354" y="10526"/>
                  </a:cubicBezTo>
                  <a:cubicBezTo>
                    <a:pt x="19354" y="7368"/>
                    <a:pt x="27096" y="5263"/>
                    <a:pt x="38709" y="5263"/>
                  </a:cubicBezTo>
                  <a:cubicBezTo>
                    <a:pt x="50322" y="5263"/>
                    <a:pt x="61935" y="7368"/>
                    <a:pt x="61935" y="10526"/>
                  </a:cubicBezTo>
                  <a:lnTo>
                    <a:pt x="61935" y="4736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8"/>
            <p:cNvSpPr/>
            <p:nvPr/>
          </p:nvSpPr>
          <p:spPr>
            <a:xfrm>
              <a:off x="7556500" y="3984625"/>
              <a:ext cx="282600" cy="638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7169" y="29243"/>
                  </a:moveTo>
                  <a:cubicBezTo>
                    <a:pt x="58867" y="34285"/>
                    <a:pt x="58867" y="34285"/>
                    <a:pt x="58867" y="34285"/>
                  </a:cubicBezTo>
                  <a:cubicBezTo>
                    <a:pt x="58867" y="34285"/>
                    <a:pt x="58867" y="34285"/>
                    <a:pt x="56603" y="34285"/>
                  </a:cubicBezTo>
                  <a:cubicBezTo>
                    <a:pt x="49811" y="34285"/>
                    <a:pt x="43018" y="35294"/>
                    <a:pt x="38490" y="38319"/>
                  </a:cubicBezTo>
                  <a:cubicBezTo>
                    <a:pt x="33962" y="40336"/>
                    <a:pt x="29433" y="44369"/>
                    <a:pt x="31698" y="47394"/>
                  </a:cubicBezTo>
                  <a:cubicBezTo>
                    <a:pt x="31698" y="51428"/>
                    <a:pt x="36226" y="54453"/>
                    <a:pt x="40754" y="56470"/>
                  </a:cubicBezTo>
                  <a:cubicBezTo>
                    <a:pt x="56603" y="61512"/>
                    <a:pt x="56603" y="61512"/>
                    <a:pt x="56603" y="61512"/>
                  </a:cubicBezTo>
                  <a:cubicBezTo>
                    <a:pt x="49811" y="62521"/>
                    <a:pt x="43018" y="63529"/>
                    <a:pt x="38490" y="66554"/>
                  </a:cubicBezTo>
                  <a:cubicBezTo>
                    <a:pt x="33962" y="68571"/>
                    <a:pt x="29433" y="72605"/>
                    <a:pt x="31698" y="75630"/>
                  </a:cubicBezTo>
                  <a:cubicBezTo>
                    <a:pt x="31698" y="78655"/>
                    <a:pt x="36226" y="81680"/>
                    <a:pt x="40754" y="84705"/>
                  </a:cubicBezTo>
                  <a:cubicBezTo>
                    <a:pt x="52075" y="88739"/>
                    <a:pt x="52075" y="88739"/>
                    <a:pt x="52075" y="88739"/>
                  </a:cubicBezTo>
                  <a:cubicBezTo>
                    <a:pt x="47547" y="88739"/>
                    <a:pt x="43018" y="90756"/>
                    <a:pt x="38490" y="91764"/>
                  </a:cubicBezTo>
                  <a:cubicBezTo>
                    <a:pt x="33962" y="94789"/>
                    <a:pt x="31698" y="97815"/>
                    <a:pt x="31698" y="100840"/>
                  </a:cubicBezTo>
                  <a:cubicBezTo>
                    <a:pt x="33962" y="103865"/>
                    <a:pt x="36226" y="106890"/>
                    <a:pt x="40754" y="108907"/>
                  </a:cubicBezTo>
                  <a:cubicBezTo>
                    <a:pt x="61132" y="116974"/>
                    <a:pt x="61132" y="116974"/>
                    <a:pt x="61132" y="116974"/>
                  </a:cubicBezTo>
                  <a:cubicBezTo>
                    <a:pt x="67924" y="118991"/>
                    <a:pt x="72452" y="120000"/>
                    <a:pt x="79245" y="120000"/>
                  </a:cubicBezTo>
                  <a:cubicBezTo>
                    <a:pt x="88301" y="120000"/>
                    <a:pt x="95094" y="117983"/>
                    <a:pt x="99622" y="115966"/>
                  </a:cubicBezTo>
                  <a:cubicBezTo>
                    <a:pt x="108679" y="110924"/>
                    <a:pt x="108679" y="102857"/>
                    <a:pt x="97358" y="98823"/>
                  </a:cubicBezTo>
                  <a:cubicBezTo>
                    <a:pt x="86037" y="94789"/>
                    <a:pt x="86037" y="94789"/>
                    <a:pt x="86037" y="94789"/>
                  </a:cubicBezTo>
                  <a:cubicBezTo>
                    <a:pt x="92830" y="93781"/>
                    <a:pt x="97358" y="92773"/>
                    <a:pt x="101886" y="90756"/>
                  </a:cubicBezTo>
                  <a:cubicBezTo>
                    <a:pt x="106415" y="87731"/>
                    <a:pt x="108679" y="84705"/>
                    <a:pt x="108679" y="81680"/>
                  </a:cubicBezTo>
                  <a:cubicBezTo>
                    <a:pt x="108679" y="77647"/>
                    <a:pt x="104150" y="74621"/>
                    <a:pt x="99622" y="72605"/>
                  </a:cubicBezTo>
                  <a:cubicBezTo>
                    <a:pt x="92830" y="70588"/>
                    <a:pt x="92830" y="70588"/>
                    <a:pt x="92830" y="70588"/>
                  </a:cubicBezTo>
                  <a:cubicBezTo>
                    <a:pt x="99622" y="70588"/>
                    <a:pt x="106415" y="68571"/>
                    <a:pt x="110943" y="66554"/>
                  </a:cubicBezTo>
                  <a:cubicBezTo>
                    <a:pt x="120000" y="60504"/>
                    <a:pt x="120000" y="52436"/>
                    <a:pt x="108679" y="48403"/>
                  </a:cubicBezTo>
                  <a:cubicBezTo>
                    <a:pt x="79245" y="37310"/>
                    <a:pt x="79245" y="37310"/>
                    <a:pt x="79245" y="37310"/>
                  </a:cubicBezTo>
                  <a:cubicBezTo>
                    <a:pt x="74716" y="35294"/>
                    <a:pt x="67924" y="34285"/>
                    <a:pt x="61132" y="34285"/>
                  </a:cubicBezTo>
                  <a:cubicBezTo>
                    <a:pt x="61132" y="29243"/>
                    <a:pt x="61132" y="29243"/>
                    <a:pt x="61132" y="29243"/>
                  </a:cubicBezTo>
                  <a:cubicBezTo>
                    <a:pt x="31698" y="25210"/>
                    <a:pt x="31698" y="25210"/>
                    <a:pt x="31698" y="25210"/>
                  </a:cubicBezTo>
                  <a:cubicBezTo>
                    <a:pt x="20377" y="23193"/>
                    <a:pt x="13584" y="18151"/>
                    <a:pt x="18113" y="13109"/>
                  </a:cubicBezTo>
                  <a:cubicBezTo>
                    <a:pt x="20377" y="8067"/>
                    <a:pt x="31698" y="6050"/>
                    <a:pt x="43018" y="7058"/>
                  </a:cubicBezTo>
                  <a:cubicBezTo>
                    <a:pt x="61132" y="9075"/>
                    <a:pt x="61132" y="9075"/>
                    <a:pt x="61132" y="9075"/>
                  </a:cubicBezTo>
                  <a:cubicBezTo>
                    <a:pt x="61132" y="4033"/>
                    <a:pt x="61132" y="4033"/>
                    <a:pt x="61132" y="4033"/>
                  </a:cubicBezTo>
                  <a:cubicBezTo>
                    <a:pt x="45283" y="2016"/>
                    <a:pt x="45283" y="2016"/>
                    <a:pt x="45283" y="2016"/>
                  </a:cubicBezTo>
                  <a:cubicBezTo>
                    <a:pt x="29433" y="0"/>
                    <a:pt x="11320" y="4033"/>
                    <a:pt x="6792" y="12100"/>
                  </a:cubicBezTo>
                  <a:cubicBezTo>
                    <a:pt x="0" y="19159"/>
                    <a:pt x="11320" y="27226"/>
                    <a:pt x="27169" y="29243"/>
                  </a:cubicBezTo>
                  <a:close/>
                  <a:moveTo>
                    <a:pt x="90566" y="102857"/>
                  </a:moveTo>
                  <a:cubicBezTo>
                    <a:pt x="97358" y="104873"/>
                    <a:pt x="97358" y="109915"/>
                    <a:pt x="90566" y="111932"/>
                  </a:cubicBezTo>
                  <a:cubicBezTo>
                    <a:pt x="86037" y="114957"/>
                    <a:pt x="76981" y="115966"/>
                    <a:pt x="70188" y="112941"/>
                  </a:cubicBezTo>
                  <a:cubicBezTo>
                    <a:pt x="49811" y="104873"/>
                    <a:pt x="49811" y="104873"/>
                    <a:pt x="49811" y="104873"/>
                  </a:cubicBezTo>
                  <a:cubicBezTo>
                    <a:pt x="45283" y="103865"/>
                    <a:pt x="45283" y="102857"/>
                    <a:pt x="43018" y="100840"/>
                  </a:cubicBezTo>
                  <a:cubicBezTo>
                    <a:pt x="43018" y="98823"/>
                    <a:pt x="45283" y="96806"/>
                    <a:pt x="47547" y="95798"/>
                  </a:cubicBezTo>
                  <a:cubicBezTo>
                    <a:pt x="54339" y="92773"/>
                    <a:pt x="63396" y="92773"/>
                    <a:pt x="70188" y="94789"/>
                  </a:cubicBezTo>
                  <a:lnTo>
                    <a:pt x="90566" y="102857"/>
                  </a:lnTo>
                  <a:close/>
                  <a:moveTo>
                    <a:pt x="97358" y="81680"/>
                  </a:moveTo>
                  <a:cubicBezTo>
                    <a:pt x="97358" y="83697"/>
                    <a:pt x="95094" y="85714"/>
                    <a:pt x="92830" y="87731"/>
                  </a:cubicBezTo>
                  <a:cubicBezTo>
                    <a:pt x="90566" y="88739"/>
                    <a:pt x="86037" y="89747"/>
                    <a:pt x="81509" y="89747"/>
                  </a:cubicBezTo>
                  <a:cubicBezTo>
                    <a:pt x="76981" y="90756"/>
                    <a:pt x="72452" y="89747"/>
                    <a:pt x="67924" y="88739"/>
                  </a:cubicBezTo>
                  <a:cubicBezTo>
                    <a:pt x="47547" y="80672"/>
                    <a:pt x="47547" y="80672"/>
                    <a:pt x="47547" y="80672"/>
                  </a:cubicBezTo>
                  <a:cubicBezTo>
                    <a:pt x="45283" y="78655"/>
                    <a:pt x="43018" y="77647"/>
                    <a:pt x="43018" y="75630"/>
                  </a:cubicBezTo>
                  <a:cubicBezTo>
                    <a:pt x="43018" y="73613"/>
                    <a:pt x="43018" y="71596"/>
                    <a:pt x="47547" y="69579"/>
                  </a:cubicBezTo>
                  <a:cubicBezTo>
                    <a:pt x="49811" y="67563"/>
                    <a:pt x="54339" y="66554"/>
                    <a:pt x="58867" y="66554"/>
                  </a:cubicBezTo>
                  <a:cubicBezTo>
                    <a:pt x="58867" y="66554"/>
                    <a:pt x="58867" y="66554"/>
                    <a:pt x="58867" y="66554"/>
                  </a:cubicBezTo>
                  <a:cubicBezTo>
                    <a:pt x="63396" y="66554"/>
                    <a:pt x="67924" y="67563"/>
                    <a:pt x="70188" y="68571"/>
                  </a:cubicBezTo>
                  <a:cubicBezTo>
                    <a:pt x="90566" y="76638"/>
                    <a:pt x="90566" y="76638"/>
                    <a:pt x="90566" y="76638"/>
                  </a:cubicBezTo>
                  <a:cubicBezTo>
                    <a:pt x="95094" y="77647"/>
                    <a:pt x="97358" y="79663"/>
                    <a:pt x="97358" y="81680"/>
                  </a:cubicBezTo>
                  <a:close/>
                  <a:moveTo>
                    <a:pt x="70188" y="40336"/>
                  </a:moveTo>
                  <a:cubicBezTo>
                    <a:pt x="99622" y="52436"/>
                    <a:pt x="99622" y="52436"/>
                    <a:pt x="99622" y="52436"/>
                  </a:cubicBezTo>
                  <a:cubicBezTo>
                    <a:pt x="108679" y="54453"/>
                    <a:pt x="108679" y="59495"/>
                    <a:pt x="101886" y="62521"/>
                  </a:cubicBezTo>
                  <a:cubicBezTo>
                    <a:pt x="95094" y="66554"/>
                    <a:pt x="86037" y="66554"/>
                    <a:pt x="76981" y="63529"/>
                  </a:cubicBezTo>
                  <a:cubicBezTo>
                    <a:pt x="47547" y="52436"/>
                    <a:pt x="47547" y="52436"/>
                    <a:pt x="47547" y="52436"/>
                  </a:cubicBezTo>
                  <a:cubicBezTo>
                    <a:pt x="45283" y="51428"/>
                    <a:pt x="43018" y="49411"/>
                    <a:pt x="43018" y="47394"/>
                  </a:cubicBezTo>
                  <a:cubicBezTo>
                    <a:pt x="43018" y="45378"/>
                    <a:pt x="43018" y="43361"/>
                    <a:pt x="47547" y="41344"/>
                  </a:cubicBezTo>
                  <a:cubicBezTo>
                    <a:pt x="49811" y="40336"/>
                    <a:pt x="54339" y="39327"/>
                    <a:pt x="58867" y="39327"/>
                  </a:cubicBezTo>
                  <a:cubicBezTo>
                    <a:pt x="63396" y="38319"/>
                    <a:pt x="67924" y="39327"/>
                    <a:pt x="70188" y="40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8"/>
            <p:cNvSpPr/>
            <p:nvPr/>
          </p:nvSpPr>
          <p:spPr>
            <a:xfrm>
              <a:off x="7732713" y="4075113"/>
              <a:ext cx="662100" cy="1927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38774"/>
                  </a:moveTo>
                  <a:cubicBezTo>
                    <a:pt x="30000" y="52479"/>
                    <a:pt x="30000" y="52479"/>
                    <a:pt x="30000" y="52479"/>
                  </a:cubicBezTo>
                  <a:cubicBezTo>
                    <a:pt x="30000" y="57493"/>
                    <a:pt x="30000" y="57493"/>
                    <a:pt x="30000" y="57493"/>
                  </a:cubicBezTo>
                  <a:cubicBezTo>
                    <a:pt x="13548" y="57493"/>
                    <a:pt x="13548" y="57493"/>
                    <a:pt x="13548" y="57493"/>
                  </a:cubicBezTo>
                  <a:cubicBezTo>
                    <a:pt x="12580" y="57493"/>
                    <a:pt x="11612" y="57827"/>
                    <a:pt x="11612" y="58161"/>
                  </a:cubicBezTo>
                  <a:cubicBezTo>
                    <a:pt x="11612" y="120000"/>
                    <a:pt x="11612" y="120000"/>
                    <a:pt x="11612" y="120000"/>
                  </a:cubicBezTo>
                  <a:cubicBezTo>
                    <a:pt x="16451" y="120000"/>
                    <a:pt x="16451" y="120000"/>
                    <a:pt x="16451" y="120000"/>
                  </a:cubicBezTo>
                  <a:cubicBezTo>
                    <a:pt x="16451" y="75208"/>
                    <a:pt x="16451" y="75208"/>
                    <a:pt x="16451" y="75208"/>
                  </a:cubicBezTo>
                  <a:cubicBezTo>
                    <a:pt x="115161" y="75208"/>
                    <a:pt x="115161" y="75208"/>
                    <a:pt x="115161" y="75208"/>
                  </a:cubicBezTo>
                  <a:cubicBezTo>
                    <a:pt x="115161" y="120000"/>
                    <a:pt x="115161" y="120000"/>
                    <a:pt x="115161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8161"/>
                    <a:pt x="120000" y="58161"/>
                    <a:pt x="120000" y="58161"/>
                  </a:cubicBezTo>
                  <a:cubicBezTo>
                    <a:pt x="120000" y="57827"/>
                    <a:pt x="119032" y="57493"/>
                    <a:pt x="117096" y="57493"/>
                  </a:cubicBezTo>
                  <a:cubicBezTo>
                    <a:pt x="104516" y="57493"/>
                    <a:pt x="104516" y="57493"/>
                    <a:pt x="104516" y="57493"/>
                  </a:cubicBezTo>
                  <a:cubicBezTo>
                    <a:pt x="104516" y="45459"/>
                    <a:pt x="104516" y="45459"/>
                    <a:pt x="104516" y="45459"/>
                  </a:cubicBezTo>
                  <a:cubicBezTo>
                    <a:pt x="117096" y="32089"/>
                    <a:pt x="117096" y="32089"/>
                    <a:pt x="117096" y="32089"/>
                  </a:cubicBezTo>
                  <a:cubicBezTo>
                    <a:pt x="118064" y="31086"/>
                    <a:pt x="118064" y="29749"/>
                    <a:pt x="117096" y="28412"/>
                  </a:cubicBezTo>
                  <a:cubicBezTo>
                    <a:pt x="94838" y="668"/>
                    <a:pt x="94838" y="668"/>
                    <a:pt x="94838" y="668"/>
                  </a:cubicBezTo>
                  <a:cubicBezTo>
                    <a:pt x="93870" y="334"/>
                    <a:pt x="92903" y="0"/>
                    <a:pt x="91935" y="0"/>
                  </a:cubicBezTo>
                  <a:cubicBezTo>
                    <a:pt x="91935" y="0"/>
                    <a:pt x="84193" y="334"/>
                    <a:pt x="79354" y="2339"/>
                  </a:cubicBezTo>
                  <a:cubicBezTo>
                    <a:pt x="76451" y="4011"/>
                    <a:pt x="74516" y="6350"/>
                    <a:pt x="75483" y="9025"/>
                  </a:cubicBezTo>
                  <a:cubicBezTo>
                    <a:pt x="78387" y="16044"/>
                    <a:pt x="84193" y="23064"/>
                    <a:pt x="84193" y="23398"/>
                  </a:cubicBezTo>
                  <a:cubicBezTo>
                    <a:pt x="85161" y="23732"/>
                    <a:pt x="86129" y="24066"/>
                    <a:pt x="87096" y="23732"/>
                  </a:cubicBezTo>
                  <a:cubicBezTo>
                    <a:pt x="89032" y="23732"/>
                    <a:pt x="89032" y="23398"/>
                    <a:pt x="89032" y="22729"/>
                  </a:cubicBezTo>
                  <a:cubicBezTo>
                    <a:pt x="89032" y="22729"/>
                    <a:pt x="83225" y="15710"/>
                    <a:pt x="80322" y="8690"/>
                  </a:cubicBezTo>
                  <a:cubicBezTo>
                    <a:pt x="79354" y="6350"/>
                    <a:pt x="80322" y="4679"/>
                    <a:pt x="83225" y="3676"/>
                  </a:cubicBezTo>
                  <a:cubicBezTo>
                    <a:pt x="86129" y="2674"/>
                    <a:pt x="89032" y="2005"/>
                    <a:pt x="90967" y="2005"/>
                  </a:cubicBezTo>
                  <a:cubicBezTo>
                    <a:pt x="112258" y="28746"/>
                    <a:pt x="112258" y="28746"/>
                    <a:pt x="112258" y="28746"/>
                  </a:cubicBezTo>
                  <a:cubicBezTo>
                    <a:pt x="113225" y="29749"/>
                    <a:pt x="113225" y="30752"/>
                    <a:pt x="112258" y="31754"/>
                  </a:cubicBezTo>
                  <a:cubicBezTo>
                    <a:pt x="99677" y="45125"/>
                    <a:pt x="99677" y="45125"/>
                    <a:pt x="99677" y="45125"/>
                  </a:cubicBezTo>
                  <a:cubicBezTo>
                    <a:pt x="99677" y="45125"/>
                    <a:pt x="99677" y="45459"/>
                    <a:pt x="99677" y="45459"/>
                  </a:cubicBezTo>
                  <a:cubicBezTo>
                    <a:pt x="99677" y="57493"/>
                    <a:pt x="99677" y="57493"/>
                    <a:pt x="99677" y="57493"/>
                  </a:cubicBezTo>
                  <a:cubicBezTo>
                    <a:pt x="34838" y="57493"/>
                    <a:pt x="34838" y="57493"/>
                    <a:pt x="34838" y="57493"/>
                  </a:cubicBezTo>
                  <a:cubicBezTo>
                    <a:pt x="34838" y="52144"/>
                    <a:pt x="34838" y="52144"/>
                    <a:pt x="34838" y="52144"/>
                  </a:cubicBezTo>
                  <a:cubicBezTo>
                    <a:pt x="34838" y="52144"/>
                    <a:pt x="34838" y="51810"/>
                    <a:pt x="34838" y="51810"/>
                  </a:cubicBezTo>
                  <a:cubicBezTo>
                    <a:pt x="8709" y="39777"/>
                    <a:pt x="8709" y="39777"/>
                    <a:pt x="8709" y="39777"/>
                  </a:cubicBezTo>
                  <a:cubicBezTo>
                    <a:pt x="5806" y="39777"/>
                    <a:pt x="2903" y="39442"/>
                    <a:pt x="0" y="38774"/>
                  </a:cubicBezTo>
                  <a:close/>
                  <a:moveTo>
                    <a:pt x="115161" y="59164"/>
                  </a:moveTo>
                  <a:cubicBezTo>
                    <a:pt x="115161" y="73537"/>
                    <a:pt x="115161" y="73537"/>
                    <a:pt x="115161" y="73537"/>
                  </a:cubicBezTo>
                  <a:cubicBezTo>
                    <a:pt x="16451" y="73537"/>
                    <a:pt x="16451" y="73537"/>
                    <a:pt x="16451" y="73537"/>
                  </a:cubicBezTo>
                  <a:cubicBezTo>
                    <a:pt x="16451" y="59164"/>
                    <a:pt x="16451" y="59164"/>
                    <a:pt x="16451" y="59164"/>
                  </a:cubicBezTo>
                  <a:lnTo>
                    <a:pt x="115161" y="59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8"/>
            <p:cNvSpPr/>
            <p:nvPr/>
          </p:nvSpPr>
          <p:spPr>
            <a:xfrm>
              <a:off x="7886700" y="5111750"/>
              <a:ext cx="65100" cy="58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120000"/>
                  </a:moveTo>
                  <a:cubicBezTo>
                    <a:pt x="90000" y="120000"/>
                    <a:pt x="120000" y="98181"/>
                    <a:pt x="120000" y="54545"/>
                  </a:cubicBezTo>
                  <a:cubicBezTo>
                    <a:pt x="120000" y="21818"/>
                    <a:pt x="90000" y="0"/>
                    <a:pt x="60000" y="0"/>
                  </a:cubicBezTo>
                  <a:cubicBezTo>
                    <a:pt x="30000" y="0"/>
                    <a:pt x="0" y="21818"/>
                    <a:pt x="0" y="54545"/>
                  </a:cubicBezTo>
                  <a:cubicBezTo>
                    <a:pt x="0" y="98181"/>
                    <a:pt x="30000" y="120000"/>
                    <a:pt x="60000" y="120000"/>
                  </a:cubicBezTo>
                  <a:close/>
                  <a:moveTo>
                    <a:pt x="60000" y="54545"/>
                  </a:moveTo>
                  <a:cubicBezTo>
                    <a:pt x="70000" y="54545"/>
                    <a:pt x="70000" y="54545"/>
                    <a:pt x="70000" y="54545"/>
                  </a:cubicBezTo>
                  <a:cubicBezTo>
                    <a:pt x="70000" y="65454"/>
                    <a:pt x="70000" y="65454"/>
                    <a:pt x="60000" y="65454"/>
                  </a:cubicBezTo>
                  <a:cubicBezTo>
                    <a:pt x="60000" y="65454"/>
                    <a:pt x="50000" y="65454"/>
                    <a:pt x="50000" y="54545"/>
                  </a:cubicBezTo>
                  <a:cubicBezTo>
                    <a:pt x="50000" y="54545"/>
                    <a:pt x="60000" y="54545"/>
                    <a:pt x="60000" y="54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7" name="Google Shape;207;p8"/>
          <p:cNvGrpSpPr/>
          <p:nvPr/>
        </p:nvGrpSpPr>
        <p:grpSpPr>
          <a:xfrm rot="10800000">
            <a:off x="6518888" y="-12"/>
            <a:ext cx="1551087" cy="2468625"/>
            <a:chOff x="715963" y="3538538"/>
            <a:chExt cx="1551087" cy="2468625"/>
          </a:xfrm>
        </p:grpSpPr>
        <p:sp>
          <p:nvSpPr>
            <p:cNvPr id="208" name="Google Shape;208;p8"/>
            <p:cNvSpPr/>
            <p:nvPr/>
          </p:nvSpPr>
          <p:spPr>
            <a:xfrm>
              <a:off x="785813" y="4429125"/>
              <a:ext cx="15900" cy="33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40000" y="120000"/>
                  </a:cubicBezTo>
                  <a:cubicBezTo>
                    <a:pt x="8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80000" y="0"/>
                    <a:pt x="4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8"/>
            <p:cNvSpPr/>
            <p:nvPr/>
          </p:nvSpPr>
          <p:spPr>
            <a:xfrm>
              <a:off x="817563" y="4429125"/>
              <a:ext cx="15900" cy="33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80000" y="120000"/>
                  </a:cubicBezTo>
                  <a:cubicBezTo>
                    <a:pt x="12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120000" y="0"/>
                    <a:pt x="8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8"/>
            <p:cNvSpPr/>
            <p:nvPr/>
          </p:nvSpPr>
          <p:spPr>
            <a:xfrm>
              <a:off x="715963" y="4392613"/>
              <a:ext cx="187200" cy="401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3142" y="24000"/>
                  </a:moveTo>
                  <a:cubicBezTo>
                    <a:pt x="99428" y="24000"/>
                    <a:pt x="99428" y="24000"/>
                    <a:pt x="99428" y="24000"/>
                  </a:cubicBezTo>
                  <a:cubicBezTo>
                    <a:pt x="99428" y="3200"/>
                    <a:pt x="99428" y="3200"/>
                    <a:pt x="99428" y="3200"/>
                  </a:cubicBezTo>
                  <a:cubicBezTo>
                    <a:pt x="99428" y="1600"/>
                    <a:pt x="96000" y="0"/>
                    <a:pt x="92571" y="0"/>
                  </a:cubicBezTo>
                  <a:cubicBezTo>
                    <a:pt x="27428" y="0"/>
                    <a:pt x="27428" y="0"/>
                    <a:pt x="27428" y="0"/>
                  </a:cubicBezTo>
                  <a:cubicBezTo>
                    <a:pt x="24000" y="0"/>
                    <a:pt x="20571" y="1600"/>
                    <a:pt x="20571" y="3200"/>
                  </a:cubicBezTo>
                  <a:cubicBezTo>
                    <a:pt x="20571" y="24000"/>
                    <a:pt x="20571" y="24000"/>
                    <a:pt x="20571" y="24000"/>
                  </a:cubicBezTo>
                  <a:cubicBezTo>
                    <a:pt x="6857" y="24000"/>
                    <a:pt x="6857" y="24000"/>
                    <a:pt x="6857" y="24000"/>
                  </a:cubicBezTo>
                  <a:cubicBezTo>
                    <a:pt x="3428" y="24000"/>
                    <a:pt x="0" y="25600"/>
                    <a:pt x="0" y="28800"/>
                  </a:cubicBezTo>
                  <a:cubicBezTo>
                    <a:pt x="0" y="97600"/>
                    <a:pt x="0" y="97600"/>
                    <a:pt x="0" y="97600"/>
                  </a:cubicBezTo>
                  <a:cubicBezTo>
                    <a:pt x="0" y="110400"/>
                    <a:pt x="20571" y="120000"/>
                    <a:pt x="48000" y="120000"/>
                  </a:cubicBezTo>
                  <a:cubicBezTo>
                    <a:pt x="72000" y="120000"/>
                    <a:pt x="72000" y="120000"/>
                    <a:pt x="72000" y="120000"/>
                  </a:cubicBezTo>
                  <a:cubicBezTo>
                    <a:pt x="99428" y="120000"/>
                    <a:pt x="120000" y="110400"/>
                    <a:pt x="120000" y="97600"/>
                  </a:cubicBezTo>
                  <a:cubicBezTo>
                    <a:pt x="120000" y="28800"/>
                    <a:pt x="120000" y="28800"/>
                    <a:pt x="120000" y="28800"/>
                  </a:cubicBezTo>
                  <a:cubicBezTo>
                    <a:pt x="120000" y="25600"/>
                    <a:pt x="116571" y="24000"/>
                    <a:pt x="113142" y="24000"/>
                  </a:cubicBezTo>
                  <a:close/>
                  <a:moveTo>
                    <a:pt x="37714" y="8000"/>
                  </a:moveTo>
                  <a:cubicBezTo>
                    <a:pt x="82285" y="8000"/>
                    <a:pt x="82285" y="8000"/>
                    <a:pt x="82285" y="8000"/>
                  </a:cubicBezTo>
                  <a:cubicBezTo>
                    <a:pt x="82285" y="24000"/>
                    <a:pt x="82285" y="24000"/>
                    <a:pt x="82285" y="24000"/>
                  </a:cubicBezTo>
                  <a:cubicBezTo>
                    <a:pt x="37714" y="24000"/>
                    <a:pt x="37714" y="24000"/>
                    <a:pt x="37714" y="24000"/>
                  </a:cubicBezTo>
                  <a:lnTo>
                    <a:pt x="37714" y="8000"/>
                  </a:lnTo>
                  <a:close/>
                  <a:moveTo>
                    <a:pt x="72000" y="113600"/>
                  </a:moveTo>
                  <a:cubicBezTo>
                    <a:pt x="48000" y="113600"/>
                    <a:pt x="48000" y="113600"/>
                    <a:pt x="48000" y="113600"/>
                  </a:cubicBezTo>
                  <a:cubicBezTo>
                    <a:pt x="30857" y="113600"/>
                    <a:pt x="17142" y="105600"/>
                    <a:pt x="17142" y="97600"/>
                  </a:cubicBezTo>
                  <a:cubicBezTo>
                    <a:pt x="17142" y="32000"/>
                    <a:pt x="17142" y="32000"/>
                    <a:pt x="17142" y="32000"/>
                  </a:cubicBezTo>
                  <a:cubicBezTo>
                    <a:pt x="27428" y="32000"/>
                    <a:pt x="27428" y="32000"/>
                    <a:pt x="27428" y="32000"/>
                  </a:cubicBezTo>
                  <a:cubicBezTo>
                    <a:pt x="92571" y="32000"/>
                    <a:pt x="92571" y="32000"/>
                    <a:pt x="92571" y="32000"/>
                  </a:cubicBezTo>
                  <a:cubicBezTo>
                    <a:pt x="102857" y="32000"/>
                    <a:pt x="102857" y="32000"/>
                    <a:pt x="102857" y="32000"/>
                  </a:cubicBezTo>
                  <a:cubicBezTo>
                    <a:pt x="102857" y="97600"/>
                    <a:pt x="102857" y="97600"/>
                    <a:pt x="102857" y="97600"/>
                  </a:cubicBezTo>
                  <a:cubicBezTo>
                    <a:pt x="102857" y="105600"/>
                    <a:pt x="89142" y="113600"/>
                    <a:pt x="72000" y="113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8"/>
            <p:cNvSpPr/>
            <p:nvPr/>
          </p:nvSpPr>
          <p:spPr>
            <a:xfrm>
              <a:off x="758825" y="4521200"/>
              <a:ext cx="101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7368" y="0"/>
                  </a:moveTo>
                  <a:cubicBezTo>
                    <a:pt x="12631" y="0"/>
                    <a:pt x="12631" y="0"/>
                    <a:pt x="12631" y="0"/>
                  </a:cubicBezTo>
                  <a:cubicBezTo>
                    <a:pt x="6315" y="0"/>
                    <a:pt x="0" y="24000"/>
                    <a:pt x="0" y="72000"/>
                  </a:cubicBezTo>
                  <a:cubicBezTo>
                    <a:pt x="0" y="96000"/>
                    <a:pt x="6315" y="120000"/>
                    <a:pt x="12631" y="120000"/>
                  </a:cubicBezTo>
                  <a:cubicBezTo>
                    <a:pt x="107368" y="120000"/>
                    <a:pt x="107368" y="120000"/>
                    <a:pt x="107368" y="120000"/>
                  </a:cubicBezTo>
                  <a:cubicBezTo>
                    <a:pt x="113684" y="120000"/>
                    <a:pt x="120000" y="96000"/>
                    <a:pt x="120000" y="72000"/>
                  </a:cubicBezTo>
                  <a:cubicBezTo>
                    <a:pt x="120000" y="24000"/>
                    <a:pt x="113684" y="0"/>
                    <a:pt x="1073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12;p8"/>
            <p:cNvSpPr/>
            <p:nvPr/>
          </p:nvSpPr>
          <p:spPr>
            <a:xfrm>
              <a:off x="1293813" y="4230688"/>
              <a:ext cx="523800" cy="371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448" y="120000"/>
                  </a:moveTo>
                  <a:cubicBezTo>
                    <a:pt x="105306" y="120000"/>
                    <a:pt x="105306" y="120000"/>
                    <a:pt x="105306" y="120000"/>
                  </a:cubicBezTo>
                  <a:cubicBezTo>
                    <a:pt x="105306" y="116521"/>
                    <a:pt x="106530" y="113043"/>
                    <a:pt x="107755" y="111304"/>
                  </a:cubicBezTo>
                  <a:cubicBezTo>
                    <a:pt x="105306" y="111304"/>
                    <a:pt x="105306" y="111304"/>
                    <a:pt x="105306" y="111304"/>
                  </a:cubicBezTo>
                  <a:cubicBezTo>
                    <a:pt x="105306" y="8695"/>
                    <a:pt x="105306" y="8695"/>
                    <a:pt x="105306" y="8695"/>
                  </a:cubicBezTo>
                  <a:cubicBezTo>
                    <a:pt x="115102" y="8695"/>
                    <a:pt x="115102" y="8695"/>
                    <a:pt x="115102" y="8695"/>
                  </a:cubicBezTo>
                  <a:cubicBezTo>
                    <a:pt x="115102" y="102608"/>
                    <a:pt x="115102" y="102608"/>
                    <a:pt x="115102" y="102608"/>
                  </a:cubicBezTo>
                  <a:cubicBezTo>
                    <a:pt x="116326" y="102608"/>
                    <a:pt x="118775" y="100869"/>
                    <a:pt x="119999" y="100869"/>
                  </a:cubicBezTo>
                  <a:cubicBezTo>
                    <a:pt x="119999" y="3478"/>
                    <a:pt x="119999" y="3478"/>
                    <a:pt x="119999" y="3478"/>
                  </a:cubicBezTo>
                  <a:cubicBezTo>
                    <a:pt x="119999" y="1739"/>
                    <a:pt x="118775" y="0"/>
                    <a:pt x="117551" y="0"/>
                  </a:cubicBezTo>
                  <a:cubicBezTo>
                    <a:pt x="101632" y="0"/>
                    <a:pt x="101632" y="0"/>
                    <a:pt x="101632" y="0"/>
                  </a:cubicBezTo>
                  <a:cubicBezTo>
                    <a:pt x="100408" y="0"/>
                    <a:pt x="99183" y="1739"/>
                    <a:pt x="99183" y="3478"/>
                  </a:cubicBezTo>
                  <a:cubicBezTo>
                    <a:pt x="99183" y="111304"/>
                    <a:pt x="99183" y="111304"/>
                    <a:pt x="99183" y="111304"/>
                  </a:cubicBezTo>
                  <a:cubicBezTo>
                    <a:pt x="89387" y="111304"/>
                    <a:pt x="89387" y="111304"/>
                    <a:pt x="89387" y="111304"/>
                  </a:cubicBezTo>
                  <a:cubicBezTo>
                    <a:pt x="89387" y="55652"/>
                    <a:pt x="89387" y="55652"/>
                    <a:pt x="89387" y="55652"/>
                  </a:cubicBezTo>
                  <a:cubicBezTo>
                    <a:pt x="89387" y="53913"/>
                    <a:pt x="88163" y="52173"/>
                    <a:pt x="85714" y="52173"/>
                  </a:cubicBezTo>
                  <a:cubicBezTo>
                    <a:pt x="69795" y="52173"/>
                    <a:pt x="69795" y="52173"/>
                    <a:pt x="69795" y="52173"/>
                  </a:cubicBezTo>
                  <a:cubicBezTo>
                    <a:pt x="68571" y="52173"/>
                    <a:pt x="67346" y="53913"/>
                    <a:pt x="67346" y="55652"/>
                  </a:cubicBezTo>
                  <a:cubicBezTo>
                    <a:pt x="67346" y="111304"/>
                    <a:pt x="67346" y="111304"/>
                    <a:pt x="67346" y="111304"/>
                  </a:cubicBezTo>
                  <a:cubicBezTo>
                    <a:pt x="57551" y="111304"/>
                    <a:pt x="57551" y="111304"/>
                    <a:pt x="57551" y="111304"/>
                  </a:cubicBezTo>
                  <a:cubicBezTo>
                    <a:pt x="57551" y="41739"/>
                    <a:pt x="57551" y="41739"/>
                    <a:pt x="57551" y="41739"/>
                  </a:cubicBezTo>
                  <a:cubicBezTo>
                    <a:pt x="57551" y="38260"/>
                    <a:pt x="56326" y="36521"/>
                    <a:pt x="55102" y="36521"/>
                  </a:cubicBezTo>
                  <a:cubicBezTo>
                    <a:pt x="39183" y="36521"/>
                    <a:pt x="39183" y="36521"/>
                    <a:pt x="39183" y="36521"/>
                  </a:cubicBezTo>
                  <a:cubicBezTo>
                    <a:pt x="37959" y="36521"/>
                    <a:pt x="35510" y="38260"/>
                    <a:pt x="35510" y="41739"/>
                  </a:cubicBezTo>
                  <a:cubicBezTo>
                    <a:pt x="35510" y="111304"/>
                    <a:pt x="35510" y="111304"/>
                    <a:pt x="35510" y="111304"/>
                  </a:cubicBezTo>
                  <a:cubicBezTo>
                    <a:pt x="25714" y="111304"/>
                    <a:pt x="25714" y="111304"/>
                    <a:pt x="25714" y="111304"/>
                  </a:cubicBezTo>
                  <a:cubicBezTo>
                    <a:pt x="25714" y="78260"/>
                    <a:pt x="25714" y="78260"/>
                    <a:pt x="25714" y="78260"/>
                  </a:cubicBezTo>
                  <a:cubicBezTo>
                    <a:pt x="25714" y="76521"/>
                    <a:pt x="24489" y="74782"/>
                    <a:pt x="23265" y="74782"/>
                  </a:cubicBezTo>
                  <a:cubicBezTo>
                    <a:pt x="7346" y="74782"/>
                    <a:pt x="7346" y="74782"/>
                    <a:pt x="7346" y="74782"/>
                  </a:cubicBezTo>
                  <a:cubicBezTo>
                    <a:pt x="6122" y="74782"/>
                    <a:pt x="4897" y="76521"/>
                    <a:pt x="4897" y="78260"/>
                  </a:cubicBezTo>
                  <a:cubicBezTo>
                    <a:pt x="4897" y="111304"/>
                    <a:pt x="4897" y="111304"/>
                    <a:pt x="4897" y="111304"/>
                  </a:cubicBezTo>
                  <a:cubicBezTo>
                    <a:pt x="2448" y="111304"/>
                    <a:pt x="2448" y="111304"/>
                    <a:pt x="2448" y="111304"/>
                  </a:cubicBezTo>
                  <a:cubicBezTo>
                    <a:pt x="1224" y="111304"/>
                    <a:pt x="0" y="113043"/>
                    <a:pt x="0" y="114782"/>
                  </a:cubicBezTo>
                  <a:cubicBezTo>
                    <a:pt x="0" y="118260"/>
                    <a:pt x="1224" y="120000"/>
                    <a:pt x="2448" y="120000"/>
                  </a:cubicBezTo>
                  <a:close/>
                  <a:moveTo>
                    <a:pt x="73469" y="60869"/>
                  </a:moveTo>
                  <a:cubicBezTo>
                    <a:pt x="83265" y="60869"/>
                    <a:pt x="83265" y="60869"/>
                    <a:pt x="83265" y="60869"/>
                  </a:cubicBezTo>
                  <a:cubicBezTo>
                    <a:pt x="83265" y="111304"/>
                    <a:pt x="83265" y="111304"/>
                    <a:pt x="83265" y="111304"/>
                  </a:cubicBezTo>
                  <a:cubicBezTo>
                    <a:pt x="73469" y="111304"/>
                    <a:pt x="73469" y="111304"/>
                    <a:pt x="73469" y="111304"/>
                  </a:cubicBezTo>
                  <a:lnTo>
                    <a:pt x="73469" y="60869"/>
                  </a:lnTo>
                  <a:close/>
                  <a:moveTo>
                    <a:pt x="41632" y="45217"/>
                  </a:moveTo>
                  <a:cubicBezTo>
                    <a:pt x="51428" y="45217"/>
                    <a:pt x="51428" y="45217"/>
                    <a:pt x="51428" y="45217"/>
                  </a:cubicBezTo>
                  <a:cubicBezTo>
                    <a:pt x="51428" y="111304"/>
                    <a:pt x="51428" y="111304"/>
                    <a:pt x="51428" y="111304"/>
                  </a:cubicBezTo>
                  <a:cubicBezTo>
                    <a:pt x="41632" y="111304"/>
                    <a:pt x="41632" y="111304"/>
                    <a:pt x="41632" y="111304"/>
                  </a:cubicBezTo>
                  <a:lnTo>
                    <a:pt x="41632" y="45217"/>
                  </a:lnTo>
                  <a:close/>
                  <a:moveTo>
                    <a:pt x="11020" y="83478"/>
                  </a:moveTo>
                  <a:cubicBezTo>
                    <a:pt x="20816" y="83478"/>
                    <a:pt x="20816" y="83478"/>
                    <a:pt x="20816" y="83478"/>
                  </a:cubicBezTo>
                  <a:cubicBezTo>
                    <a:pt x="20816" y="111304"/>
                    <a:pt x="20816" y="111304"/>
                    <a:pt x="20816" y="111304"/>
                  </a:cubicBezTo>
                  <a:cubicBezTo>
                    <a:pt x="11020" y="111304"/>
                    <a:pt x="11020" y="111304"/>
                    <a:pt x="11020" y="111304"/>
                  </a:cubicBezTo>
                  <a:lnTo>
                    <a:pt x="11020" y="834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8"/>
            <p:cNvSpPr/>
            <p:nvPr/>
          </p:nvSpPr>
          <p:spPr>
            <a:xfrm>
              <a:off x="1106488" y="3538538"/>
              <a:ext cx="936600" cy="1255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2971" y="117948"/>
                  </a:moveTo>
                  <a:cubicBezTo>
                    <a:pt x="3428" y="117948"/>
                    <a:pt x="3428" y="117948"/>
                    <a:pt x="3428" y="117948"/>
                  </a:cubicBezTo>
                  <a:cubicBezTo>
                    <a:pt x="3428" y="2564"/>
                    <a:pt x="3428" y="2564"/>
                    <a:pt x="3428" y="2564"/>
                  </a:cubicBezTo>
                  <a:cubicBezTo>
                    <a:pt x="75428" y="2564"/>
                    <a:pt x="75428" y="2564"/>
                    <a:pt x="75428" y="2564"/>
                  </a:cubicBezTo>
                  <a:cubicBezTo>
                    <a:pt x="75428" y="31794"/>
                    <a:pt x="75428" y="31794"/>
                    <a:pt x="75428" y="31794"/>
                  </a:cubicBezTo>
                  <a:cubicBezTo>
                    <a:pt x="75428" y="32820"/>
                    <a:pt x="76114" y="33333"/>
                    <a:pt x="76800" y="33333"/>
                  </a:cubicBezTo>
                  <a:cubicBezTo>
                    <a:pt x="116571" y="33333"/>
                    <a:pt x="116571" y="33333"/>
                    <a:pt x="116571" y="33333"/>
                  </a:cubicBezTo>
                  <a:cubicBezTo>
                    <a:pt x="116571" y="92307"/>
                    <a:pt x="116571" y="92307"/>
                    <a:pt x="116571" y="92307"/>
                  </a:cubicBezTo>
                  <a:cubicBezTo>
                    <a:pt x="117257" y="92820"/>
                    <a:pt x="117257" y="94358"/>
                    <a:pt x="117257" y="95384"/>
                  </a:cubicBezTo>
                  <a:cubicBezTo>
                    <a:pt x="117257" y="97435"/>
                    <a:pt x="117257" y="97435"/>
                    <a:pt x="117257" y="97435"/>
                  </a:cubicBezTo>
                  <a:cubicBezTo>
                    <a:pt x="117942" y="97435"/>
                    <a:pt x="118628" y="96923"/>
                    <a:pt x="119999" y="96410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314" y="31794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78171" y="512"/>
                    <a:pt x="78171" y="512"/>
                    <a:pt x="78171" y="512"/>
                  </a:cubicBezTo>
                  <a:cubicBezTo>
                    <a:pt x="78171" y="512"/>
                    <a:pt x="78171" y="512"/>
                    <a:pt x="78171" y="0"/>
                  </a:cubicBezTo>
                  <a:cubicBezTo>
                    <a:pt x="78171" y="0"/>
                    <a:pt x="78171" y="0"/>
                    <a:pt x="78171" y="0"/>
                  </a:cubicBezTo>
                  <a:cubicBezTo>
                    <a:pt x="78171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6800" y="0"/>
                  </a:cubicBezTo>
                  <a:cubicBezTo>
                    <a:pt x="2057" y="0"/>
                    <a:pt x="2057" y="0"/>
                    <a:pt x="2057" y="0"/>
                  </a:cubicBezTo>
                  <a:cubicBezTo>
                    <a:pt x="685" y="0"/>
                    <a:pt x="0" y="512"/>
                    <a:pt x="0" y="1538"/>
                  </a:cubicBezTo>
                  <a:cubicBezTo>
                    <a:pt x="0" y="118974"/>
                    <a:pt x="0" y="118974"/>
                    <a:pt x="0" y="118974"/>
                  </a:cubicBezTo>
                  <a:cubicBezTo>
                    <a:pt x="0" y="119487"/>
                    <a:pt x="685" y="120000"/>
                    <a:pt x="2057" y="120000"/>
                  </a:cubicBezTo>
                  <a:cubicBezTo>
                    <a:pt x="82971" y="120000"/>
                    <a:pt x="82971" y="120000"/>
                    <a:pt x="82971" y="120000"/>
                  </a:cubicBezTo>
                  <a:lnTo>
                    <a:pt x="82971" y="117948"/>
                  </a:lnTo>
                  <a:close/>
                  <a:moveTo>
                    <a:pt x="78857" y="4102"/>
                  </a:moveTo>
                  <a:cubicBezTo>
                    <a:pt x="113828" y="30769"/>
                    <a:pt x="113828" y="30769"/>
                    <a:pt x="113828" y="30769"/>
                  </a:cubicBezTo>
                  <a:cubicBezTo>
                    <a:pt x="78857" y="30769"/>
                    <a:pt x="78857" y="30769"/>
                    <a:pt x="78857" y="30769"/>
                  </a:cubicBezTo>
                  <a:lnTo>
                    <a:pt x="78857" y="41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8"/>
            <p:cNvSpPr/>
            <p:nvPr/>
          </p:nvSpPr>
          <p:spPr>
            <a:xfrm>
              <a:off x="1293813" y="3748088"/>
              <a:ext cx="2508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8"/>
            <p:cNvSpPr/>
            <p:nvPr/>
          </p:nvSpPr>
          <p:spPr>
            <a:xfrm>
              <a:off x="1293813" y="3919538"/>
              <a:ext cx="2508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6000"/>
                    <a:pt x="120000" y="48000"/>
                  </a:cubicBezTo>
                  <a:cubicBezTo>
                    <a:pt x="120000" y="24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24000"/>
                    <a:pt x="0" y="48000"/>
                  </a:cubicBezTo>
                  <a:cubicBezTo>
                    <a:pt x="0" y="96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8"/>
            <p:cNvSpPr/>
            <p:nvPr/>
          </p:nvSpPr>
          <p:spPr>
            <a:xfrm>
              <a:off x="1325563" y="4048125"/>
              <a:ext cx="480900" cy="301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7333" y="64285"/>
                  </a:moveTo>
                  <a:cubicBezTo>
                    <a:pt x="74666" y="64285"/>
                    <a:pt x="72000" y="66428"/>
                    <a:pt x="70666" y="68571"/>
                  </a:cubicBezTo>
                  <a:cubicBezTo>
                    <a:pt x="52000" y="59999"/>
                    <a:pt x="52000" y="59999"/>
                    <a:pt x="52000" y="59999"/>
                  </a:cubicBezTo>
                  <a:cubicBezTo>
                    <a:pt x="52000" y="51428"/>
                    <a:pt x="48000" y="44999"/>
                    <a:pt x="42666" y="44999"/>
                  </a:cubicBezTo>
                  <a:cubicBezTo>
                    <a:pt x="38666" y="44999"/>
                    <a:pt x="34666" y="51428"/>
                    <a:pt x="34666" y="59999"/>
                  </a:cubicBezTo>
                  <a:cubicBezTo>
                    <a:pt x="34666" y="62142"/>
                    <a:pt x="34666" y="62142"/>
                    <a:pt x="34666" y="64285"/>
                  </a:cubicBezTo>
                  <a:cubicBezTo>
                    <a:pt x="13333" y="92142"/>
                    <a:pt x="13333" y="92142"/>
                    <a:pt x="13333" y="92142"/>
                  </a:cubicBezTo>
                  <a:cubicBezTo>
                    <a:pt x="12000" y="92142"/>
                    <a:pt x="10666" y="92142"/>
                    <a:pt x="9333" y="92142"/>
                  </a:cubicBezTo>
                  <a:cubicBezTo>
                    <a:pt x="4000" y="92142"/>
                    <a:pt x="0" y="98571"/>
                    <a:pt x="0" y="104999"/>
                  </a:cubicBezTo>
                  <a:cubicBezTo>
                    <a:pt x="0" y="113571"/>
                    <a:pt x="4000" y="119999"/>
                    <a:pt x="9333" y="119999"/>
                  </a:cubicBezTo>
                  <a:cubicBezTo>
                    <a:pt x="13333" y="119999"/>
                    <a:pt x="17333" y="113571"/>
                    <a:pt x="17333" y="104999"/>
                  </a:cubicBezTo>
                  <a:cubicBezTo>
                    <a:pt x="17333" y="102857"/>
                    <a:pt x="17333" y="102857"/>
                    <a:pt x="17333" y="100714"/>
                  </a:cubicBezTo>
                  <a:cubicBezTo>
                    <a:pt x="38666" y="72857"/>
                    <a:pt x="38666" y="72857"/>
                    <a:pt x="38666" y="72857"/>
                  </a:cubicBezTo>
                  <a:cubicBezTo>
                    <a:pt x="40000" y="72857"/>
                    <a:pt x="41333" y="75000"/>
                    <a:pt x="42666" y="75000"/>
                  </a:cubicBezTo>
                  <a:cubicBezTo>
                    <a:pt x="45333" y="75000"/>
                    <a:pt x="48000" y="72857"/>
                    <a:pt x="49333" y="68571"/>
                  </a:cubicBezTo>
                  <a:cubicBezTo>
                    <a:pt x="68000" y="79285"/>
                    <a:pt x="68000" y="79285"/>
                    <a:pt x="68000" y="79285"/>
                  </a:cubicBezTo>
                  <a:cubicBezTo>
                    <a:pt x="68000" y="85714"/>
                    <a:pt x="72000" y="92142"/>
                    <a:pt x="77333" y="92142"/>
                  </a:cubicBezTo>
                  <a:cubicBezTo>
                    <a:pt x="82666" y="92142"/>
                    <a:pt x="86666" y="85714"/>
                    <a:pt x="86666" y="77142"/>
                  </a:cubicBezTo>
                  <a:cubicBezTo>
                    <a:pt x="86666" y="75000"/>
                    <a:pt x="85333" y="72857"/>
                    <a:pt x="85333" y="70714"/>
                  </a:cubicBezTo>
                  <a:cubicBezTo>
                    <a:pt x="108000" y="27857"/>
                    <a:pt x="108000" y="27857"/>
                    <a:pt x="108000" y="27857"/>
                  </a:cubicBezTo>
                  <a:cubicBezTo>
                    <a:pt x="109333" y="27857"/>
                    <a:pt x="110666" y="27857"/>
                    <a:pt x="112000" y="27857"/>
                  </a:cubicBezTo>
                  <a:cubicBezTo>
                    <a:pt x="116000" y="27857"/>
                    <a:pt x="120000" y="21428"/>
                    <a:pt x="120000" y="12857"/>
                  </a:cubicBezTo>
                  <a:cubicBezTo>
                    <a:pt x="120000" y="6428"/>
                    <a:pt x="116000" y="0"/>
                    <a:pt x="112000" y="0"/>
                  </a:cubicBezTo>
                  <a:cubicBezTo>
                    <a:pt x="106666" y="0"/>
                    <a:pt x="102666" y="6428"/>
                    <a:pt x="102666" y="12857"/>
                  </a:cubicBezTo>
                  <a:cubicBezTo>
                    <a:pt x="102666" y="17142"/>
                    <a:pt x="102666" y="19285"/>
                    <a:pt x="104000" y="21428"/>
                  </a:cubicBezTo>
                  <a:cubicBezTo>
                    <a:pt x="80000" y="64285"/>
                    <a:pt x="80000" y="64285"/>
                    <a:pt x="80000" y="64285"/>
                  </a:cubicBezTo>
                  <a:cubicBezTo>
                    <a:pt x="78666" y="64285"/>
                    <a:pt x="78666" y="64285"/>
                    <a:pt x="77333" y="64285"/>
                  </a:cubicBezTo>
                  <a:close/>
                  <a:moveTo>
                    <a:pt x="9333" y="109285"/>
                  </a:moveTo>
                  <a:cubicBezTo>
                    <a:pt x="8000" y="109285"/>
                    <a:pt x="6666" y="107142"/>
                    <a:pt x="6666" y="104999"/>
                  </a:cubicBezTo>
                  <a:cubicBezTo>
                    <a:pt x="6666" y="102857"/>
                    <a:pt x="8000" y="100714"/>
                    <a:pt x="9333" y="100714"/>
                  </a:cubicBezTo>
                  <a:cubicBezTo>
                    <a:pt x="10666" y="100714"/>
                    <a:pt x="10666" y="102857"/>
                    <a:pt x="10666" y="104999"/>
                  </a:cubicBezTo>
                  <a:cubicBezTo>
                    <a:pt x="10666" y="107142"/>
                    <a:pt x="10666" y="109285"/>
                    <a:pt x="9333" y="109285"/>
                  </a:cubicBezTo>
                  <a:close/>
                  <a:moveTo>
                    <a:pt x="42666" y="64285"/>
                  </a:moveTo>
                  <a:cubicBezTo>
                    <a:pt x="41333" y="64285"/>
                    <a:pt x="40000" y="62142"/>
                    <a:pt x="40000" y="59999"/>
                  </a:cubicBezTo>
                  <a:cubicBezTo>
                    <a:pt x="40000" y="57857"/>
                    <a:pt x="41333" y="55714"/>
                    <a:pt x="42666" y="55714"/>
                  </a:cubicBezTo>
                  <a:cubicBezTo>
                    <a:pt x="44000" y="55714"/>
                    <a:pt x="45333" y="57857"/>
                    <a:pt x="45333" y="59999"/>
                  </a:cubicBezTo>
                  <a:cubicBezTo>
                    <a:pt x="45333" y="62142"/>
                    <a:pt x="44000" y="64285"/>
                    <a:pt x="42666" y="64285"/>
                  </a:cubicBezTo>
                  <a:close/>
                  <a:moveTo>
                    <a:pt x="77333" y="81428"/>
                  </a:moveTo>
                  <a:cubicBezTo>
                    <a:pt x="76000" y="81428"/>
                    <a:pt x="74666" y="79285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5000"/>
                  </a:cubicBezTo>
                  <a:cubicBezTo>
                    <a:pt x="76000" y="75000"/>
                    <a:pt x="76000" y="75000"/>
                    <a:pt x="77333" y="75000"/>
                  </a:cubicBezTo>
                  <a:cubicBezTo>
                    <a:pt x="78666" y="75000"/>
                    <a:pt x="80000" y="75000"/>
                    <a:pt x="80000" y="77142"/>
                  </a:cubicBezTo>
                  <a:cubicBezTo>
                    <a:pt x="80000" y="79285"/>
                    <a:pt x="78666" y="81428"/>
                    <a:pt x="77333" y="81428"/>
                  </a:cubicBezTo>
                  <a:close/>
                  <a:moveTo>
                    <a:pt x="112000" y="10714"/>
                  </a:moveTo>
                  <a:cubicBezTo>
                    <a:pt x="113333" y="10714"/>
                    <a:pt x="113333" y="10714"/>
                    <a:pt x="113333" y="12857"/>
                  </a:cubicBezTo>
                  <a:cubicBezTo>
                    <a:pt x="113333" y="14999"/>
                    <a:pt x="113333" y="17142"/>
                    <a:pt x="112000" y="17142"/>
                  </a:cubicBezTo>
                  <a:cubicBezTo>
                    <a:pt x="109333" y="17142"/>
                    <a:pt x="109333" y="14999"/>
                    <a:pt x="109333" y="12857"/>
                  </a:cubicBezTo>
                  <a:cubicBezTo>
                    <a:pt x="109333" y="10714"/>
                    <a:pt x="109333" y="10714"/>
                    <a:pt x="112000" y="107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8"/>
            <p:cNvSpPr/>
            <p:nvPr/>
          </p:nvSpPr>
          <p:spPr>
            <a:xfrm>
              <a:off x="1293813" y="3833813"/>
              <a:ext cx="2508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18;p8"/>
            <p:cNvSpPr/>
            <p:nvPr/>
          </p:nvSpPr>
          <p:spPr>
            <a:xfrm>
              <a:off x="1555750" y="4462463"/>
              <a:ext cx="711300" cy="1544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9774" y="62500"/>
                  </a:moveTo>
                  <a:cubicBezTo>
                    <a:pt x="32481" y="64583"/>
                    <a:pt x="36090" y="66250"/>
                    <a:pt x="41503" y="67916"/>
                  </a:cubicBezTo>
                  <a:cubicBezTo>
                    <a:pt x="41503" y="76250"/>
                    <a:pt x="41503" y="76250"/>
                    <a:pt x="41503" y="76250"/>
                  </a:cubicBezTo>
                  <a:cubicBezTo>
                    <a:pt x="31578" y="76250"/>
                    <a:pt x="31578" y="76250"/>
                    <a:pt x="31578" y="76250"/>
                  </a:cubicBezTo>
                  <a:cubicBezTo>
                    <a:pt x="30676" y="76250"/>
                    <a:pt x="29774" y="77083"/>
                    <a:pt x="29774" y="77500"/>
                  </a:cubicBezTo>
                  <a:cubicBezTo>
                    <a:pt x="29774" y="89166"/>
                    <a:pt x="29774" y="89166"/>
                    <a:pt x="29774" y="89166"/>
                  </a:cubicBezTo>
                  <a:cubicBezTo>
                    <a:pt x="29774" y="120000"/>
                    <a:pt x="29774" y="120000"/>
                    <a:pt x="29774" y="120000"/>
                  </a:cubicBezTo>
                  <a:cubicBezTo>
                    <a:pt x="34285" y="120000"/>
                    <a:pt x="34285" y="120000"/>
                    <a:pt x="34285" y="120000"/>
                  </a:cubicBezTo>
                  <a:cubicBezTo>
                    <a:pt x="34285" y="90000"/>
                    <a:pt x="34285" y="90000"/>
                    <a:pt x="34285" y="90000"/>
                  </a:cubicBezTo>
                  <a:cubicBezTo>
                    <a:pt x="110977" y="90000"/>
                    <a:pt x="110977" y="90000"/>
                    <a:pt x="110977" y="90000"/>
                  </a:cubicBezTo>
                  <a:cubicBezTo>
                    <a:pt x="110977" y="120000"/>
                    <a:pt x="110977" y="120000"/>
                    <a:pt x="110977" y="120000"/>
                  </a:cubicBezTo>
                  <a:cubicBezTo>
                    <a:pt x="115488" y="120000"/>
                    <a:pt x="115488" y="120000"/>
                    <a:pt x="115488" y="120000"/>
                  </a:cubicBezTo>
                  <a:cubicBezTo>
                    <a:pt x="115488" y="89166"/>
                    <a:pt x="115488" y="89166"/>
                    <a:pt x="115488" y="89166"/>
                  </a:cubicBezTo>
                  <a:cubicBezTo>
                    <a:pt x="115488" y="77500"/>
                    <a:pt x="115488" y="77500"/>
                    <a:pt x="115488" y="77500"/>
                  </a:cubicBezTo>
                  <a:cubicBezTo>
                    <a:pt x="115488" y="77083"/>
                    <a:pt x="114586" y="76250"/>
                    <a:pt x="112781" y="76250"/>
                  </a:cubicBezTo>
                  <a:cubicBezTo>
                    <a:pt x="103759" y="76250"/>
                    <a:pt x="103759" y="76250"/>
                    <a:pt x="103759" y="76250"/>
                  </a:cubicBezTo>
                  <a:cubicBezTo>
                    <a:pt x="103759" y="67500"/>
                    <a:pt x="103759" y="67500"/>
                    <a:pt x="103759" y="67500"/>
                  </a:cubicBezTo>
                  <a:cubicBezTo>
                    <a:pt x="113684" y="64166"/>
                    <a:pt x="120000" y="59166"/>
                    <a:pt x="120000" y="53333"/>
                  </a:cubicBezTo>
                  <a:cubicBezTo>
                    <a:pt x="120000" y="21666"/>
                    <a:pt x="120000" y="21666"/>
                    <a:pt x="120000" y="21666"/>
                  </a:cubicBezTo>
                  <a:cubicBezTo>
                    <a:pt x="120000" y="18333"/>
                    <a:pt x="114586" y="15833"/>
                    <a:pt x="107368" y="15833"/>
                  </a:cubicBezTo>
                  <a:cubicBezTo>
                    <a:pt x="104661" y="15833"/>
                    <a:pt x="101954" y="16250"/>
                    <a:pt x="99248" y="17083"/>
                  </a:cubicBezTo>
                  <a:cubicBezTo>
                    <a:pt x="99248" y="12083"/>
                    <a:pt x="99248" y="12083"/>
                    <a:pt x="99248" y="12083"/>
                  </a:cubicBezTo>
                  <a:cubicBezTo>
                    <a:pt x="99248" y="8750"/>
                    <a:pt x="93834" y="6250"/>
                    <a:pt x="86616" y="6250"/>
                  </a:cubicBezTo>
                  <a:cubicBezTo>
                    <a:pt x="83909" y="6250"/>
                    <a:pt x="81203" y="6666"/>
                    <a:pt x="78496" y="7500"/>
                  </a:cubicBezTo>
                  <a:cubicBezTo>
                    <a:pt x="78496" y="5833"/>
                    <a:pt x="78496" y="5833"/>
                    <a:pt x="78496" y="5833"/>
                  </a:cubicBezTo>
                  <a:cubicBezTo>
                    <a:pt x="78496" y="2500"/>
                    <a:pt x="73082" y="0"/>
                    <a:pt x="65864" y="0"/>
                  </a:cubicBezTo>
                  <a:cubicBezTo>
                    <a:pt x="59548" y="0"/>
                    <a:pt x="54135" y="2500"/>
                    <a:pt x="54135" y="5833"/>
                  </a:cubicBezTo>
                  <a:cubicBezTo>
                    <a:pt x="54135" y="7500"/>
                    <a:pt x="54135" y="7500"/>
                    <a:pt x="54135" y="7500"/>
                  </a:cubicBezTo>
                  <a:cubicBezTo>
                    <a:pt x="51428" y="6666"/>
                    <a:pt x="48721" y="6250"/>
                    <a:pt x="45112" y="6250"/>
                  </a:cubicBezTo>
                  <a:cubicBezTo>
                    <a:pt x="38796" y="6250"/>
                    <a:pt x="33383" y="8750"/>
                    <a:pt x="33383" y="12083"/>
                  </a:cubicBezTo>
                  <a:cubicBezTo>
                    <a:pt x="33383" y="41250"/>
                    <a:pt x="33383" y="41250"/>
                    <a:pt x="33383" y="41250"/>
                  </a:cubicBezTo>
                  <a:cubicBezTo>
                    <a:pt x="18947" y="33333"/>
                    <a:pt x="18947" y="33333"/>
                    <a:pt x="18947" y="33333"/>
                  </a:cubicBezTo>
                  <a:cubicBezTo>
                    <a:pt x="18947" y="33333"/>
                    <a:pt x="18045" y="33333"/>
                    <a:pt x="18045" y="33333"/>
                  </a:cubicBezTo>
                  <a:cubicBezTo>
                    <a:pt x="14436" y="31666"/>
                    <a:pt x="8120" y="31666"/>
                    <a:pt x="4511" y="33333"/>
                  </a:cubicBezTo>
                  <a:cubicBezTo>
                    <a:pt x="902" y="35000"/>
                    <a:pt x="0" y="37500"/>
                    <a:pt x="2706" y="39583"/>
                  </a:cubicBezTo>
                  <a:cubicBezTo>
                    <a:pt x="4511" y="40833"/>
                    <a:pt x="18045" y="54166"/>
                    <a:pt x="29774" y="62500"/>
                  </a:cubicBezTo>
                  <a:close/>
                  <a:moveTo>
                    <a:pt x="110977" y="78333"/>
                  </a:moveTo>
                  <a:cubicBezTo>
                    <a:pt x="110977" y="88333"/>
                    <a:pt x="110977" y="88333"/>
                    <a:pt x="110977" y="88333"/>
                  </a:cubicBezTo>
                  <a:cubicBezTo>
                    <a:pt x="34285" y="88333"/>
                    <a:pt x="34285" y="88333"/>
                    <a:pt x="34285" y="88333"/>
                  </a:cubicBezTo>
                  <a:cubicBezTo>
                    <a:pt x="34285" y="78333"/>
                    <a:pt x="34285" y="78333"/>
                    <a:pt x="34285" y="78333"/>
                  </a:cubicBezTo>
                  <a:lnTo>
                    <a:pt x="110977" y="78333"/>
                  </a:lnTo>
                  <a:close/>
                  <a:moveTo>
                    <a:pt x="7218" y="35000"/>
                  </a:moveTo>
                  <a:cubicBezTo>
                    <a:pt x="9022" y="33750"/>
                    <a:pt x="12631" y="33750"/>
                    <a:pt x="15338" y="34583"/>
                  </a:cubicBezTo>
                  <a:cubicBezTo>
                    <a:pt x="33383" y="44583"/>
                    <a:pt x="33383" y="44583"/>
                    <a:pt x="33383" y="44583"/>
                  </a:cubicBezTo>
                  <a:cubicBezTo>
                    <a:pt x="34285" y="45000"/>
                    <a:pt x="35187" y="45000"/>
                    <a:pt x="36090" y="45000"/>
                  </a:cubicBezTo>
                  <a:cubicBezTo>
                    <a:pt x="36992" y="44583"/>
                    <a:pt x="36992" y="44166"/>
                    <a:pt x="36992" y="43750"/>
                  </a:cubicBezTo>
                  <a:cubicBezTo>
                    <a:pt x="36992" y="12083"/>
                    <a:pt x="36992" y="12083"/>
                    <a:pt x="36992" y="12083"/>
                  </a:cubicBezTo>
                  <a:cubicBezTo>
                    <a:pt x="36992" y="10416"/>
                    <a:pt x="40601" y="8750"/>
                    <a:pt x="44210" y="8333"/>
                  </a:cubicBezTo>
                  <a:cubicBezTo>
                    <a:pt x="49624" y="7916"/>
                    <a:pt x="54135" y="10000"/>
                    <a:pt x="54135" y="12083"/>
                  </a:cubicBezTo>
                  <a:cubicBezTo>
                    <a:pt x="54135" y="29583"/>
                    <a:pt x="54135" y="29583"/>
                    <a:pt x="54135" y="29583"/>
                  </a:cubicBezTo>
                  <a:cubicBezTo>
                    <a:pt x="54135" y="30000"/>
                    <a:pt x="55037" y="30416"/>
                    <a:pt x="55939" y="30416"/>
                  </a:cubicBezTo>
                  <a:cubicBezTo>
                    <a:pt x="55939" y="30416"/>
                    <a:pt x="55939" y="30416"/>
                    <a:pt x="55939" y="30416"/>
                  </a:cubicBezTo>
                  <a:cubicBezTo>
                    <a:pt x="56842" y="30416"/>
                    <a:pt x="57744" y="30000"/>
                    <a:pt x="57744" y="29583"/>
                  </a:cubicBezTo>
                  <a:cubicBezTo>
                    <a:pt x="57744" y="12083"/>
                    <a:pt x="57744" y="12083"/>
                    <a:pt x="57744" y="12083"/>
                  </a:cubicBezTo>
                  <a:cubicBezTo>
                    <a:pt x="57744" y="5833"/>
                    <a:pt x="57744" y="5833"/>
                    <a:pt x="57744" y="5833"/>
                  </a:cubicBezTo>
                  <a:cubicBezTo>
                    <a:pt x="57744" y="3750"/>
                    <a:pt x="61353" y="2083"/>
                    <a:pt x="64962" y="2083"/>
                  </a:cubicBezTo>
                  <a:cubicBezTo>
                    <a:pt x="70375" y="1666"/>
                    <a:pt x="73984" y="3333"/>
                    <a:pt x="73984" y="5833"/>
                  </a:cubicBezTo>
                  <a:cubicBezTo>
                    <a:pt x="73984" y="12083"/>
                    <a:pt x="73984" y="12083"/>
                    <a:pt x="73984" y="12083"/>
                  </a:cubicBezTo>
                  <a:cubicBezTo>
                    <a:pt x="73984" y="29583"/>
                    <a:pt x="73984" y="29583"/>
                    <a:pt x="73984" y="29583"/>
                  </a:cubicBezTo>
                  <a:cubicBezTo>
                    <a:pt x="73984" y="30000"/>
                    <a:pt x="75789" y="30416"/>
                    <a:pt x="76691" y="30416"/>
                  </a:cubicBezTo>
                  <a:cubicBezTo>
                    <a:pt x="76691" y="30416"/>
                    <a:pt x="76691" y="30416"/>
                    <a:pt x="76691" y="30416"/>
                  </a:cubicBezTo>
                  <a:cubicBezTo>
                    <a:pt x="77593" y="30416"/>
                    <a:pt x="78496" y="30000"/>
                    <a:pt x="78496" y="29583"/>
                  </a:cubicBezTo>
                  <a:cubicBezTo>
                    <a:pt x="78496" y="12083"/>
                    <a:pt x="78496" y="12083"/>
                    <a:pt x="78496" y="12083"/>
                  </a:cubicBezTo>
                  <a:cubicBezTo>
                    <a:pt x="78496" y="10416"/>
                    <a:pt x="82105" y="8750"/>
                    <a:pt x="85714" y="8333"/>
                  </a:cubicBezTo>
                  <a:cubicBezTo>
                    <a:pt x="91127" y="7916"/>
                    <a:pt x="94736" y="10000"/>
                    <a:pt x="94736" y="12083"/>
                  </a:cubicBezTo>
                  <a:cubicBezTo>
                    <a:pt x="94736" y="21666"/>
                    <a:pt x="94736" y="21666"/>
                    <a:pt x="94736" y="21666"/>
                  </a:cubicBezTo>
                  <a:cubicBezTo>
                    <a:pt x="94736" y="34166"/>
                    <a:pt x="94736" y="34166"/>
                    <a:pt x="94736" y="34166"/>
                  </a:cubicBezTo>
                  <a:cubicBezTo>
                    <a:pt x="94736" y="34583"/>
                    <a:pt x="95639" y="35416"/>
                    <a:pt x="97443" y="35416"/>
                  </a:cubicBezTo>
                  <a:cubicBezTo>
                    <a:pt x="97443" y="35416"/>
                    <a:pt x="97443" y="35416"/>
                    <a:pt x="97443" y="35416"/>
                  </a:cubicBezTo>
                  <a:cubicBezTo>
                    <a:pt x="98345" y="35416"/>
                    <a:pt x="99248" y="34583"/>
                    <a:pt x="99248" y="34166"/>
                  </a:cubicBezTo>
                  <a:cubicBezTo>
                    <a:pt x="99248" y="21666"/>
                    <a:pt x="99248" y="21666"/>
                    <a:pt x="99248" y="21666"/>
                  </a:cubicBezTo>
                  <a:cubicBezTo>
                    <a:pt x="99248" y="20000"/>
                    <a:pt x="101954" y="17916"/>
                    <a:pt x="106466" y="17916"/>
                  </a:cubicBezTo>
                  <a:cubicBezTo>
                    <a:pt x="110977" y="17500"/>
                    <a:pt x="115488" y="19166"/>
                    <a:pt x="115488" y="21666"/>
                  </a:cubicBezTo>
                  <a:cubicBezTo>
                    <a:pt x="115488" y="53333"/>
                    <a:pt x="115488" y="53333"/>
                    <a:pt x="115488" y="53333"/>
                  </a:cubicBezTo>
                  <a:cubicBezTo>
                    <a:pt x="115488" y="58750"/>
                    <a:pt x="110075" y="63333"/>
                    <a:pt x="100150" y="65833"/>
                  </a:cubicBezTo>
                  <a:cubicBezTo>
                    <a:pt x="100150" y="66250"/>
                    <a:pt x="99248" y="66666"/>
                    <a:pt x="99248" y="67083"/>
                  </a:cubicBezTo>
                  <a:cubicBezTo>
                    <a:pt x="99248" y="76250"/>
                    <a:pt x="99248" y="76250"/>
                    <a:pt x="99248" y="76250"/>
                  </a:cubicBezTo>
                  <a:cubicBezTo>
                    <a:pt x="46015" y="76250"/>
                    <a:pt x="46015" y="76250"/>
                    <a:pt x="46015" y="76250"/>
                  </a:cubicBezTo>
                  <a:cubicBezTo>
                    <a:pt x="46015" y="67083"/>
                    <a:pt x="46015" y="67083"/>
                    <a:pt x="46015" y="67083"/>
                  </a:cubicBezTo>
                  <a:cubicBezTo>
                    <a:pt x="46015" y="66666"/>
                    <a:pt x="45112" y="66666"/>
                    <a:pt x="44210" y="66250"/>
                  </a:cubicBezTo>
                  <a:cubicBezTo>
                    <a:pt x="39699" y="65000"/>
                    <a:pt x="36090" y="63333"/>
                    <a:pt x="33383" y="61250"/>
                  </a:cubicBezTo>
                  <a:cubicBezTo>
                    <a:pt x="21654" y="52916"/>
                    <a:pt x="7218" y="38750"/>
                    <a:pt x="7218" y="38750"/>
                  </a:cubicBezTo>
                  <a:cubicBezTo>
                    <a:pt x="6315" y="38750"/>
                    <a:pt x="6315" y="38750"/>
                    <a:pt x="6315" y="38333"/>
                  </a:cubicBezTo>
                  <a:cubicBezTo>
                    <a:pt x="4511" y="37500"/>
                    <a:pt x="5413" y="35833"/>
                    <a:pt x="7218" y="35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9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9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9"/>
          <p:cNvSpPr txBox="1">
            <a:spLocks noGrp="1"/>
          </p:cNvSpPr>
          <p:nvPr>
            <p:ph type="body" idx="1"/>
          </p:nvPr>
        </p:nvSpPr>
        <p:spPr>
          <a:xfrm>
            <a:off x="6390750" y="439500"/>
            <a:ext cx="2122500" cy="426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</a:lstStyle>
          <a:p>
            <a:endParaRPr/>
          </a:p>
        </p:txBody>
      </p:sp>
      <p:sp>
        <p:nvSpPr>
          <p:cNvPr id="223" name="Google Shape;223;p9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half" type="blank">
  <p:cSld name="BLANK"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0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10"/>
          <p:cNvSpPr/>
          <p:nvPr/>
        </p:nvSpPr>
        <p:spPr>
          <a:xfrm>
            <a:off x="0" y="0"/>
            <a:ext cx="4566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10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657350"/>
            <a:ext cx="5138700" cy="31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▹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￭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⬝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unsplash.com/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chalSahar/Miriam-Libre/tree/master/fonts/otf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fontsquirrel.com/fonts/barlow" TargetMode="Externa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3.jpg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carnival.com/?utm_source=template" TargetMode="External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4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template-party.com/template/tp_cute2/tp_cute2_pink02/index.html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3"/>
          <p:cNvSpPr txBox="1">
            <a:spLocks noGrp="1"/>
          </p:cNvSpPr>
          <p:nvPr>
            <p:ph type="ctrTitle"/>
          </p:nvPr>
        </p:nvSpPr>
        <p:spPr>
          <a:xfrm>
            <a:off x="2122525" y="863194"/>
            <a:ext cx="4899000" cy="340156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dirty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卒</a:t>
            </a:r>
            <a:r>
              <a:rPr lang="ja-JP" altLang="en-US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研中間発表</a:t>
            </a:r>
            <a:r>
              <a:rPr lang="en" altLang="ja-JP" dirty="0">
                <a:ea typeface="HGS創英ﾌﾟﾚｾﾞﾝｽEB" panose="02020800000000000000" pitchFamily="18" charset="-128"/>
              </a:rPr>
              <a:t/>
            </a:r>
            <a:br>
              <a:rPr lang="en" altLang="ja-JP" dirty="0">
                <a:ea typeface="HGS創英ﾌﾟﾚｾﾞﾝｽEB" panose="02020800000000000000" pitchFamily="18" charset="-128"/>
              </a:rPr>
            </a:br>
            <a:r>
              <a:rPr lang="ja-JP" altLang="en-US" dirty="0" smtClean="0">
                <a:ea typeface="HGS創英ﾌﾟﾚｾﾞﾝｽEB" panose="02020800000000000000" pitchFamily="18" charset="-128"/>
              </a:rPr>
              <a:t>５班！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63380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743088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5"/>
          <p:cNvSpPr txBox="1">
            <a:spLocks noGrp="1"/>
          </p:cNvSpPr>
          <p:nvPr>
            <p:ph type="ctrTitle" idx="4294967295"/>
          </p:nvPr>
        </p:nvSpPr>
        <p:spPr>
          <a:xfrm>
            <a:off x="685800" y="440350"/>
            <a:ext cx="32973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HELLO!</a:t>
            </a:r>
            <a:endParaRPr sz="6000"/>
          </a:p>
        </p:txBody>
      </p:sp>
      <p:sp>
        <p:nvSpPr>
          <p:cNvPr id="255" name="Google Shape;255;p15"/>
          <p:cNvSpPr txBox="1">
            <a:spLocks noGrp="1"/>
          </p:cNvSpPr>
          <p:nvPr>
            <p:ph type="subTitle" idx="4294967295"/>
          </p:nvPr>
        </p:nvSpPr>
        <p:spPr>
          <a:xfrm>
            <a:off x="685800" y="1639975"/>
            <a:ext cx="3297300" cy="315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rgbClr val="A5B0FE"/>
                </a:solidFill>
              </a:rPr>
              <a:t>I am Jayden Smith</a:t>
            </a:r>
            <a:endParaRPr sz="3000" dirty="0">
              <a:solidFill>
                <a:srgbClr val="A5B0FE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I am here because I love to give presentations. 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You can find me at @username</a:t>
            </a:r>
            <a:endParaRPr b="1" dirty="0"/>
          </a:p>
        </p:txBody>
      </p:sp>
      <p:sp>
        <p:nvSpPr>
          <p:cNvPr id="256" name="Google Shape;256;p15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7"/>
          <p:cNvSpPr txBox="1">
            <a:spLocks noGrp="1"/>
          </p:cNvSpPr>
          <p:nvPr>
            <p:ph type="ctrTitle"/>
          </p:nvPr>
        </p:nvSpPr>
        <p:spPr>
          <a:xfrm>
            <a:off x="2626350" y="1888150"/>
            <a:ext cx="38913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TRANSITION HEADLINE</a:t>
            </a:r>
            <a:endParaRPr/>
          </a:p>
        </p:txBody>
      </p:sp>
      <p:sp>
        <p:nvSpPr>
          <p:cNvPr id="269" name="Google Shape;269;p17"/>
          <p:cNvSpPr txBox="1">
            <a:spLocks noGrp="1"/>
          </p:cNvSpPr>
          <p:nvPr>
            <p:ph type="subTitle" idx="1"/>
          </p:nvPr>
        </p:nvSpPr>
        <p:spPr>
          <a:xfrm>
            <a:off x="2626350" y="3144854"/>
            <a:ext cx="38913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8"/>
          <p:cNvSpPr txBox="1">
            <a:spLocks noGrp="1"/>
          </p:cNvSpPr>
          <p:nvPr>
            <p:ph type="body" idx="1"/>
          </p:nvPr>
        </p:nvSpPr>
        <p:spPr>
          <a:xfrm>
            <a:off x="2848484" y="825425"/>
            <a:ext cx="3447000" cy="349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Quotations are commonly printed as a means of inspiration and to invoke philosophical thoughts from the reader.</a:t>
            </a:r>
            <a:endParaRPr/>
          </a:p>
        </p:txBody>
      </p:sp>
      <p:sp>
        <p:nvSpPr>
          <p:cNvPr id="275" name="Google Shape;275;p18"/>
          <p:cNvSpPr txBox="1">
            <a:spLocks noGrp="1"/>
          </p:cNvSpPr>
          <p:nvPr>
            <p:ph type="sldNum" idx="12"/>
          </p:nvPr>
        </p:nvSpPr>
        <p:spPr>
          <a:xfrm>
            <a:off x="4116400" y="4807500"/>
            <a:ext cx="911100" cy="3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9"/>
          <p:cNvSpPr txBox="1">
            <a:spLocks noGrp="1"/>
          </p:cNvSpPr>
          <p:nvPr>
            <p:ph type="ctrTitle" idx="4294967295"/>
          </p:nvPr>
        </p:nvSpPr>
        <p:spPr>
          <a:xfrm>
            <a:off x="454550" y="1583350"/>
            <a:ext cx="2229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/>
              <a:t>BIG </a:t>
            </a:r>
            <a:r>
              <a:rPr lang="en" sz="3600"/>
              <a:t>CONCEPT</a:t>
            </a:r>
            <a:endParaRPr sz="3600"/>
          </a:p>
        </p:txBody>
      </p:sp>
      <p:sp>
        <p:nvSpPr>
          <p:cNvPr id="281" name="Google Shape;281;p19"/>
          <p:cNvSpPr txBox="1">
            <a:spLocks noGrp="1"/>
          </p:cNvSpPr>
          <p:nvPr>
            <p:ph type="subTitle" idx="4294967295"/>
          </p:nvPr>
        </p:nvSpPr>
        <p:spPr>
          <a:xfrm>
            <a:off x="454550" y="2725750"/>
            <a:ext cx="2229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Bring the attention of your audience over a key concept using icons or illustrations</a:t>
            </a:r>
            <a:endParaRPr sz="1800"/>
          </a:p>
        </p:txBody>
      </p:sp>
      <p:grpSp>
        <p:nvGrpSpPr>
          <p:cNvPr id="282" name="Google Shape;282;p19"/>
          <p:cNvGrpSpPr/>
          <p:nvPr/>
        </p:nvGrpSpPr>
        <p:grpSpPr>
          <a:xfrm>
            <a:off x="4989430" y="480048"/>
            <a:ext cx="2688023" cy="2687984"/>
            <a:chOff x="6643075" y="3664250"/>
            <a:chExt cx="407950" cy="407975"/>
          </a:xfrm>
        </p:grpSpPr>
        <p:sp>
          <p:nvSpPr>
            <p:cNvPr id="283" name="Google Shape;283;p19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381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19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381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5" name="Google Shape;285;p19"/>
          <p:cNvGrpSpPr/>
          <p:nvPr/>
        </p:nvGrpSpPr>
        <p:grpSpPr>
          <a:xfrm rot="-587295">
            <a:off x="4831103" y="3518436"/>
            <a:ext cx="1105140" cy="1105077"/>
            <a:chOff x="576250" y="4319400"/>
            <a:chExt cx="442075" cy="442050"/>
          </a:xfrm>
        </p:grpSpPr>
        <p:sp>
          <p:nvSpPr>
            <p:cNvPr id="286" name="Google Shape;286;p19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solidFill>
              <a:srgbClr val="000000"/>
            </a:solidFill>
            <a:ln w="381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19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solidFill>
              <a:srgbClr val="000000"/>
            </a:solidFill>
            <a:ln w="381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19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solidFill>
              <a:srgbClr val="000000"/>
            </a:solidFill>
            <a:ln w="381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19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solidFill>
              <a:srgbClr val="000000"/>
            </a:solidFill>
            <a:ln w="381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0" name="Google Shape;290;p19"/>
          <p:cNvSpPr/>
          <p:nvPr/>
        </p:nvSpPr>
        <p:spPr>
          <a:xfrm>
            <a:off x="4346385" y="1101027"/>
            <a:ext cx="420148" cy="401173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3810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19"/>
          <p:cNvSpPr/>
          <p:nvPr/>
        </p:nvSpPr>
        <p:spPr>
          <a:xfrm rot="2697410">
            <a:off x="7115127" y="3154920"/>
            <a:ext cx="637798" cy="608994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3810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19"/>
          <p:cNvSpPr/>
          <p:nvPr/>
        </p:nvSpPr>
        <p:spPr>
          <a:xfrm>
            <a:off x="7619694" y="2807253"/>
            <a:ext cx="255471" cy="244042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3810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19"/>
          <p:cNvSpPr/>
          <p:nvPr/>
        </p:nvSpPr>
        <p:spPr>
          <a:xfrm rot="1279871">
            <a:off x="4055299" y="2311116"/>
            <a:ext cx="255414" cy="243985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3810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19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0"/>
          <p:cNvSpPr txBox="1">
            <a:spLocks noGrp="1"/>
          </p:cNvSpPr>
          <p:nvPr>
            <p:ph type="body" idx="1"/>
          </p:nvPr>
        </p:nvSpPr>
        <p:spPr>
          <a:xfrm>
            <a:off x="457200" y="1672300"/>
            <a:ext cx="2494200" cy="31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White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300" name="Google Shape;300;p20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301" name="Google Shape;301;p20"/>
          <p:cNvSpPr txBox="1">
            <a:spLocks noGrp="1"/>
          </p:cNvSpPr>
          <p:nvPr>
            <p:ph type="body" idx="2"/>
          </p:nvPr>
        </p:nvSpPr>
        <p:spPr>
          <a:xfrm>
            <a:off x="3101652" y="1672300"/>
            <a:ext cx="2494200" cy="31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Black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ebony and of outer space. It has been the symbolic color of elegance, solemnity and authority.</a:t>
            </a:r>
            <a:endParaRPr/>
          </a:p>
        </p:txBody>
      </p:sp>
      <p:sp>
        <p:nvSpPr>
          <p:cNvPr id="302" name="Google Shape;302;p20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1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308" name="Google Shape;308;p21"/>
          <p:cNvSpPr txBox="1">
            <a:spLocks noGrp="1"/>
          </p:cNvSpPr>
          <p:nvPr>
            <p:ph type="body" idx="1"/>
          </p:nvPr>
        </p:nvSpPr>
        <p:spPr>
          <a:xfrm>
            <a:off x="457200" y="1661575"/>
            <a:ext cx="1656300" cy="30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309" name="Google Shape;309;p21"/>
          <p:cNvSpPr txBox="1">
            <a:spLocks noGrp="1"/>
          </p:cNvSpPr>
          <p:nvPr>
            <p:ph type="body" idx="2"/>
          </p:nvPr>
        </p:nvSpPr>
        <p:spPr>
          <a:xfrm>
            <a:off x="2198350" y="1661575"/>
            <a:ext cx="1656300" cy="30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310" name="Google Shape;310;p21"/>
          <p:cNvSpPr txBox="1">
            <a:spLocks noGrp="1"/>
          </p:cNvSpPr>
          <p:nvPr>
            <p:ph type="body" idx="3"/>
          </p:nvPr>
        </p:nvSpPr>
        <p:spPr>
          <a:xfrm>
            <a:off x="3939500" y="1661575"/>
            <a:ext cx="1656300" cy="30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21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2"/>
          <p:cNvSpPr txBox="1">
            <a:spLocks noGrp="1"/>
          </p:cNvSpPr>
          <p:nvPr>
            <p:ph type="title" idx="4294967295"/>
          </p:nvPr>
        </p:nvSpPr>
        <p:spPr>
          <a:xfrm>
            <a:off x="457200" y="1729975"/>
            <a:ext cx="35379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THOUSAND WORDS</a:t>
            </a:r>
            <a:endParaRPr/>
          </a:p>
        </p:txBody>
      </p:sp>
      <p:sp>
        <p:nvSpPr>
          <p:cNvPr id="317" name="Google Shape;317;p22"/>
          <p:cNvSpPr txBox="1">
            <a:spLocks noGrp="1"/>
          </p:cNvSpPr>
          <p:nvPr>
            <p:ph type="body" idx="4294967295"/>
          </p:nvPr>
        </p:nvSpPr>
        <p:spPr>
          <a:xfrm>
            <a:off x="457200" y="2800350"/>
            <a:ext cx="3537900" cy="18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A complex idea can be conveyed with just a single still image, namely making it possible to absorb large amounts of data quickly.</a:t>
            </a:r>
            <a:endParaRPr sz="1800"/>
          </a:p>
        </p:txBody>
      </p:sp>
      <p:sp>
        <p:nvSpPr>
          <p:cNvPr id="318" name="Google Shape;318;p22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3"/>
          <p:cNvSpPr txBox="1">
            <a:spLocks noGrp="1"/>
          </p:cNvSpPr>
          <p:nvPr>
            <p:ph type="title" idx="4294967295"/>
          </p:nvPr>
        </p:nvSpPr>
        <p:spPr>
          <a:xfrm>
            <a:off x="500400" y="510775"/>
            <a:ext cx="81432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0">
                <a:solidFill>
                  <a:srgbClr val="FFFFFF"/>
                </a:solidFill>
              </a:rPr>
              <a:t>Want big impact?</a:t>
            </a:r>
            <a:endParaRPr sz="2400" b="0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USE BIG IMAGE.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324" name="Google Shape;324;p23"/>
          <p:cNvSpPr txBox="1">
            <a:spLocks noGrp="1"/>
          </p:cNvSpPr>
          <p:nvPr>
            <p:ph type="sldNum" idx="12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4"/>
          <p:cNvSpPr txBox="1">
            <a:spLocks noGrp="1"/>
          </p:cNvSpPr>
          <p:nvPr>
            <p:ph type="title"/>
          </p:nvPr>
        </p:nvSpPr>
        <p:spPr>
          <a:xfrm>
            <a:off x="457200" y="177324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4000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目次</a:t>
            </a:r>
            <a:endParaRPr sz="4000" dirty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</p:txBody>
      </p:sp>
      <p:sp>
        <p:nvSpPr>
          <p:cNvPr id="249" name="Google Shape;249;p14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 dirty="0"/>
          </a:p>
        </p:txBody>
      </p:sp>
      <p:sp>
        <p:nvSpPr>
          <p:cNvPr id="8" name="Google Shape;262;p16"/>
          <p:cNvSpPr txBox="1">
            <a:spLocks noGrp="1"/>
          </p:cNvSpPr>
          <p:nvPr>
            <p:ph type="body" idx="1"/>
          </p:nvPr>
        </p:nvSpPr>
        <p:spPr>
          <a:xfrm>
            <a:off x="223114" y="1034724"/>
            <a:ext cx="3683203" cy="38875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▹"/>
            </a:pPr>
            <a:r>
              <a:rPr lang="ja-JP" altLang="en-US" sz="2000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開発テーマ</a:t>
            </a:r>
            <a:endParaRPr lang="en-US" altLang="ja-JP" sz="2000" dirty="0" smtClean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▹"/>
            </a:pPr>
            <a:r>
              <a:rPr lang="ja-JP" altLang="en-US" sz="2000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ホテブラから受けた要望</a:t>
            </a:r>
            <a:endParaRPr lang="en-US" altLang="ja-JP" sz="2000" dirty="0" smtClean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▹"/>
            </a:pPr>
            <a:r>
              <a:rPr lang="ja-JP" altLang="en-US" sz="2000" dirty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課題解決</a:t>
            </a:r>
            <a:r>
              <a:rPr lang="ja-JP" altLang="en-US" sz="2000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のアプローチ</a:t>
            </a:r>
            <a:endParaRPr lang="en-US" altLang="ja-JP" sz="2000" dirty="0" smtClean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▹"/>
            </a:pPr>
            <a:r>
              <a:rPr lang="ja-JP" altLang="en-US" sz="2000" dirty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提案</a:t>
            </a:r>
            <a:r>
              <a:rPr lang="ja-JP" altLang="en-US" sz="2000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内容</a:t>
            </a:r>
            <a:endParaRPr lang="en-US" altLang="ja-JP" sz="2000" dirty="0" smtClean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  <a:p>
            <a:pPr marL="76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ja-JP" altLang="en-US" sz="2000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　　　・機能一覧</a:t>
            </a:r>
            <a:endParaRPr lang="en-US" altLang="ja-JP" sz="2000" dirty="0" smtClean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  <a:p>
            <a:pPr marL="76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ja-JP" altLang="en-US" sz="2000" dirty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　</a:t>
            </a:r>
            <a:r>
              <a:rPr lang="ja-JP" altLang="en-US" sz="2000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　　・画面遷移</a:t>
            </a:r>
            <a:endParaRPr lang="en-US" altLang="ja-JP" sz="2000" dirty="0" smtClean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  <a:p>
            <a:pPr marL="76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ja-JP" altLang="en-US" sz="2000" dirty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　</a:t>
            </a:r>
            <a:r>
              <a:rPr lang="ja-JP" altLang="en-US" sz="2000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　　・機能概要</a:t>
            </a:r>
            <a:endParaRPr lang="en-US" altLang="ja-JP" sz="2000" dirty="0" smtClean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  <a:p>
            <a:pPr marL="76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ja-JP" altLang="en-US" sz="2000" dirty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　</a:t>
            </a:r>
            <a:r>
              <a:rPr lang="ja-JP" altLang="en-US" sz="2000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　　・デモンストレーション</a:t>
            </a:r>
            <a:endParaRPr lang="en-US" altLang="ja-JP" sz="2000" dirty="0" smtClean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▹"/>
            </a:pPr>
            <a:endParaRPr lang="en-US" altLang="ja-JP" dirty="0" smtClean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▹"/>
            </a:pPr>
            <a:endParaRPr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4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DIAGRAMS TO EXPLAIN YOUR IDEAS</a:t>
            </a:r>
            <a:endParaRPr/>
          </a:p>
        </p:txBody>
      </p:sp>
      <p:sp>
        <p:nvSpPr>
          <p:cNvPr id="330" name="Google Shape;330;p24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sp>
        <p:nvSpPr>
          <p:cNvPr id="331" name="Google Shape;331;p24"/>
          <p:cNvSpPr/>
          <p:nvPr/>
        </p:nvSpPr>
        <p:spPr>
          <a:xfrm>
            <a:off x="1512597" y="1850439"/>
            <a:ext cx="2993400" cy="2302200"/>
          </a:xfrm>
          <a:prstGeom prst="triangle">
            <a:avLst>
              <a:gd name="adj" fmla="val 50000"/>
            </a:avLst>
          </a:prstGeom>
          <a:solidFill>
            <a:srgbClr val="A5B0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24"/>
          <p:cNvSpPr txBox="1"/>
          <p:nvPr/>
        </p:nvSpPr>
        <p:spPr>
          <a:xfrm>
            <a:off x="2178452" y="3079599"/>
            <a:ext cx="1662600" cy="9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Barlow Light"/>
                <a:ea typeface="Barlow Light"/>
                <a:cs typeface="Barlow Light"/>
                <a:sym typeface="Barlow Light"/>
              </a:rPr>
              <a:t>Vestibulum nec congue tempus</a:t>
            </a:r>
            <a:endParaRPr sz="1200">
              <a:latin typeface="Barlow Light"/>
              <a:ea typeface="Barlow Light"/>
              <a:cs typeface="Barlow Light"/>
              <a:sym typeface="Barlow Light"/>
            </a:endParaRPr>
          </a:p>
        </p:txBody>
      </p:sp>
      <p:grpSp>
        <p:nvGrpSpPr>
          <p:cNvPr id="333" name="Google Shape;333;p24"/>
          <p:cNvGrpSpPr/>
          <p:nvPr/>
        </p:nvGrpSpPr>
        <p:grpSpPr>
          <a:xfrm>
            <a:off x="2004287" y="3804234"/>
            <a:ext cx="2821514" cy="908741"/>
            <a:chOff x="3698064" y="3159725"/>
            <a:chExt cx="2449869" cy="789043"/>
          </a:xfrm>
        </p:grpSpPr>
        <p:sp>
          <p:nvSpPr>
            <p:cNvPr id="334" name="Google Shape;334;p24"/>
            <p:cNvSpPr/>
            <p:nvPr/>
          </p:nvSpPr>
          <p:spPr>
            <a:xfrm rot="10800000">
              <a:off x="3698064" y="3575617"/>
              <a:ext cx="1740900" cy="125400"/>
            </a:xfrm>
            <a:prstGeom prst="rightArrow">
              <a:avLst>
                <a:gd name="adj1" fmla="val 25514"/>
                <a:gd name="adj2" fmla="val 64322"/>
              </a:avLst>
            </a:prstGeom>
            <a:solidFill>
              <a:srgbClr val="8184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 Light"/>
                <a:ea typeface="Barlow Light"/>
                <a:cs typeface="Barlow Light"/>
                <a:sym typeface="Barlow Light"/>
              </a:endParaRPr>
            </a:p>
          </p:txBody>
        </p:sp>
        <p:sp>
          <p:nvSpPr>
            <p:cNvPr id="335" name="Google Shape;335;p24"/>
            <p:cNvSpPr txBox="1"/>
            <p:nvPr/>
          </p:nvSpPr>
          <p:spPr>
            <a:xfrm rot="620">
              <a:off x="3771608" y="3655818"/>
              <a:ext cx="1662900" cy="29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latin typeface="Barlow Light"/>
                  <a:ea typeface="Barlow Light"/>
                  <a:cs typeface="Barlow Light"/>
                  <a:sym typeface="Barlow Light"/>
                </a:rPr>
                <a:t>Vestibulum nec congue tempus</a:t>
              </a:r>
              <a:endParaRPr sz="800">
                <a:latin typeface="Barlow Light"/>
                <a:ea typeface="Barlow Light"/>
                <a:cs typeface="Barlow Light"/>
                <a:sym typeface="Barlow Light"/>
              </a:endParaRPr>
            </a:p>
          </p:txBody>
        </p:sp>
        <p:sp>
          <p:nvSpPr>
            <p:cNvPr id="336" name="Google Shape;336;p24"/>
            <p:cNvSpPr/>
            <p:nvPr/>
          </p:nvSpPr>
          <p:spPr>
            <a:xfrm>
              <a:off x="5582733" y="3159725"/>
              <a:ext cx="565200" cy="565500"/>
            </a:xfrm>
            <a:prstGeom prst="ellipse">
              <a:avLst/>
            </a:prstGeom>
            <a:solidFill>
              <a:srgbClr val="6463BD"/>
            </a:solidFill>
            <a:ln>
              <a:noFill/>
            </a:ln>
            <a:effectLst>
              <a:outerShdw blurRad="57150" dist="19050" dir="5400000" algn="bl" rotWithShape="0">
                <a:srgbClr val="212121">
                  <a:alpha val="38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Barlow Light"/>
                  <a:ea typeface="Barlow Light"/>
                  <a:cs typeface="Barlow Light"/>
                  <a:sym typeface="Barlow Light"/>
                </a:rPr>
                <a:t>02</a:t>
              </a:r>
              <a:endParaRPr sz="1200">
                <a:solidFill>
                  <a:srgbClr val="FFFFFF"/>
                </a:solidFill>
                <a:latin typeface="Barlow Light"/>
                <a:ea typeface="Barlow Light"/>
                <a:cs typeface="Barlow Light"/>
                <a:sym typeface="Barlow Light"/>
              </a:endParaRPr>
            </a:p>
          </p:txBody>
        </p:sp>
      </p:grpSp>
      <p:grpSp>
        <p:nvGrpSpPr>
          <p:cNvPr id="337" name="Google Shape;337;p24"/>
          <p:cNvGrpSpPr/>
          <p:nvPr/>
        </p:nvGrpSpPr>
        <p:grpSpPr>
          <a:xfrm>
            <a:off x="1238486" y="1922339"/>
            <a:ext cx="1439155" cy="2533181"/>
            <a:chOff x="3033133" y="1525710"/>
            <a:chExt cx="1249592" cy="2199515"/>
          </a:xfrm>
        </p:grpSpPr>
        <p:sp>
          <p:nvSpPr>
            <p:cNvPr id="338" name="Google Shape;338;p24"/>
            <p:cNvSpPr/>
            <p:nvPr/>
          </p:nvSpPr>
          <p:spPr>
            <a:xfrm rot="-3360517">
              <a:off x="2960437" y="2297046"/>
              <a:ext cx="1629676" cy="125310"/>
            </a:xfrm>
            <a:prstGeom prst="rightArrow">
              <a:avLst>
                <a:gd name="adj1" fmla="val 25514"/>
                <a:gd name="adj2" fmla="val 64322"/>
              </a:avLst>
            </a:prstGeom>
            <a:solidFill>
              <a:srgbClr val="8184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 Light"/>
                <a:ea typeface="Barlow Light"/>
                <a:cs typeface="Barlow Light"/>
                <a:sym typeface="Barlow Light"/>
              </a:endParaRPr>
            </a:p>
          </p:txBody>
        </p:sp>
        <p:sp>
          <p:nvSpPr>
            <p:cNvPr id="339" name="Google Shape;339;p24"/>
            <p:cNvSpPr txBox="1"/>
            <p:nvPr/>
          </p:nvSpPr>
          <p:spPr>
            <a:xfrm rot="-3365016">
              <a:off x="2786718" y="2151658"/>
              <a:ext cx="1664030" cy="29280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latin typeface="Barlow Light"/>
                  <a:ea typeface="Barlow Light"/>
                  <a:cs typeface="Barlow Light"/>
                  <a:sym typeface="Barlow Light"/>
                </a:rPr>
                <a:t>Vestibulum nec congue tempus</a:t>
              </a:r>
              <a:endParaRPr sz="800">
                <a:latin typeface="Barlow Light"/>
                <a:ea typeface="Barlow Light"/>
                <a:cs typeface="Barlow Light"/>
                <a:sym typeface="Barlow Light"/>
              </a:endParaRPr>
            </a:p>
          </p:txBody>
        </p:sp>
        <p:sp>
          <p:nvSpPr>
            <p:cNvPr id="340" name="Google Shape;340;p24"/>
            <p:cNvSpPr/>
            <p:nvPr/>
          </p:nvSpPr>
          <p:spPr>
            <a:xfrm>
              <a:off x="3058183" y="3159725"/>
              <a:ext cx="565200" cy="565500"/>
            </a:xfrm>
            <a:prstGeom prst="ellipse">
              <a:avLst/>
            </a:prstGeom>
            <a:solidFill>
              <a:srgbClr val="8184D9"/>
            </a:solidFill>
            <a:ln>
              <a:noFill/>
            </a:ln>
            <a:effectLst>
              <a:outerShdw blurRad="57150" dist="19050" dir="5400000" algn="bl" rotWithShape="0">
                <a:srgbClr val="212121">
                  <a:alpha val="38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Barlow Light"/>
                  <a:ea typeface="Barlow Light"/>
                  <a:cs typeface="Barlow Light"/>
                  <a:sym typeface="Barlow Light"/>
                </a:rPr>
                <a:t>03</a:t>
              </a:r>
              <a:endParaRPr sz="1200">
                <a:solidFill>
                  <a:srgbClr val="FFFFFF"/>
                </a:solidFill>
                <a:latin typeface="Barlow Light"/>
                <a:ea typeface="Barlow Light"/>
                <a:cs typeface="Barlow Light"/>
                <a:sym typeface="Barlow Light"/>
              </a:endParaRPr>
            </a:p>
          </p:txBody>
        </p:sp>
      </p:grpSp>
      <p:grpSp>
        <p:nvGrpSpPr>
          <p:cNvPr id="341" name="Google Shape;341;p24"/>
          <p:cNvGrpSpPr/>
          <p:nvPr/>
        </p:nvGrpSpPr>
        <p:grpSpPr>
          <a:xfrm>
            <a:off x="2684532" y="1545030"/>
            <a:ext cx="2035553" cy="2144463"/>
            <a:chOff x="4288708" y="1198100"/>
            <a:chExt cx="1767434" cy="1861998"/>
          </a:xfrm>
        </p:grpSpPr>
        <p:sp>
          <p:nvSpPr>
            <p:cNvPr id="342" name="Google Shape;342;p24"/>
            <p:cNvSpPr/>
            <p:nvPr/>
          </p:nvSpPr>
          <p:spPr>
            <a:xfrm rot="3420919">
              <a:off x="4575050" y="2300047"/>
              <a:ext cx="1581515" cy="125402"/>
            </a:xfrm>
            <a:prstGeom prst="rightArrow">
              <a:avLst>
                <a:gd name="adj1" fmla="val 25514"/>
                <a:gd name="adj2" fmla="val 64322"/>
              </a:avLst>
            </a:prstGeom>
            <a:solidFill>
              <a:srgbClr val="4F4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 Light"/>
                <a:ea typeface="Barlow Light"/>
                <a:cs typeface="Barlow Light"/>
                <a:sym typeface="Barlow Light"/>
              </a:endParaRPr>
            </a:p>
          </p:txBody>
        </p:sp>
        <p:sp>
          <p:nvSpPr>
            <p:cNvPr id="343" name="Google Shape;343;p24"/>
            <p:cNvSpPr/>
            <p:nvPr/>
          </p:nvSpPr>
          <p:spPr>
            <a:xfrm>
              <a:off x="4288708" y="1198100"/>
              <a:ext cx="565200" cy="565500"/>
            </a:xfrm>
            <a:prstGeom prst="ellipse">
              <a:avLst/>
            </a:prstGeom>
            <a:solidFill>
              <a:srgbClr val="4F4A9E"/>
            </a:solidFill>
            <a:ln>
              <a:noFill/>
            </a:ln>
            <a:effectLst>
              <a:outerShdw blurRad="57150" dist="19050" dir="5400000" algn="bl" rotWithShape="0">
                <a:srgbClr val="212121">
                  <a:alpha val="38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Barlow Light"/>
                  <a:ea typeface="Barlow Light"/>
                  <a:cs typeface="Barlow Light"/>
                  <a:sym typeface="Barlow Light"/>
                </a:rPr>
                <a:t>01</a:t>
              </a:r>
              <a:endParaRPr sz="1200">
                <a:solidFill>
                  <a:srgbClr val="FFFFFF"/>
                </a:solidFill>
                <a:latin typeface="Barlow Light"/>
                <a:ea typeface="Barlow Light"/>
                <a:cs typeface="Barlow Light"/>
                <a:sym typeface="Barlow Light"/>
              </a:endParaRPr>
            </a:p>
          </p:txBody>
        </p:sp>
        <p:sp>
          <p:nvSpPr>
            <p:cNvPr id="344" name="Google Shape;344;p24"/>
            <p:cNvSpPr txBox="1"/>
            <p:nvPr/>
          </p:nvSpPr>
          <p:spPr>
            <a:xfrm rot="3420634">
              <a:off x="4640653" y="2101762"/>
              <a:ext cx="1673878" cy="29282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latin typeface="Barlow Light"/>
                  <a:ea typeface="Barlow Light"/>
                  <a:cs typeface="Barlow Light"/>
                  <a:sym typeface="Barlow Light"/>
                </a:rPr>
                <a:t>Vestibulum nec congue tempus</a:t>
              </a:r>
              <a:endParaRPr sz="800">
                <a:latin typeface="Barlow Light"/>
                <a:ea typeface="Barlow Light"/>
                <a:cs typeface="Barlow Light"/>
                <a:sym typeface="Barlow Ligh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5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350" name="Google Shape;350;p25"/>
          <p:cNvGraphicFramePr/>
          <p:nvPr/>
        </p:nvGraphicFramePr>
        <p:xfrm>
          <a:off x="593650" y="1648206"/>
          <a:ext cx="4912500" cy="2907200"/>
        </p:xfrm>
        <a:graphic>
          <a:graphicData uri="http://schemas.openxmlformats.org/drawingml/2006/table">
            <a:tbl>
              <a:tblPr>
                <a:noFill/>
                <a:tableStyleId>{D5908D26-7AD2-4BE2-8D46-7E80C61A5C3D}</a:tableStyleId>
              </a:tblPr>
              <a:tblGrid>
                <a:gridCol w="1228125"/>
                <a:gridCol w="1228125"/>
                <a:gridCol w="1228125"/>
                <a:gridCol w="1228125"/>
              </a:tblGrid>
              <a:tr h="726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B0FE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A</a:t>
                      </a:r>
                      <a:endParaRPr sz="1100"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A5B0FE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B0FE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B</a:t>
                      </a:r>
                      <a:endParaRPr sz="1100"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A5B0FE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B0FE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C</a:t>
                      </a:r>
                      <a:endParaRPr sz="1100"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A5B0FE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7268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Yellow</a:t>
                      </a:r>
                      <a:endParaRPr sz="1100"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B0FE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10</a:t>
                      </a:r>
                      <a:endParaRPr sz="1800"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A5B0FE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B0FE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20</a:t>
                      </a:r>
                      <a:endParaRPr sz="1800"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A5B0FE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B0FE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7</a:t>
                      </a:r>
                      <a:endParaRPr sz="1800"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A5B0FE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7268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Blue</a:t>
                      </a:r>
                      <a:endParaRPr sz="1100"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B0FE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30</a:t>
                      </a:r>
                      <a:endParaRPr sz="1800"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A5B0FE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B0FE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15</a:t>
                      </a:r>
                      <a:endParaRPr sz="1800"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A5B0FE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B0FE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10</a:t>
                      </a:r>
                      <a:endParaRPr sz="1800"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A5B0FE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7268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Orange</a:t>
                      </a:r>
                      <a:endParaRPr sz="1100"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B0FE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5</a:t>
                      </a:r>
                      <a:endParaRPr sz="1800"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A5B0FE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B0FE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24</a:t>
                      </a:r>
                      <a:endParaRPr sz="1800"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A5B0FE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B0FE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16</a:t>
                      </a:r>
                      <a:endParaRPr sz="1800"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A5B0FE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A5B0F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351" name="Google Shape;351;p25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6"/>
          <p:cNvSpPr/>
          <p:nvPr/>
        </p:nvSpPr>
        <p:spPr>
          <a:xfrm>
            <a:off x="514725" y="866384"/>
            <a:ext cx="8171736" cy="3892835"/>
          </a:xfrm>
          <a:custGeom>
            <a:avLst/>
            <a:gdLst/>
            <a:ahLst/>
            <a:cxnLst/>
            <a:rect l="l" t="t" r="r" b="b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p26"/>
          <p:cNvSpPr txBox="1">
            <a:spLocks noGrp="1"/>
          </p:cNvSpPr>
          <p:nvPr>
            <p:ph type="title" idx="4294967295"/>
          </p:nvPr>
        </p:nvSpPr>
        <p:spPr>
          <a:xfrm>
            <a:off x="239225" y="228125"/>
            <a:ext cx="8672100" cy="71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MAPS</a:t>
            </a:r>
            <a:endParaRPr sz="2400">
              <a:solidFill>
                <a:srgbClr val="000000"/>
              </a:solidFill>
            </a:endParaRPr>
          </a:p>
        </p:txBody>
      </p:sp>
      <p:sp>
        <p:nvSpPr>
          <p:cNvPr id="358" name="Google Shape;358;p26"/>
          <p:cNvSpPr/>
          <p:nvPr/>
        </p:nvSpPr>
        <p:spPr>
          <a:xfrm>
            <a:off x="1985850" y="1754300"/>
            <a:ext cx="726300" cy="202500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Barlow Light"/>
                <a:ea typeface="Barlow Light"/>
                <a:cs typeface="Barlow Light"/>
                <a:sym typeface="Barlow Light"/>
              </a:rPr>
              <a:t>our office</a:t>
            </a:r>
            <a:endParaRPr sz="1000">
              <a:solidFill>
                <a:srgbClr val="FFFFFF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359" name="Google Shape;359;p26"/>
          <p:cNvSpPr txBox="1">
            <a:spLocks noGrp="1"/>
          </p:cNvSpPr>
          <p:nvPr>
            <p:ph type="sldNum" idx="12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sp>
        <p:nvSpPr>
          <p:cNvPr id="360" name="Google Shape;360;p26"/>
          <p:cNvSpPr/>
          <p:nvPr/>
        </p:nvSpPr>
        <p:spPr>
          <a:xfrm>
            <a:off x="1016750" y="2117200"/>
            <a:ext cx="231900" cy="2025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26"/>
          <p:cNvSpPr/>
          <p:nvPr/>
        </p:nvSpPr>
        <p:spPr>
          <a:xfrm>
            <a:off x="2712150" y="3669100"/>
            <a:ext cx="231900" cy="2025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26"/>
          <p:cNvSpPr/>
          <p:nvPr/>
        </p:nvSpPr>
        <p:spPr>
          <a:xfrm>
            <a:off x="4323900" y="4012875"/>
            <a:ext cx="231900" cy="2025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26"/>
          <p:cNvSpPr/>
          <p:nvPr/>
        </p:nvSpPr>
        <p:spPr>
          <a:xfrm rot="10800000">
            <a:off x="7538500" y="4148425"/>
            <a:ext cx="231900" cy="2025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26"/>
          <p:cNvSpPr/>
          <p:nvPr/>
        </p:nvSpPr>
        <p:spPr>
          <a:xfrm rot="10800000">
            <a:off x="6781800" y="2410900"/>
            <a:ext cx="231900" cy="2025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26"/>
          <p:cNvSpPr/>
          <p:nvPr/>
        </p:nvSpPr>
        <p:spPr>
          <a:xfrm rot="10800000">
            <a:off x="3943800" y="1881460"/>
            <a:ext cx="231900" cy="2025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27"/>
          <p:cNvSpPr txBox="1">
            <a:spLocks noGrp="1"/>
          </p:cNvSpPr>
          <p:nvPr>
            <p:ph type="ctrTitle" idx="4294967295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FFFFFF"/>
                </a:solidFill>
              </a:rPr>
              <a:t>89,526,124</a:t>
            </a:r>
            <a:endParaRPr sz="9600">
              <a:solidFill>
                <a:srgbClr val="FFFFFF"/>
              </a:solidFill>
            </a:endParaRPr>
          </a:p>
        </p:txBody>
      </p:sp>
      <p:sp>
        <p:nvSpPr>
          <p:cNvPr id="371" name="Google Shape;371;p27"/>
          <p:cNvSpPr txBox="1">
            <a:spLocks noGrp="1"/>
          </p:cNvSpPr>
          <p:nvPr>
            <p:ph type="subTitle" idx="4294967295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Whoa! That’s a big number, aren’t you proud?</a:t>
            </a:r>
            <a:endParaRPr/>
          </a:p>
        </p:txBody>
      </p:sp>
      <p:sp>
        <p:nvSpPr>
          <p:cNvPr id="372" name="Google Shape;372;p27"/>
          <p:cNvSpPr txBox="1">
            <a:spLocks noGrp="1"/>
          </p:cNvSpPr>
          <p:nvPr>
            <p:ph type="sldNum" idx="12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28"/>
          <p:cNvSpPr txBox="1">
            <a:spLocks noGrp="1"/>
          </p:cNvSpPr>
          <p:nvPr>
            <p:ph type="ctrTitle" idx="4294967295"/>
          </p:nvPr>
        </p:nvSpPr>
        <p:spPr>
          <a:xfrm>
            <a:off x="3552600" y="648000"/>
            <a:ext cx="49056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</a:rPr>
              <a:t>89,526,124$</a:t>
            </a:r>
            <a:endParaRPr sz="4800">
              <a:solidFill>
                <a:srgbClr val="FFFFFF"/>
              </a:solidFill>
            </a:endParaRPr>
          </a:p>
        </p:txBody>
      </p:sp>
      <p:sp>
        <p:nvSpPr>
          <p:cNvPr id="378" name="Google Shape;378;p28"/>
          <p:cNvSpPr txBox="1">
            <a:spLocks noGrp="1"/>
          </p:cNvSpPr>
          <p:nvPr>
            <p:ph type="subTitle" idx="4294967295"/>
          </p:nvPr>
        </p:nvSpPr>
        <p:spPr>
          <a:xfrm>
            <a:off x="3552600" y="1182708"/>
            <a:ext cx="49056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That’s a lot of money</a:t>
            </a:r>
            <a:endParaRPr sz="2400"/>
          </a:p>
        </p:txBody>
      </p:sp>
      <p:sp>
        <p:nvSpPr>
          <p:cNvPr id="379" name="Google Shape;379;p28"/>
          <p:cNvSpPr txBox="1">
            <a:spLocks noGrp="1"/>
          </p:cNvSpPr>
          <p:nvPr>
            <p:ph type="ctrTitle" idx="4294967295"/>
          </p:nvPr>
        </p:nvSpPr>
        <p:spPr>
          <a:xfrm>
            <a:off x="3552600" y="3276893"/>
            <a:ext cx="49056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</a:rPr>
              <a:t>100%</a:t>
            </a:r>
            <a:endParaRPr sz="4800">
              <a:solidFill>
                <a:srgbClr val="FFFFFF"/>
              </a:solidFill>
            </a:endParaRPr>
          </a:p>
        </p:txBody>
      </p:sp>
      <p:sp>
        <p:nvSpPr>
          <p:cNvPr id="380" name="Google Shape;380;p28"/>
          <p:cNvSpPr txBox="1">
            <a:spLocks noGrp="1"/>
          </p:cNvSpPr>
          <p:nvPr>
            <p:ph type="subTitle" idx="4294967295"/>
          </p:nvPr>
        </p:nvSpPr>
        <p:spPr>
          <a:xfrm>
            <a:off x="3552600" y="3811601"/>
            <a:ext cx="49056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Total success!</a:t>
            </a:r>
            <a:endParaRPr sz="2400"/>
          </a:p>
        </p:txBody>
      </p:sp>
      <p:sp>
        <p:nvSpPr>
          <p:cNvPr id="381" name="Google Shape;381;p28"/>
          <p:cNvSpPr txBox="1">
            <a:spLocks noGrp="1"/>
          </p:cNvSpPr>
          <p:nvPr>
            <p:ph type="ctrTitle" idx="4294967295"/>
          </p:nvPr>
        </p:nvSpPr>
        <p:spPr>
          <a:xfrm>
            <a:off x="3552600" y="1962447"/>
            <a:ext cx="49056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</a:rPr>
              <a:t>185,244 USERS</a:t>
            </a:r>
            <a:endParaRPr sz="4800">
              <a:solidFill>
                <a:srgbClr val="FFFFFF"/>
              </a:solidFill>
            </a:endParaRPr>
          </a:p>
        </p:txBody>
      </p:sp>
      <p:sp>
        <p:nvSpPr>
          <p:cNvPr id="382" name="Google Shape;382;p28"/>
          <p:cNvSpPr txBox="1">
            <a:spLocks noGrp="1"/>
          </p:cNvSpPr>
          <p:nvPr>
            <p:ph type="subTitle" idx="4294967295"/>
          </p:nvPr>
        </p:nvSpPr>
        <p:spPr>
          <a:xfrm>
            <a:off x="3552600" y="2497155"/>
            <a:ext cx="49056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And a lot of users</a:t>
            </a:r>
            <a:endParaRPr sz="2400"/>
          </a:p>
        </p:txBody>
      </p:sp>
      <p:sp>
        <p:nvSpPr>
          <p:cNvPr id="383" name="Google Shape;383;p28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grpSp>
        <p:nvGrpSpPr>
          <p:cNvPr id="384" name="Google Shape;384;p28"/>
          <p:cNvGrpSpPr/>
          <p:nvPr/>
        </p:nvGrpSpPr>
        <p:grpSpPr>
          <a:xfrm flipH="1">
            <a:off x="125038" y="2932503"/>
            <a:ext cx="2792554" cy="2221396"/>
            <a:chOff x="9925040" y="4203697"/>
            <a:chExt cx="2267050" cy="1803373"/>
          </a:xfrm>
        </p:grpSpPr>
        <p:sp>
          <p:nvSpPr>
            <p:cNvPr id="385" name="Google Shape;385;p28"/>
            <p:cNvSpPr/>
            <p:nvPr/>
          </p:nvSpPr>
          <p:spPr>
            <a:xfrm>
              <a:off x="11336330" y="4922834"/>
              <a:ext cx="139800" cy="119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769" y="70909"/>
                  </a:moveTo>
                  <a:cubicBezTo>
                    <a:pt x="18461" y="0"/>
                    <a:pt x="18461" y="0"/>
                    <a:pt x="18461" y="0"/>
                  </a:cubicBezTo>
                  <a:cubicBezTo>
                    <a:pt x="13846" y="0"/>
                    <a:pt x="4615" y="0"/>
                    <a:pt x="4615" y="5454"/>
                  </a:cubicBezTo>
                  <a:cubicBezTo>
                    <a:pt x="0" y="10909"/>
                    <a:pt x="0" y="21818"/>
                    <a:pt x="9230" y="21818"/>
                  </a:cubicBezTo>
                  <a:cubicBezTo>
                    <a:pt x="78461" y="76363"/>
                    <a:pt x="78461" y="76363"/>
                    <a:pt x="78461" y="76363"/>
                  </a:cubicBezTo>
                  <a:cubicBezTo>
                    <a:pt x="9230" y="92727"/>
                    <a:pt x="9230" y="92727"/>
                    <a:pt x="9230" y="92727"/>
                  </a:cubicBezTo>
                  <a:cubicBezTo>
                    <a:pt x="4615" y="98181"/>
                    <a:pt x="0" y="103636"/>
                    <a:pt x="0" y="109090"/>
                  </a:cubicBezTo>
                  <a:cubicBezTo>
                    <a:pt x="4615" y="114545"/>
                    <a:pt x="9230" y="120000"/>
                    <a:pt x="13846" y="120000"/>
                  </a:cubicBezTo>
                  <a:cubicBezTo>
                    <a:pt x="13846" y="120000"/>
                    <a:pt x="13846" y="120000"/>
                    <a:pt x="13846" y="120000"/>
                  </a:cubicBezTo>
                  <a:cubicBezTo>
                    <a:pt x="110769" y="92727"/>
                    <a:pt x="110769" y="92727"/>
                    <a:pt x="110769" y="92727"/>
                  </a:cubicBezTo>
                  <a:cubicBezTo>
                    <a:pt x="115384" y="92727"/>
                    <a:pt x="115384" y="87272"/>
                    <a:pt x="115384" y="81818"/>
                  </a:cubicBezTo>
                  <a:cubicBezTo>
                    <a:pt x="120000" y="76363"/>
                    <a:pt x="115384" y="76363"/>
                    <a:pt x="110769" y="7090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6" name="Google Shape;386;p28"/>
            <p:cNvSpPr/>
            <p:nvPr/>
          </p:nvSpPr>
          <p:spPr>
            <a:xfrm>
              <a:off x="11137891" y="4498971"/>
              <a:ext cx="1054199" cy="150809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5228" y="70889"/>
                  </a:moveTo>
                  <a:cubicBezTo>
                    <a:pt x="14619" y="71316"/>
                    <a:pt x="14619" y="71316"/>
                    <a:pt x="14619" y="71743"/>
                  </a:cubicBezTo>
                  <a:cubicBezTo>
                    <a:pt x="14619" y="72170"/>
                    <a:pt x="15837" y="82846"/>
                    <a:pt x="42030" y="83274"/>
                  </a:cubicBezTo>
                  <a:cubicBezTo>
                    <a:pt x="42030" y="94804"/>
                    <a:pt x="42030" y="94804"/>
                    <a:pt x="42030" y="94804"/>
                  </a:cubicBezTo>
                  <a:cubicBezTo>
                    <a:pt x="20101" y="120000"/>
                    <a:pt x="20101" y="120000"/>
                    <a:pt x="20101" y="120000"/>
                  </a:cubicBezTo>
                  <a:cubicBezTo>
                    <a:pt x="23147" y="120000"/>
                    <a:pt x="23147" y="120000"/>
                    <a:pt x="23147" y="120000"/>
                  </a:cubicBezTo>
                  <a:cubicBezTo>
                    <a:pt x="44467" y="95658"/>
                    <a:pt x="44467" y="95658"/>
                    <a:pt x="44467" y="95658"/>
                  </a:cubicBezTo>
                  <a:cubicBezTo>
                    <a:pt x="44467" y="95231"/>
                    <a:pt x="44467" y="95231"/>
                    <a:pt x="44467" y="94804"/>
                  </a:cubicBezTo>
                  <a:cubicBezTo>
                    <a:pt x="44467" y="82419"/>
                    <a:pt x="44467" y="82419"/>
                    <a:pt x="44467" y="82419"/>
                  </a:cubicBezTo>
                  <a:cubicBezTo>
                    <a:pt x="44467" y="81565"/>
                    <a:pt x="43857" y="81138"/>
                    <a:pt x="43248" y="81138"/>
                  </a:cubicBezTo>
                  <a:cubicBezTo>
                    <a:pt x="21928" y="81138"/>
                    <a:pt x="18274" y="74306"/>
                    <a:pt x="17664" y="72170"/>
                  </a:cubicBezTo>
                  <a:cubicBezTo>
                    <a:pt x="33502" y="64483"/>
                    <a:pt x="33502" y="64483"/>
                    <a:pt x="33502" y="64483"/>
                  </a:cubicBezTo>
                  <a:cubicBezTo>
                    <a:pt x="34111" y="64056"/>
                    <a:pt x="34111" y="63629"/>
                    <a:pt x="34111" y="63202"/>
                  </a:cubicBezTo>
                  <a:cubicBezTo>
                    <a:pt x="34111" y="63202"/>
                    <a:pt x="33502" y="62775"/>
                    <a:pt x="33502" y="62775"/>
                  </a:cubicBezTo>
                  <a:cubicBezTo>
                    <a:pt x="10964" y="57651"/>
                    <a:pt x="10964" y="57651"/>
                    <a:pt x="10964" y="57651"/>
                  </a:cubicBezTo>
                  <a:cubicBezTo>
                    <a:pt x="13401" y="52526"/>
                    <a:pt x="13401" y="52526"/>
                    <a:pt x="13401" y="52526"/>
                  </a:cubicBezTo>
                  <a:cubicBezTo>
                    <a:pt x="13401" y="52099"/>
                    <a:pt x="13401" y="51672"/>
                    <a:pt x="12791" y="51245"/>
                  </a:cubicBezTo>
                  <a:cubicBezTo>
                    <a:pt x="3654" y="47829"/>
                    <a:pt x="3654" y="47829"/>
                    <a:pt x="3654" y="47829"/>
                  </a:cubicBezTo>
                  <a:cubicBezTo>
                    <a:pt x="14619" y="36725"/>
                    <a:pt x="14619" y="36725"/>
                    <a:pt x="14619" y="36725"/>
                  </a:cubicBezTo>
                  <a:cubicBezTo>
                    <a:pt x="15228" y="36725"/>
                    <a:pt x="15228" y="36298"/>
                    <a:pt x="15228" y="36298"/>
                  </a:cubicBezTo>
                  <a:cubicBezTo>
                    <a:pt x="15228" y="21352"/>
                    <a:pt x="19492" y="17081"/>
                    <a:pt x="19492" y="17081"/>
                  </a:cubicBezTo>
                  <a:cubicBezTo>
                    <a:pt x="20101" y="17081"/>
                    <a:pt x="20101" y="16654"/>
                    <a:pt x="19492" y="16227"/>
                  </a:cubicBezTo>
                  <a:cubicBezTo>
                    <a:pt x="19492" y="15800"/>
                    <a:pt x="18883" y="15800"/>
                    <a:pt x="18274" y="15800"/>
                  </a:cubicBezTo>
                  <a:cubicBezTo>
                    <a:pt x="18274" y="15800"/>
                    <a:pt x="18274" y="15800"/>
                    <a:pt x="18274" y="15800"/>
                  </a:cubicBezTo>
                  <a:cubicBezTo>
                    <a:pt x="14619" y="15800"/>
                    <a:pt x="12182" y="16654"/>
                    <a:pt x="10355" y="17508"/>
                  </a:cubicBezTo>
                  <a:cubicBezTo>
                    <a:pt x="12182" y="14092"/>
                    <a:pt x="15228" y="11103"/>
                    <a:pt x="19492" y="8540"/>
                  </a:cubicBezTo>
                  <a:cubicBezTo>
                    <a:pt x="24974" y="5551"/>
                    <a:pt x="35939" y="2135"/>
                    <a:pt x="55431" y="4270"/>
                  </a:cubicBezTo>
                  <a:cubicBezTo>
                    <a:pt x="101116" y="9822"/>
                    <a:pt x="103553" y="35871"/>
                    <a:pt x="103553" y="36298"/>
                  </a:cubicBezTo>
                  <a:cubicBezTo>
                    <a:pt x="103553" y="36298"/>
                    <a:pt x="103553" y="36298"/>
                    <a:pt x="103553" y="36725"/>
                  </a:cubicBezTo>
                  <a:cubicBezTo>
                    <a:pt x="103553" y="38007"/>
                    <a:pt x="104162" y="52526"/>
                    <a:pt x="104162" y="62348"/>
                  </a:cubicBezTo>
                  <a:cubicBezTo>
                    <a:pt x="103553" y="62775"/>
                    <a:pt x="102944" y="71316"/>
                    <a:pt x="109035" y="75587"/>
                  </a:cubicBezTo>
                  <a:cubicBezTo>
                    <a:pt x="109644" y="76441"/>
                    <a:pt x="110862" y="76868"/>
                    <a:pt x="112081" y="77295"/>
                  </a:cubicBezTo>
                  <a:cubicBezTo>
                    <a:pt x="105380" y="78149"/>
                    <a:pt x="94416" y="79003"/>
                    <a:pt x="87106" y="77722"/>
                  </a:cubicBezTo>
                  <a:cubicBezTo>
                    <a:pt x="86497" y="77722"/>
                    <a:pt x="85888" y="77722"/>
                    <a:pt x="85888" y="78149"/>
                  </a:cubicBezTo>
                  <a:cubicBezTo>
                    <a:pt x="85279" y="78149"/>
                    <a:pt x="85279" y="78576"/>
                    <a:pt x="85279" y="78576"/>
                  </a:cubicBezTo>
                  <a:cubicBezTo>
                    <a:pt x="85279" y="87117"/>
                    <a:pt x="85279" y="87117"/>
                    <a:pt x="85279" y="87117"/>
                  </a:cubicBezTo>
                  <a:cubicBezTo>
                    <a:pt x="85279" y="87544"/>
                    <a:pt x="85279" y="87971"/>
                    <a:pt x="85888" y="87971"/>
                  </a:cubicBezTo>
                  <a:cubicBezTo>
                    <a:pt x="90761" y="91387"/>
                    <a:pt x="90761" y="91387"/>
                    <a:pt x="90761" y="91387"/>
                  </a:cubicBezTo>
                  <a:cubicBezTo>
                    <a:pt x="101725" y="99074"/>
                    <a:pt x="107817" y="109323"/>
                    <a:pt x="108426" y="120000"/>
                  </a:cubicBezTo>
                  <a:cubicBezTo>
                    <a:pt x="111472" y="120000"/>
                    <a:pt x="111472" y="120000"/>
                    <a:pt x="111472" y="120000"/>
                  </a:cubicBezTo>
                  <a:cubicBezTo>
                    <a:pt x="110862" y="108896"/>
                    <a:pt x="104162" y="98220"/>
                    <a:pt x="92588" y="90106"/>
                  </a:cubicBezTo>
                  <a:cubicBezTo>
                    <a:pt x="88324" y="86690"/>
                    <a:pt x="88324" y="86690"/>
                    <a:pt x="88324" y="86690"/>
                  </a:cubicBezTo>
                  <a:cubicBezTo>
                    <a:pt x="88324" y="79857"/>
                    <a:pt x="88324" y="79857"/>
                    <a:pt x="88324" y="79857"/>
                  </a:cubicBezTo>
                  <a:cubicBezTo>
                    <a:pt x="100507" y="81565"/>
                    <a:pt x="118172" y="78576"/>
                    <a:pt x="118781" y="78576"/>
                  </a:cubicBezTo>
                  <a:cubicBezTo>
                    <a:pt x="120000" y="78576"/>
                    <a:pt x="120000" y="78149"/>
                    <a:pt x="120000" y="77295"/>
                  </a:cubicBezTo>
                  <a:cubicBezTo>
                    <a:pt x="120000" y="76868"/>
                    <a:pt x="119390" y="76441"/>
                    <a:pt x="118781" y="76441"/>
                  </a:cubicBezTo>
                  <a:cubicBezTo>
                    <a:pt x="115736" y="76441"/>
                    <a:pt x="113299" y="76014"/>
                    <a:pt x="110862" y="74306"/>
                  </a:cubicBezTo>
                  <a:cubicBezTo>
                    <a:pt x="105989" y="70462"/>
                    <a:pt x="106598" y="62348"/>
                    <a:pt x="106598" y="62348"/>
                  </a:cubicBezTo>
                  <a:cubicBezTo>
                    <a:pt x="106598" y="62348"/>
                    <a:pt x="106598" y="62348"/>
                    <a:pt x="106598" y="62348"/>
                  </a:cubicBezTo>
                  <a:cubicBezTo>
                    <a:pt x="106598" y="62348"/>
                    <a:pt x="106598" y="55943"/>
                    <a:pt x="106598" y="49110"/>
                  </a:cubicBezTo>
                  <a:cubicBezTo>
                    <a:pt x="106598" y="46120"/>
                    <a:pt x="106598" y="42704"/>
                    <a:pt x="106598" y="40569"/>
                  </a:cubicBezTo>
                  <a:cubicBezTo>
                    <a:pt x="106598" y="38434"/>
                    <a:pt x="106598" y="37153"/>
                    <a:pt x="106598" y="36298"/>
                  </a:cubicBezTo>
                  <a:cubicBezTo>
                    <a:pt x="106598" y="36298"/>
                    <a:pt x="106598" y="36298"/>
                    <a:pt x="106598" y="36298"/>
                  </a:cubicBezTo>
                  <a:cubicBezTo>
                    <a:pt x="106598" y="35444"/>
                    <a:pt x="105380" y="28185"/>
                    <a:pt x="98680" y="20925"/>
                  </a:cubicBezTo>
                  <a:cubicBezTo>
                    <a:pt x="92588" y="14092"/>
                    <a:pt x="80406" y="5124"/>
                    <a:pt x="56040" y="2562"/>
                  </a:cubicBezTo>
                  <a:cubicBezTo>
                    <a:pt x="35329" y="0"/>
                    <a:pt x="23756" y="3416"/>
                    <a:pt x="17664" y="7259"/>
                  </a:cubicBezTo>
                  <a:cubicBezTo>
                    <a:pt x="10964" y="10676"/>
                    <a:pt x="7309" y="15373"/>
                    <a:pt x="6700" y="20498"/>
                  </a:cubicBezTo>
                  <a:cubicBezTo>
                    <a:pt x="6700" y="21352"/>
                    <a:pt x="7309" y="21779"/>
                    <a:pt x="7918" y="21779"/>
                  </a:cubicBezTo>
                  <a:cubicBezTo>
                    <a:pt x="8527" y="21779"/>
                    <a:pt x="9137" y="21779"/>
                    <a:pt x="9137" y="21352"/>
                  </a:cubicBezTo>
                  <a:cubicBezTo>
                    <a:pt x="9137" y="21352"/>
                    <a:pt x="11573" y="18790"/>
                    <a:pt x="15837" y="17935"/>
                  </a:cubicBezTo>
                  <a:cubicBezTo>
                    <a:pt x="14619" y="20498"/>
                    <a:pt x="12182" y="25622"/>
                    <a:pt x="12182" y="35871"/>
                  </a:cubicBezTo>
                  <a:cubicBezTo>
                    <a:pt x="609" y="47402"/>
                    <a:pt x="609" y="47402"/>
                    <a:pt x="609" y="47402"/>
                  </a:cubicBezTo>
                  <a:cubicBezTo>
                    <a:pt x="0" y="47829"/>
                    <a:pt x="0" y="47829"/>
                    <a:pt x="0" y="48256"/>
                  </a:cubicBezTo>
                  <a:cubicBezTo>
                    <a:pt x="609" y="48683"/>
                    <a:pt x="609" y="48683"/>
                    <a:pt x="1218" y="49110"/>
                  </a:cubicBezTo>
                  <a:cubicBezTo>
                    <a:pt x="10355" y="52526"/>
                    <a:pt x="10355" y="52526"/>
                    <a:pt x="10355" y="52526"/>
                  </a:cubicBezTo>
                  <a:cubicBezTo>
                    <a:pt x="7309" y="58078"/>
                    <a:pt x="7309" y="58078"/>
                    <a:pt x="7309" y="58078"/>
                  </a:cubicBezTo>
                  <a:cubicBezTo>
                    <a:pt x="7309" y="58078"/>
                    <a:pt x="7309" y="58505"/>
                    <a:pt x="7918" y="58932"/>
                  </a:cubicBezTo>
                  <a:cubicBezTo>
                    <a:pt x="7918" y="58932"/>
                    <a:pt x="7918" y="59359"/>
                    <a:pt x="8527" y="59359"/>
                  </a:cubicBezTo>
                  <a:cubicBezTo>
                    <a:pt x="29847" y="64056"/>
                    <a:pt x="29847" y="64056"/>
                    <a:pt x="29847" y="64056"/>
                  </a:cubicBezTo>
                  <a:lnTo>
                    <a:pt x="15228" y="7088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7" name="Google Shape;387;p28"/>
            <p:cNvSpPr/>
            <p:nvPr/>
          </p:nvSpPr>
          <p:spPr>
            <a:xfrm>
              <a:off x="9925040" y="4203697"/>
              <a:ext cx="1133399" cy="107309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301" y="0"/>
                  </a:moveTo>
                  <a:cubicBezTo>
                    <a:pt x="1698" y="0"/>
                    <a:pt x="1698" y="0"/>
                    <a:pt x="1698" y="0"/>
                  </a:cubicBezTo>
                  <a:cubicBezTo>
                    <a:pt x="566" y="0"/>
                    <a:pt x="0" y="600"/>
                    <a:pt x="0" y="1800"/>
                  </a:cubicBezTo>
                  <a:cubicBezTo>
                    <a:pt x="0" y="97200"/>
                    <a:pt x="0" y="97200"/>
                    <a:pt x="0" y="97200"/>
                  </a:cubicBezTo>
                  <a:cubicBezTo>
                    <a:pt x="0" y="97800"/>
                    <a:pt x="566" y="98400"/>
                    <a:pt x="1698" y="98400"/>
                  </a:cubicBezTo>
                  <a:cubicBezTo>
                    <a:pt x="78113" y="98400"/>
                    <a:pt x="78113" y="98400"/>
                    <a:pt x="78113" y="98400"/>
                  </a:cubicBezTo>
                  <a:cubicBezTo>
                    <a:pt x="107547" y="120000"/>
                    <a:pt x="107547" y="120000"/>
                    <a:pt x="107547" y="120000"/>
                  </a:cubicBezTo>
                  <a:cubicBezTo>
                    <a:pt x="108113" y="120000"/>
                    <a:pt x="108113" y="120000"/>
                    <a:pt x="108679" y="120000"/>
                  </a:cubicBezTo>
                  <a:cubicBezTo>
                    <a:pt x="108679" y="120000"/>
                    <a:pt x="109245" y="120000"/>
                    <a:pt x="109245" y="120000"/>
                  </a:cubicBezTo>
                  <a:cubicBezTo>
                    <a:pt x="109811" y="119400"/>
                    <a:pt x="109811" y="118800"/>
                    <a:pt x="109811" y="118200"/>
                  </a:cubicBezTo>
                  <a:cubicBezTo>
                    <a:pt x="100754" y="98400"/>
                    <a:pt x="100754" y="98400"/>
                    <a:pt x="100754" y="98400"/>
                  </a:cubicBezTo>
                  <a:cubicBezTo>
                    <a:pt x="118301" y="98400"/>
                    <a:pt x="118301" y="98400"/>
                    <a:pt x="118301" y="98400"/>
                  </a:cubicBezTo>
                  <a:cubicBezTo>
                    <a:pt x="119433" y="98400"/>
                    <a:pt x="120000" y="97800"/>
                    <a:pt x="120000" y="97200"/>
                  </a:cubicBezTo>
                  <a:cubicBezTo>
                    <a:pt x="120000" y="1800"/>
                    <a:pt x="120000" y="1800"/>
                    <a:pt x="120000" y="1800"/>
                  </a:cubicBezTo>
                  <a:cubicBezTo>
                    <a:pt x="120000" y="600"/>
                    <a:pt x="119433" y="0"/>
                    <a:pt x="118301" y="0"/>
                  </a:cubicBezTo>
                  <a:close/>
                  <a:moveTo>
                    <a:pt x="117169" y="96000"/>
                  </a:moveTo>
                  <a:cubicBezTo>
                    <a:pt x="99056" y="96000"/>
                    <a:pt x="99056" y="96000"/>
                    <a:pt x="99056" y="96000"/>
                  </a:cubicBezTo>
                  <a:cubicBezTo>
                    <a:pt x="98490" y="96000"/>
                    <a:pt x="97924" y="96000"/>
                    <a:pt x="97924" y="96600"/>
                  </a:cubicBezTo>
                  <a:cubicBezTo>
                    <a:pt x="97358" y="96600"/>
                    <a:pt x="97358" y="97200"/>
                    <a:pt x="97358" y="97800"/>
                  </a:cubicBezTo>
                  <a:cubicBezTo>
                    <a:pt x="105283" y="114600"/>
                    <a:pt x="105283" y="114600"/>
                    <a:pt x="105283" y="114600"/>
                  </a:cubicBezTo>
                  <a:cubicBezTo>
                    <a:pt x="79245" y="96000"/>
                    <a:pt x="79245" y="96000"/>
                    <a:pt x="79245" y="96000"/>
                  </a:cubicBezTo>
                  <a:cubicBezTo>
                    <a:pt x="79245" y="96000"/>
                    <a:pt x="78679" y="96000"/>
                    <a:pt x="78679" y="96000"/>
                  </a:cubicBezTo>
                  <a:cubicBezTo>
                    <a:pt x="2830" y="96000"/>
                    <a:pt x="2830" y="96000"/>
                    <a:pt x="2830" y="96000"/>
                  </a:cubicBezTo>
                  <a:cubicBezTo>
                    <a:pt x="2830" y="3000"/>
                    <a:pt x="2830" y="3000"/>
                    <a:pt x="2830" y="3000"/>
                  </a:cubicBezTo>
                  <a:cubicBezTo>
                    <a:pt x="117169" y="3000"/>
                    <a:pt x="117169" y="3000"/>
                    <a:pt x="117169" y="3000"/>
                  </a:cubicBezTo>
                  <a:lnTo>
                    <a:pt x="117169" y="96000"/>
                  </a:ln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8" name="Google Shape;388;p28"/>
            <p:cNvSpPr/>
            <p:nvPr/>
          </p:nvSpPr>
          <p:spPr>
            <a:xfrm>
              <a:off x="10421927" y="4832346"/>
              <a:ext cx="1398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769" y="0"/>
                  </a:moveTo>
                  <a:cubicBezTo>
                    <a:pt x="9230" y="0"/>
                    <a:pt x="9230" y="0"/>
                    <a:pt x="9230" y="0"/>
                  </a:cubicBezTo>
                  <a:cubicBezTo>
                    <a:pt x="4615" y="0"/>
                    <a:pt x="0" y="24000"/>
                    <a:pt x="0" y="48000"/>
                  </a:cubicBezTo>
                  <a:cubicBezTo>
                    <a:pt x="0" y="96000"/>
                    <a:pt x="4615" y="120000"/>
                    <a:pt x="9230" y="120000"/>
                  </a:cubicBezTo>
                  <a:cubicBezTo>
                    <a:pt x="110769" y="120000"/>
                    <a:pt x="110769" y="120000"/>
                    <a:pt x="110769" y="120000"/>
                  </a:cubicBezTo>
                  <a:cubicBezTo>
                    <a:pt x="115384" y="120000"/>
                    <a:pt x="120000" y="96000"/>
                    <a:pt x="120000" y="48000"/>
                  </a:cubicBezTo>
                  <a:cubicBezTo>
                    <a:pt x="120000" y="24000"/>
                    <a:pt x="115384" y="0"/>
                    <a:pt x="110769" y="0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9" name="Google Shape;389;p28"/>
            <p:cNvSpPr/>
            <p:nvPr/>
          </p:nvSpPr>
          <p:spPr>
            <a:xfrm>
              <a:off x="10421927" y="4875209"/>
              <a:ext cx="1398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769" y="0"/>
                  </a:moveTo>
                  <a:cubicBezTo>
                    <a:pt x="9230" y="0"/>
                    <a:pt x="9230" y="0"/>
                    <a:pt x="9230" y="0"/>
                  </a:cubicBezTo>
                  <a:cubicBezTo>
                    <a:pt x="4615" y="0"/>
                    <a:pt x="0" y="30000"/>
                    <a:pt x="0" y="60000"/>
                  </a:cubicBezTo>
                  <a:cubicBezTo>
                    <a:pt x="0" y="90000"/>
                    <a:pt x="4615" y="120000"/>
                    <a:pt x="9230" y="120000"/>
                  </a:cubicBezTo>
                  <a:cubicBezTo>
                    <a:pt x="110769" y="120000"/>
                    <a:pt x="110769" y="120000"/>
                    <a:pt x="110769" y="120000"/>
                  </a:cubicBezTo>
                  <a:cubicBezTo>
                    <a:pt x="115384" y="120000"/>
                    <a:pt x="120000" y="90000"/>
                    <a:pt x="120000" y="60000"/>
                  </a:cubicBezTo>
                  <a:cubicBezTo>
                    <a:pt x="120000" y="30000"/>
                    <a:pt x="115384" y="0"/>
                    <a:pt x="110769" y="0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0" name="Google Shape;390;p28"/>
            <p:cNvSpPr/>
            <p:nvPr/>
          </p:nvSpPr>
          <p:spPr>
            <a:xfrm>
              <a:off x="10442565" y="4913309"/>
              <a:ext cx="96900" cy="25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000" y="0"/>
                  </a:moveTo>
                  <a:cubicBezTo>
                    <a:pt x="20000" y="0"/>
                    <a:pt x="20000" y="0"/>
                    <a:pt x="20000" y="0"/>
                  </a:cubicBezTo>
                  <a:cubicBezTo>
                    <a:pt x="6666" y="0"/>
                    <a:pt x="0" y="24000"/>
                    <a:pt x="0" y="48000"/>
                  </a:cubicBezTo>
                  <a:cubicBezTo>
                    <a:pt x="0" y="96000"/>
                    <a:pt x="6666" y="120000"/>
                    <a:pt x="20000" y="120000"/>
                  </a:cubicBezTo>
                  <a:cubicBezTo>
                    <a:pt x="100000" y="120000"/>
                    <a:pt x="100000" y="120000"/>
                    <a:pt x="100000" y="120000"/>
                  </a:cubicBezTo>
                  <a:cubicBezTo>
                    <a:pt x="113333" y="120000"/>
                    <a:pt x="120000" y="96000"/>
                    <a:pt x="120000" y="48000"/>
                  </a:cubicBezTo>
                  <a:cubicBezTo>
                    <a:pt x="120000" y="24000"/>
                    <a:pt x="113333" y="0"/>
                    <a:pt x="100000" y="0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1" name="Google Shape;391;p28"/>
            <p:cNvSpPr/>
            <p:nvPr/>
          </p:nvSpPr>
          <p:spPr>
            <a:xfrm>
              <a:off x="10480665" y="4333871"/>
              <a:ext cx="22200" cy="90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120000"/>
                  </a:moveTo>
                  <a:cubicBezTo>
                    <a:pt x="90000" y="120000"/>
                    <a:pt x="120000" y="112941"/>
                    <a:pt x="120000" y="105882"/>
                  </a:cubicBezTo>
                  <a:cubicBezTo>
                    <a:pt x="120000" y="14117"/>
                    <a:pt x="120000" y="14117"/>
                    <a:pt x="120000" y="14117"/>
                  </a:cubicBezTo>
                  <a:cubicBezTo>
                    <a:pt x="120000" y="7058"/>
                    <a:pt x="90000" y="0"/>
                    <a:pt x="60000" y="0"/>
                  </a:cubicBezTo>
                  <a:cubicBezTo>
                    <a:pt x="30000" y="0"/>
                    <a:pt x="0" y="7058"/>
                    <a:pt x="0" y="14117"/>
                  </a:cubicBezTo>
                  <a:cubicBezTo>
                    <a:pt x="0" y="105882"/>
                    <a:pt x="0" y="105882"/>
                    <a:pt x="0" y="105882"/>
                  </a:cubicBezTo>
                  <a:cubicBezTo>
                    <a:pt x="0" y="112941"/>
                    <a:pt x="30000" y="120000"/>
                    <a:pt x="60000" y="120000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2" name="Google Shape;392;p28"/>
            <p:cNvSpPr/>
            <p:nvPr/>
          </p:nvSpPr>
          <p:spPr>
            <a:xfrm>
              <a:off x="10679108" y="4602159"/>
              <a:ext cx="747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0000"/>
                  </a:moveTo>
                  <a:cubicBezTo>
                    <a:pt x="0" y="90000"/>
                    <a:pt x="8571" y="120000"/>
                    <a:pt x="17142" y="120000"/>
                  </a:cubicBezTo>
                  <a:cubicBezTo>
                    <a:pt x="102857" y="120000"/>
                    <a:pt x="102857" y="120000"/>
                    <a:pt x="102857" y="120000"/>
                  </a:cubicBezTo>
                  <a:cubicBezTo>
                    <a:pt x="111428" y="120000"/>
                    <a:pt x="119999" y="90000"/>
                    <a:pt x="119999" y="60000"/>
                  </a:cubicBezTo>
                  <a:cubicBezTo>
                    <a:pt x="119999" y="30000"/>
                    <a:pt x="111428" y="0"/>
                    <a:pt x="102857" y="0"/>
                  </a:cubicBezTo>
                  <a:cubicBezTo>
                    <a:pt x="17142" y="0"/>
                    <a:pt x="17142" y="0"/>
                    <a:pt x="17142" y="0"/>
                  </a:cubicBezTo>
                  <a:cubicBezTo>
                    <a:pt x="8571" y="0"/>
                    <a:pt x="0" y="30000"/>
                    <a:pt x="0" y="60000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3" name="Google Shape;393;p28"/>
            <p:cNvSpPr/>
            <p:nvPr/>
          </p:nvSpPr>
          <p:spPr>
            <a:xfrm>
              <a:off x="10229846" y="4602159"/>
              <a:ext cx="747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7142" y="120000"/>
                  </a:moveTo>
                  <a:cubicBezTo>
                    <a:pt x="102857" y="120000"/>
                    <a:pt x="102857" y="120000"/>
                    <a:pt x="102857" y="120000"/>
                  </a:cubicBezTo>
                  <a:cubicBezTo>
                    <a:pt x="111428" y="120000"/>
                    <a:pt x="119999" y="90000"/>
                    <a:pt x="119999" y="60000"/>
                  </a:cubicBezTo>
                  <a:cubicBezTo>
                    <a:pt x="119999" y="30000"/>
                    <a:pt x="111428" y="0"/>
                    <a:pt x="102857" y="0"/>
                  </a:cubicBezTo>
                  <a:cubicBezTo>
                    <a:pt x="17142" y="0"/>
                    <a:pt x="17142" y="0"/>
                    <a:pt x="17142" y="0"/>
                  </a:cubicBezTo>
                  <a:cubicBezTo>
                    <a:pt x="8571" y="0"/>
                    <a:pt x="0" y="30000"/>
                    <a:pt x="0" y="60000"/>
                  </a:cubicBezTo>
                  <a:cubicBezTo>
                    <a:pt x="0" y="90000"/>
                    <a:pt x="8571" y="120000"/>
                    <a:pt x="17142" y="120000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4" name="Google Shape;394;p28"/>
            <p:cNvSpPr/>
            <p:nvPr/>
          </p:nvSpPr>
          <p:spPr>
            <a:xfrm>
              <a:off x="10282240" y="4402137"/>
              <a:ext cx="81000" cy="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8000" y="112000"/>
                  </a:moveTo>
                  <a:cubicBezTo>
                    <a:pt x="88000" y="120000"/>
                    <a:pt x="96000" y="120000"/>
                    <a:pt x="104000" y="120000"/>
                  </a:cubicBezTo>
                  <a:cubicBezTo>
                    <a:pt x="104000" y="120000"/>
                    <a:pt x="112000" y="120000"/>
                    <a:pt x="112000" y="112000"/>
                  </a:cubicBezTo>
                  <a:cubicBezTo>
                    <a:pt x="120000" y="112000"/>
                    <a:pt x="120000" y="96000"/>
                    <a:pt x="112000" y="88000"/>
                  </a:cubicBezTo>
                  <a:cubicBezTo>
                    <a:pt x="32000" y="8000"/>
                    <a:pt x="32000" y="8000"/>
                    <a:pt x="32000" y="8000"/>
                  </a:cubicBezTo>
                  <a:cubicBezTo>
                    <a:pt x="32000" y="0"/>
                    <a:pt x="16000" y="0"/>
                    <a:pt x="8000" y="8000"/>
                  </a:cubicBezTo>
                  <a:cubicBezTo>
                    <a:pt x="0" y="16000"/>
                    <a:pt x="0" y="32000"/>
                    <a:pt x="8000" y="40000"/>
                  </a:cubicBezTo>
                  <a:lnTo>
                    <a:pt x="88000" y="112000"/>
                  </a:ln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5" name="Google Shape;395;p28"/>
            <p:cNvSpPr/>
            <p:nvPr/>
          </p:nvSpPr>
          <p:spPr>
            <a:xfrm>
              <a:off x="10620375" y="4402140"/>
              <a:ext cx="79500" cy="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6000" y="120000"/>
                  </a:moveTo>
                  <a:cubicBezTo>
                    <a:pt x="24000" y="120000"/>
                    <a:pt x="32000" y="120000"/>
                    <a:pt x="32000" y="112000"/>
                  </a:cubicBezTo>
                  <a:cubicBezTo>
                    <a:pt x="112000" y="40000"/>
                    <a:pt x="112000" y="40000"/>
                    <a:pt x="112000" y="40000"/>
                  </a:cubicBezTo>
                  <a:cubicBezTo>
                    <a:pt x="120000" y="32000"/>
                    <a:pt x="120000" y="16000"/>
                    <a:pt x="112000" y="8000"/>
                  </a:cubicBezTo>
                  <a:cubicBezTo>
                    <a:pt x="104000" y="0"/>
                    <a:pt x="88000" y="0"/>
                    <a:pt x="88000" y="8000"/>
                  </a:cubicBezTo>
                  <a:cubicBezTo>
                    <a:pt x="8000" y="88000"/>
                    <a:pt x="8000" y="88000"/>
                    <a:pt x="8000" y="88000"/>
                  </a:cubicBezTo>
                  <a:cubicBezTo>
                    <a:pt x="0" y="96000"/>
                    <a:pt x="0" y="112000"/>
                    <a:pt x="8000" y="112000"/>
                  </a:cubicBezTo>
                  <a:cubicBezTo>
                    <a:pt x="8000" y="120000"/>
                    <a:pt x="16000" y="120000"/>
                    <a:pt x="16000" y="120000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6" name="Google Shape;396;p28"/>
            <p:cNvSpPr/>
            <p:nvPr/>
          </p:nvSpPr>
          <p:spPr>
            <a:xfrm>
              <a:off x="10347325" y="4478338"/>
              <a:ext cx="288900" cy="331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7777" y="89032"/>
                  </a:moveTo>
                  <a:cubicBezTo>
                    <a:pt x="26666" y="96774"/>
                    <a:pt x="31111" y="106451"/>
                    <a:pt x="31111" y="116129"/>
                  </a:cubicBezTo>
                  <a:cubicBezTo>
                    <a:pt x="31111" y="118064"/>
                    <a:pt x="33333" y="120000"/>
                    <a:pt x="35555" y="120000"/>
                  </a:cubicBezTo>
                  <a:cubicBezTo>
                    <a:pt x="82222" y="120000"/>
                    <a:pt x="82222" y="120000"/>
                    <a:pt x="82222" y="120000"/>
                  </a:cubicBezTo>
                  <a:cubicBezTo>
                    <a:pt x="84444" y="120000"/>
                    <a:pt x="86666" y="118064"/>
                    <a:pt x="86666" y="116129"/>
                  </a:cubicBezTo>
                  <a:cubicBezTo>
                    <a:pt x="86666" y="114193"/>
                    <a:pt x="86666" y="114193"/>
                    <a:pt x="86666" y="114193"/>
                  </a:cubicBezTo>
                  <a:cubicBezTo>
                    <a:pt x="86666" y="106451"/>
                    <a:pt x="91111" y="96774"/>
                    <a:pt x="100000" y="90967"/>
                  </a:cubicBezTo>
                  <a:cubicBezTo>
                    <a:pt x="113333" y="81290"/>
                    <a:pt x="120000" y="67741"/>
                    <a:pt x="120000" y="52258"/>
                  </a:cubicBezTo>
                  <a:cubicBezTo>
                    <a:pt x="120000" y="38709"/>
                    <a:pt x="111111" y="25161"/>
                    <a:pt x="100000" y="15483"/>
                  </a:cubicBezTo>
                  <a:cubicBezTo>
                    <a:pt x="86666" y="3870"/>
                    <a:pt x="68888" y="0"/>
                    <a:pt x="53333" y="1935"/>
                  </a:cubicBezTo>
                  <a:cubicBezTo>
                    <a:pt x="26666" y="3870"/>
                    <a:pt x="4444" y="23225"/>
                    <a:pt x="0" y="46451"/>
                  </a:cubicBezTo>
                  <a:cubicBezTo>
                    <a:pt x="0" y="63870"/>
                    <a:pt x="4444" y="79354"/>
                    <a:pt x="17777" y="89032"/>
                  </a:cubicBezTo>
                  <a:close/>
                  <a:moveTo>
                    <a:pt x="11111" y="48387"/>
                  </a:moveTo>
                  <a:cubicBezTo>
                    <a:pt x="13333" y="29032"/>
                    <a:pt x="31111" y="13548"/>
                    <a:pt x="53333" y="11612"/>
                  </a:cubicBezTo>
                  <a:cubicBezTo>
                    <a:pt x="68888" y="9677"/>
                    <a:pt x="82222" y="13548"/>
                    <a:pt x="93333" y="21290"/>
                  </a:cubicBezTo>
                  <a:cubicBezTo>
                    <a:pt x="102222" y="29032"/>
                    <a:pt x="108888" y="40645"/>
                    <a:pt x="108888" y="52258"/>
                  </a:cubicBezTo>
                  <a:cubicBezTo>
                    <a:pt x="108888" y="65806"/>
                    <a:pt x="102222" y="75483"/>
                    <a:pt x="93333" y="85161"/>
                  </a:cubicBezTo>
                  <a:cubicBezTo>
                    <a:pt x="84444" y="90967"/>
                    <a:pt x="77777" y="102580"/>
                    <a:pt x="77777" y="112258"/>
                  </a:cubicBezTo>
                  <a:cubicBezTo>
                    <a:pt x="40000" y="112258"/>
                    <a:pt x="40000" y="112258"/>
                    <a:pt x="40000" y="112258"/>
                  </a:cubicBezTo>
                  <a:cubicBezTo>
                    <a:pt x="40000" y="100645"/>
                    <a:pt x="33333" y="90967"/>
                    <a:pt x="26666" y="83225"/>
                  </a:cubicBezTo>
                  <a:cubicBezTo>
                    <a:pt x="15555" y="73548"/>
                    <a:pt x="8888" y="61935"/>
                    <a:pt x="11111" y="48387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" name="Google Shape;387;p28"/>
          <p:cNvSpPr/>
          <p:nvPr/>
        </p:nvSpPr>
        <p:spPr>
          <a:xfrm flipH="1">
            <a:off x="976119" y="709519"/>
            <a:ext cx="1396122" cy="1321844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18301" y="0"/>
                </a:moveTo>
                <a:cubicBezTo>
                  <a:pt x="1698" y="0"/>
                  <a:pt x="1698" y="0"/>
                  <a:pt x="1698" y="0"/>
                </a:cubicBezTo>
                <a:cubicBezTo>
                  <a:pt x="566" y="0"/>
                  <a:pt x="0" y="600"/>
                  <a:pt x="0" y="1800"/>
                </a:cubicBezTo>
                <a:cubicBezTo>
                  <a:pt x="0" y="97200"/>
                  <a:pt x="0" y="97200"/>
                  <a:pt x="0" y="97200"/>
                </a:cubicBezTo>
                <a:cubicBezTo>
                  <a:pt x="0" y="97800"/>
                  <a:pt x="566" y="98400"/>
                  <a:pt x="1698" y="98400"/>
                </a:cubicBezTo>
                <a:cubicBezTo>
                  <a:pt x="78113" y="98400"/>
                  <a:pt x="78113" y="98400"/>
                  <a:pt x="78113" y="98400"/>
                </a:cubicBezTo>
                <a:cubicBezTo>
                  <a:pt x="107547" y="120000"/>
                  <a:pt x="107547" y="120000"/>
                  <a:pt x="107547" y="120000"/>
                </a:cubicBezTo>
                <a:cubicBezTo>
                  <a:pt x="108113" y="120000"/>
                  <a:pt x="108113" y="120000"/>
                  <a:pt x="108679" y="120000"/>
                </a:cubicBezTo>
                <a:cubicBezTo>
                  <a:pt x="108679" y="120000"/>
                  <a:pt x="109245" y="120000"/>
                  <a:pt x="109245" y="120000"/>
                </a:cubicBezTo>
                <a:cubicBezTo>
                  <a:pt x="109811" y="119400"/>
                  <a:pt x="109811" y="118800"/>
                  <a:pt x="109811" y="118200"/>
                </a:cubicBezTo>
                <a:cubicBezTo>
                  <a:pt x="100754" y="98400"/>
                  <a:pt x="100754" y="98400"/>
                  <a:pt x="100754" y="98400"/>
                </a:cubicBezTo>
                <a:cubicBezTo>
                  <a:pt x="118301" y="98400"/>
                  <a:pt x="118301" y="98400"/>
                  <a:pt x="118301" y="98400"/>
                </a:cubicBezTo>
                <a:cubicBezTo>
                  <a:pt x="119433" y="98400"/>
                  <a:pt x="120000" y="97800"/>
                  <a:pt x="120000" y="97200"/>
                </a:cubicBezTo>
                <a:cubicBezTo>
                  <a:pt x="120000" y="1800"/>
                  <a:pt x="120000" y="1800"/>
                  <a:pt x="120000" y="1800"/>
                </a:cubicBezTo>
                <a:cubicBezTo>
                  <a:pt x="120000" y="600"/>
                  <a:pt x="119433" y="0"/>
                  <a:pt x="118301" y="0"/>
                </a:cubicBezTo>
                <a:close/>
                <a:moveTo>
                  <a:pt x="117169" y="96000"/>
                </a:moveTo>
                <a:cubicBezTo>
                  <a:pt x="99056" y="96000"/>
                  <a:pt x="99056" y="96000"/>
                  <a:pt x="99056" y="96000"/>
                </a:cubicBezTo>
                <a:cubicBezTo>
                  <a:pt x="98490" y="96000"/>
                  <a:pt x="97924" y="96000"/>
                  <a:pt x="97924" y="96600"/>
                </a:cubicBezTo>
                <a:cubicBezTo>
                  <a:pt x="97358" y="96600"/>
                  <a:pt x="97358" y="97200"/>
                  <a:pt x="97358" y="97800"/>
                </a:cubicBezTo>
                <a:cubicBezTo>
                  <a:pt x="105283" y="114600"/>
                  <a:pt x="105283" y="114600"/>
                  <a:pt x="105283" y="114600"/>
                </a:cubicBezTo>
                <a:cubicBezTo>
                  <a:pt x="79245" y="96000"/>
                  <a:pt x="79245" y="96000"/>
                  <a:pt x="79245" y="96000"/>
                </a:cubicBezTo>
                <a:cubicBezTo>
                  <a:pt x="79245" y="96000"/>
                  <a:pt x="78679" y="96000"/>
                  <a:pt x="78679" y="96000"/>
                </a:cubicBezTo>
                <a:cubicBezTo>
                  <a:pt x="2830" y="96000"/>
                  <a:pt x="2830" y="96000"/>
                  <a:pt x="2830" y="96000"/>
                </a:cubicBezTo>
                <a:cubicBezTo>
                  <a:pt x="2830" y="3000"/>
                  <a:pt x="2830" y="3000"/>
                  <a:pt x="2830" y="3000"/>
                </a:cubicBezTo>
                <a:cubicBezTo>
                  <a:pt x="117169" y="3000"/>
                  <a:pt x="117169" y="3000"/>
                  <a:pt x="117169" y="3000"/>
                </a:cubicBezTo>
                <a:lnTo>
                  <a:pt x="117169" y="96000"/>
                </a:lnTo>
                <a:close/>
              </a:path>
            </a:pathLst>
          </a:custGeom>
          <a:solidFill>
            <a:srgbClr val="A5B0FE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29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402" name="Google Shape;402;p29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sp>
        <p:nvSpPr>
          <p:cNvPr id="403" name="Google Shape;403;p29"/>
          <p:cNvSpPr/>
          <p:nvPr/>
        </p:nvSpPr>
        <p:spPr>
          <a:xfrm>
            <a:off x="592500" y="1753750"/>
            <a:ext cx="1960800" cy="2313300"/>
          </a:xfrm>
          <a:prstGeom prst="homePlate">
            <a:avLst>
              <a:gd name="adj" fmla="val 30129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Barlow Light"/>
                <a:ea typeface="Barlow Light"/>
                <a:cs typeface="Barlow Light"/>
                <a:sym typeface="Barlow Light"/>
              </a:rPr>
              <a:t>first</a:t>
            </a:r>
            <a:endParaRPr>
              <a:solidFill>
                <a:srgbClr val="FFFFFF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404" name="Google Shape;404;p29"/>
          <p:cNvSpPr/>
          <p:nvPr/>
        </p:nvSpPr>
        <p:spPr>
          <a:xfrm>
            <a:off x="1999365" y="1753750"/>
            <a:ext cx="1998600" cy="2313300"/>
          </a:xfrm>
          <a:prstGeom prst="chevron">
            <a:avLst>
              <a:gd name="adj" fmla="val 29853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Barlow Light"/>
                <a:ea typeface="Barlow Light"/>
                <a:cs typeface="Barlow Light"/>
                <a:sym typeface="Barlow Light"/>
              </a:rPr>
              <a:t>second</a:t>
            </a:r>
            <a:endParaRPr>
              <a:solidFill>
                <a:srgbClr val="FFFFFF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405" name="Google Shape;405;p29"/>
          <p:cNvSpPr/>
          <p:nvPr/>
        </p:nvSpPr>
        <p:spPr>
          <a:xfrm>
            <a:off x="3443940" y="1753750"/>
            <a:ext cx="1998600" cy="2313300"/>
          </a:xfrm>
          <a:prstGeom prst="chevron">
            <a:avLst>
              <a:gd name="adj" fmla="val 29853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Barlow Light"/>
                <a:ea typeface="Barlow Light"/>
                <a:cs typeface="Barlow Light"/>
                <a:sym typeface="Barlow Light"/>
              </a:rPr>
              <a:t>last</a:t>
            </a:r>
            <a:endParaRPr>
              <a:solidFill>
                <a:srgbClr val="FFFFFF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30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411" name="Google Shape;411;p30"/>
          <p:cNvSpPr txBox="1">
            <a:spLocks noGrp="1"/>
          </p:cNvSpPr>
          <p:nvPr>
            <p:ph type="body" idx="1"/>
          </p:nvPr>
        </p:nvSpPr>
        <p:spPr>
          <a:xfrm>
            <a:off x="457200" y="1356775"/>
            <a:ext cx="1656300" cy="173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412" name="Google Shape;412;p30"/>
          <p:cNvSpPr txBox="1">
            <a:spLocks noGrp="1"/>
          </p:cNvSpPr>
          <p:nvPr>
            <p:ph type="body" idx="2"/>
          </p:nvPr>
        </p:nvSpPr>
        <p:spPr>
          <a:xfrm>
            <a:off x="2198350" y="1356775"/>
            <a:ext cx="1656300" cy="173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413" name="Google Shape;413;p30"/>
          <p:cNvSpPr txBox="1">
            <a:spLocks noGrp="1"/>
          </p:cNvSpPr>
          <p:nvPr>
            <p:ph type="body" idx="3"/>
          </p:nvPr>
        </p:nvSpPr>
        <p:spPr>
          <a:xfrm>
            <a:off x="3939500" y="1356775"/>
            <a:ext cx="1656300" cy="173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414" name="Google Shape;414;p30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sp>
        <p:nvSpPr>
          <p:cNvPr id="415" name="Google Shape;415;p30"/>
          <p:cNvSpPr txBox="1">
            <a:spLocks noGrp="1"/>
          </p:cNvSpPr>
          <p:nvPr>
            <p:ph type="body" idx="1"/>
          </p:nvPr>
        </p:nvSpPr>
        <p:spPr>
          <a:xfrm>
            <a:off x="457200" y="3109375"/>
            <a:ext cx="1656300" cy="173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416" name="Google Shape;416;p30"/>
          <p:cNvSpPr txBox="1">
            <a:spLocks noGrp="1"/>
          </p:cNvSpPr>
          <p:nvPr>
            <p:ph type="body" idx="2"/>
          </p:nvPr>
        </p:nvSpPr>
        <p:spPr>
          <a:xfrm>
            <a:off x="2198350" y="3109375"/>
            <a:ext cx="1656300" cy="173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417" name="Google Shape;417;p30"/>
          <p:cNvSpPr txBox="1">
            <a:spLocks noGrp="1"/>
          </p:cNvSpPr>
          <p:nvPr>
            <p:ph type="body" idx="3"/>
          </p:nvPr>
        </p:nvSpPr>
        <p:spPr>
          <a:xfrm>
            <a:off x="3939500" y="3109375"/>
            <a:ext cx="1656300" cy="173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31"/>
          <p:cNvSpPr txBox="1">
            <a:spLocks noGrp="1"/>
          </p:cNvSpPr>
          <p:nvPr>
            <p:ph type="body" idx="1"/>
          </p:nvPr>
        </p:nvSpPr>
        <p:spPr>
          <a:xfrm>
            <a:off x="6390750" y="439500"/>
            <a:ext cx="2122500" cy="426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You can insert graphs from Excel or Google Sheets</a:t>
            </a:r>
            <a:endParaRPr/>
          </a:p>
        </p:txBody>
      </p:sp>
      <p:sp>
        <p:nvSpPr>
          <p:cNvPr id="423" name="Google Shape;423;p31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  <p:cxnSp>
        <p:nvCxnSpPr>
          <p:cNvPr id="424" name="Google Shape;424;p31"/>
          <p:cNvCxnSpPr/>
          <p:nvPr/>
        </p:nvCxnSpPr>
        <p:spPr>
          <a:xfrm>
            <a:off x="412175" y="1074699"/>
            <a:ext cx="53721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5" name="Google Shape;425;p31"/>
          <p:cNvCxnSpPr/>
          <p:nvPr/>
        </p:nvCxnSpPr>
        <p:spPr>
          <a:xfrm>
            <a:off x="412175" y="1784181"/>
            <a:ext cx="53721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6" name="Google Shape;426;p31"/>
          <p:cNvCxnSpPr/>
          <p:nvPr/>
        </p:nvCxnSpPr>
        <p:spPr>
          <a:xfrm>
            <a:off x="412175" y="2493663"/>
            <a:ext cx="53721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7" name="Google Shape;427;p31"/>
          <p:cNvCxnSpPr/>
          <p:nvPr/>
        </p:nvCxnSpPr>
        <p:spPr>
          <a:xfrm>
            <a:off x="412175" y="3203146"/>
            <a:ext cx="53721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8" name="Google Shape;428;p31"/>
          <p:cNvCxnSpPr/>
          <p:nvPr/>
        </p:nvCxnSpPr>
        <p:spPr>
          <a:xfrm>
            <a:off x="412175" y="3934526"/>
            <a:ext cx="53721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29" name="Google Shape;429;p31"/>
          <p:cNvSpPr txBox="1"/>
          <p:nvPr/>
        </p:nvSpPr>
        <p:spPr>
          <a:xfrm>
            <a:off x="412175" y="915950"/>
            <a:ext cx="364500" cy="30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4000</a:t>
            </a:r>
            <a:endParaRPr sz="10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3000</a:t>
            </a:r>
            <a:endParaRPr sz="10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2000</a:t>
            </a:r>
            <a:endParaRPr sz="10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1000</a:t>
            </a:r>
            <a:endParaRPr sz="10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400"/>
              </a:spcBef>
              <a:spcAft>
                <a:spcPts val="4400"/>
              </a:spcAft>
              <a:buNone/>
            </a:pPr>
            <a:r>
              <a:rPr lang="en" sz="10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0</a:t>
            </a:r>
            <a:endParaRPr sz="10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430" name="Google Shape;430;p31"/>
          <p:cNvSpPr/>
          <p:nvPr/>
        </p:nvSpPr>
        <p:spPr>
          <a:xfrm>
            <a:off x="1024889" y="2380936"/>
            <a:ext cx="173400" cy="1553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" name="Google Shape;431;p31"/>
          <p:cNvSpPr/>
          <p:nvPr/>
        </p:nvSpPr>
        <p:spPr>
          <a:xfrm>
            <a:off x="1258092" y="1986873"/>
            <a:ext cx="173400" cy="1947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Google Shape;432;p31"/>
          <p:cNvSpPr/>
          <p:nvPr/>
        </p:nvSpPr>
        <p:spPr>
          <a:xfrm>
            <a:off x="1491294" y="2493663"/>
            <a:ext cx="173400" cy="1441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31"/>
          <p:cNvSpPr/>
          <p:nvPr/>
        </p:nvSpPr>
        <p:spPr>
          <a:xfrm>
            <a:off x="2325803" y="2694726"/>
            <a:ext cx="173400" cy="1239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31"/>
          <p:cNvSpPr/>
          <p:nvPr/>
        </p:nvSpPr>
        <p:spPr>
          <a:xfrm>
            <a:off x="2559006" y="2096343"/>
            <a:ext cx="173400" cy="1838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" name="Google Shape;435;p31"/>
          <p:cNvSpPr/>
          <p:nvPr/>
        </p:nvSpPr>
        <p:spPr>
          <a:xfrm>
            <a:off x="2792208" y="1229023"/>
            <a:ext cx="173400" cy="270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436;p31"/>
          <p:cNvSpPr/>
          <p:nvPr/>
        </p:nvSpPr>
        <p:spPr>
          <a:xfrm>
            <a:off x="3626717" y="2140118"/>
            <a:ext cx="173400" cy="1794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31"/>
          <p:cNvSpPr/>
          <p:nvPr/>
        </p:nvSpPr>
        <p:spPr>
          <a:xfrm>
            <a:off x="3859920" y="1074575"/>
            <a:ext cx="173400" cy="2860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31"/>
          <p:cNvSpPr/>
          <p:nvPr/>
        </p:nvSpPr>
        <p:spPr>
          <a:xfrm>
            <a:off x="4093122" y="2322561"/>
            <a:ext cx="173400" cy="1611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31"/>
          <p:cNvSpPr/>
          <p:nvPr/>
        </p:nvSpPr>
        <p:spPr>
          <a:xfrm>
            <a:off x="4927631" y="2753100"/>
            <a:ext cx="173400" cy="1181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31"/>
          <p:cNvSpPr/>
          <p:nvPr/>
        </p:nvSpPr>
        <p:spPr>
          <a:xfrm>
            <a:off x="5160834" y="1293618"/>
            <a:ext cx="173400" cy="2641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31"/>
          <p:cNvSpPr/>
          <p:nvPr/>
        </p:nvSpPr>
        <p:spPr>
          <a:xfrm>
            <a:off x="5394036" y="1607408"/>
            <a:ext cx="173400" cy="2327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32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grpSp>
        <p:nvGrpSpPr>
          <p:cNvPr id="447" name="Google Shape;447;p32"/>
          <p:cNvGrpSpPr/>
          <p:nvPr/>
        </p:nvGrpSpPr>
        <p:grpSpPr>
          <a:xfrm>
            <a:off x="1670220" y="2692244"/>
            <a:ext cx="936061" cy="2451262"/>
            <a:chOff x="7556500" y="3806825"/>
            <a:chExt cx="838313" cy="2195488"/>
          </a:xfrm>
        </p:grpSpPr>
        <p:sp>
          <p:nvSpPr>
            <p:cNvPr id="448" name="Google Shape;448;p32"/>
            <p:cNvSpPr/>
            <p:nvPr/>
          </p:nvSpPr>
          <p:spPr>
            <a:xfrm>
              <a:off x="7699375" y="4440238"/>
              <a:ext cx="525600" cy="273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9999" y="0"/>
                  </a:moveTo>
                  <a:cubicBezTo>
                    <a:pt x="119999" y="4705"/>
                    <a:pt x="119999" y="7058"/>
                    <a:pt x="117551" y="7058"/>
                  </a:cubicBezTo>
                  <a:cubicBezTo>
                    <a:pt x="116326" y="9411"/>
                    <a:pt x="115102" y="7058"/>
                    <a:pt x="113877" y="4705"/>
                  </a:cubicBezTo>
                  <a:cubicBezTo>
                    <a:pt x="113877" y="4705"/>
                    <a:pt x="113877" y="2352"/>
                    <a:pt x="113877" y="2352"/>
                  </a:cubicBezTo>
                  <a:cubicBezTo>
                    <a:pt x="113877" y="42352"/>
                    <a:pt x="113877" y="42352"/>
                    <a:pt x="113877" y="42352"/>
                  </a:cubicBezTo>
                  <a:cubicBezTo>
                    <a:pt x="23265" y="42352"/>
                    <a:pt x="23265" y="42352"/>
                    <a:pt x="23265" y="42352"/>
                  </a:cubicBezTo>
                  <a:cubicBezTo>
                    <a:pt x="24489" y="44705"/>
                    <a:pt x="24489" y="49411"/>
                    <a:pt x="24489" y="54117"/>
                  </a:cubicBezTo>
                  <a:cubicBezTo>
                    <a:pt x="113877" y="54117"/>
                    <a:pt x="113877" y="54117"/>
                    <a:pt x="113877" y="54117"/>
                  </a:cubicBezTo>
                  <a:cubicBezTo>
                    <a:pt x="113877" y="82352"/>
                    <a:pt x="113877" y="82352"/>
                    <a:pt x="113877" y="82352"/>
                  </a:cubicBezTo>
                  <a:cubicBezTo>
                    <a:pt x="113877" y="96470"/>
                    <a:pt x="107755" y="108235"/>
                    <a:pt x="99183" y="108235"/>
                  </a:cubicBezTo>
                  <a:cubicBezTo>
                    <a:pt x="20816" y="108235"/>
                    <a:pt x="20816" y="108235"/>
                    <a:pt x="20816" y="108235"/>
                  </a:cubicBezTo>
                  <a:cubicBezTo>
                    <a:pt x="12244" y="108235"/>
                    <a:pt x="6122" y="96470"/>
                    <a:pt x="6122" y="82352"/>
                  </a:cubicBezTo>
                  <a:cubicBezTo>
                    <a:pt x="6122" y="77647"/>
                    <a:pt x="6122" y="77647"/>
                    <a:pt x="6122" y="77647"/>
                  </a:cubicBezTo>
                  <a:cubicBezTo>
                    <a:pt x="3673" y="77647"/>
                    <a:pt x="2448" y="75294"/>
                    <a:pt x="0" y="72941"/>
                  </a:cubicBezTo>
                  <a:cubicBezTo>
                    <a:pt x="0" y="72941"/>
                    <a:pt x="0" y="72941"/>
                    <a:pt x="0" y="72941"/>
                  </a:cubicBezTo>
                  <a:cubicBezTo>
                    <a:pt x="0" y="82352"/>
                    <a:pt x="0" y="82352"/>
                    <a:pt x="0" y="82352"/>
                  </a:cubicBezTo>
                  <a:cubicBezTo>
                    <a:pt x="0" y="103529"/>
                    <a:pt x="9795" y="120000"/>
                    <a:pt x="20816" y="120000"/>
                  </a:cubicBezTo>
                  <a:cubicBezTo>
                    <a:pt x="99183" y="120000"/>
                    <a:pt x="99183" y="120000"/>
                    <a:pt x="99183" y="120000"/>
                  </a:cubicBezTo>
                  <a:cubicBezTo>
                    <a:pt x="111428" y="120000"/>
                    <a:pt x="119999" y="103529"/>
                    <a:pt x="119999" y="82352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9" name="Google Shape;449;p32"/>
            <p:cNvSpPr/>
            <p:nvPr/>
          </p:nvSpPr>
          <p:spPr>
            <a:xfrm>
              <a:off x="7699375" y="3806825"/>
              <a:ext cx="525600" cy="3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9183" y="0"/>
                  </a:moveTo>
                  <a:cubicBezTo>
                    <a:pt x="20816" y="0"/>
                    <a:pt x="20816" y="0"/>
                    <a:pt x="20816" y="0"/>
                  </a:cubicBezTo>
                  <a:cubicBezTo>
                    <a:pt x="9795" y="0"/>
                    <a:pt x="0" y="12352"/>
                    <a:pt x="0" y="30000"/>
                  </a:cubicBezTo>
                  <a:cubicBezTo>
                    <a:pt x="0" y="118235"/>
                    <a:pt x="0" y="118235"/>
                    <a:pt x="0" y="118235"/>
                  </a:cubicBezTo>
                  <a:cubicBezTo>
                    <a:pt x="2448" y="118235"/>
                    <a:pt x="4897" y="118235"/>
                    <a:pt x="6122" y="120000"/>
                  </a:cubicBezTo>
                  <a:cubicBezTo>
                    <a:pt x="6122" y="58235"/>
                    <a:pt x="6122" y="58235"/>
                    <a:pt x="6122" y="58235"/>
                  </a:cubicBezTo>
                  <a:cubicBezTo>
                    <a:pt x="113877" y="58235"/>
                    <a:pt x="113877" y="58235"/>
                    <a:pt x="113877" y="58235"/>
                  </a:cubicBezTo>
                  <a:cubicBezTo>
                    <a:pt x="113877" y="93529"/>
                    <a:pt x="113877" y="93529"/>
                    <a:pt x="113877" y="93529"/>
                  </a:cubicBezTo>
                  <a:cubicBezTo>
                    <a:pt x="116326" y="91764"/>
                    <a:pt x="118775" y="90000"/>
                    <a:pt x="119999" y="90000"/>
                  </a:cubicBezTo>
                  <a:cubicBezTo>
                    <a:pt x="119999" y="30000"/>
                    <a:pt x="119999" y="30000"/>
                    <a:pt x="119999" y="30000"/>
                  </a:cubicBezTo>
                  <a:cubicBezTo>
                    <a:pt x="119999" y="12352"/>
                    <a:pt x="111428" y="0"/>
                    <a:pt x="99183" y="0"/>
                  </a:cubicBezTo>
                  <a:close/>
                  <a:moveTo>
                    <a:pt x="113877" y="49411"/>
                  </a:moveTo>
                  <a:cubicBezTo>
                    <a:pt x="6122" y="49411"/>
                    <a:pt x="6122" y="49411"/>
                    <a:pt x="6122" y="49411"/>
                  </a:cubicBezTo>
                  <a:cubicBezTo>
                    <a:pt x="6122" y="30000"/>
                    <a:pt x="6122" y="30000"/>
                    <a:pt x="6122" y="30000"/>
                  </a:cubicBezTo>
                  <a:cubicBezTo>
                    <a:pt x="6122" y="17647"/>
                    <a:pt x="12244" y="8823"/>
                    <a:pt x="20816" y="8823"/>
                  </a:cubicBezTo>
                  <a:cubicBezTo>
                    <a:pt x="99183" y="8823"/>
                    <a:pt x="99183" y="8823"/>
                    <a:pt x="99183" y="8823"/>
                  </a:cubicBezTo>
                  <a:cubicBezTo>
                    <a:pt x="107755" y="8823"/>
                    <a:pt x="113877" y="17647"/>
                    <a:pt x="113877" y="30000"/>
                  </a:cubicBezTo>
                  <a:lnTo>
                    <a:pt x="113877" y="49411"/>
                  </a:ln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0" name="Google Shape;450;p32"/>
            <p:cNvSpPr/>
            <p:nvPr/>
          </p:nvSpPr>
          <p:spPr>
            <a:xfrm>
              <a:off x="7854950" y="4611688"/>
              <a:ext cx="2190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1219" y="120000"/>
                  </a:moveTo>
                  <a:cubicBezTo>
                    <a:pt x="114146" y="120000"/>
                    <a:pt x="120000" y="96000"/>
                    <a:pt x="120000" y="72000"/>
                  </a:cubicBezTo>
                  <a:cubicBezTo>
                    <a:pt x="120000" y="24000"/>
                    <a:pt x="114146" y="0"/>
                    <a:pt x="111219" y="0"/>
                  </a:cubicBezTo>
                  <a:cubicBezTo>
                    <a:pt x="5853" y="0"/>
                    <a:pt x="5853" y="0"/>
                    <a:pt x="5853" y="0"/>
                  </a:cubicBezTo>
                  <a:cubicBezTo>
                    <a:pt x="2926" y="0"/>
                    <a:pt x="0" y="24000"/>
                    <a:pt x="0" y="72000"/>
                  </a:cubicBezTo>
                  <a:cubicBezTo>
                    <a:pt x="0" y="96000"/>
                    <a:pt x="2926" y="120000"/>
                    <a:pt x="5853" y="120000"/>
                  </a:cubicBezTo>
                  <a:lnTo>
                    <a:pt x="111219" y="120000"/>
                  </a:ln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1" name="Google Shape;451;p32"/>
            <p:cNvSpPr/>
            <p:nvPr/>
          </p:nvSpPr>
          <p:spPr>
            <a:xfrm>
              <a:off x="7929563" y="3865563"/>
              <a:ext cx="65100" cy="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0"/>
                  </a:moveTo>
                  <a:cubicBezTo>
                    <a:pt x="30000" y="0"/>
                    <a:pt x="0" y="20000"/>
                    <a:pt x="0" y="60000"/>
                  </a:cubicBezTo>
                  <a:cubicBezTo>
                    <a:pt x="0" y="90000"/>
                    <a:pt x="30000" y="120000"/>
                    <a:pt x="60000" y="120000"/>
                  </a:cubicBezTo>
                  <a:cubicBezTo>
                    <a:pt x="100000" y="120000"/>
                    <a:pt x="120000" y="90000"/>
                    <a:pt x="120000" y="60000"/>
                  </a:cubicBezTo>
                  <a:cubicBezTo>
                    <a:pt x="120000" y="20000"/>
                    <a:pt x="100000" y="0"/>
                    <a:pt x="60000" y="0"/>
                  </a:cubicBezTo>
                  <a:close/>
                  <a:moveTo>
                    <a:pt x="60000" y="70000"/>
                  </a:moveTo>
                  <a:cubicBezTo>
                    <a:pt x="60000" y="70000"/>
                    <a:pt x="50000" y="60000"/>
                    <a:pt x="50000" y="60000"/>
                  </a:cubicBezTo>
                  <a:cubicBezTo>
                    <a:pt x="5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60000"/>
                  </a:cubicBezTo>
                  <a:cubicBezTo>
                    <a:pt x="70000" y="60000"/>
                    <a:pt x="70000" y="70000"/>
                    <a:pt x="60000" y="70000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2" name="Google Shape;452;p32"/>
            <p:cNvSpPr/>
            <p:nvPr/>
          </p:nvSpPr>
          <p:spPr>
            <a:xfrm>
              <a:off x="7556500" y="3984625"/>
              <a:ext cx="282600" cy="638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7169" y="29243"/>
                  </a:moveTo>
                  <a:cubicBezTo>
                    <a:pt x="58867" y="34285"/>
                    <a:pt x="58867" y="34285"/>
                    <a:pt x="58867" y="34285"/>
                  </a:cubicBezTo>
                  <a:cubicBezTo>
                    <a:pt x="58867" y="34285"/>
                    <a:pt x="58867" y="34285"/>
                    <a:pt x="56603" y="34285"/>
                  </a:cubicBezTo>
                  <a:cubicBezTo>
                    <a:pt x="49811" y="34285"/>
                    <a:pt x="43018" y="35294"/>
                    <a:pt x="38490" y="38319"/>
                  </a:cubicBezTo>
                  <a:cubicBezTo>
                    <a:pt x="33962" y="40336"/>
                    <a:pt x="29433" y="44369"/>
                    <a:pt x="31698" y="47394"/>
                  </a:cubicBezTo>
                  <a:cubicBezTo>
                    <a:pt x="31698" y="51428"/>
                    <a:pt x="36226" y="54453"/>
                    <a:pt x="40754" y="56470"/>
                  </a:cubicBezTo>
                  <a:cubicBezTo>
                    <a:pt x="56603" y="61512"/>
                    <a:pt x="56603" y="61512"/>
                    <a:pt x="56603" y="61512"/>
                  </a:cubicBezTo>
                  <a:cubicBezTo>
                    <a:pt x="49811" y="62521"/>
                    <a:pt x="43018" y="63529"/>
                    <a:pt x="38490" y="66554"/>
                  </a:cubicBezTo>
                  <a:cubicBezTo>
                    <a:pt x="33962" y="68571"/>
                    <a:pt x="29433" y="72605"/>
                    <a:pt x="31698" y="75630"/>
                  </a:cubicBezTo>
                  <a:cubicBezTo>
                    <a:pt x="31698" y="78655"/>
                    <a:pt x="36226" y="81680"/>
                    <a:pt x="40754" y="84705"/>
                  </a:cubicBezTo>
                  <a:cubicBezTo>
                    <a:pt x="52075" y="88739"/>
                    <a:pt x="52075" y="88739"/>
                    <a:pt x="52075" y="88739"/>
                  </a:cubicBezTo>
                  <a:cubicBezTo>
                    <a:pt x="47547" y="88739"/>
                    <a:pt x="43018" y="90756"/>
                    <a:pt x="38490" y="91764"/>
                  </a:cubicBezTo>
                  <a:cubicBezTo>
                    <a:pt x="33962" y="94789"/>
                    <a:pt x="31698" y="97815"/>
                    <a:pt x="31698" y="100840"/>
                  </a:cubicBezTo>
                  <a:cubicBezTo>
                    <a:pt x="33962" y="103865"/>
                    <a:pt x="36226" y="106890"/>
                    <a:pt x="40754" y="108907"/>
                  </a:cubicBezTo>
                  <a:cubicBezTo>
                    <a:pt x="61132" y="116974"/>
                    <a:pt x="61132" y="116974"/>
                    <a:pt x="61132" y="116974"/>
                  </a:cubicBezTo>
                  <a:cubicBezTo>
                    <a:pt x="67924" y="118991"/>
                    <a:pt x="72452" y="120000"/>
                    <a:pt x="79245" y="120000"/>
                  </a:cubicBezTo>
                  <a:cubicBezTo>
                    <a:pt x="88301" y="120000"/>
                    <a:pt x="95094" y="117983"/>
                    <a:pt x="99622" y="115966"/>
                  </a:cubicBezTo>
                  <a:cubicBezTo>
                    <a:pt x="108679" y="110924"/>
                    <a:pt x="108679" y="102857"/>
                    <a:pt x="97358" y="98823"/>
                  </a:cubicBezTo>
                  <a:cubicBezTo>
                    <a:pt x="86037" y="94789"/>
                    <a:pt x="86037" y="94789"/>
                    <a:pt x="86037" y="94789"/>
                  </a:cubicBezTo>
                  <a:cubicBezTo>
                    <a:pt x="92830" y="93781"/>
                    <a:pt x="97358" y="92773"/>
                    <a:pt x="101886" y="90756"/>
                  </a:cubicBezTo>
                  <a:cubicBezTo>
                    <a:pt x="106415" y="87731"/>
                    <a:pt x="108679" y="84705"/>
                    <a:pt x="108679" y="81680"/>
                  </a:cubicBezTo>
                  <a:cubicBezTo>
                    <a:pt x="108679" y="77647"/>
                    <a:pt x="104150" y="74621"/>
                    <a:pt x="99622" y="72605"/>
                  </a:cubicBezTo>
                  <a:cubicBezTo>
                    <a:pt x="92830" y="70588"/>
                    <a:pt x="92830" y="70588"/>
                    <a:pt x="92830" y="70588"/>
                  </a:cubicBezTo>
                  <a:cubicBezTo>
                    <a:pt x="99622" y="70588"/>
                    <a:pt x="106415" y="68571"/>
                    <a:pt x="110943" y="66554"/>
                  </a:cubicBezTo>
                  <a:cubicBezTo>
                    <a:pt x="120000" y="60504"/>
                    <a:pt x="120000" y="52436"/>
                    <a:pt x="108679" y="48403"/>
                  </a:cubicBezTo>
                  <a:cubicBezTo>
                    <a:pt x="79245" y="37310"/>
                    <a:pt x="79245" y="37310"/>
                    <a:pt x="79245" y="37310"/>
                  </a:cubicBezTo>
                  <a:cubicBezTo>
                    <a:pt x="74716" y="35294"/>
                    <a:pt x="67924" y="34285"/>
                    <a:pt x="61132" y="34285"/>
                  </a:cubicBezTo>
                  <a:cubicBezTo>
                    <a:pt x="61132" y="29243"/>
                    <a:pt x="61132" y="29243"/>
                    <a:pt x="61132" y="29243"/>
                  </a:cubicBezTo>
                  <a:cubicBezTo>
                    <a:pt x="31698" y="25210"/>
                    <a:pt x="31698" y="25210"/>
                    <a:pt x="31698" y="25210"/>
                  </a:cubicBezTo>
                  <a:cubicBezTo>
                    <a:pt x="20377" y="23193"/>
                    <a:pt x="13584" y="18151"/>
                    <a:pt x="18113" y="13109"/>
                  </a:cubicBezTo>
                  <a:cubicBezTo>
                    <a:pt x="20377" y="8067"/>
                    <a:pt x="31698" y="6050"/>
                    <a:pt x="43018" y="7058"/>
                  </a:cubicBezTo>
                  <a:cubicBezTo>
                    <a:pt x="61132" y="9075"/>
                    <a:pt x="61132" y="9075"/>
                    <a:pt x="61132" y="9075"/>
                  </a:cubicBezTo>
                  <a:cubicBezTo>
                    <a:pt x="61132" y="4033"/>
                    <a:pt x="61132" y="4033"/>
                    <a:pt x="61132" y="4033"/>
                  </a:cubicBezTo>
                  <a:cubicBezTo>
                    <a:pt x="45283" y="2016"/>
                    <a:pt x="45283" y="2016"/>
                    <a:pt x="45283" y="2016"/>
                  </a:cubicBezTo>
                  <a:cubicBezTo>
                    <a:pt x="29433" y="0"/>
                    <a:pt x="11320" y="4033"/>
                    <a:pt x="6792" y="12100"/>
                  </a:cubicBezTo>
                  <a:cubicBezTo>
                    <a:pt x="0" y="19159"/>
                    <a:pt x="11320" y="27226"/>
                    <a:pt x="27169" y="29243"/>
                  </a:cubicBezTo>
                  <a:close/>
                  <a:moveTo>
                    <a:pt x="90566" y="102857"/>
                  </a:moveTo>
                  <a:cubicBezTo>
                    <a:pt x="97358" y="104873"/>
                    <a:pt x="97358" y="109915"/>
                    <a:pt x="90566" y="111932"/>
                  </a:cubicBezTo>
                  <a:cubicBezTo>
                    <a:pt x="86037" y="114957"/>
                    <a:pt x="76981" y="115966"/>
                    <a:pt x="70188" y="112941"/>
                  </a:cubicBezTo>
                  <a:cubicBezTo>
                    <a:pt x="49811" y="104873"/>
                    <a:pt x="49811" y="104873"/>
                    <a:pt x="49811" y="104873"/>
                  </a:cubicBezTo>
                  <a:cubicBezTo>
                    <a:pt x="45283" y="103865"/>
                    <a:pt x="45283" y="102857"/>
                    <a:pt x="43018" y="100840"/>
                  </a:cubicBezTo>
                  <a:cubicBezTo>
                    <a:pt x="43018" y="98823"/>
                    <a:pt x="45283" y="96806"/>
                    <a:pt x="47547" y="95798"/>
                  </a:cubicBezTo>
                  <a:cubicBezTo>
                    <a:pt x="54339" y="92773"/>
                    <a:pt x="63396" y="92773"/>
                    <a:pt x="70188" y="94789"/>
                  </a:cubicBezTo>
                  <a:lnTo>
                    <a:pt x="90566" y="102857"/>
                  </a:lnTo>
                  <a:close/>
                  <a:moveTo>
                    <a:pt x="97358" y="81680"/>
                  </a:moveTo>
                  <a:cubicBezTo>
                    <a:pt x="97358" y="83697"/>
                    <a:pt x="95094" y="85714"/>
                    <a:pt x="92830" y="87731"/>
                  </a:cubicBezTo>
                  <a:cubicBezTo>
                    <a:pt x="90566" y="88739"/>
                    <a:pt x="86037" y="89747"/>
                    <a:pt x="81509" y="89747"/>
                  </a:cubicBezTo>
                  <a:cubicBezTo>
                    <a:pt x="76981" y="90756"/>
                    <a:pt x="72452" y="89747"/>
                    <a:pt x="67924" y="88739"/>
                  </a:cubicBezTo>
                  <a:cubicBezTo>
                    <a:pt x="47547" y="80672"/>
                    <a:pt x="47547" y="80672"/>
                    <a:pt x="47547" y="80672"/>
                  </a:cubicBezTo>
                  <a:cubicBezTo>
                    <a:pt x="45283" y="78655"/>
                    <a:pt x="43018" y="77647"/>
                    <a:pt x="43018" y="75630"/>
                  </a:cubicBezTo>
                  <a:cubicBezTo>
                    <a:pt x="43018" y="73613"/>
                    <a:pt x="43018" y="71596"/>
                    <a:pt x="47547" y="69579"/>
                  </a:cubicBezTo>
                  <a:cubicBezTo>
                    <a:pt x="49811" y="67563"/>
                    <a:pt x="54339" y="66554"/>
                    <a:pt x="58867" y="66554"/>
                  </a:cubicBezTo>
                  <a:cubicBezTo>
                    <a:pt x="58867" y="66554"/>
                    <a:pt x="58867" y="66554"/>
                    <a:pt x="58867" y="66554"/>
                  </a:cubicBezTo>
                  <a:cubicBezTo>
                    <a:pt x="63396" y="66554"/>
                    <a:pt x="67924" y="67563"/>
                    <a:pt x="70188" y="68571"/>
                  </a:cubicBezTo>
                  <a:cubicBezTo>
                    <a:pt x="90566" y="76638"/>
                    <a:pt x="90566" y="76638"/>
                    <a:pt x="90566" y="76638"/>
                  </a:cubicBezTo>
                  <a:cubicBezTo>
                    <a:pt x="95094" y="77647"/>
                    <a:pt x="97358" y="79663"/>
                    <a:pt x="97358" y="81680"/>
                  </a:cubicBezTo>
                  <a:close/>
                  <a:moveTo>
                    <a:pt x="70188" y="40336"/>
                  </a:moveTo>
                  <a:cubicBezTo>
                    <a:pt x="99622" y="52436"/>
                    <a:pt x="99622" y="52436"/>
                    <a:pt x="99622" y="52436"/>
                  </a:cubicBezTo>
                  <a:cubicBezTo>
                    <a:pt x="108679" y="54453"/>
                    <a:pt x="108679" y="59495"/>
                    <a:pt x="101886" y="62521"/>
                  </a:cubicBezTo>
                  <a:cubicBezTo>
                    <a:pt x="95094" y="66554"/>
                    <a:pt x="86037" y="66554"/>
                    <a:pt x="76981" y="63529"/>
                  </a:cubicBezTo>
                  <a:cubicBezTo>
                    <a:pt x="47547" y="52436"/>
                    <a:pt x="47547" y="52436"/>
                    <a:pt x="47547" y="52436"/>
                  </a:cubicBezTo>
                  <a:cubicBezTo>
                    <a:pt x="45283" y="51428"/>
                    <a:pt x="43018" y="49411"/>
                    <a:pt x="43018" y="47394"/>
                  </a:cubicBezTo>
                  <a:cubicBezTo>
                    <a:pt x="43018" y="45378"/>
                    <a:pt x="43018" y="43361"/>
                    <a:pt x="47547" y="41344"/>
                  </a:cubicBezTo>
                  <a:cubicBezTo>
                    <a:pt x="49811" y="40336"/>
                    <a:pt x="54339" y="39327"/>
                    <a:pt x="58867" y="39327"/>
                  </a:cubicBezTo>
                  <a:cubicBezTo>
                    <a:pt x="63396" y="38319"/>
                    <a:pt x="67924" y="39327"/>
                    <a:pt x="70188" y="40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3" name="Google Shape;453;p32"/>
            <p:cNvSpPr/>
            <p:nvPr/>
          </p:nvSpPr>
          <p:spPr>
            <a:xfrm>
              <a:off x="7732713" y="4075113"/>
              <a:ext cx="662100" cy="1927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38774"/>
                  </a:moveTo>
                  <a:cubicBezTo>
                    <a:pt x="30000" y="52479"/>
                    <a:pt x="30000" y="52479"/>
                    <a:pt x="30000" y="52479"/>
                  </a:cubicBezTo>
                  <a:cubicBezTo>
                    <a:pt x="30000" y="57493"/>
                    <a:pt x="30000" y="57493"/>
                    <a:pt x="30000" y="57493"/>
                  </a:cubicBezTo>
                  <a:cubicBezTo>
                    <a:pt x="13548" y="57493"/>
                    <a:pt x="13548" y="57493"/>
                    <a:pt x="13548" y="57493"/>
                  </a:cubicBezTo>
                  <a:cubicBezTo>
                    <a:pt x="12580" y="57493"/>
                    <a:pt x="11612" y="57827"/>
                    <a:pt x="11612" y="58161"/>
                  </a:cubicBezTo>
                  <a:cubicBezTo>
                    <a:pt x="11612" y="120000"/>
                    <a:pt x="11612" y="120000"/>
                    <a:pt x="11612" y="120000"/>
                  </a:cubicBezTo>
                  <a:cubicBezTo>
                    <a:pt x="16451" y="120000"/>
                    <a:pt x="16451" y="120000"/>
                    <a:pt x="16451" y="120000"/>
                  </a:cubicBezTo>
                  <a:cubicBezTo>
                    <a:pt x="16451" y="75208"/>
                    <a:pt x="16451" y="75208"/>
                    <a:pt x="16451" y="75208"/>
                  </a:cubicBezTo>
                  <a:cubicBezTo>
                    <a:pt x="115161" y="75208"/>
                    <a:pt x="115161" y="75208"/>
                    <a:pt x="115161" y="75208"/>
                  </a:cubicBezTo>
                  <a:cubicBezTo>
                    <a:pt x="115161" y="120000"/>
                    <a:pt x="115161" y="120000"/>
                    <a:pt x="115161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8161"/>
                    <a:pt x="120000" y="58161"/>
                    <a:pt x="120000" y="58161"/>
                  </a:cubicBezTo>
                  <a:cubicBezTo>
                    <a:pt x="120000" y="57827"/>
                    <a:pt x="119032" y="57493"/>
                    <a:pt x="117096" y="57493"/>
                  </a:cubicBezTo>
                  <a:cubicBezTo>
                    <a:pt x="104516" y="57493"/>
                    <a:pt x="104516" y="57493"/>
                    <a:pt x="104516" y="57493"/>
                  </a:cubicBezTo>
                  <a:cubicBezTo>
                    <a:pt x="104516" y="45459"/>
                    <a:pt x="104516" y="45459"/>
                    <a:pt x="104516" y="45459"/>
                  </a:cubicBezTo>
                  <a:cubicBezTo>
                    <a:pt x="117096" y="32089"/>
                    <a:pt x="117096" y="32089"/>
                    <a:pt x="117096" y="32089"/>
                  </a:cubicBezTo>
                  <a:cubicBezTo>
                    <a:pt x="118064" y="31086"/>
                    <a:pt x="118064" y="29749"/>
                    <a:pt x="117096" y="28412"/>
                  </a:cubicBezTo>
                  <a:cubicBezTo>
                    <a:pt x="94838" y="668"/>
                    <a:pt x="94838" y="668"/>
                    <a:pt x="94838" y="668"/>
                  </a:cubicBezTo>
                  <a:cubicBezTo>
                    <a:pt x="93870" y="334"/>
                    <a:pt x="92903" y="0"/>
                    <a:pt x="91935" y="0"/>
                  </a:cubicBezTo>
                  <a:cubicBezTo>
                    <a:pt x="91935" y="0"/>
                    <a:pt x="84193" y="334"/>
                    <a:pt x="79354" y="2339"/>
                  </a:cubicBezTo>
                  <a:cubicBezTo>
                    <a:pt x="76451" y="4011"/>
                    <a:pt x="74516" y="6350"/>
                    <a:pt x="75483" y="9025"/>
                  </a:cubicBezTo>
                  <a:cubicBezTo>
                    <a:pt x="78387" y="16044"/>
                    <a:pt x="84193" y="23064"/>
                    <a:pt x="84193" y="23398"/>
                  </a:cubicBezTo>
                  <a:cubicBezTo>
                    <a:pt x="85161" y="23732"/>
                    <a:pt x="86129" y="24066"/>
                    <a:pt x="87096" y="23732"/>
                  </a:cubicBezTo>
                  <a:cubicBezTo>
                    <a:pt x="89032" y="23732"/>
                    <a:pt x="89032" y="23398"/>
                    <a:pt x="89032" y="22729"/>
                  </a:cubicBezTo>
                  <a:cubicBezTo>
                    <a:pt x="89032" y="22729"/>
                    <a:pt x="83225" y="15710"/>
                    <a:pt x="80322" y="8690"/>
                  </a:cubicBezTo>
                  <a:cubicBezTo>
                    <a:pt x="79354" y="6350"/>
                    <a:pt x="80322" y="4679"/>
                    <a:pt x="83225" y="3676"/>
                  </a:cubicBezTo>
                  <a:cubicBezTo>
                    <a:pt x="86129" y="2674"/>
                    <a:pt x="89032" y="2005"/>
                    <a:pt x="90967" y="2005"/>
                  </a:cubicBezTo>
                  <a:cubicBezTo>
                    <a:pt x="112258" y="28746"/>
                    <a:pt x="112258" y="28746"/>
                    <a:pt x="112258" y="28746"/>
                  </a:cubicBezTo>
                  <a:cubicBezTo>
                    <a:pt x="113225" y="29749"/>
                    <a:pt x="113225" y="30752"/>
                    <a:pt x="112258" y="31754"/>
                  </a:cubicBezTo>
                  <a:cubicBezTo>
                    <a:pt x="99677" y="45125"/>
                    <a:pt x="99677" y="45125"/>
                    <a:pt x="99677" y="45125"/>
                  </a:cubicBezTo>
                  <a:cubicBezTo>
                    <a:pt x="99677" y="45125"/>
                    <a:pt x="99677" y="45459"/>
                    <a:pt x="99677" y="45459"/>
                  </a:cubicBezTo>
                  <a:cubicBezTo>
                    <a:pt x="99677" y="57493"/>
                    <a:pt x="99677" y="57493"/>
                    <a:pt x="99677" y="57493"/>
                  </a:cubicBezTo>
                  <a:cubicBezTo>
                    <a:pt x="34838" y="57493"/>
                    <a:pt x="34838" y="57493"/>
                    <a:pt x="34838" y="57493"/>
                  </a:cubicBezTo>
                  <a:cubicBezTo>
                    <a:pt x="34838" y="52144"/>
                    <a:pt x="34838" y="52144"/>
                    <a:pt x="34838" y="52144"/>
                  </a:cubicBezTo>
                  <a:cubicBezTo>
                    <a:pt x="34838" y="52144"/>
                    <a:pt x="34838" y="51810"/>
                    <a:pt x="34838" y="51810"/>
                  </a:cubicBezTo>
                  <a:cubicBezTo>
                    <a:pt x="8709" y="39777"/>
                    <a:pt x="8709" y="39777"/>
                    <a:pt x="8709" y="39777"/>
                  </a:cubicBezTo>
                  <a:cubicBezTo>
                    <a:pt x="5806" y="39777"/>
                    <a:pt x="2903" y="39442"/>
                    <a:pt x="0" y="38774"/>
                  </a:cubicBezTo>
                  <a:close/>
                  <a:moveTo>
                    <a:pt x="115161" y="59164"/>
                  </a:moveTo>
                  <a:cubicBezTo>
                    <a:pt x="115161" y="73537"/>
                    <a:pt x="115161" y="73537"/>
                    <a:pt x="115161" y="73537"/>
                  </a:cubicBezTo>
                  <a:cubicBezTo>
                    <a:pt x="16451" y="73537"/>
                    <a:pt x="16451" y="73537"/>
                    <a:pt x="16451" y="73537"/>
                  </a:cubicBezTo>
                  <a:cubicBezTo>
                    <a:pt x="16451" y="59164"/>
                    <a:pt x="16451" y="59164"/>
                    <a:pt x="16451" y="59164"/>
                  </a:cubicBezTo>
                  <a:lnTo>
                    <a:pt x="115161" y="59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4" name="Google Shape;454;p32"/>
            <p:cNvSpPr/>
            <p:nvPr/>
          </p:nvSpPr>
          <p:spPr>
            <a:xfrm>
              <a:off x="7886700" y="5111750"/>
              <a:ext cx="65100" cy="58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120000"/>
                  </a:moveTo>
                  <a:cubicBezTo>
                    <a:pt x="90000" y="120000"/>
                    <a:pt x="120000" y="98181"/>
                    <a:pt x="120000" y="54545"/>
                  </a:cubicBezTo>
                  <a:cubicBezTo>
                    <a:pt x="120000" y="21818"/>
                    <a:pt x="90000" y="0"/>
                    <a:pt x="60000" y="0"/>
                  </a:cubicBezTo>
                  <a:cubicBezTo>
                    <a:pt x="30000" y="0"/>
                    <a:pt x="0" y="21818"/>
                    <a:pt x="0" y="54545"/>
                  </a:cubicBezTo>
                  <a:cubicBezTo>
                    <a:pt x="0" y="98181"/>
                    <a:pt x="30000" y="120000"/>
                    <a:pt x="60000" y="120000"/>
                  </a:cubicBezTo>
                  <a:close/>
                  <a:moveTo>
                    <a:pt x="60000" y="54545"/>
                  </a:moveTo>
                  <a:cubicBezTo>
                    <a:pt x="70000" y="54545"/>
                    <a:pt x="70000" y="54545"/>
                    <a:pt x="70000" y="54545"/>
                  </a:cubicBezTo>
                  <a:cubicBezTo>
                    <a:pt x="70000" y="65454"/>
                    <a:pt x="70000" y="65454"/>
                    <a:pt x="60000" y="65454"/>
                  </a:cubicBezTo>
                  <a:cubicBezTo>
                    <a:pt x="60000" y="65454"/>
                    <a:pt x="50000" y="65454"/>
                    <a:pt x="50000" y="54545"/>
                  </a:cubicBezTo>
                  <a:cubicBezTo>
                    <a:pt x="50000" y="54545"/>
                    <a:pt x="60000" y="54545"/>
                    <a:pt x="60000" y="54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55" name="Google Shape;455;p32"/>
          <p:cNvSpPr txBox="1">
            <a:spLocks noGrp="1"/>
          </p:cNvSpPr>
          <p:nvPr>
            <p:ph type="body" idx="4294967295"/>
          </p:nvPr>
        </p:nvSpPr>
        <p:spPr>
          <a:xfrm>
            <a:off x="485850" y="671150"/>
            <a:ext cx="3609600" cy="37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rPr>
              <a:t>MOBILE PROJECT</a:t>
            </a:r>
            <a:endParaRPr>
              <a:solidFill>
                <a:srgbClr val="A5B0FE"/>
              </a:solidFill>
              <a:latin typeface="Miriam Libre"/>
              <a:ea typeface="Miriam Libre"/>
              <a:cs typeface="Miriam Libre"/>
              <a:sym typeface="Miriam Libre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grpSp>
        <p:nvGrpSpPr>
          <p:cNvPr id="456" name="Google Shape;456;p32"/>
          <p:cNvGrpSpPr/>
          <p:nvPr/>
        </p:nvGrpSpPr>
        <p:grpSpPr>
          <a:xfrm>
            <a:off x="5685700" y="373572"/>
            <a:ext cx="2119546" cy="4396359"/>
            <a:chOff x="2547150" y="238125"/>
            <a:chExt cx="2525675" cy="5238750"/>
          </a:xfrm>
        </p:grpSpPr>
        <p:sp>
          <p:nvSpPr>
            <p:cNvPr id="457" name="Google Shape;457;p32"/>
            <p:cNvSpPr/>
            <p:nvPr/>
          </p:nvSpPr>
          <p:spPr>
            <a:xfrm>
              <a:off x="2547150" y="238125"/>
              <a:ext cx="2525675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2"/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2"/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2"/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61" name="Google Shape;461;p32"/>
          <p:cNvPicPr preferRelativeResize="0"/>
          <p:nvPr/>
        </p:nvPicPr>
        <p:blipFill rotWithShape="1">
          <a:blip r:embed="rId3">
            <a:alphaModFix/>
          </a:blip>
          <a:srcRect b="23786"/>
          <a:stretch/>
        </p:blipFill>
        <p:spPr>
          <a:xfrm>
            <a:off x="5732025" y="756087"/>
            <a:ext cx="2025525" cy="363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33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  <p:sp>
        <p:nvSpPr>
          <p:cNvPr id="467" name="Google Shape;467;p33"/>
          <p:cNvSpPr txBox="1">
            <a:spLocks noGrp="1"/>
          </p:cNvSpPr>
          <p:nvPr>
            <p:ph type="body" idx="4294967295"/>
          </p:nvPr>
        </p:nvSpPr>
        <p:spPr>
          <a:xfrm>
            <a:off x="485850" y="671150"/>
            <a:ext cx="3609600" cy="37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rPr>
              <a:t>TABLET PROJECT</a:t>
            </a:r>
            <a:endParaRPr>
              <a:solidFill>
                <a:srgbClr val="A5B0FE"/>
              </a:solidFill>
              <a:latin typeface="Miriam Libre"/>
              <a:ea typeface="Miriam Libre"/>
              <a:cs typeface="Miriam Libre"/>
              <a:sym typeface="Miriam Libre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grpSp>
        <p:nvGrpSpPr>
          <p:cNvPr id="468" name="Google Shape;468;p33"/>
          <p:cNvGrpSpPr/>
          <p:nvPr/>
        </p:nvGrpSpPr>
        <p:grpSpPr>
          <a:xfrm rot="10800000">
            <a:off x="1485915" y="2681443"/>
            <a:ext cx="1609462" cy="2485587"/>
            <a:chOff x="6545263" y="855663"/>
            <a:chExt cx="1469962" cy="2270150"/>
          </a:xfrm>
        </p:grpSpPr>
        <p:sp>
          <p:nvSpPr>
            <p:cNvPr id="469" name="Google Shape;469;p33"/>
            <p:cNvSpPr/>
            <p:nvPr/>
          </p:nvSpPr>
          <p:spPr>
            <a:xfrm>
              <a:off x="6721475" y="2084388"/>
              <a:ext cx="1112700" cy="960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340"/>
                  </a:moveTo>
                  <a:cubicBezTo>
                    <a:pt x="0" y="2011"/>
                    <a:pt x="0" y="2011"/>
                    <a:pt x="0" y="2011"/>
                  </a:cubicBezTo>
                  <a:cubicBezTo>
                    <a:pt x="0" y="2011"/>
                    <a:pt x="0" y="2681"/>
                    <a:pt x="0" y="2681"/>
                  </a:cubicBezTo>
                  <a:cubicBezTo>
                    <a:pt x="0" y="118659"/>
                    <a:pt x="0" y="118659"/>
                    <a:pt x="0" y="118659"/>
                  </a:cubicBezTo>
                  <a:cubicBezTo>
                    <a:pt x="0" y="119329"/>
                    <a:pt x="576" y="120000"/>
                    <a:pt x="1153" y="120000"/>
                  </a:cubicBezTo>
                  <a:cubicBezTo>
                    <a:pt x="118269" y="120000"/>
                    <a:pt x="118269" y="120000"/>
                    <a:pt x="118269" y="120000"/>
                  </a:cubicBezTo>
                  <a:cubicBezTo>
                    <a:pt x="118846" y="120000"/>
                    <a:pt x="120000" y="119329"/>
                    <a:pt x="120000" y="118659"/>
                  </a:cubicBezTo>
                  <a:cubicBezTo>
                    <a:pt x="120000" y="2011"/>
                    <a:pt x="120000" y="2011"/>
                    <a:pt x="120000" y="2011"/>
                  </a:cubicBezTo>
                  <a:cubicBezTo>
                    <a:pt x="120000" y="670"/>
                    <a:pt x="118846" y="0"/>
                    <a:pt x="118269" y="0"/>
                  </a:cubicBezTo>
                  <a:cubicBezTo>
                    <a:pt x="40961" y="0"/>
                    <a:pt x="40961" y="0"/>
                    <a:pt x="40961" y="0"/>
                  </a:cubicBezTo>
                  <a:cubicBezTo>
                    <a:pt x="40961" y="3351"/>
                    <a:pt x="40961" y="3351"/>
                    <a:pt x="40961" y="3351"/>
                  </a:cubicBezTo>
                  <a:cubicBezTo>
                    <a:pt x="117115" y="3351"/>
                    <a:pt x="117115" y="3351"/>
                    <a:pt x="117115" y="3351"/>
                  </a:cubicBezTo>
                  <a:cubicBezTo>
                    <a:pt x="117115" y="116648"/>
                    <a:pt x="117115" y="116648"/>
                    <a:pt x="117115" y="116648"/>
                  </a:cubicBezTo>
                  <a:cubicBezTo>
                    <a:pt x="2884" y="116648"/>
                    <a:pt x="2884" y="116648"/>
                    <a:pt x="2884" y="116648"/>
                  </a:cubicBezTo>
                  <a:cubicBezTo>
                    <a:pt x="2884" y="3351"/>
                    <a:pt x="2884" y="3351"/>
                    <a:pt x="2884" y="3351"/>
                  </a:cubicBezTo>
                  <a:cubicBezTo>
                    <a:pt x="24230" y="3351"/>
                    <a:pt x="24230" y="3351"/>
                    <a:pt x="24230" y="3351"/>
                  </a:cubicBezTo>
                  <a:cubicBezTo>
                    <a:pt x="24230" y="0"/>
                    <a:pt x="24230" y="0"/>
                    <a:pt x="24230" y="0"/>
                  </a:cubicBezTo>
                  <a:cubicBezTo>
                    <a:pt x="1730" y="0"/>
                    <a:pt x="1730" y="0"/>
                    <a:pt x="1730" y="0"/>
                  </a:cubicBezTo>
                  <a:cubicBezTo>
                    <a:pt x="1153" y="0"/>
                    <a:pt x="576" y="670"/>
                    <a:pt x="0" y="1340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0" name="Google Shape;470;p33"/>
            <p:cNvSpPr/>
            <p:nvPr/>
          </p:nvSpPr>
          <p:spPr>
            <a:xfrm>
              <a:off x="7854950" y="2519363"/>
              <a:ext cx="96900" cy="96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60000"/>
                  </a:moveTo>
                  <a:cubicBezTo>
                    <a:pt x="120000" y="26666"/>
                    <a:pt x="93333" y="0"/>
                    <a:pt x="60000" y="0"/>
                  </a:cubicBezTo>
                  <a:cubicBezTo>
                    <a:pt x="26666" y="0"/>
                    <a:pt x="0" y="26666"/>
                    <a:pt x="0" y="60000"/>
                  </a:cubicBezTo>
                  <a:cubicBezTo>
                    <a:pt x="0" y="93333"/>
                    <a:pt x="26666" y="120000"/>
                    <a:pt x="60000" y="120000"/>
                  </a:cubicBezTo>
                  <a:cubicBezTo>
                    <a:pt x="93333" y="120000"/>
                    <a:pt x="120000" y="93333"/>
                    <a:pt x="120000" y="60000"/>
                  </a:cubicBezTo>
                  <a:close/>
                  <a:moveTo>
                    <a:pt x="33333" y="60000"/>
                  </a:moveTo>
                  <a:cubicBezTo>
                    <a:pt x="33333" y="46666"/>
                    <a:pt x="46666" y="33333"/>
                    <a:pt x="60000" y="33333"/>
                  </a:cubicBezTo>
                  <a:cubicBezTo>
                    <a:pt x="80000" y="33333"/>
                    <a:pt x="86666" y="46666"/>
                    <a:pt x="86666" y="60000"/>
                  </a:cubicBezTo>
                  <a:cubicBezTo>
                    <a:pt x="86666" y="73333"/>
                    <a:pt x="80000" y="86666"/>
                    <a:pt x="60000" y="86666"/>
                  </a:cubicBezTo>
                  <a:cubicBezTo>
                    <a:pt x="46666" y="86666"/>
                    <a:pt x="33333" y="73333"/>
                    <a:pt x="33333" y="60000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1" name="Google Shape;471;p33"/>
            <p:cNvSpPr/>
            <p:nvPr/>
          </p:nvSpPr>
          <p:spPr>
            <a:xfrm>
              <a:off x="6635750" y="2417763"/>
              <a:ext cx="27000" cy="300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428"/>
                  </a:moveTo>
                  <a:cubicBezTo>
                    <a:pt x="0" y="113571"/>
                    <a:pt x="0" y="113571"/>
                    <a:pt x="0" y="113571"/>
                  </a:cubicBezTo>
                  <a:cubicBezTo>
                    <a:pt x="0" y="115714"/>
                    <a:pt x="24000" y="119999"/>
                    <a:pt x="48000" y="119999"/>
                  </a:cubicBezTo>
                  <a:cubicBezTo>
                    <a:pt x="72000" y="119999"/>
                    <a:pt x="120000" y="115714"/>
                    <a:pt x="120000" y="113571"/>
                  </a:cubicBezTo>
                  <a:cubicBezTo>
                    <a:pt x="120000" y="6428"/>
                    <a:pt x="120000" y="6428"/>
                    <a:pt x="120000" y="6428"/>
                  </a:cubicBezTo>
                  <a:cubicBezTo>
                    <a:pt x="120000" y="2142"/>
                    <a:pt x="72000" y="0"/>
                    <a:pt x="48000" y="0"/>
                  </a:cubicBezTo>
                  <a:cubicBezTo>
                    <a:pt x="24000" y="0"/>
                    <a:pt x="0" y="2142"/>
                    <a:pt x="0" y="6428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" name="Google Shape;472;p33"/>
            <p:cNvSpPr/>
            <p:nvPr/>
          </p:nvSpPr>
          <p:spPr>
            <a:xfrm>
              <a:off x="6550025" y="2005013"/>
              <a:ext cx="1465200" cy="1120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364" y="0"/>
                  </a:moveTo>
                  <a:cubicBezTo>
                    <a:pt x="45109" y="0"/>
                    <a:pt x="45109" y="0"/>
                    <a:pt x="45109" y="0"/>
                  </a:cubicBezTo>
                  <a:cubicBezTo>
                    <a:pt x="45109" y="2870"/>
                    <a:pt x="45109" y="2870"/>
                    <a:pt x="45109" y="2870"/>
                  </a:cubicBezTo>
                  <a:cubicBezTo>
                    <a:pt x="110364" y="2870"/>
                    <a:pt x="110364" y="2870"/>
                    <a:pt x="110364" y="2870"/>
                  </a:cubicBezTo>
                  <a:cubicBezTo>
                    <a:pt x="114306" y="2870"/>
                    <a:pt x="117810" y="7464"/>
                    <a:pt x="117810" y="12631"/>
                  </a:cubicBezTo>
                  <a:cubicBezTo>
                    <a:pt x="117810" y="107942"/>
                    <a:pt x="117810" y="107942"/>
                    <a:pt x="117810" y="107942"/>
                  </a:cubicBezTo>
                  <a:cubicBezTo>
                    <a:pt x="117810" y="113110"/>
                    <a:pt x="114306" y="117129"/>
                    <a:pt x="110364" y="117129"/>
                  </a:cubicBezTo>
                  <a:cubicBezTo>
                    <a:pt x="9635" y="117129"/>
                    <a:pt x="9635" y="117129"/>
                    <a:pt x="9635" y="117129"/>
                  </a:cubicBezTo>
                  <a:cubicBezTo>
                    <a:pt x="5693" y="117129"/>
                    <a:pt x="2189" y="113110"/>
                    <a:pt x="2189" y="107942"/>
                  </a:cubicBezTo>
                  <a:cubicBezTo>
                    <a:pt x="2627" y="12631"/>
                    <a:pt x="2627" y="12631"/>
                    <a:pt x="2627" y="12631"/>
                  </a:cubicBezTo>
                  <a:cubicBezTo>
                    <a:pt x="2627" y="7464"/>
                    <a:pt x="5693" y="2870"/>
                    <a:pt x="9635" y="2870"/>
                  </a:cubicBezTo>
                  <a:cubicBezTo>
                    <a:pt x="24525" y="2870"/>
                    <a:pt x="24525" y="2870"/>
                    <a:pt x="24525" y="2870"/>
                  </a:cubicBezTo>
                  <a:cubicBezTo>
                    <a:pt x="23649" y="2296"/>
                    <a:pt x="22773" y="1722"/>
                    <a:pt x="22335" y="0"/>
                  </a:cubicBezTo>
                  <a:cubicBezTo>
                    <a:pt x="9635" y="0"/>
                    <a:pt x="9635" y="0"/>
                    <a:pt x="9635" y="0"/>
                  </a:cubicBezTo>
                  <a:cubicBezTo>
                    <a:pt x="4379" y="0"/>
                    <a:pt x="437" y="5741"/>
                    <a:pt x="437" y="12631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14832"/>
                    <a:pt x="4379" y="119999"/>
                    <a:pt x="9635" y="119999"/>
                  </a:cubicBezTo>
                  <a:cubicBezTo>
                    <a:pt x="110364" y="119999"/>
                    <a:pt x="110364" y="119999"/>
                    <a:pt x="110364" y="119999"/>
                  </a:cubicBezTo>
                  <a:cubicBezTo>
                    <a:pt x="115620" y="119999"/>
                    <a:pt x="120000" y="114832"/>
                    <a:pt x="120000" y="107942"/>
                  </a:cubicBezTo>
                  <a:cubicBezTo>
                    <a:pt x="120000" y="12631"/>
                    <a:pt x="120000" y="12631"/>
                    <a:pt x="120000" y="12631"/>
                  </a:cubicBezTo>
                  <a:cubicBezTo>
                    <a:pt x="120000" y="5741"/>
                    <a:pt x="115620" y="0"/>
                    <a:pt x="110364" y="0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" name="Google Shape;473;p33"/>
            <p:cNvSpPr/>
            <p:nvPr/>
          </p:nvSpPr>
          <p:spPr>
            <a:xfrm>
              <a:off x="6545263" y="855663"/>
              <a:ext cx="765300" cy="1444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076" y="44609"/>
                  </a:moveTo>
                  <a:cubicBezTo>
                    <a:pt x="91468" y="44609"/>
                    <a:pt x="91468" y="44609"/>
                    <a:pt x="91468" y="44609"/>
                  </a:cubicBezTo>
                  <a:cubicBezTo>
                    <a:pt x="93146" y="44609"/>
                    <a:pt x="93986" y="44163"/>
                    <a:pt x="93986" y="43271"/>
                  </a:cubicBezTo>
                  <a:cubicBezTo>
                    <a:pt x="93986" y="0"/>
                    <a:pt x="93986" y="0"/>
                    <a:pt x="93986" y="0"/>
                  </a:cubicBezTo>
                  <a:cubicBezTo>
                    <a:pt x="89790" y="0"/>
                    <a:pt x="89790" y="0"/>
                    <a:pt x="89790" y="0"/>
                  </a:cubicBezTo>
                  <a:cubicBezTo>
                    <a:pt x="89790" y="42379"/>
                    <a:pt x="89790" y="42379"/>
                    <a:pt x="89790" y="42379"/>
                  </a:cubicBezTo>
                  <a:cubicBezTo>
                    <a:pt x="79720" y="42379"/>
                    <a:pt x="79720" y="42379"/>
                    <a:pt x="79720" y="42379"/>
                  </a:cubicBezTo>
                  <a:cubicBezTo>
                    <a:pt x="78881" y="42379"/>
                    <a:pt x="78881" y="42379"/>
                    <a:pt x="78881" y="42379"/>
                  </a:cubicBezTo>
                  <a:cubicBezTo>
                    <a:pt x="17622" y="42379"/>
                    <a:pt x="17622" y="42379"/>
                    <a:pt x="17622" y="42379"/>
                  </a:cubicBezTo>
                  <a:cubicBezTo>
                    <a:pt x="17622" y="42379"/>
                    <a:pt x="16783" y="42379"/>
                    <a:pt x="16783" y="42379"/>
                  </a:cubicBezTo>
                  <a:cubicBezTo>
                    <a:pt x="4195" y="42379"/>
                    <a:pt x="4195" y="42379"/>
                    <a:pt x="4195" y="42379"/>
                  </a:cubicBezTo>
                  <a:cubicBezTo>
                    <a:pt x="4195" y="0"/>
                    <a:pt x="4195" y="0"/>
                    <a:pt x="419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3271"/>
                    <a:pt x="0" y="43271"/>
                    <a:pt x="0" y="43271"/>
                  </a:cubicBezTo>
                  <a:cubicBezTo>
                    <a:pt x="0" y="44163"/>
                    <a:pt x="839" y="44609"/>
                    <a:pt x="2517" y="44609"/>
                  </a:cubicBezTo>
                  <a:cubicBezTo>
                    <a:pt x="15104" y="44609"/>
                    <a:pt x="15104" y="44609"/>
                    <a:pt x="15104" y="44609"/>
                  </a:cubicBezTo>
                  <a:cubicBezTo>
                    <a:pt x="5034" y="63345"/>
                    <a:pt x="5034" y="63345"/>
                    <a:pt x="5034" y="63345"/>
                  </a:cubicBezTo>
                  <a:cubicBezTo>
                    <a:pt x="3356" y="66468"/>
                    <a:pt x="1678" y="70037"/>
                    <a:pt x="1678" y="73605"/>
                  </a:cubicBezTo>
                  <a:cubicBezTo>
                    <a:pt x="1678" y="84758"/>
                    <a:pt x="1678" y="84758"/>
                    <a:pt x="1678" y="84758"/>
                  </a:cubicBezTo>
                  <a:cubicBezTo>
                    <a:pt x="1678" y="88327"/>
                    <a:pt x="7552" y="91003"/>
                    <a:pt x="14265" y="91003"/>
                  </a:cubicBezTo>
                  <a:cubicBezTo>
                    <a:pt x="22657" y="91003"/>
                    <a:pt x="22657" y="91003"/>
                    <a:pt x="22657" y="91003"/>
                  </a:cubicBezTo>
                  <a:cubicBezTo>
                    <a:pt x="23496" y="93234"/>
                    <a:pt x="26853" y="94572"/>
                    <a:pt x="31048" y="94572"/>
                  </a:cubicBezTo>
                  <a:cubicBezTo>
                    <a:pt x="42797" y="94572"/>
                    <a:pt x="42797" y="94572"/>
                    <a:pt x="42797" y="94572"/>
                  </a:cubicBezTo>
                  <a:cubicBezTo>
                    <a:pt x="43636" y="96802"/>
                    <a:pt x="46993" y="98141"/>
                    <a:pt x="51188" y="98141"/>
                  </a:cubicBezTo>
                  <a:cubicBezTo>
                    <a:pt x="62937" y="98141"/>
                    <a:pt x="62937" y="98141"/>
                    <a:pt x="62937" y="98141"/>
                  </a:cubicBezTo>
                  <a:cubicBezTo>
                    <a:pt x="62937" y="113308"/>
                    <a:pt x="62937" y="113308"/>
                    <a:pt x="62937" y="113308"/>
                  </a:cubicBezTo>
                  <a:cubicBezTo>
                    <a:pt x="62937" y="116877"/>
                    <a:pt x="67972" y="120000"/>
                    <a:pt x="74685" y="120000"/>
                  </a:cubicBezTo>
                  <a:cubicBezTo>
                    <a:pt x="82237" y="120000"/>
                    <a:pt x="87272" y="116877"/>
                    <a:pt x="87272" y="113308"/>
                  </a:cubicBezTo>
                  <a:cubicBezTo>
                    <a:pt x="87272" y="74498"/>
                    <a:pt x="87272" y="74498"/>
                    <a:pt x="87272" y="74498"/>
                  </a:cubicBezTo>
                  <a:cubicBezTo>
                    <a:pt x="101538" y="81189"/>
                    <a:pt x="101538" y="81189"/>
                    <a:pt x="101538" y="81189"/>
                  </a:cubicBezTo>
                  <a:cubicBezTo>
                    <a:pt x="105734" y="82973"/>
                    <a:pt x="111608" y="82973"/>
                    <a:pt x="115804" y="80743"/>
                  </a:cubicBezTo>
                  <a:cubicBezTo>
                    <a:pt x="119160" y="78959"/>
                    <a:pt x="120000" y="75836"/>
                    <a:pt x="116643" y="74052"/>
                  </a:cubicBezTo>
                  <a:cubicBezTo>
                    <a:pt x="115804" y="72713"/>
                    <a:pt x="93986" y="53085"/>
                    <a:pt x="83076" y="44609"/>
                  </a:cubicBezTo>
                  <a:close/>
                  <a:moveTo>
                    <a:pt x="112447" y="79405"/>
                  </a:moveTo>
                  <a:cubicBezTo>
                    <a:pt x="110769" y="80297"/>
                    <a:pt x="106573" y="80297"/>
                    <a:pt x="104895" y="79405"/>
                  </a:cubicBezTo>
                  <a:cubicBezTo>
                    <a:pt x="86433" y="71375"/>
                    <a:pt x="86433" y="71375"/>
                    <a:pt x="86433" y="71375"/>
                  </a:cubicBezTo>
                  <a:cubicBezTo>
                    <a:pt x="85594" y="70929"/>
                    <a:pt x="84755" y="70929"/>
                    <a:pt x="84755" y="70929"/>
                  </a:cubicBezTo>
                  <a:cubicBezTo>
                    <a:pt x="83916" y="71375"/>
                    <a:pt x="83076" y="71375"/>
                    <a:pt x="83076" y="71821"/>
                  </a:cubicBezTo>
                  <a:cubicBezTo>
                    <a:pt x="83076" y="113308"/>
                    <a:pt x="83076" y="113308"/>
                    <a:pt x="83076" y="113308"/>
                  </a:cubicBezTo>
                  <a:cubicBezTo>
                    <a:pt x="83076" y="115539"/>
                    <a:pt x="79720" y="117769"/>
                    <a:pt x="74685" y="117769"/>
                  </a:cubicBezTo>
                  <a:cubicBezTo>
                    <a:pt x="70489" y="117769"/>
                    <a:pt x="67132" y="115539"/>
                    <a:pt x="67132" y="113308"/>
                  </a:cubicBezTo>
                  <a:cubicBezTo>
                    <a:pt x="67132" y="86542"/>
                    <a:pt x="67132" y="86542"/>
                    <a:pt x="67132" y="86542"/>
                  </a:cubicBezTo>
                  <a:cubicBezTo>
                    <a:pt x="67132" y="85650"/>
                    <a:pt x="66293" y="85204"/>
                    <a:pt x="64615" y="85204"/>
                  </a:cubicBezTo>
                  <a:cubicBezTo>
                    <a:pt x="63776" y="85204"/>
                    <a:pt x="62937" y="85650"/>
                    <a:pt x="62937" y="86542"/>
                  </a:cubicBezTo>
                  <a:cubicBezTo>
                    <a:pt x="62937" y="95910"/>
                    <a:pt x="62937" y="95910"/>
                    <a:pt x="62937" y="95910"/>
                  </a:cubicBezTo>
                  <a:cubicBezTo>
                    <a:pt x="51188" y="95910"/>
                    <a:pt x="51188" y="95910"/>
                    <a:pt x="51188" y="95910"/>
                  </a:cubicBezTo>
                  <a:cubicBezTo>
                    <a:pt x="48671" y="95910"/>
                    <a:pt x="46993" y="95018"/>
                    <a:pt x="46993" y="93680"/>
                  </a:cubicBezTo>
                  <a:cubicBezTo>
                    <a:pt x="46993" y="86542"/>
                    <a:pt x="46993" y="86542"/>
                    <a:pt x="46993" y="86542"/>
                  </a:cubicBezTo>
                  <a:cubicBezTo>
                    <a:pt x="46993" y="85650"/>
                    <a:pt x="46153" y="85204"/>
                    <a:pt x="44475" y="85204"/>
                  </a:cubicBezTo>
                  <a:cubicBezTo>
                    <a:pt x="43636" y="85204"/>
                    <a:pt x="42797" y="85650"/>
                    <a:pt x="42797" y="86542"/>
                  </a:cubicBezTo>
                  <a:cubicBezTo>
                    <a:pt x="42797" y="92342"/>
                    <a:pt x="42797" y="92342"/>
                    <a:pt x="42797" y="92342"/>
                  </a:cubicBezTo>
                  <a:cubicBezTo>
                    <a:pt x="31048" y="92342"/>
                    <a:pt x="31048" y="92342"/>
                    <a:pt x="31048" y="92342"/>
                  </a:cubicBezTo>
                  <a:cubicBezTo>
                    <a:pt x="28531" y="92342"/>
                    <a:pt x="26853" y="91449"/>
                    <a:pt x="26853" y="90111"/>
                  </a:cubicBezTo>
                  <a:cubicBezTo>
                    <a:pt x="26853" y="82973"/>
                    <a:pt x="26853" y="82973"/>
                    <a:pt x="26853" y="82973"/>
                  </a:cubicBezTo>
                  <a:cubicBezTo>
                    <a:pt x="26853" y="82081"/>
                    <a:pt x="25174" y="81635"/>
                    <a:pt x="24335" y="81635"/>
                  </a:cubicBezTo>
                  <a:cubicBezTo>
                    <a:pt x="23496" y="81635"/>
                    <a:pt x="22657" y="82081"/>
                    <a:pt x="22657" y="82973"/>
                  </a:cubicBezTo>
                  <a:cubicBezTo>
                    <a:pt x="22657" y="88773"/>
                    <a:pt x="22657" y="88773"/>
                    <a:pt x="22657" y="88773"/>
                  </a:cubicBezTo>
                  <a:cubicBezTo>
                    <a:pt x="14265" y="88773"/>
                    <a:pt x="14265" y="88773"/>
                    <a:pt x="14265" y="88773"/>
                  </a:cubicBezTo>
                  <a:cubicBezTo>
                    <a:pt x="10069" y="88773"/>
                    <a:pt x="5874" y="86988"/>
                    <a:pt x="5874" y="84758"/>
                  </a:cubicBezTo>
                  <a:cubicBezTo>
                    <a:pt x="5874" y="73605"/>
                    <a:pt x="5874" y="73605"/>
                    <a:pt x="5874" y="73605"/>
                  </a:cubicBezTo>
                  <a:cubicBezTo>
                    <a:pt x="5874" y="70037"/>
                    <a:pt x="6713" y="66914"/>
                    <a:pt x="8391" y="63791"/>
                  </a:cubicBezTo>
                  <a:cubicBezTo>
                    <a:pt x="19300" y="44609"/>
                    <a:pt x="19300" y="44609"/>
                    <a:pt x="19300" y="44609"/>
                  </a:cubicBezTo>
                  <a:cubicBezTo>
                    <a:pt x="78041" y="44609"/>
                    <a:pt x="78041" y="44609"/>
                    <a:pt x="78041" y="44609"/>
                  </a:cubicBezTo>
                  <a:cubicBezTo>
                    <a:pt x="88111" y="52193"/>
                    <a:pt x="113286" y="74944"/>
                    <a:pt x="113286" y="74944"/>
                  </a:cubicBezTo>
                  <a:cubicBezTo>
                    <a:pt x="113286" y="74944"/>
                    <a:pt x="113286" y="74944"/>
                    <a:pt x="113286" y="74944"/>
                  </a:cubicBezTo>
                  <a:cubicBezTo>
                    <a:pt x="114965" y="76282"/>
                    <a:pt x="114965" y="78066"/>
                    <a:pt x="112447" y="7940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4" name="Google Shape;474;p33"/>
          <p:cNvGrpSpPr/>
          <p:nvPr/>
        </p:nvGrpSpPr>
        <p:grpSpPr>
          <a:xfrm>
            <a:off x="5316502" y="465959"/>
            <a:ext cx="2736410" cy="4222433"/>
            <a:chOff x="2112475" y="238125"/>
            <a:chExt cx="3395050" cy="5238750"/>
          </a:xfrm>
        </p:grpSpPr>
        <p:sp>
          <p:nvSpPr>
            <p:cNvPr id="475" name="Google Shape;475;p33"/>
            <p:cNvSpPr/>
            <p:nvPr/>
          </p:nvSpPr>
          <p:spPr>
            <a:xfrm>
              <a:off x="2112475" y="238125"/>
              <a:ext cx="3395050" cy="5238750"/>
            </a:xfrm>
            <a:custGeom>
              <a:avLst/>
              <a:gdLst/>
              <a:ahLst/>
              <a:cxnLst/>
              <a:rect l="l" t="t" r="r" b="b"/>
              <a:pathLst>
                <a:path w="135802" h="209550" extrusionOk="0">
                  <a:moveTo>
                    <a:pt x="132205" y="18886"/>
                  </a:moveTo>
                  <a:lnTo>
                    <a:pt x="132205" y="190364"/>
                  </a:lnTo>
                  <a:lnTo>
                    <a:pt x="3597" y="190364"/>
                  </a:lnTo>
                  <a:lnTo>
                    <a:pt x="3597" y="18886"/>
                  </a:lnTo>
                  <a:close/>
                  <a:moveTo>
                    <a:pt x="8019" y="0"/>
                  </a:moveTo>
                  <a:lnTo>
                    <a:pt x="7270" y="75"/>
                  </a:lnTo>
                  <a:lnTo>
                    <a:pt x="6445" y="150"/>
                  </a:lnTo>
                  <a:lnTo>
                    <a:pt x="5696" y="375"/>
                  </a:lnTo>
                  <a:lnTo>
                    <a:pt x="4946" y="600"/>
                  </a:lnTo>
                  <a:lnTo>
                    <a:pt x="4197" y="974"/>
                  </a:lnTo>
                  <a:lnTo>
                    <a:pt x="3522" y="1349"/>
                  </a:lnTo>
                  <a:lnTo>
                    <a:pt x="2923" y="1874"/>
                  </a:lnTo>
                  <a:lnTo>
                    <a:pt x="2323" y="2323"/>
                  </a:lnTo>
                  <a:lnTo>
                    <a:pt x="1874" y="2923"/>
                  </a:lnTo>
                  <a:lnTo>
                    <a:pt x="1349" y="3522"/>
                  </a:lnTo>
                  <a:lnTo>
                    <a:pt x="974" y="4197"/>
                  </a:lnTo>
                  <a:lnTo>
                    <a:pt x="600" y="4946"/>
                  </a:lnTo>
                  <a:lnTo>
                    <a:pt x="375" y="5696"/>
                  </a:lnTo>
                  <a:lnTo>
                    <a:pt x="150" y="6445"/>
                  </a:lnTo>
                  <a:lnTo>
                    <a:pt x="75" y="7270"/>
                  </a:lnTo>
                  <a:lnTo>
                    <a:pt x="0" y="8019"/>
                  </a:lnTo>
                  <a:lnTo>
                    <a:pt x="0" y="201531"/>
                  </a:lnTo>
                  <a:lnTo>
                    <a:pt x="75" y="202280"/>
                  </a:lnTo>
                  <a:lnTo>
                    <a:pt x="150" y="203105"/>
                  </a:lnTo>
                  <a:lnTo>
                    <a:pt x="375" y="203854"/>
                  </a:lnTo>
                  <a:lnTo>
                    <a:pt x="600" y="204604"/>
                  </a:lnTo>
                  <a:lnTo>
                    <a:pt x="974" y="205353"/>
                  </a:lnTo>
                  <a:lnTo>
                    <a:pt x="1349" y="206028"/>
                  </a:lnTo>
                  <a:lnTo>
                    <a:pt x="1874" y="206627"/>
                  </a:lnTo>
                  <a:lnTo>
                    <a:pt x="2323" y="207227"/>
                  </a:lnTo>
                  <a:lnTo>
                    <a:pt x="2923" y="207676"/>
                  </a:lnTo>
                  <a:lnTo>
                    <a:pt x="3522" y="208201"/>
                  </a:lnTo>
                  <a:lnTo>
                    <a:pt x="4197" y="208576"/>
                  </a:lnTo>
                  <a:lnTo>
                    <a:pt x="4946" y="208950"/>
                  </a:lnTo>
                  <a:lnTo>
                    <a:pt x="5696" y="209175"/>
                  </a:lnTo>
                  <a:lnTo>
                    <a:pt x="6445" y="209400"/>
                  </a:lnTo>
                  <a:lnTo>
                    <a:pt x="7270" y="209475"/>
                  </a:lnTo>
                  <a:lnTo>
                    <a:pt x="8019" y="209550"/>
                  </a:lnTo>
                  <a:lnTo>
                    <a:pt x="127783" y="209550"/>
                  </a:lnTo>
                  <a:lnTo>
                    <a:pt x="128532" y="209475"/>
                  </a:lnTo>
                  <a:lnTo>
                    <a:pt x="129357" y="209400"/>
                  </a:lnTo>
                  <a:lnTo>
                    <a:pt x="130106" y="209175"/>
                  </a:lnTo>
                  <a:lnTo>
                    <a:pt x="130856" y="208950"/>
                  </a:lnTo>
                  <a:lnTo>
                    <a:pt x="131605" y="208576"/>
                  </a:lnTo>
                  <a:lnTo>
                    <a:pt x="132280" y="208201"/>
                  </a:lnTo>
                  <a:lnTo>
                    <a:pt x="132879" y="207676"/>
                  </a:lnTo>
                  <a:lnTo>
                    <a:pt x="133479" y="207227"/>
                  </a:lnTo>
                  <a:lnTo>
                    <a:pt x="133928" y="206627"/>
                  </a:lnTo>
                  <a:lnTo>
                    <a:pt x="134453" y="206028"/>
                  </a:lnTo>
                  <a:lnTo>
                    <a:pt x="134828" y="205353"/>
                  </a:lnTo>
                  <a:lnTo>
                    <a:pt x="135202" y="204604"/>
                  </a:lnTo>
                  <a:lnTo>
                    <a:pt x="135427" y="203854"/>
                  </a:lnTo>
                  <a:lnTo>
                    <a:pt x="135652" y="203105"/>
                  </a:lnTo>
                  <a:lnTo>
                    <a:pt x="135727" y="202280"/>
                  </a:lnTo>
                  <a:lnTo>
                    <a:pt x="135802" y="201531"/>
                  </a:lnTo>
                  <a:lnTo>
                    <a:pt x="135802" y="8019"/>
                  </a:lnTo>
                  <a:lnTo>
                    <a:pt x="135727" y="7270"/>
                  </a:lnTo>
                  <a:lnTo>
                    <a:pt x="135652" y="6445"/>
                  </a:lnTo>
                  <a:lnTo>
                    <a:pt x="135427" y="5696"/>
                  </a:lnTo>
                  <a:lnTo>
                    <a:pt x="135202" y="4946"/>
                  </a:lnTo>
                  <a:lnTo>
                    <a:pt x="134828" y="4197"/>
                  </a:lnTo>
                  <a:lnTo>
                    <a:pt x="134453" y="3522"/>
                  </a:lnTo>
                  <a:lnTo>
                    <a:pt x="133928" y="2923"/>
                  </a:lnTo>
                  <a:lnTo>
                    <a:pt x="133479" y="2323"/>
                  </a:lnTo>
                  <a:lnTo>
                    <a:pt x="132879" y="1874"/>
                  </a:lnTo>
                  <a:lnTo>
                    <a:pt x="132280" y="1349"/>
                  </a:lnTo>
                  <a:lnTo>
                    <a:pt x="131605" y="974"/>
                  </a:lnTo>
                  <a:lnTo>
                    <a:pt x="130856" y="600"/>
                  </a:lnTo>
                  <a:lnTo>
                    <a:pt x="130106" y="375"/>
                  </a:lnTo>
                  <a:lnTo>
                    <a:pt x="129357" y="150"/>
                  </a:lnTo>
                  <a:lnTo>
                    <a:pt x="128532" y="75"/>
                  </a:lnTo>
                  <a:lnTo>
                    <a:pt x="1277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33"/>
            <p:cNvSpPr/>
            <p:nvPr/>
          </p:nvSpPr>
          <p:spPr>
            <a:xfrm>
              <a:off x="3671350" y="5147100"/>
              <a:ext cx="279175" cy="179900"/>
            </a:xfrm>
            <a:custGeom>
              <a:avLst/>
              <a:gdLst/>
              <a:ahLst/>
              <a:cxnLst/>
              <a:rect l="l" t="t" r="r" b="b"/>
              <a:pathLst>
                <a:path w="11167" h="7196" extrusionOk="0">
                  <a:moveTo>
                    <a:pt x="3597" y="0"/>
                  </a:moveTo>
                  <a:lnTo>
                    <a:pt x="2848" y="75"/>
                  </a:lnTo>
                  <a:lnTo>
                    <a:pt x="2173" y="300"/>
                  </a:lnTo>
                  <a:lnTo>
                    <a:pt x="1574" y="600"/>
                  </a:lnTo>
                  <a:lnTo>
                    <a:pt x="1049" y="1050"/>
                  </a:lnTo>
                  <a:lnTo>
                    <a:pt x="600" y="1574"/>
                  </a:lnTo>
                  <a:lnTo>
                    <a:pt x="300" y="2174"/>
                  </a:lnTo>
                  <a:lnTo>
                    <a:pt x="75" y="2848"/>
                  </a:lnTo>
                  <a:lnTo>
                    <a:pt x="0" y="3598"/>
                  </a:lnTo>
                  <a:lnTo>
                    <a:pt x="75" y="4347"/>
                  </a:lnTo>
                  <a:lnTo>
                    <a:pt x="300" y="5022"/>
                  </a:lnTo>
                  <a:lnTo>
                    <a:pt x="600" y="5621"/>
                  </a:lnTo>
                  <a:lnTo>
                    <a:pt x="1049" y="6146"/>
                  </a:lnTo>
                  <a:lnTo>
                    <a:pt x="1574" y="6596"/>
                  </a:lnTo>
                  <a:lnTo>
                    <a:pt x="2173" y="6896"/>
                  </a:lnTo>
                  <a:lnTo>
                    <a:pt x="2848" y="7120"/>
                  </a:lnTo>
                  <a:lnTo>
                    <a:pt x="3597" y="7195"/>
                  </a:lnTo>
                  <a:lnTo>
                    <a:pt x="7644" y="7195"/>
                  </a:lnTo>
                  <a:lnTo>
                    <a:pt x="8319" y="7120"/>
                  </a:lnTo>
                  <a:lnTo>
                    <a:pt x="8994" y="6896"/>
                  </a:lnTo>
                  <a:lnTo>
                    <a:pt x="9593" y="6596"/>
                  </a:lnTo>
                  <a:lnTo>
                    <a:pt x="10118" y="6146"/>
                  </a:lnTo>
                  <a:lnTo>
                    <a:pt x="10567" y="5621"/>
                  </a:lnTo>
                  <a:lnTo>
                    <a:pt x="10867" y="5022"/>
                  </a:lnTo>
                  <a:lnTo>
                    <a:pt x="11092" y="4347"/>
                  </a:lnTo>
                  <a:lnTo>
                    <a:pt x="11167" y="3598"/>
                  </a:lnTo>
                  <a:lnTo>
                    <a:pt x="11092" y="2848"/>
                  </a:lnTo>
                  <a:lnTo>
                    <a:pt x="10867" y="2174"/>
                  </a:lnTo>
                  <a:lnTo>
                    <a:pt x="10567" y="1574"/>
                  </a:lnTo>
                  <a:lnTo>
                    <a:pt x="10118" y="1050"/>
                  </a:lnTo>
                  <a:lnTo>
                    <a:pt x="9593" y="600"/>
                  </a:lnTo>
                  <a:lnTo>
                    <a:pt x="8994" y="300"/>
                  </a:lnTo>
                  <a:lnTo>
                    <a:pt x="8319" y="75"/>
                  </a:lnTo>
                  <a:lnTo>
                    <a:pt x="764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33"/>
            <p:cNvSpPr/>
            <p:nvPr/>
          </p:nvSpPr>
          <p:spPr>
            <a:xfrm>
              <a:off x="3650725" y="446100"/>
              <a:ext cx="54375" cy="54350"/>
            </a:xfrm>
            <a:custGeom>
              <a:avLst/>
              <a:gdLst/>
              <a:ahLst/>
              <a:cxnLst/>
              <a:rect l="l" t="t" r="r" b="b"/>
              <a:pathLst>
                <a:path w="2175" h="2174" extrusionOk="0">
                  <a:moveTo>
                    <a:pt x="1125" y="0"/>
                  </a:moveTo>
                  <a:lnTo>
                    <a:pt x="825" y="75"/>
                  </a:lnTo>
                  <a:lnTo>
                    <a:pt x="675" y="75"/>
                  </a:lnTo>
                  <a:lnTo>
                    <a:pt x="450" y="225"/>
                  </a:lnTo>
                  <a:lnTo>
                    <a:pt x="300" y="300"/>
                  </a:lnTo>
                  <a:lnTo>
                    <a:pt x="225" y="525"/>
                  </a:lnTo>
                  <a:lnTo>
                    <a:pt x="76" y="675"/>
                  </a:lnTo>
                  <a:lnTo>
                    <a:pt x="1" y="824"/>
                  </a:lnTo>
                  <a:lnTo>
                    <a:pt x="1" y="1124"/>
                  </a:lnTo>
                  <a:lnTo>
                    <a:pt x="1" y="1349"/>
                  </a:lnTo>
                  <a:lnTo>
                    <a:pt x="76" y="1499"/>
                  </a:lnTo>
                  <a:lnTo>
                    <a:pt x="225" y="1649"/>
                  </a:lnTo>
                  <a:lnTo>
                    <a:pt x="300" y="1874"/>
                  </a:lnTo>
                  <a:lnTo>
                    <a:pt x="450" y="2024"/>
                  </a:lnTo>
                  <a:lnTo>
                    <a:pt x="675" y="2099"/>
                  </a:lnTo>
                  <a:lnTo>
                    <a:pt x="825" y="2173"/>
                  </a:lnTo>
                  <a:lnTo>
                    <a:pt x="1275" y="2173"/>
                  </a:lnTo>
                  <a:lnTo>
                    <a:pt x="1500" y="2099"/>
                  </a:lnTo>
                  <a:lnTo>
                    <a:pt x="1649" y="2024"/>
                  </a:lnTo>
                  <a:lnTo>
                    <a:pt x="1799" y="1874"/>
                  </a:lnTo>
                  <a:lnTo>
                    <a:pt x="1949" y="1649"/>
                  </a:lnTo>
                  <a:lnTo>
                    <a:pt x="2099" y="1499"/>
                  </a:lnTo>
                  <a:lnTo>
                    <a:pt x="2099" y="1349"/>
                  </a:lnTo>
                  <a:lnTo>
                    <a:pt x="2174" y="1124"/>
                  </a:lnTo>
                  <a:lnTo>
                    <a:pt x="2099" y="824"/>
                  </a:lnTo>
                  <a:lnTo>
                    <a:pt x="2099" y="675"/>
                  </a:lnTo>
                  <a:lnTo>
                    <a:pt x="1949" y="525"/>
                  </a:lnTo>
                  <a:lnTo>
                    <a:pt x="1799" y="300"/>
                  </a:lnTo>
                  <a:lnTo>
                    <a:pt x="1649" y="225"/>
                  </a:lnTo>
                  <a:lnTo>
                    <a:pt x="1500" y="75"/>
                  </a:lnTo>
                  <a:lnTo>
                    <a:pt x="1275" y="75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33"/>
            <p:cNvSpPr/>
            <p:nvPr/>
          </p:nvSpPr>
          <p:spPr>
            <a:xfrm>
              <a:off x="3761275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4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0" y="1200"/>
                  </a:lnTo>
                  <a:lnTo>
                    <a:pt x="75" y="1575"/>
                  </a:lnTo>
                  <a:lnTo>
                    <a:pt x="0" y="2024"/>
                  </a:lnTo>
                  <a:lnTo>
                    <a:pt x="75" y="2399"/>
                  </a:lnTo>
                  <a:lnTo>
                    <a:pt x="150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4" y="3973"/>
                  </a:lnTo>
                  <a:lnTo>
                    <a:pt x="2399" y="3973"/>
                  </a:lnTo>
                  <a:lnTo>
                    <a:pt x="2773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3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79" name="Google Shape;47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84088" y="839688"/>
            <a:ext cx="2597800" cy="3463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6"/>
          <p:cNvSpPr txBox="1">
            <a:spLocks noGrp="1"/>
          </p:cNvSpPr>
          <p:nvPr>
            <p:ph type="body" idx="1"/>
          </p:nvPr>
        </p:nvSpPr>
        <p:spPr>
          <a:xfrm>
            <a:off x="457200" y="1781707"/>
            <a:ext cx="5138700" cy="44947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ja-JP" altLang="en-US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・ブライダルアプリの統合</a:t>
            </a:r>
            <a:endParaRPr lang="en-US" altLang="ja-JP" dirty="0" smtClean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  <a:p>
            <a:pPr marL="7620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lang="en-US" altLang="ja-JP" dirty="0" smtClean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  <a:p>
            <a:pPr marL="7620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lang="en-US" altLang="ja-JP" dirty="0" smtClean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  <a:p>
            <a:pPr marL="76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ja-JP" altLang="en-US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・リモート結婚式の普及により不便なく、</a:t>
            </a:r>
            <a:endParaRPr lang="en-US" altLang="ja-JP" dirty="0" smtClean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  <a:p>
            <a:pPr marL="76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ja-JP" altLang="en-US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どんな人にも参加しやすい環境作り</a:t>
            </a:r>
            <a:endParaRPr lang="en-US" altLang="ja-JP" dirty="0" smtClean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▹"/>
            </a:pPr>
            <a:endParaRPr dirty="0" smtClean="0"/>
          </a:p>
        </p:txBody>
      </p:sp>
      <p:sp>
        <p:nvSpPr>
          <p:cNvPr id="263" name="Google Shape;263;p16"/>
          <p:cNvSpPr txBox="1">
            <a:spLocks noGrp="1"/>
          </p:cNvSpPr>
          <p:nvPr>
            <p:ph type="sldNum" idx="12"/>
          </p:nvPr>
        </p:nvSpPr>
        <p:spPr>
          <a:xfrm>
            <a:off x="8808000" y="2208279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dirty="0" smtClean="0"/>
              <a:t>3</a:t>
            </a:r>
            <a:endParaRPr dirty="0"/>
          </a:p>
        </p:txBody>
      </p:sp>
      <p:sp>
        <p:nvSpPr>
          <p:cNvPr id="5" name="Google Shape;245;p14"/>
          <p:cNvSpPr txBox="1">
            <a:spLocks/>
          </p:cNvSpPr>
          <p:nvPr/>
        </p:nvSpPr>
        <p:spPr>
          <a:xfrm>
            <a:off x="457200" y="177324"/>
            <a:ext cx="51387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pPr algn="ctr"/>
            <a:r>
              <a:rPr lang="ja-JP" altLang="en-US" sz="4000" dirty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開発テーマ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34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  <p:sp>
        <p:nvSpPr>
          <p:cNvPr id="485" name="Google Shape;485;p34"/>
          <p:cNvSpPr txBox="1">
            <a:spLocks noGrp="1"/>
          </p:cNvSpPr>
          <p:nvPr>
            <p:ph type="body" idx="4294967295"/>
          </p:nvPr>
        </p:nvSpPr>
        <p:spPr>
          <a:xfrm>
            <a:off x="485850" y="671150"/>
            <a:ext cx="2097900" cy="37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rPr>
              <a:t>DESKTOP PROJECT</a:t>
            </a:r>
            <a:endParaRPr>
              <a:solidFill>
                <a:srgbClr val="A5B0FE"/>
              </a:solidFill>
              <a:latin typeface="Miriam Libre"/>
              <a:ea typeface="Miriam Libre"/>
              <a:cs typeface="Miriam Libre"/>
              <a:sym typeface="Miriam Libre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grpSp>
        <p:nvGrpSpPr>
          <p:cNvPr id="486" name="Google Shape;486;p34"/>
          <p:cNvGrpSpPr/>
          <p:nvPr/>
        </p:nvGrpSpPr>
        <p:grpSpPr>
          <a:xfrm>
            <a:off x="3475284" y="1105534"/>
            <a:ext cx="5005192" cy="2932482"/>
            <a:chOff x="1177450" y="241631"/>
            <a:chExt cx="6173152" cy="3616776"/>
          </a:xfrm>
        </p:grpSpPr>
        <p:sp>
          <p:nvSpPr>
            <p:cNvPr id="487" name="Google Shape;487;p34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8" name="Google Shape;488;p34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9" name="Google Shape;489;p34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0" name="Google Shape;490;p34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491" name="Google Shape;491;p34"/>
          <p:cNvPicPr preferRelativeResize="0"/>
          <p:nvPr/>
        </p:nvPicPr>
        <p:blipFill rotWithShape="1">
          <a:blip r:embed="rId3">
            <a:alphaModFix/>
          </a:blip>
          <a:srcRect b="6620"/>
          <a:stretch/>
        </p:blipFill>
        <p:spPr>
          <a:xfrm>
            <a:off x="4034182" y="1267216"/>
            <a:ext cx="3890483" cy="24713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35"/>
          <p:cNvSpPr txBox="1">
            <a:spLocks noGrp="1"/>
          </p:cNvSpPr>
          <p:nvPr>
            <p:ph type="ctrTitle" idx="4294967295"/>
          </p:nvPr>
        </p:nvSpPr>
        <p:spPr>
          <a:xfrm>
            <a:off x="685800" y="440350"/>
            <a:ext cx="4863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THANKS!</a:t>
            </a:r>
            <a:endParaRPr sz="6000"/>
          </a:p>
        </p:txBody>
      </p:sp>
      <p:sp>
        <p:nvSpPr>
          <p:cNvPr id="497" name="Google Shape;497;p35"/>
          <p:cNvSpPr txBox="1">
            <a:spLocks noGrp="1"/>
          </p:cNvSpPr>
          <p:nvPr>
            <p:ph type="subTitle" idx="4294967295"/>
          </p:nvPr>
        </p:nvSpPr>
        <p:spPr>
          <a:xfrm>
            <a:off x="685800" y="1639925"/>
            <a:ext cx="4863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 b="1"/>
              <a:t>Any questions?</a:t>
            </a:r>
            <a:endParaRPr sz="3600" b="1"/>
          </a:p>
        </p:txBody>
      </p:sp>
      <p:sp>
        <p:nvSpPr>
          <p:cNvPr id="498" name="Google Shape;498;p35"/>
          <p:cNvSpPr txBox="1">
            <a:spLocks noGrp="1"/>
          </p:cNvSpPr>
          <p:nvPr>
            <p:ph type="body" idx="4294967295"/>
          </p:nvPr>
        </p:nvSpPr>
        <p:spPr>
          <a:xfrm>
            <a:off x="685800" y="2464406"/>
            <a:ext cx="4863900" cy="246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 can find me at: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@username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user@mail.me</a:t>
            </a:r>
            <a:endParaRPr/>
          </a:p>
        </p:txBody>
      </p:sp>
      <p:sp>
        <p:nvSpPr>
          <p:cNvPr id="499" name="Google Shape;499;p35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36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505" name="Google Shape;505;p36"/>
          <p:cNvSpPr txBox="1">
            <a:spLocks noGrp="1"/>
          </p:cNvSpPr>
          <p:nvPr>
            <p:ph type="body" idx="1"/>
          </p:nvPr>
        </p:nvSpPr>
        <p:spPr>
          <a:xfrm>
            <a:off x="457200" y="1657350"/>
            <a:ext cx="5138700" cy="318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Special thanks to all the people who made and released these awesome resources for free:</a:t>
            </a:r>
            <a:endParaRPr sz="2400"/>
          </a:p>
          <a:p>
            <a:pPr marL="45720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▹"/>
            </a:pPr>
            <a:r>
              <a:rPr lang="en" sz="2400"/>
              <a:t>Presentation template by </a:t>
            </a:r>
            <a:r>
              <a:rPr lang="en" sz="2400" u="sng">
                <a:solidFill>
                  <a:srgbClr val="6463BD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SlidesCarnival</a:t>
            </a:r>
            <a:endParaRPr sz="2400">
              <a:solidFill>
                <a:srgbClr val="6463BD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▹"/>
            </a:pPr>
            <a:r>
              <a:rPr lang="en" sz="2400"/>
              <a:t>Photographs by </a:t>
            </a:r>
            <a:r>
              <a:rPr lang="en" sz="2400" u="sng">
                <a:solidFill>
                  <a:srgbClr val="6463BD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Unsplash</a:t>
            </a:r>
            <a:endParaRPr sz="2400">
              <a:solidFill>
                <a:srgbClr val="6463BD"/>
              </a:solidFill>
            </a:endParaRPr>
          </a:p>
        </p:txBody>
      </p:sp>
      <p:sp>
        <p:nvSpPr>
          <p:cNvPr id="506" name="Google Shape;506;p36"/>
          <p:cNvSpPr txBox="1">
            <a:spLocks noGrp="1"/>
          </p:cNvSpPr>
          <p:nvPr>
            <p:ph type="sldNum" idx="12"/>
          </p:nvPr>
        </p:nvSpPr>
        <p:spPr>
          <a:xfrm>
            <a:off x="8808000" y="2208279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37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512" name="Google Shape;512;p37"/>
          <p:cNvSpPr txBox="1">
            <a:spLocks noGrp="1"/>
          </p:cNvSpPr>
          <p:nvPr>
            <p:ph type="body" idx="1"/>
          </p:nvPr>
        </p:nvSpPr>
        <p:spPr>
          <a:xfrm>
            <a:off x="457200" y="1428750"/>
            <a:ext cx="5439900" cy="318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This presentation uses the following typographies and colors:</a:t>
            </a:r>
            <a:endParaRPr sz="1400"/>
          </a:p>
          <a:p>
            <a:pPr marL="457200" lvl="0" indent="-3175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400"/>
              <a:buChar char="▹"/>
            </a:pPr>
            <a:r>
              <a:rPr lang="en" sz="1400"/>
              <a:t>Titles: Miriam Libre</a:t>
            </a:r>
            <a:endParaRPr sz="1400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▹"/>
            </a:pPr>
            <a:r>
              <a:rPr lang="en" sz="1400"/>
              <a:t>Body copy: Barlow Light</a:t>
            </a:r>
            <a:endParaRPr sz="140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You can download the fonts on these pages:</a:t>
            </a:r>
            <a:endParaRPr sz="140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rgbClr val="6463BD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https://github.com/MichalSahar/Miriam-Libre/tree/master/fonts/otf</a:t>
            </a:r>
            <a:endParaRPr sz="1400">
              <a:solidFill>
                <a:srgbClr val="6463BD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rgbClr val="6463BD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https://www.fontsquirrel.com/fonts/barlow</a:t>
            </a:r>
            <a:endParaRPr sz="1400">
              <a:solidFill>
                <a:srgbClr val="6463BD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Indigo </a:t>
            </a:r>
            <a:r>
              <a:rPr lang="en" sz="1400" b="1">
                <a:solidFill>
                  <a:srgbClr val="A5B0FE"/>
                </a:solidFill>
              </a:rPr>
              <a:t>#a5b0fe</a:t>
            </a:r>
            <a:endParaRPr sz="1400" b="1">
              <a:solidFill>
                <a:srgbClr val="A5B0FE"/>
              </a:solidFill>
            </a:endParaRPr>
          </a:p>
        </p:txBody>
      </p:sp>
      <p:sp>
        <p:nvSpPr>
          <p:cNvPr id="513" name="Google Shape;513;p37"/>
          <p:cNvSpPr txBox="1"/>
          <p:nvPr/>
        </p:nvSpPr>
        <p:spPr>
          <a:xfrm>
            <a:off x="316275" y="4324050"/>
            <a:ext cx="5279700" cy="5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4F4A9E"/>
                </a:solidFill>
                <a:latin typeface="Barlow"/>
                <a:ea typeface="Barlow"/>
                <a:cs typeface="Barlow"/>
                <a:sym typeface="Barlow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200">
              <a:solidFill>
                <a:srgbClr val="4F4A9E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rgbClr val="4F4A9E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4F4A9E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514" name="Google Shape;514;p37"/>
          <p:cNvSpPr txBox="1">
            <a:spLocks noGrp="1"/>
          </p:cNvSpPr>
          <p:nvPr>
            <p:ph type="sldNum" idx="12"/>
          </p:nvPr>
        </p:nvSpPr>
        <p:spPr>
          <a:xfrm>
            <a:off x="8808000" y="2208279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38"/>
          <p:cNvSpPr txBox="1">
            <a:spLocks noGrp="1"/>
          </p:cNvSpPr>
          <p:nvPr>
            <p:ph type="ctrTitle"/>
          </p:nvPr>
        </p:nvSpPr>
        <p:spPr>
          <a:xfrm>
            <a:off x="2626350" y="1888150"/>
            <a:ext cx="38913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</a:t>
            </a:r>
            <a:br>
              <a:rPr lang="en"/>
            </a:br>
            <a:r>
              <a:rPr lang="en"/>
              <a:t>EXTRA RESOURCES</a:t>
            </a:r>
            <a:endParaRPr/>
          </a:p>
        </p:txBody>
      </p:sp>
      <p:sp>
        <p:nvSpPr>
          <p:cNvPr id="520" name="Google Shape;520;p38"/>
          <p:cNvSpPr txBox="1">
            <a:spLocks noGrp="1"/>
          </p:cNvSpPr>
          <p:nvPr>
            <p:ph type="subTitle" idx="1"/>
          </p:nvPr>
        </p:nvSpPr>
        <p:spPr>
          <a:xfrm>
            <a:off x="2626350" y="3144854"/>
            <a:ext cx="38913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Business Plans, Marketing Plans, Project Proposals, Lessons, etc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BF4"/>
        </a:solidFill>
        <a:effectLst/>
      </p:bgPr>
    </p:bg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39"/>
          <p:cNvSpPr txBox="1">
            <a:spLocks noGrp="1"/>
          </p:cNvSpPr>
          <p:nvPr>
            <p:ph type="title" idx="4294967295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</a:t>
            </a:r>
            <a:endParaRPr/>
          </a:p>
        </p:txBody>
      </p:sp>
      <p:sp>
        <p:nvSpPr>
          <p:cNvPr id="526" name="Google Shape;526;p39"/>
          <p:cNvSpPr txBox="1">
            <a:spLocks noGrp="1"/>
          </p:cNvSpPr>
          <p:nvPr>
            <p:ph type="sldNum" idx="12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35</a:t>
            </a:fld>
            <a:endParaRPr/>
          </a:p>
        </p:txBody>
      </p:sp>
      <p:sp>
        <p:nvSpPr>
          <p:cNvPr id="527" name="Google Shape;527;p39"/>
          <p:cNvSpPr/>
          <p:nvPr/>
        </p:nvSpPr>
        <p:spPr>
          <a:xfrm>
            <a:off x="7584709" y="2679750"/>
            <a:ext cx="806700" cy="393600"/>
          </a:xfrm>
          <a:prstGeom prst="homePlate">
            <a:avLst>
              <a:gd name="adj" fmla="val 32030"/>
            </a:avLst>
          </a:prstGeom>
          <a:solidFill>
            <a:schemeClr val="accent4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DEC</a:t>
            </a:r>
            <a:endParaRPr sz="10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528" name="Google Shape;528;p39"/>
          <p:cNvSpPr/>
          <p:nvPr/>
        </p:nvSpPr>
        <p:spPr>
          <a:xfrm>
            <a:off x="6937468" y="2679750"/>
            <a:ext cx="806700" cy="393600"/>
          </a:xfrm>
          <a:prstGeom prst="homePlate">
            <a:avLst>
              <a:gd name="adj" fmla="val 32030"/>
            </a:avLst>
          </a:prstGeom>
          <a:solidFill>
            <a:schemeClr val="accent4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NOV</a:t>
            </a:r>
            <a:endParaRPr sz="10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529" name="Google Shape;529;p39"/>
          <p:cNvSpPr/>
          <p:nvPr/>
        </p:nvSpPr>
        <p:spPr>
          <a:xfrm>
            <a:off x="6290227" y="2679750"/>
            <a:ext cx="806700" cy="393600"/>
          </a:xfrm>
          <a:prstGeom prst="homePlate">
            <a:avLst>
              <a:gd name="adj" fmla="val 32030"/>
            </a:avLst>
          </a:prstGeom>
          <a:solidFill>
            <a:schemeClr val="accent4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OCT</a:t>
            </a:r>
            <a:endParaRPr sz="10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530" name="Google Shape;530;p39"/>
          <p:cNvSpPr/>
          <p:nvPr/>
        </p:nvSpPr>
        <p:spPr>
          <a:xfrm>
            <a:off x="5642985" y="2679750"/>
            <a:ext cx="806700" cy="39360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SEP</a:t>
            </a:r>
            <a:endParaRPr sz="10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531" name="Google Shape;531;p39"/>
          <p:cNvSpPr/>
          <p:nvPr/>
        </p:nvSpPr>
        <p:spPr>
          <a:xfrm>
            <a:off x="4995744" y="2679750"/>
            <a:ext cx="806700" cy="39360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AUG</a:t>
            </a:r>
            <a:endParaRPr sz="10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532" name="Google Shape;532;p39"/>
          <p:cNvSpPr/>
          <p:nvPr/>
        </p:nvSpPr>
        <p:spPr>
          <a:xfrm>
            <a:off x="4348503" y="2679750"/>
            <a:ext cx="806700" cy="39360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JUL</a:t>
            </a:r>
            <a:endParaRPr sz="10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533" name="Google Shape;533;p39"/>
          <p:cNvSpPr/>
          <p:nvPr/>
        </p:nvSpPr>
        <p:spPr>
          <a:xfrm>
            <a:off x="3701262" y="2679750"/>
            <a:ext cx="806700" cy="39360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JUN</a:t>
            </a:r>
            <a:endParaRPr sz="10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534" name="Google Shape;534;p39"/>
          <p:cNvSpPr/>
          <p:nvPr/>
        </p:nvSpPr>
        <p:spPr>
          <a:xfrm>
            <a:off x="3054020" y="2679750"/>
            <a:ext cx="806700" cy="39360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MAY</a:t>
            </a:r>
            <a:endParaRPr sz="10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535" name="Google Shape;535;p39"/>
          <p:cNvSpPr/>
          <p:nvPr/>
        </p:nvSpPr>
        <p:spPr>
          <a:xfrm>
            <a:off x="2406779" y="2679750"/>
            <a:ext cx="806700" cy="39360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APR</a:t>
            </a:r>
            <a:endParaRPr sz="10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536" name="Google Shape;536;p39"/>
          <p:cNvSpPr/>
          <p:nvPr/>
        </p:nvSpPr>
        <p:spPr>
          <a:xfrm>
            <a:off x="1759538" y="2679750"/>
            <a:ext cx="806700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MAR</a:t>
            </a:r>
            <a:endParaRPr sz="10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537" name="Google Shape;537;p39"/>
          <p:cNvSpPr/>
          <p:nvPr/>
        </p:nvSpPr>
        <p:spPr>
          <a:xfrm>
            <a:off x="1112297" y="2679750"/>
            <a:ext cx="806700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FEB</a:t>
            </a:r>
            <a:endParaRPr sz="10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538" name="Google Shape;538;p39"/>
          <p:cNvSpPr/>
          <p:nvPr/>
        </p:nvSpPr>
        <p:spPr>
          <a:xfrm>
            <a:off x="465055" y="2679750"/>
            <a:ext cx="806700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JAN</a:t>
            </a:r>
            <a:endParaRPr sz="10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539" name="Google Shape;539;p39"/>
          <p:cNvSpPr/>
          <p:nvPr/>
        </p:nvSpPr>
        <p:spPr>
          <a:xfrm>
            <a:off x="0" y="2679750"/>
            <a:ext cx="624600" cy="393600"/>
          </a:xfrm>
          <a:prstGeom prst="homePlate">
            <a:avLst>
              <a:gd name="adj" fmla="val 32030"/>
            </a:avLst>
          </a:prstGeom>
          <a:solidFill>
            <a:schemeClr val="l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</a:endParaRPr>
          </a:p>
        </p:txBody>
      </p:sp>
      <p:cxnSp>
        <p:nvCxnSpPr>
          <p:cNvPr id="540" name="Google Shape;540;p39"/>
          <p:cNvCxnSpPr/>
          <p:nvPr/>
        </p:nvCxnSpPr>
        <p:spPr>
          <a:xfrm rot="10800000">
            <a:off x="753962" y="22057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41" name="Google Shape;541;p39"/>
          <p:cNvSpPr txBox="1"/>
          <p:nvPr/>
        </p:nvSpPr>
        <p:spPr>
          <a:xfrm>
            <a:off x="713738" y="1651000"/>
            <a:ext cx="12252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Blue is the colour of the clear sky and the deep sea</a:t>
            </a:r>
            <a:endParaRPr sz="9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542" name="Google Shape;542;p39"/>
          <p:cNvCxnSpPr/>
          <p:nvPr/>
        </p:nvCxnSpPr>
        <p:spPr>
          <a:xfrm rot="10800000">
            <a:off x="2049491" y="22057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43" name="Google Shape;543;p39"/>
          <p:cNvSpPr txBox="1"/>
          <p:nvPr/>
        </p:nvSpPr>
        <p:spPr>
          <a:xfrm>
            <a:off x="2010744" y="1651000"/>
            <a:ext cx="12252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Red is the colour of danger and courage</a:t>
            </a:r>
            <a:endParaRPr sz="9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544" name="Google Shape;544;p39"/>
          <p:cNvCxnSpPr/>
          <p:nvPr/>
        </p:nvCxnSpPr>
        <p:spPr>
          <a:xfrm rot="10800000">
            <a:off x="3345019" y="22057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45" name="Google Shape;545;p39"/>
          <p:cNvSpPr txBox="1"/>
          <p:nvPr/>
        </p:nvSpPr>
        <p:spPr>
          <a:xfrm>
            <a:off x="3307750" y="1651000"/>
            <a:ext cx="12252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Black is the color of ebony and of outer space</a:t>
            </a:r>
            <a:endParaRPr sz="9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546" name="Google Shape;546;p39"/>
          <p:cNvCxnSpPr/>
          <p:nvPr/>
        </p:nvCxnSpPr>
        <p:spPr>
          <a:xfrm rot="10800000">
            <a:off x="4640548" y="22057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47" name="Google Shape;547;p39"/>
          <p:cNvSpPr txBox="1"/>
          <p:nvPr/>
        </p:nvSpPr>
        <p:spPr>
          <a:xfrm>
            <a:off x="4604756" y="1651000"/>
            <a:ext cx="12252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Yellow is the color of gold, butter and ripe lemons</a:t>
            </a:r>
            <a:endParaRPr sz="9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548" name="Google Shape;548;p39"/>
          <p:cNvCxnSpPr/>
          <p:nvPr/>
        </p:nvCxnSpPr>
        <p:spPr>
          <a:xfrm rot="10800000">
            <a:off x="5936076" y="22057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49" name="Google Shape;549;p39"/>
          <p:cNvSpPr txBox="1"/>
          <p:nvPr/>
        </p:nvSpPr>
        <p:spPr>
          <a:xfrm>
            <a:off x="5901762" y="1651000"/>
            <a:ext cx="12252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White is the color of milk and fresh snow</a:t>
            </a:r>
            <a:endParaRPr sz="9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550" name="Google Shape;550;p39"/>
          <p:cNvCxnSpPr/>
          <p:nvPr/>
        </p:nvCxnSpPr>
        <p:spPr>
          <a:xfrm rot="10800000">
            <a:off x="7231605" y="22057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51" name="Google Shape;551;p39"/>
          <p:cNvSpPr txBox="1"/>
          <p:nvPr/>
        </p:nvSpPr>
        <p:spPr>
          <a:xfrm>
            <a:off x="7198768" y="1651000"/>
            <a:ext cx="12252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Blue is the colour of the clear sky and the deep sea</a:t>
            </a:r>
            <a:endParaRPr sz="9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552" name="Google Shape;552;p39"/>
          <p:cNvCxnSpPr/>
          <p:nvPr/>
        </p:nvCxnSpPr>
        <p:spPr>
          <a:xfrm rot="10800000">
            <a:off x="1411676" y="30487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53" name="Google Shape;553;p39"/>
          <p:cNvSpPr txBox="1"/>
          <p:nvPr/>
        </p:nvSpPr>
        <p:spPr>
          <a:xfrm>
            <a:off x="1342901" y="3571950"/>
            <a:ext cx="12252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Yellow is the color of gold, butter and ripe lemons</a:t>
            </a:r>
            <a:endParaRPr sz="9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554" name="Google Shape;554;p39"/>
          <p:cNvCxnSpPr/>
          <p:nvPr/>
        </p:nvCxnSpPr>
        <p:spPr>
          <a:xfrm rot="10800000">
            <a:off x="2707204" y="30487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55" name="Google Shape;555;p39"/>
          <p:cNvSpPr txBox="1"/>
          <p:nvPr/>
        </p:nvSpPr>
        <p:spPr>
          <a:xfrm>
            <a:off x="2647412" y="3571950"/>
            <a:ext cx="12252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White is the color of milk and fresh snow</a:t>
            </a:r>
            <a:endParaRPr sz="9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556" name="Google Shape;556;p39"/>
          <p:cNvCxnSpPr/>
          <p:nvPr/>
        </p:nvCxnSpPr>
        <p:spPr>
          <a:xfrm rot="10800000">
            <a:off x="4002733" y="30487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57" name="Google Shape;557;p39"/>
          <p:cNvSpPr txBox="1"/>
          <p:nvPr/>
        </p:nvSpPr>
        <p:spPr>
          <a:xfrm>
            <a:off x="3951924" y="3571950"/>
            <a:ext cx="12252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Blue is the colour of the clear sky and the deep sea</a:t>
            </a:r>
            <a:endParaRPr sz="9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558" name="Google Shape;558;p39"/>
          <p:cNvCxnSpPr/>
          <p:nvPr/>
        </p:nvCxnSpPr>
        <p:spPr>
          <a:xfrm rot="10800000">
            <a:off x="5298261" y="30487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59" name="Google Shape;559;p39"/>
          <p:cNvSpPr txBox="1"/>
          <p:nvPr/>
        </p:nvSpPr>
        <p:spPr>
          <a:xfrm>
            <a:off x="5256435" y="3571950"/>
            <a:ext cx="12252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Red is the colour of danger and courage</a:t>
            </a:r>
            <a:endParaRPr sz="9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560" name="Google Shape;560;p39"/>
          <p:cNvCxnSpPr/>
          <p:nvPr/>
        </p:nvCxnSpPr>
        <p:spPr>
          <a:xfrm rot="10800000">
            <a:off x="6593790" y="30487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61" name="Google Shape;561;p39"/>
          <p:cNvSpPr txBox="1"/>
          <p:nvPr/>
        </p:nvSpPr>
        <p:spPr>
          <a:xfrm>
            <a:off x="6560946" y="3571950"/>
            <a:ext cx="12252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Black is the color of ebony and of outer space</a:t>
            </a:r>
            <a:endParaRPr sz="9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562" name="Google Shape;562;p39"/>
          <p:cNvCxnSpPr/>
          <p:nvPr/>
        </p:nvCxnSpPr>
        <p:spPr>
          <a:xfrm rot="10800000">
            <a:off x="7889318" y="30487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63" name="Google Shape;563;p39"/>
          <p:cNvSpPr txBox="1"/>
          <p:nvPr/>
        </p:nvSpPr>
        <p:spPr>
          <a:xfrm>
            <a:off x="7852265" y="3571950"/>
            <a:ext cx="10146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Yellow is the color of gold, butter and ripe lemons</a:t>
            </a:r>
            <a:endParaRPr sz="9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BF4"/>
        </a:solidFill>
        <a:effectLst/>
      </p:bgPr>
    </p:bg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40"/>
          <p:cNvSpPr txBox="1">
            <a:spLocks noGrp="1"/>
          </p:cNvSpPr>
          <p:nvPr>
            <p:ph type="title" idx="4294967295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ROADMAP</a:t>
            </a:r>
            <a:endParaRPr/>
          </a:p>
        </p:txBody>
      </p:sp>
      <p:sp>
        <p:nvSpPr>
          <p:cNvPr id="569" name="Google Shape;569;p40"/>
          <p:cNvSpPr txBox="1">
            <a:spLocks noGrp="1"/>
          </p:cNvSpPr>
          <p:nvPr>
            <p:ph type="sldNum" idx="12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36</a:t>
            </a:fld>
            <a:endParaRPr/>
          </a:p>
        </p:txBody>
      </p:sp>
      <p:sp>
        <p:nvSpPr>
          <p:cNvPr id="570" name="Google Shape;570;p40"/>
          <p:cNvSpPr/>
          <p:nvPr/>
        </p:nvSpPr>
        <p:spPr>
          <a:xfrm>
            <a:off x="0" y="2447228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22860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1" name="Google Shape;571;p40"/>
          <p:cNvSpPr/>
          <p:nvPr/>
        </p:nvSpPr>
        <p:spPr>
          <a:xfrm>
            <a:off x="0" y="2447228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19050" cap="flat" cmpd="sng">
            <a:solidFill>
              <a:schemeClr val="lt1"/>
            </a:solidFill>
            <a:prstDash val="dash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72" name="Google Shape;572;p40"/>
          <p:cNvGrpSpPr/>
          <p:nvPr/>
        </p:nvGrpSpPr>
        <p:grpSpPr>
          <a:xfrm>
            <a:off x="1786339" y="1779601"/>
            <a:ext cx="473400" cy="473400"/>
            <a:chOff x="1786339" y="1703401"/>
            <a:chExt cx="473400" cy="473400"/>
          </a:xfrm>
        </p:grpSpPr>
        <p:sp>
          <p:nvSpPr>
            <p:cNvPr id="573" name="Google Shape;573;p40"/>
            <p:cNvSpPr/>
            <p:nvPr/>
          </p:nvSpPr>
          <p:spPr>
            <a:xfrm rot="8100000">
              <a:off x="185566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574" name="Google Shape;574;p40"/>
            <p:cNvSpPr/>
            <p:nvPr/>
          </p:nvSpPr>
          <p:spPr>
            <a:xfrm>
              <a:off x="195598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Barlow"/>
                  <a:ea typeface="Barlow"/>
                  <a:cs typeface="Barlow"/>
                  <a:sym typeface="Barlow"/>
                </a:rPr>
                <a:t>1</a:t>
              </a:r>
              <a:endParaRPr sz="6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grpSp>
        <p:nvGrpSpPr>
          <p:cNvPr id="575" name="Google Shape;575;p40"/>
          <p:cNvGrpSpPr/>
          <p:nvPr/>
        </p:nvGrpSpPr>
        <p:grpSpPr>
          <a:xfrm>
            <a:off x="3814414" y="1779601"/>
            <a:ext cx="473400" cy="473400"/>
            <a:chOff x="3814414" y="1703401"/>
            <a:chExt cx="473400" cy="473400"/>
          </a:xfrm>
        </p:grpSpPr>
        <p:sp>
          <p:nvSpPr>
            <p:cNvPr id="576" name="Google Shape;576;p40"/>
            <p:cNvSpPr/>
            <p:nvPr/>
          </p:nvSpPr>
          <p:spPr>
            <a:xfrm rot="8100000">
              <a:off x="3883742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577" name="Google Shape;577;p40"/>
            <p:cNvSpPr/>
            <p:nvPr/>
          </p:nvSpPr>
          <p:spPr>
            <a:xfrm>
              <a:off x="3984064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Barlow"/>
                  <a:ea typeface="Barlow"/>
                  <a:cs typeface="Barlow"/>
                  <a:sym typeface="Barlow"/>
                </a:rPr>
                <a:t>3</a:t>
              </a:r>
              <a:endParaRPr sz="6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grpSp>
        <p:nvGrpSpPr>
          <p:cNvPr id="578" name="Google Shape;578;p40"/>
          <p:cNvGrpSpPr/>
          <p:nvPr/>
        </p:nvGrpSpPr>
        <p:grpSpPr>
          <a:xfrm>
            <a:off x="5842489" y="1779601"/>
            <a:ext cx="473400" cy="473400"/>
            <a:chOff x="5842489" y="1703401"/>
            <a:chExt cx="473400" cy="473400"/>
          </a:xfrm>
        </p:grpSpPr>
        <p:sp>
          <p:nvSpPr>
            <p:cNvPr id="579" name="Google Shape;579;p40"/>
            <p:cNvSpPr/>
            <p:nvPr/>
          </p:nvSpPr>
          <p:spPr>
            <a:xfrm rot="8100000">
              <a:off x="591181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580" name="Google Shape;580;p40"/>
            <p:cNvSpPr/>
            <p:nvPr/>
          </p:nvSpPr>
          <p:spPr>
            <a:xfrm>
              <a:off x="601213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Barlow"/>
                  <a:ea typeface="Barlow"/>
                  <a:cs typeface="Barlow"/>
                  <a:sym typeface="Barlow"/>
                </a:rPr>
                <a:t>5</a:t>
              </a:r>
              <a:endParaRPr sz="6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grpSp>
        <p:nvGrpSpPr>
          <p:cNvPr id="581" name="Google Shape;581;p40"/>
          <p:cNvGrpSpPr/>
          <p:nvPr/>
        </p:nvGrpSpPr>
        <p:grpSpPr>
          <a:xfrm>
            <a:off x="6880814" y="3652500"/>
            <a:ext cx="473400" cy="473400"/>
            <a:chOff x="6880814" y="3576300"/>
            <a:chExt cx="473400" cy="473400"/>
          </a:xfrm>
        </p:grpSpPr>
        <p:sp>
          <p:nvSpPr>
            <p:cNvPr id="582" name="Google Shape;582;p40"/>
            <p:cNvSpPr/>
            <p:nvPr/>
          </p:nvSpPr>
          <p:spPr>
            <a:xfrm rot="-2700000">
              <a:off x="6950142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583" name="Google Shape;583;p40"/>
            <p:cNvSpPr/>
            <p:nvPr/>
          </p:nvSpPr>
          <p:spPr>
            <a:xfrm flipH="1">
              <a:off x="705046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Barlow"/>
                  <a:ea typeface="Barlow"/>
                  <a:cs typeface="Barlow"/>
                  <a:sym typeface="Barlow"/>
                </a:rPr>
                <a:t>6</a:t>
              </a:r>
              <a:endParaRPr sz="6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grpSp>
        <p:nvGrpSpPr>
          <p:cNvPr id="584" name="Google Shape;584;p40"/>
          <p:cNvGrpSpPr/>
          <p:nvPr/>
        </p:nvGrpSpPr>
        <p:grpSpPr>
          <a:xfrm>
            <a:off x="4852739" y="3652500"/>
            <a:ext cx="473400" cy="473400"/>
            <a:chOff x="4852739" y="3576300"/>
            <a:chExt cx="473400" cy="473400"/>
          </a:xfrm>
        </p:grpSpPr>
        <p:sp>
          <p:nvSpPr>
            <p:cNvPr id="585" name="Google Shape;585;p40"/>
            <p:cNvSpPr/>
            <p:nvPr/>
          </p:nvSpPr>
          <p:spPr>
            <a:xfrm rot="-2700000">
              <a:off x="4922067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586" name="Google Shape;586;p40"/>
            <p:cNvSpPr/>
            <p:nvPr/>
          </p:nvSpPr>
          <p:spPr>
            <a:xfrm flipH="1">
              <a:off x="5022389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Barlow"/>
                  <a:ea typeface="Barlow"/>
                  <a:cs typeface="Barlow"/>
                  <a:sym typeface="Barlow"/>
                </a:rPr>
                <a:t>4</a:t>
              </a:r>
              <a:endParaRPr sz="6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grpSp>
        <p:nvGrpSpPr>
          <p:cNvPr id="587" name="Google Shape;587;p40"/>
          <p:cNvGrpSpPr/>
          <p:nvPr/>
        </p:nvGrpSpPr>
        <p:grpSpPr>
          <a:xfrm>
            <a:off x="2824664" y="3652500"/>
            <a:ext cx="473400" cy="473400"/>
            <a:chOff x="2824664" y="3576300"/>
            <a:chExt cx="473400" cy="473400"/>
          </a:xfrm>
        </p:grpSpPr>
        <p:sp>
          <p:nvSpPr>
            <p:cNvPr id="588" name="Google Shape;588;p40"/>
            <p:cNvSpPr/>
            <p:nvPr/>
          </p:nvSpPr>
          <p:spPr>
            <a:xfrm rot="-2700000">
              <a:off x="2893992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589" name="Google Shape;589;p40"/>
            <p:cNvSpPr/>
            <p:nvPr/>
          </p:nvSpPr>
          <p:spPr>
            <a:xfrm flipH="1">
              <a:off x="299431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Barlow"/>
                  <a:ea typeface="Barlow"/>
                  <a:cs typeface="Barlow"/>
                  <a:sym typeface="Barlow"/>
                </a:rPr>
                <a:t>2</a:t>
              </a:r>
              <a:endParaRPr sz="6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sp>
        <p:nvSpPr>
          <p:cNvPr id="590" name="Google Shape;590;p40"/>
          <p:cNvSpPr txBox="1"/>
          <p:nvPr/>
        </p:nvSpPr>
        <p:spPr>
          <a:xfrm>
            <a:off x="1379850" y="12323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Blue is the colour of the clear sky and the deep sea</a:t>
            </a:r>
            <a:endParaRPr sz="9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591" name="Google Shape;591;p40"/>
          <p:cNvSpPr txBox="1"/>
          <p:nvPr/>
        </p:nvSpPr>
        <p:spPr>
          <a:xfrm>
            <a:off x="3377205" y="12323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Red is the colour of danger and courage</a:t>
            </a:r>
            <a:endParaRPr sz="9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592" name="Google Shape;592;p40"/>
          <p:cNvSpPr txBox="1"/>
          <p:nvPr/>
        </p:nvSpPr>
        <p:spPr>
          <a:xfrm>
            <a:off x="5436010" y="12323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Black is the color of ebony and of outer space</a:t>
            </a:r>
            <a:endParaRPr sz="9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593" name="Google Shape;593;p40"/>
          <p:cNvSpPr txBox="1"/>
          <p:nvPr/>
        </p:nvSpPr>
        <p:spPr>
          <a:xfrm>
            <a:off x="2418175" y="41398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Yellow is the color of gold, butter and ripe lemons</a:t>
            </a:r>
            <a:endParaRPr sz="9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594" name="Google Shape;594;p40"/>
          <p:cNvSpPr txBox="1"/>
          <p:nvPr/>
        </p:nvSpPr>
        <p:spPr>
          <a:xfrm>
            <a:off x="4446255" y="41398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White is the color of milk and fresh snow</a:t>
            </a:r>
            <a:endParaRPr sz="9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595" name="Google Shape;595;p40"/>
          <p:cNvSpPr txBox="1"/>
          <p:nvPr/>
        </p:nvSpPr>
        <p:spPr>
          <a:xfrm>
            <a:off x="6474335" y="41398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Blue is the colour of the clear sky and the deep sea</a:t>
            </a:r>
            <a:endParaRPr sz="9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BF4"/>
        </a:solidFill>
        <a:effectLst/>
      </p:bgPr>
    </p:bg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41"/>
          <p:cNvSpPr txBox="1">
            <a:spLocks noGrp="1"/>
          </p:cNvSpPr>
          <p:nvPr>
            <p:ph type="title" idx="4294967295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GANTT CHART</a:t>
            </a:r>
            <a:endParaRPr/>
          </a:p>
        </p:txBody>
      </p:sp>
      <p:sp>
        <p:nvSpPr>
          <p:cNvPr id="601" name="Google Shape;601;p41"/>
          <p:cNvSpPr txBox="1">
            <a:spLocks noGrp="1"/>
          </p:cNvSpPr>
          <p:nvPr>
            <p:ph type="sldNum" idx="12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37</a:t>
            </a:fld>
            <a:endParaRPr/>
          </a:p>
        </p:txBody>
      </p:sp>
      <p:graphicFrame>
        <p:nvGraphicFramePr>
          <p:cNvPr id="602" name="Google Shape;602;p41"/>
          <p:cNvGraphicFramePr/>
          <p:nvPr/>
        </p:nvGraphicFramePr>
        <p:xfrm>
          <a:off x="576025" y="1564481"/>
          <a:ext cx="7994850" cy="2976000"/>
        </p:xfrm>
        <a:graphic>
          <a:graphicData uri="http://schemas.openxmlformats.org/drawingml/2006/table">
            <a:tbl>
              <a:tblPr>
                <a:noFill/>
                <a:tableStyleId>{D5908D26-7AD2-4BE2-8D46-7E80C61A5C3D}</a:tableStyleId>
              </a:tblPr>
              <a:tblGrid>
                <a:gridCol w="1376700"/>
                <a:gridCol w="472725"/>
                <a:gridCol w="472725"/>
                <a:gridCol w="472725"/>
                <a:gridCol w="472725"/>
                <a:gridCol w="472725"/>
                <a:gridCol w="472725"/>
                <a:gridCol w="472725"/>
                <a:gridCol w="472725"/>
                <a:gridCol w="472725"/>
                <a:gridCol w="472725"/>
                <a:gridCol w="472725"/>
                <a:gridCol w="472725"/>
                <a:gridCol w="472725"/>
                <a:gridCol w="472725"/>
              </a:tblGrid>
              <a:tr h="297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7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>
                          <a:solidFill>
                            <a:schemeClr val="dk2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Week 1</a:t>
                      </a:r>
                      <a:endParaRPr sz="800" b="1">
                        <a:solidFill>
                          <a:schemeClr val="dk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AEBF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AEBF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ja-JP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ja-JP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ja-JP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ja-JP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ja-JP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ja-JP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>
                          <a:solidFill>
                            <a:schemeClr val="dk2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Week 2</a:t>
                      </a:r>
                      <a:endParaRPr sz="800" b="1">
                        <a:solidFill>
                          <a:schemeClr val="dk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EAEBF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AEBF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ja-JP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ja-JP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ja-JP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ja-JP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ja-JP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ja-JP"/>
                    </a:p>
                  </a:txBody>
                  <a:tcPr/>
                </a:tc>
              </a:tr>
              <a:tr h="297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1</a:t>
                      </a:r>
                      <a:endParaRPr sz="800">
                        <a:solidFill>
                          <a:schemeClr val="dk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AEBF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AEBF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2</a:t>
                      </a:r>
                      <a:endParaRPr sz="800">
                        <a:solidFill>
                          <a:schemeClr val="dk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EAEBF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AEBF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AEBF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3</a:t>
                      </a:r>
                      <a:endParaRPr sz="800">
                        <a:solidFill>
                          <a:schemeClr val="dk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EAEBF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AEBF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AEBF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4</a:t>
                      </a:r>
                      <a:endParaRPr sz="800">
                        <a:solidFill>
                          <a:schemeClr val="dk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EAEBF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AEBF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AEBF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5</a:t>
                      </a:r>
                      <a:endParaRPr sz="800">
                        <a:solidFill>
                          <a:schemeClr val="dk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EAEBF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AEBF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AEBF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6</a:t>
                      </a:r>
                      <a:endParaRPr sz="800">
                        <a:solidFill>
                          <a:schemeClr val="dk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EAEBF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AEBF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AEBF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7</a:t>
                      </a:r>
                      <a:endParaRPr sz="800">
                        <a:solidFill>
                          <a:schemeClr val="dk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EAEBF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AEBF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AEBF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8</a:t>
                      </a:r>
                      <a:endParaRPr sz="800">
                        <a:solidFill>
                          <a:schemeClr val="dk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EAEBF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AEBF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AEBF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9</a:t>
                      </a:r>
                      <a:endParaRPr sz="800">
                        <a:solidFill>
                          <a:schemeClr val="dk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EAEBF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AEBF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AEBF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10</a:t>
                      </a:r>
                      <a:endParaRPr sz="800">
                        <a:solidFill>
                          <a:schemeClr val="dk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EAEBF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AEBF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AEBF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11</a:t>
                      </a:r>
                      <a:endParaRPr sz="800">
                        <a:solidFill>
                          <a:schemeClr val="dk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EAEBF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AEBF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AEBF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12</a:t>
                      </a:r>
                      <a:endParaRPr sz="800">
                        <a:solidFill>
                          <a:schemeClr val="dk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EAEBF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AEBF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AEBF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13</a:t>
                      </a:r>
                      <a:endParaRPr sz="800">
                        <a:solidFill>
                          <a:schemeClr val="dk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EAEBF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AEBF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AEBF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14</a:t>
                      </a:r>
                      <a:endParaRPr sz="800">
                        <a:solidFill>
                          <a:schemeClr val="dk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EAEBF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AEBF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976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 1</a:t>
                      </a:r>
                      <a:endParaRPr sz="800">
                        <a:solidFill>
                          <a:schemeClr val="dk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976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 2</a:t>
                      </a:r>
                      <a:endParaRPr sz="800">
                        <a:solidFill>
                          <a:schemeClr val="dk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◆</a:t>
                      </a: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976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 3</a:t>
                      </a:r>
                      <a:endParaRPr sz="800">
                        <a:solidFill>
                          <a:schemeClr val="dk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976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 4</a:t>
                      </a:r>
                      <a:endParaRPr sz="800">
                        <a:solidFill>
                          <a:schemeClr val="dk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◆</a:t>
                      </a: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976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 5</a:t>
                      </a:r>
                      <a:endParaRPr sz="800">
                        <a:solidFill>
                          <a:schemeClr val="dk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◆</a:t>
                      </a: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976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 6</a:t>
                      </a:r>
                      <a:endParaRPr sz="800">
                        <a:solidFill>
                          <a:schemeClr val="dk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976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 7</a:t>
                      </a:r>
                      <a:endParaRPr sz="800">
                        <a:solidFill>
                          <a:schemeClr val="dk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</a:tr>
              <a:tr h="2976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 8</a:t>
                      </a:r>
                      <a:endParaRPr sz="800">
                        <a:solidFill>
                          <a:schemeClr val="dk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BF4"/>
        </a:solidFill>
        <a:effectLst/>
      </p:bgPr>
    </p:bg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42"/>
          <p:cNvSpPr txBox="1">
            <a:spLocks noGrp="1"/>
          </p:cNvSpPr>
          <p:nvPr>
            <p:ph type="title" idx="4294967295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SWOT ANALYSIS</a:t>
            </a:r>
            <a:endParaRPr/>
          </a:p>
        </p:txBody>
      </p:sp>
      <p:sp>
        <p:nvSpPr>
          <p:cNvPr id="608" name="Google Shape;608;p42"/>
          <p:cNvSpPr txBox="1">
            <a:spLocks noGrp="1"/>
          </p:cNvSpPr>
          <p:nvPr>
            <p:ph type="sldNum" idx="12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38</a:t>
            </a:fld>
            <a:endParaRPr/>
          </a:p>
        </p:txBody>
      </p:sp>
      <p:sp>
        <p:nvSpPr>
          <p:cNvPr id="609" name="Google Shape;609;p42"/>
          <p:cNvSpPr/>
          <p:nvPr/>
        </p:nvSpPr>
        <p:spPr>
          <a:xfrm>
            <a:off x="577250" y="1400300"/>
            <a:ext cx="3921600" cy="1477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137160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STRENGTHS</a:t>
            </a:r>
            <a:endParaRPr b="1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Blue is the colour of the clear sky and the deep sea</a:t>
            </a:r>
            <a:endParaRPr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610" name="Google Shape;610;p42"/>
          <p:cNvSpPr/>
          <p:nvPr/>
        </p:nvSpPr>
        <p:spPr>
          <a:xfrm>
            <a:off x="4661189" y="1400300"/>
            <a:ext cx="3921600" cy="1477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371600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WEAKNESSES</a:t>
            </a:r>
            <a:endParaRPr b="1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r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Yellow is the color of gold, butter and ripe lemons</a:t>
            </a:r>
            <a:endParaRPr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611" name="Google Shape;611;p42"/>
          <p:cNvSpPr/>
          <p:nvPr/>
        </p:nvSpPr>
        <p:spPr>
          <a:xfrm>
            <a:off x="577250" y="3039817"/>
            <a:ext cx="3921600" cy="1477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1371600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Black is the color of ebony and of outer space</a:t>
            </a:r>
            <a:endParaRPr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OPPORTUNITIES</a:t>
            </a:r>
            <a:endParaRPr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612" name="Google Shape;612;p42"/>
          <p:cNvSpPr/>
          <p:nvPr/>
        </p:nvSpPr>
        <p:spPr>
          <a:xfrm>
            <a:off x="4661189" y="3039817"/>
            <a:ext cx="3921600" cy="1477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371600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White is the color of milk and fresh snow</a:t>
            </a:r>
            <a:endParaRPr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r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THREATS</a:t>
            </a:r>
            <a:endParaRPr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613" name="Google Shape;613;p42"/>
          <p:cNvSpPr/>
          <p:nvPr/>
        </p:nvSpPr>
        <p:spPr>
          <a:xfrm>
            <a:off x="3373205" y="1749916"/>
            <a:ext cx="2253600" cy="22536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4" name="Google Shape;614;p42"/>
          <p:cNvSpPr/>
          <p:nvPr/>
        </p:nvSpPr>
        <p:spPr>
          <a:xfrm rot="5400000">
            <a:off x="3535633" y="1749916"/>
            <a:ext cx="2253600" cy="22536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5" name="Google Shape;615;p42"/>
          <p:cNvSpPr/>
          <p:nvPr/>
        </p:nvSpPr>
        <p:spPr>
          <a:xfrm rot="10800000">
            <a:off x="3535633" y="1913605"/>
            <a:ext cx="2253600" cy="22536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6" name="Google Shape;616;p42"/>
          <p:cNvSpPr/>
          <p:nvPr/>
        </p:nvSpPr>
        <p:spPr>
          <a:xfrm rot="-5400000">
            <a:off x="3373205" y="1913605"/>
            <a:ext cx="2253600" cy="22536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7" name="Google Shape;617;p42"/>
          <p:cNvSpPr/>
          <p:nvPr/>
        </p:nvSpPr>
        <p:spPr>
          <a:xfrm>
            <a:off x="3892029" y="2219991"/>
            <a:ext cx="256818" cy="42610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Miriam Libre"/>
              </a:rPr>
              <a:t>S</a:t>
            </a:r>
          </a:p>
        </p:txBody>
      </p:sp>
      <p:sp>
        <p:nvSpPr>
          <p:cNvPr id="618" name="Google Shape;618;p42"/>
          <p:cNvSpPr/>
          <p:nvPr/>
        </p:nvSpPr>
        <p:spPr>
          <a:xfrm>
            <a:off x="4838936" y="2227188"/>
            <a:ext cx="555095" cy="412858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Miriam Libre"/>
              </a:rPr>
              <a:t>W</a:t>
            </a:r>
          </a:p>
        </p:txBody>
      </p:sp>
      <p:sp>
        <p:nvSpPr>
          <p:cNvPr id="619" name="Google Shape;619;p42"/>
          <p:cNvSpPr/>
          <p:nvPr/>
        </p:nvSpPr>
        <p:spPr>
          <a:xfrm>
            <a:off x="3859783" y="3251506"/>
            <a:ext cx="305187" cy="426677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Miriam Libre"/>
              </a:rPr>
              <a:t>O</a:t>
            </a:r>
          </a:p>
        </p:txBody>
      </p:sp>
      <p:sp>
        <p:nvSpPr>
          <p:cNvPr id="620" name="Google Shape;620;p42"/>
          <p:cNvSpPr/>
          <p:nvPr/>
        </p:nvSpPr>
        <p:spPr>
          <a:xfrm>
            <a:off x="4945463" y="3258703"/>
            <a:ext cx="287913" cy="41170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Miriam Libre"/>
              </a:rPr>
              <a:t>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BF4"/>
        </a:solidFill>
        <a:effectLst/>
      </p:bgPr>
    </p:bg>
    <p:spTree>
      <p:nvGrpSpPr>
        <p:cNvPr id="1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43"/>
          <p:cNvSpPr txBox="1">
            <a:spLocks noGrp="1"/>
          </p:cNvSpPr>
          <p:nvPr>
            <p:ph type="title" idx="4294967295"/>
          </p:nvPr>
        </p:nvSpPr>
        <p:spPr>
          <a:xfrm>
            <a:off x="262200" y="0"/>
            <a:ext cx="8619600" cy="2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BUSINESS MODEL CANVAS</a:t>
            </a:r>
            <a:endParaRPr sz="1200"/>
          </a:p>
        </p:txBody>
      </p:sp>
      <p:sp>
        <p:nvSpPr>
          <p:cNvPr id="626" name="Google Shape;626;p43"/>
          <p:cNvSpPr txBox="1">
            <a:spLocks noGrp="1"/>
          </p:cNvSpPr>
          <p:nvPr>
            <p:ph type="sldNum" idx="12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39</a:t>
            </a:fld>
            <a:endParaRPr/>
          </a:p>
        </p:txBody>
      </p:sp>
      <p:sp>
        <p:nvSpPr>
          <p:cNvPr id="627" name="Google Shape;627;p43"/>
          <p:cNvSpPr txBox="1"/>
          <p:nvPr/>
        </p:nvSpPr>
        <p:spPr>
          <a:xfrm>
            <a:off x="1963635" y="227700"/>
            <a:ext cx="1738800" cy="16905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Key Activities</a:t>
            </a:r>
            <a:endParaRPr sz="900" b="1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Insert your content</a:t>
            </a:r>
            <a:endParaRPr sz="800" b="1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628" name="Google Shape;628;p43"/>
          <p:cNvSpPr txBox="1"/>
          <p:nvPr/>
        </p:nvSpPr>
        <p:spPr>
          <a:xfrm>
            <a:off x="1963635" y="1918251"/>
            <a:ext cx="1738800" cy="16905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Key Resources</a:t>
            </a:r>
            <a:endParaRPr sz="900" b="1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Insert your content</a:t>
            </a:r>
            <a:endParaRPr sz="900" b="1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629" name="Google Shape;629;p43"/>
          <p:cNvSpPr txBox="1"/>
          <p:nvPr/>
        </p:nvSpPr>
        <p:spPr>
          <a:xfrm>
            <a:off x="3702545" y="227700"/>
            <a:ext cx="1738800" cy="33810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Value Propositions</a:t>
            </a:r>
            <a:endParaRPr sz="900" b="1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Insert your content</a:t>
            </a:r>
            <a:endParaRPr sz="900" b="1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630" name="Google Shape;630;p43"/>
          <p:cNvSpPr txBox="1"/>
          <p:nvPr/>
        </p:nvSpPr>
        <p:spPr>
          <a:xfrm>
            <a:off x="5441455" y="227700"/>
            <a:ext cx="1738800" cy="16905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Customer Relationships</a:t>
            </a:r>
            <a:endParaRPr sz="900" b="1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Insert your content</a:t>
            </a:r>
            <a:endParaRPr sz="900" b="1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631" name="Google Shape;631;p43"/>
          <p:cNvSpPr txBox="1"/>
          <p:nvPr/>
        </p:nvSpPr>
        <p:spPr>
          <a:xfrm>
            <a:off x="5441455" y="1918251"/>
            <a:ext cx="1738800" cy="16905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Channels</a:t>
            </a:r>
            <a:endParaRPr sz="900" b="1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Insert your content</a:t>
            </a:r>
            <a:endParaRPr sz="900" b="1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632" name="Google Shape;632;p43"/>
          <p:cNvSpPr txBox="1"/>
          <p:nvPr/>
        </p:nvSpPr>
        <p:spPr>
          <a:xfrm>
            <a:off x="7180365" y="227700"/>
            <a:ext cx="1738800" cy="33810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Customer Segments</a:t>
            </a:r>
            <a:endParaRPr sz="900" b="1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Insert your content</a:t>
            </a:r>
            <a:endParaRPr sz="900" b="1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633" name="Google Shape;633;p43"/>
          <p:cNvSpPr txBox="1"/>
          <p:nvPr/>
        </p:nvSpPr>
        <p:spPr>
          <a:xfrm>
            <a:off x="224725" y="227700"/>
            <a:ext cx="1738800" cy="33810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Key Partners</a:t>
            </a:r>
            <a:endParaRPr sz="900" b="1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Insert your content</a:t>
            </a:r>
            <a:endParaRPr sz="800" b="1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634" name="Google Shape;634;p43"/>
          <p:cNvSpPr txBox="1"/>
          <p:nvPr/>
        </p:nvSpPr>
        <p:spPr>
          <a:xfrm>
            <a:off x="224725" y="3608801"/>
            <a:ext cx="4347300" cy="13095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Cost Structure</a:t>
            </a:r>
            <a:endParaRPr sz="900" b="1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Insert your content</a:t>
            </a:r>
            <a:endParaRPr sz="900" b="1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635" name="Google Shape;635;p43"/>
          <p:cNvSpPr txBox="1"/>
          <p:nvPr/>
        </p:nvSpPr>
        <p:spPr>
          <a:xfrm>
            <a:off x="4572000" y="3608801"/>
            <a:ext cx="4347300" cy="13095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Revenue Streams</a:t>
            </a:r>
            <a:endParaRPr sz="900" b="1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Insert your content</a:t>
            </a:r>
            <a:endParaRPr sz="900" b="1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636" name="Google Shape;636;p43"/>
          <p:cNvSpPr/>
          <p:nvPr/>
        </p:nvSpPr>
        <p:spPr>
          <a:xfrm>
            <a:off x="4276848" y="3689411"/>
            <a:ext cx="218290" cy="228069"/>
          </a:xfrm>
          <a:custGeom>
            <a:avLst/>
            <a:gdLst/>
            <a:ahLst/>
            <a:cxnLst/>
            <a:rect l="l" t="t" r="r" b="b"/>
            <a:pathLst>
              <a:path w="16708" h="16611" fill="none" extrusionOk="0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w="12175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637" name="Google Shape;637;p43"/>
          <p:cNvSpPr/>
          <p:nvPr/>
        </p:nvSpPr>
        <p:spPr>
          <a:xfrm>
            <a:off x="6885837" y="308563"/>
            <a:ext cx="217663" cy="205332"/>
          </a:xfrm>
          <a:custGeom>
            <a:avLst/>
            <a:gdLst/>
            <a:ahLst/>
            <a:cxnLst/>
            <a:rect l="l" t="t" r="r" b="b"/>
            <a:pathLst>
              <a:path w="16660" h="14955" fill="none" extrusionOk="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w="12175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638" name="Google Shape;638;p43"/>
          <p:cNvSpPr/>
          <p:nvPr/>
        </p:nvSpPr>
        <p:spPr>
          <a:xfrm>
            <a:off x="1677280" y="308557"/>
            <a:ext cx="209393" cy="220051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639" name="Google Shape;639;p43"/>
          <p:cNvSpPr/>
          <p:nvPr/>
        </p:nvSpPr>
        <p:spPr>
          <a:xfrm>
            <a:off x="8643217" y="308480"/>
            <a:ext cx="199202" cy="220710"/>
          </a:xfrm>
          <a:custGeom>
            <a:avLst/>
            <a:gdLst/>
            <a:ahLst/>
            <a:cxnLst/>
            <a:rect l="l" t="t" r="r" b="b"/>
            <a:pathLst>
              <a:path w="15247" h="16075" fill="none" extrusionOk="0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w="12175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Barlow"/>
              <a:ea typeface="Barlow"/>
              <a:cs typeface="Barlow"/>
              <a:sym typeface="Barlow"/>
            </a:endParaRPr>
          </a:p>
        </p:txBody>
      </p:sp>
      <p:grpSp>
        <p:nvGrpSpPr>
          <p:cNvPr id="640" name="Google Shape;640;p43"/>
          <p:cNvGrpSpPr/>
          <p:nvPr/>
        </p:nvGrpSpPr>
        <p:grpSpPr>
          <a:xfrm>
            <a:off x="8612652" y="3689225"/>
            <a:ext cx="229748" cy="175236"/>
            <a:chOff x="4604550" y="3714775"/>
            <a:chExt cx="439625" cy="319075"/>
          </a:xfrm>
        </p:grpSpPr>
        <p:sp>
          <p:nvSpPr>
            <p:cNvPr id="641" name="Google Shape;641;p43"/>
            <p:cNvSpPr/>
            <p:nvPr/>
          </p:nvSpPr>
          <p:spPr>
            <a:xfrm>
              <a:off x="4604550" y="3714775"/>
              <a:ext cx="439625" cy="319075"/>
            </a:xfrm>
            <a:custGeom>
              <a:avLst/>
              <a:gdLst/>
              <a:ahLst/>
              <a:cxnLst/>
              <a:rect l="l" t="t" r="r" b="b"/>
              <a:pathLst>
                <a:path w="17585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642" name="Google Shape;642;p43"/>
            <p:cNvSpPr/>
            <p:nvPr/>
          </p:nvSpPr>
          <p:spPr>
            <a:xfrm>
              <a:off x="4647175" y="3761675"/>
              <a:ext cx="354400" cy="213725"/>
            </a:xfrm>
            <a:custGeom>
              <a:avLst/>
              <a:gdLst/>
              <a:ahLst/>
              <a:cxnLst/>
              <a:rect l="l" t="t" r="r" b="b"/>
              <a:pathLst>
                <a:path w="14176" h="8549" fill="none" extrusionOk="0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w="1217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grpSp>
        <p:nvGrpSpPr>
          <p:cNvPr id="643" name="Google Shape;643;p43"/>
          <p:cNvGrpSpPr/>
          <p:nvPr/>
        </p:nvGrpSpPr>
        <p:grpSpPr>
          <a:xfrm>
            <a:off x="5174276" y="308218"/>
            <a:ext cx="190305" cy="254829"/>
            <a:chOff x="1959600" y="4980625"/>
            <a:chExt cx="364150" cy="464000"/>
          </a:xfrm>
        </p:grpSpPr>
        <p:sp>
          <p:nvSpPr>
            <p:cNvPr id="644" name="Google Shape;644;p43"/>
            <p:cNvSpPr/>
            <p:nvPr/>
          </p:nvSpPr>
          <p:spPr>
            <a:xfrm>
              <a:off x="1959600" y="4980625"/>
              <a:ext cx="364150" cy="239325"/>
            </a:xfrm>
            <a:custGeom>
              <a:avLst/>
              <a:gdLst/>
              <a:ahLst/>
              <a:cxnLst/>
              <a:rect l="l" t="t" r="r" b="b"/>
              <a:pathLst>
                <a:path w="14566" h="9573" fill="none" extrusionOk="0">
                  <a:moveTo>
                    <a:pt x="8769" y="9572"/>
                  </a:moveTo>
                  <a:lnTo>
                    <a:pt x="14565" y="9572"/>
                  </a:lnTo>
                  <a:lnTo>
                    <a:pt x="14565" y="6114"/>
                  </a:lnTo>
                  <a:lnTo>
                    <a:pt x="14565" y="6114"/>
                  </a:lnTo>
                  <a:lnTo>
                    <a:pt x="14541" y="6016"/>
                  </a:lnTo>
                  <a:lnTo>
                    <a:pt x="14516" y="5919"/>
                  </a:lnTo>
                  <a:lnTo>
                    <a:pt x="14468" y="5822"/>
                  </a:lnTo>
                  <a:lnTo>
                    <a:pt x="14419" y="5773"/>
                  </a:lnTo>
                  <a:lnTo>
                    <a:pt x="14346" y="5700"/>
                  </a:lnTo>
                  <a:lnTo>
                    <a:pt x="14249" y="5651"/>
                  </a:lnTo>
                  <a:lnTo>
                    <a:pt x="14175" y="5627"/>
                  </a:lnTo>
                  <a:lnTo>
                    <a:pt x="14078" y="5627"/>
                  </a:lnTo>
                  <a:lnTo>
                    <a:pt x="10814" y="5627"/>
                  </a:lnTo>
                  <a:lnTo>
                    <a:pt x="10814" y="5627"/>
                  </a:lnTo>
                  <a:lnTo>
                    <a:pt x="11228" y="5456"/>
                  </a:lnTo>
                  <a:lnTo>
                    <a:pt x="11643" y="5237"/>
                  </a:lnTo>
                  <a:lnTo>
                    <a:pt x="12008" y="4993"/>
                  </a:lnTo>
                  <a:lnTo>
                    <a:pt x="12178" y="4872"/>
                  </a:lnTo>
                  <a:lnTo>
                    <a:pt x="12349" y="4726"/>
                  </a:lnTo>
                  <a:lnTo>
                    <a:pt x="12349" y="4726"/>
                  </a:lnTo>
                  <a:lnTo>
                    <a:pt x="12617" y="4433"/>
                  </a:lnTo>
                  <a:lnTo>
                    <a:pt x="12836" y="4141"/>
                  </a:lnTo>
                  <a:lnTo>
                    <a:pt x="13031" y="3849"/>
                  </a:lnTo>
                  <a:lnTo>
                    <a:pt x="13177" y="3557"/>
                  </a:lnTo>
                  <a:lnTo>
                    <a:pt x="13274" y="3289"/>
                  </a:lnTo>
                  <a:lnTo>
                    <a:pt x="13372" y="3021"/>
                  </a:lnTo>
                  <a:lnTo>
                    <a:pt x="13396" y="2753"/>
                  </a:lnTo>
                  <a:lnTo>
                    <a:pt x="13420" y="2485"/>
                  </a:lnTo>
                  <a:lnTo>
                    <a:pt x="13396" y="2241"/>
                  </a:lnTo>
                  <a:lnTo>
                    <a:pt x="13347" y="1998"/>
                  </a:lnTo>
                  <a:lnTo>
                    <a:pt x="13274" y="1754"/>
                  </a:lnTo>
                  <a:lnTo>
                    <a:pt x="13201" y="1535"/>
                  </a:lnTo>
                  <a:lnTo>
                    <a:pt x="13079" y="1340"/>
                  </a:lnTo>
                  <a:lnTo>
                    <a:pt x="12958" y="1121"/>
                  </a:lnTo>
                  <a:lnTo>
                    <a:pt x="12812" y="951"/>
                  </a:lnTo>
                  <a:lnTo>
                    <a:pt x="12641" y="780"/>
                  </a:lnTo>
                  <a:lnTo>
                    <a:pt x="12641" y="780"/>
                  </a:lnTo>
                  <a:lnTo>
                    <a:pt x="12471" y="610"/>
                  </a:lnTo>
                  <a:lnTo>
                    <a:pt x="12300" y="463"/>
                  </a:lnTo>
                  <a:lnTo>
                    <a:pt x="12105" y="342"/>
                  </a:lnTo>
                  <a:lnTo>
                    <a:pt x="11886" y="220"/>
                  </a:lnTo>
                  <a:lnTo>
                    <a:pt x="11667" y="147"/>
                  </a:lnTo>
                  <a:lnTo>
                    <a:pt x="11423" y="74"/>
                  </a:lnTo>
                  <a:lnTo>
                    <a:pt x="11180" y="25"/>
                  </a:lnTo>
                  <a:lnTo>
                    <a:pt x="10936" y="1"/>
                  </a:lnTo>
                  <a:lnTo>
                    <a:pt x="10668" y="25"/>
                  </a:lnTo>
                  <a:lnTo>
                    <a:pt x="10400" y="49"/>
                  </a:lnTo>
                  <a:lnTo>
                    <a:pt x="10133" y="147"/>
                  </a:lnTo>
                  <a:lnTo>
                    <a:pt x="9865" y="244"/>
                  </a:lnTo>
                  <a:lnTo>
                    <a:pt x="9572" y="390"/>
                  </a:lnTo>
                  <a:lnTo>
                    <a:pt x="9280" y="585"/>
                  </a:lnTo>
                  <a:lnTo>
                    <a:pt x="8988" y="804"/>
                  </a:lnTo>
                  <a:lnTo>
                    <a:pt x="8696" y="1072"/>
                  </a:lnTo>
                  <a:lnTo>
                    <a:pt x="8696" y="1072"/>
                  </a:lnTo>
                  <a:lnTo>
                    <a:pt x="8452" y="1365"/>
                  </a:lnTo>
                  <a:lnTo>
                    <a:pt x="8257" y="1657"/>
                  </a:lnTo>
                  <a:lnTo>
                    <a:pt x="8062" y="1973"/>
                  </a:lnTo>
                  <a:lnTo>
                    <a:pt x="7892" y="2314"/>
                  </a:lnTo>
                  <a:lnTo>
                    <a:pt x="7770" y="2680"/>
                  </a:lnTo>
                  <a:lnTo>
                    <a:pt x="7648" y="3045"/>
                  </a:lnTo>
                  <a:lnTo>
                    <a:pt x="7551" y="3386"/>
                  </a:lnTo>
                  <a:lnTo>
                    <a:pt x="7478" y="3727"/>
                  </a:lnTo>
                  <a:lnTo>
                    <a:pt x="7380" y="4385"/>
                  </a:lnTo>
                  <a:lnTo>
                    <a:pt x="7307" y="489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59" y="4896"/>
                  </a:lnTo>
                  <a:lnTo>
                    <a:pt x="7186" y="4385"/>
                  </a:lnTo>
                  <a:lnTo>
                    <a:pt x="7088" y="3727"/>
                  </a:lnTo>
                  <a:lnTo>
                    <a:pt x="7015" y="3386"/>
                  </a:lnTo>
                  <a:lnTo>
                    <a:pt x="6918" y="3045"/>
                  </a:lnTo>
                  <a:lnTo>
                    <a:pt x="6796" y="2680"/>
                  </a:lnTo>
                  <a:lnTo>
                    <a:pt x="6674" y="2314"/>
                  </a:lnTo>
                  <a:lnTo>
                    <a:pt x="6504" y="1973"/>
                  </a:lnTo>
                  <a:lnTo>
                    <a:pt x="6309" y="1657"/>
                  </a:lnTo>
                  <a:lnTo>
                    <a:pt x="6114" y="1365"/>
                  </a:lnTo>
                  <a:lnTo>
                    <a:pt x="5870" y="1072"/>
                  </a:lnTo>
                  <a:lnTo>
                    <a:pt x="5870" y="1072"/>
                  </a:lnTo>
                  <a:lnTo>
                    <a:pt x="5578" y="804"/>
                  </a:lnTo>
                  <a:lnTo>
                    <a:pt x="5286" y="585"/>
                  </a:lnTo>
                  <a:lnTo>
                    <a:pt x="4994" y="390"/>
                  </a:lnTo>
                  <a:lnTo>
                    <a:pt x="4701" y="244"/>
                  </a:lnTo>
                  <a:lnTo>
                    <a:pt x="4433" y="147"/>
                  </a:lnTo>
                  <a:lnTo>
                    <a:pt x="4166" y="49"/>
                  </a:lnTo>
                  <a:lnTo>
                    <a:pt x="3898" y="25"/>
                  </a:lnTo>
                  <a:lnTo>
                    <a:pt x="3630" y="1"/>
                  </a:lnTo>
                  <a:lnTo>
                    <a:pt x="3386" y="25"/>
                  </a:lnTo>
                  <a:lnTo>
                    <a:pt x="3143" y="74"/>
                  </a:lnTo>
                  <a:lnTo>
                    <a:pt x="2899" y="147"/>
                  </a:lnTo>
                  <a:lnTo>
                    <a:pt x="2680" y="220"/>
                  </a:lnTo>
                  <a:lnTo>
                    <a:pt x="2461" y="342"/>
                  </a:lnTo>
                  <a:lnTo>
                    <a:pt x="2266" y="463"/>
                  </a:lnTo>
                  <a:lnTo>
                    <a:pt x="2095" y="610"/>
                  </a:lnTo>
                  <a:lnTo>
                    <a:pt x="1925" y="780"/>
                  </a:lnTo>
                  <a:lnTo>
                    <a:pt x="1925" y="780"/>
                  </a:lnTo>
                  <a:lnTo>
                    <a:pt x="1754" y="951"/>
                  </a:lnTo>
                  <a:lnTo>
                    <a:pt x="1608" y="1121"/>
                  </a:lnTo>
                  <a:lnTo>
                    <a:pt x="1487" y="1340"/>
                  </a:lnTo>
                  <a:lnTo>
                    <a:pt x="1365" y="1535"/>
                  </a:lnTo>
                  <a:lnTo>
                    <a:pt x="1292" y="1754"/>
                  </a:lnTo>
                  <a:lnTo>
                    <a:pt x="1219" y="1998"/>
                  </a:lnTo>
                  <a:lnTo>
                    <a:pt x="1170" y="2241"/>
                  </a:lnTo>
                  <a:lnTo>
                    <a:pt x="1146" y="2485"/>
                  </a:lnTo>
                  <a:lnTo>
                    <a:pt x="1170" y="2753"/>
                  </a:lnTo>
                  <a:lnTo>
                    <a:pt x="1194" y="3021"/>
                  </a:lnTo>
                  <a:lnTo>
                    <a:pt x="1292" y="3289"/>
                  </a:lnTo>
                  <a:lnTo>
                    <a:pt x="1389" y="3557"/>
                  </a:lnTo>
                  <a:lnTo>
                    <a:pt x="1535" y="3849"/>
                  </a:lnTo>
                  <a:lnTo>
                    <a:pt x="1730" y="4141"/>
                  </a:lnTo>
                  <a:lnTo>
                    <a:pt x="1949" y="4433"/>
                  </a:lnTo>
                  <a:lnTo>
                    <a:pt x="2217" y="4726"/>
                  </a:lnTo>
                  <a:lnTo>
                    <a:pt x="2217" y="4726"/>
                  </a:lnTo>
                  <a:lnTo>
                    <a:pt x="2388" y="4872"/>
                  </a:lnTo>
                  <a:lnTo>
                    <a:pt x="2558" y="4993"/>
                  </a:lnTo>
                  <a:lnTo>
                    <a:pt x="2923" y="5237"/>
                  </a:lnTo>
                  <a:lnTo>
                    <a:pt x="3337" y="5456"/>
                  </a:lnTo>
                  <a:lnTo>
                    <a:pt x="3752" y="5627"/>
                  </a:lnTo>
                  <a:lnTo>
                    <a:pt x="488" y="5627"/>
                  </a:lnTo>
                  <a:lnTo>
                    <a:pt x="488" y="5627"/>
                  </a:lnTo>
                  <a:lnTo>
                    <a:pt x="391" y="5627"/>
                  </a:lnTo>
                  <a:lnTo>
                    <a:pt x="317" y="5651"/>
                  </a:lnTo>
                  <a:lnTo>
                    <a:pt x="220" y="5700"/>
                  </a:lnTo>
                  <a:lnTo>
                    <a:pt x="147" y="5773"/>
                  </a:lnTo>
                  <a:lnTo>
                    <a:pt x="98" y="5822"/>
                  </a:lnTo>
                  <a:lnTo>
                    <a:pt x="50" y="5919"/>
                  </a:lnTo>
                  <a:lnTo>
                    <a:pt x="25" y="6016"/>
                  </a:lnTo>
                  <a:lnTo>
                    <a:pt x="1" y="6114"/>
                  </a:lnTo>
                  <a:lnTo>
                    <a:pt x="1" y="9572"/>
                  </a:lnTo>
                  <a:lnTo>
                    <a:pt x="5797" y="9572"/>
                  </a:lnTo>
                </a:path>
              </a:pathLst>
            </a:custGeom>
            <a:noFill/>
            <a:ln w="1217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645" name="Google Shape;645;p43"/>
            <p:cNvSpPr/>
            <p:nvPr/>
          </p:nvSpPr>
          <p:spPr>
            <a:xfrm>
              <a:off x="2053375" y="5121275"/>
              <a:ext cx="176600" cy="25"/>
            </a:xfrm>
            <a:custGeom>
              <a:avLst/>
              <a:gdLst/>
              <a:ahLst/>
              <a:cxnLst/>
              <a:rect l="l" t="t" r="r" b="b"/>
              <a:pathLst>
                <a:path w="7064" h="1" fill="none" extrusionOk="0">
                  <a:moveTo>
                    <a:pt x="1" y="1"/>
                  </a:moveTo>
                  <a:lnTo>
                    <a:pt x="7063" y="1"/>
                  </a:lnTo>
                </a:path>
              </a:pathLst>
            </a:custGeom>
            <a:noFill/>
            <a:ln w="1217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646" name="Google Shape;646;p43"/>
            <p:cNvSpPr/>
            <p:nvPr/>
          </p:nvSpPr>
          <p:spPr>
            <a:xfrm>
              <a:off x="2104525" y="5121275"/>
              <a:ext cx="74300" cy="323350"/>
            </a:xfrm>
            <a:custGeom>
              <a:avLst/>
              <a:gdLst/>
              <a:ahLst/>
              <a:cxnLst/>
              <a:rect l="l" t="t" r="r" b="b"/>
              <a:pathLst>
                <a:path w="2972" h="12934" fill="none" extrusionOk="0">
                  <a:moveTo>
                    <a:pt x="0" y="1"/>
                  </a:moveTo>
                  <a:lnTo>
                    <a:pt x="0" y="12933"/>
                  </a:lnTo>
                  <a:lnTo>
                    <a:pt x="2972" y="12933"/>
                  </a:lnTo>
                  <a:lnTo>
                    <a:pt x="2972" y="1"/>
                  </a:lnTo>
                </a:path>
              </a:pathLst>
            </a:custGeom>
            <a:noFill/>
            <a:ln w="1217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647" name="Google Shape;647;p43"/>
            <p:cNvSpPr/>
            <p:nvPr/>
          </p:nvSpPr>
          <p:spPr>
            <a:xfrm>
              <a:off x="2166625" y="5023850"/>
              <a:ext cx="85275" cy="85275"/>
            </a:xfrm>
            <a:custGeom>
              <a:avLst/>
              <a:gdLst/>
              <a:ahLst/>
              <a:cxnLst/>
              <a:rect l="l" t="t" r="r" b="b"/>
              <a:pathLst>
                <a:path w="3411" h="3411" fill="none" extrusionOk="0">
                  <a:moveTo>
                    <a:pt x="902" y="659"/>
                  </a:moveTo>
                  <a:lnTo>
                    <a:pt x="902" y="659"/>
                  </a:lnTo>
                  <a:lnTo>
                    <a:pt x="1194" y="391"/>
                  </a:lnTo>
                  <a:lnTo>
                    <a:pt x="1486" y="196"/>
                  </a:lnTo>
                  <a:lnTo>
                    <a:pt x="1754" y="74"/>
                  </a:lnTo>
                  <a:lnTo>
                    <a:pt x="1900" y="50"/>
                  </a:lnTo>
                  <a:lnTo>
                    <a:pt x="2022" y="25"/>
                  </a:lnTo>
                  <a:lnTo>
                    <a:pt x="2144" y="1"/>
                  </a:lnTo>
                  <a:lnTo>
                    <a:pt x="2290" y="25"/>
                  </a:lnTo>
                  <a:lnTo>
                    <a:pt x="2412" y="50"/>
                  </a:lnTo>
                  <a:lnTo>
                    <a:pt x="2533" y="74"/>
                  </a:lnTo>
                  <a:lnTo>
                    <a:pt x="2655" y="123"/>
                  </a:lnTo>
                  <a:lnTo>
                    <a:pt x="2777" y="196"/>
                  </a:lnTo>
                  <a:lnTo>
                    <a:pt x="3021" y="391"/>
                  </a:lnTo>
                  <a:lnTo>
                    <a:pt x="3021" y="391"/>
                  </a:lnTo>
                  <a:lnTo>
                    <a:pt x="3215" y="634"/>
                  </a:lnTo>
                  <a:lnTo>
                    <a:pt x="3288" y="756"/>
                  </a:lnTo>
                  <a:lnTo>
                    <a:pt x="3337" y="878"/>
                  </a:lnTo>
                  <a:lnTo>
                    <a:pt x="3362" y="999"/>
                  </a:lnTo>
                  <a:lnTo>
                    <a:pt x="3386" y="1121"/>
                  </a:lnTo>
                  <a:lnTo>
                    <a:pt x="3410" y="1267"/>
                  </a:lnTo>
                  <a:lnTo>
                    <a:pt x="3386" y="1389"/>
                  </a:lnTo>
                  <a:lnTo>
                    <a:pt x="3362" y="1535"/>
                  </a:lnTo>
                  <a:lnTo>
                    <a:pt x="3337" y="1657"/>
                  </a:lnTo>
                  <a:lnTo>
                    <a:pt x="3215" y="1925"/>
                  </a:lnTo>
                  <a:lnTo>
                    <a:pt x="3021" y="2217"/>
                  </a:lnTo>
                  <a:lnTo>
                    <a:pt x="2753" y="2509"/>
                  </a:lnTo>
                  <a:lnTo>
                    <a:pt x="2753" y="2509"/>
                  </a:lnTo>
                  <a:lnTo>
                    <a:pt x="2631" y="2607"/>
                  </a:lnTo>
                  <a:lnTo>
                    <a:pt x="2509" y="2704"/>
                  </a:lnTo>
                  <a:lnTo>
                    <a:pt x="2192" y="2899"/>
                  </a:lnTo>
                  <a:lnTo>
                    <a:pt x="1827" y="3045"/>
                  </a:lnTo>
                  <a:lnTo>
                    <a:pt x="1462" y="3167"/>
                  </a:lnTo>
                  <a:lnTo>
                    <a:pt x="1072" y="3264"/>
                  </a:lnTo>
                  <a:lnTo>
                    <a:pt x="682" y="3338"/>
                  </a:lnTo>
                  <a:lnTo>
                    <a:pt x="317" y="3386"/>
                  </a:lnTo>
                  <a:lnTo>
                    <a:pt x="1" y="3411"/>
                  </a:lnTo>
                  <a:lnTo>
                    <a:pt x="1" y="3411"/>
                  </a:lnTo>
                  <a:lnTo>
                    <a:pt x="25" y="3094"/>
                  </a:lnTo>
                  <a:lnTo>
                    <a:pt x="98" y="2729"/>
                  </a:lnTo>
                  <a:lnTo>
                    <a:pt x="147" y="2339"/>
                  </a:lnTo>
                  <a:lnTo>
                    <a:pt x="244" y="1949"/>
                  </a:lnTo>
                  <a:lnTo>
                    <a:pt x="366" y="1584"/>
                  </a:lnTo>
                  <a:lnTo>
                    <a:pt x="512" y="1219"/>
                  </a:lnTo>
                  <a:lnTo>
                    <a:pt x="707" y="902"/>
                  </a:lnTo>
                  <a:lnTo>
                    <a:pt x="804" y="780"/>
                  </a:lnTo>
                  <a:lnTo>
                    <a:pt x="902" y="659"/>
                  </a:lnTo>
                  <a:lnTo>
                    <a:pt x="902" y="659"/>
                  </a:lnTo>
                </a:path>
              </a:pathLst>
            </a:custGeom>
            <a:noFill/>
            <a:ln w="1217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648" name="Google Shape;648;p43"/>
            <p:cNvSpPr/>
            <p:nvPr/>
          </p:nvSpPr>
          <p:spPr>
            <a:xfrm>
              <a:off x="2031450" y="5023850"/>
              <a:ext cx="85275" cy="85275"/>
            </a:xfrm>
            <a:custGeom>
              <a:avLst/>
              <a:gdLst/>
              <a:ahLst/>
              <a:cxnLst/>
              <a:rect l="l" t="t" r="r" b="b"/>
              <a:pathLst>
                <a:path w="3411" h="3411" fill="none" extrusionOk="0">
                  <a:moveTo>
                    <a:pt x="390" y="391"/>
                  </a:moveTo>
                  <a:lnTo>
                    <a:pt x="390" y="391"/>
                  </a:lnTo>
                  <a:lnTo>
                    <a:pt x="634" y="196"/>
                  </a:lnTo>
                  <a:lnTo>
                    <a:pt x="756" y="123"/>
                  </a:lnTo>
                  <a:lnTo>
                    <a:pt x="878" y="74"/>
                  </a:lnTo>
                  <a:lnTo>
                    <a:pt x="999" y="50"/>
                  </a:lnTo>
                  <a:lnTo>
                    <a:pt x="1121" y="25"/>
                  </a:lnTo>
                  <a:lnTo>
                    <a:pt x="1267" y="1"/>
                  </a:lnTo>
                  <a:lnTo>
                    <a:pt x="1389" y="25"/>
                  </a:lnTo>
                  <a:lnTo>
                    <a:pt x="1511" y="50"/>
                  </a:lnTo>
                  <a:lnTo>
                    <a:pt x="1657" y="74"/>
                  </a:lnTo>
                  <a:lnTo>
                    <a:pt x="1925" y="196"/>
                  </a:lnTo>
                  <a:lnTo>
                    <a:pt x="2217" y="391"/>
                  </a:lnTo>
                  <a:lnTo>
                    <a:pt x="2509" y="659"/>
                  </a:lnTo>
                  <a:lnTo>
                    <a:pt x="2509" y="659"/>
                  </a:lnTo>
                  <a:lnTo>
                    <a:pt x="2607" y="780"/>
                  </a:lnTo>
                  <a:lnTo>
                    <a:pt x="2704" y="902"/>
                  </a:lnTo>
                  <a:lnTo>
                    <a:pt x="2899" y="1219"/>
                  </a:lnTo>
                  <a:lnTo>
                    <a:pt x="3045" y="1584"/>
                  </a:lnTo>
                  <a:lnTo>
                    <a:pt x="3167" y="1949"/>
                  </a:lnTo>
                  <a:lnTo>
                    <a:pt x="3264" y="2339"/>
                  </a:lnTo>
                  <a:lnTo>
                    <a:pt x="3313" y="2729"/>
                  </a:lnTo>
                  <a:lnTo>
                    <a:pt x="3386" y="3094"/>
                  </a:lnTo>
                  <a:lnTo>
                    <a:pt x="3410" y="3411"/>
                  </a:lnTo>
                  <a:lnTo>
                    <a:pt x="3410" y="3411"/>
                  </a:lnTo>
                  <a:lnTo>
                    <a:pt x="3094" y="3386"/>
                  </a:lnTo>
                  <a:lnTo>
                    <a:pt x="2729" y="3338"/>
                  </a:lnTo>
                  <a:lnTo>
                    <a:pt x="2339" y="3264"/>
                  </a:lnTo>
                  <a:lnTo>
                    <a:pt x="1949" y="3167"/>
                  </a:lnTo>
                  <a:lnTo>
                    <a:pt x="1584" y="3045"/>
                  </a:lnTo>
                  <a:lnTo>
                    <a:pt x="1218" y="2899"/>
                  </a:lnTo>
                  <a:lnTo>
                    <a:pt x="902" y="2704"/>
                  </a:lnTo>
                  <a:lnTo>
                    <a:pt x="780" y="2607"/>
                  </a:lnTo>
                  <a:lnTo>
                    <a:pt x="658" y="2509"/>
                  </a:lnTo>
                  <a:lnTo>
                    <a:pt x="658" y="2509"/>
                  </a:lnTo>
                  <a:lnTo>
                    <a:pt x="390" y="2217"/>
                  </a:lnTo>
                  <a:lnTo>
                    <a:pt x="196" y="1925"/>
                  </a:lnTo>
                  <a:lnTo>
                    <a:pt x="74" y="1657"/>
                  </a:lnTo>
                  <a:lnTo>
                    <a:pt x="49" y="1535"/>
                  </a:lnTo>
                  <a:lnTo>
                    <a:pt x="25" y="1389"/>
                  </a:lnTo>
                  <a:lnTo>
                    <a:pt x="1" y="1267"/>
                  </a:lnTo>
                  <a:lnTo>
                    <a:pt x="25" y="1121"/>
                  </a:lnTo>
                  <a:lnTo>
                    <a:pt x="49" y="999"/>
                  </a:lnTo>
                  <a:lnTo>
                    <a:pt x="74" y="878"/>
                  </a:lnTo>
                  <a:lnTo>
                    <a:pt x="123" y="756"/>
                  </a:lnTo>
                  <a:lnTo>
                    <a:pt x="196" y="634"/>
                  </a:lnTo>
                  <a:lnTo>
                    <a:pt x="390" y="391"/>
                  </a:lnTo>
                  <a:lnTo>
                    <a:pt x="390" y="391"/>
                  </a:lnTo>
                </a:path>
              </a:pathLst>
            </a:custGeom>
            <a:noFill/>
            <a:ln w="1217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649" name="Google Shape;649;p43"/>
            <p:cNvSpPr/>
            <p:nvPr/>
          </p:nvSpPr>
          <p:spPr>
            <a:xfrm>
              <a:off x="1979100" y="5219925"/>
              <a:ext cx="125450" cy="224700"/>
            </a:xfrm>
            <a:custGeom>
              <a:avLst/>
              <a:gdLst/>
              <a:ahLst/>
              <a:cxnLst/>
              <a:rect l="l" t="t" r="r" b="b"/>
              <a:pathLst>
                <a:path w="5018" h="8988" fill="none" extrusionOk="0">
                  <a:moveTo>
                    <a:pt x="0" y="0"/>
                  </a:moveTo>
                  <a:lnTo>
                    <a:pt x="0" y="8500"/>
                  </a:lnTo>
                  <a:lnTo>
                    <a:pt x="0" y="8500"/>
                  </a:lnTo>
                  <a:lnTo>
                    <a:pt x="25" y="8598"/>
                  </a:lnTo>
                  <a:lnTo>
                    <a:pt x="49" y="8695"/>
                  </a:lnTo>
                  <a:lnTo>
                    <a:pt x="98" y="8768"/>
                  </a:lnTo>
                  <a:lnTo>
                    <a:pt x="146" y="8841"/>
                  </a:lnTo>
                  <a:lnTo>
                    <a:pt x="219" y="8890"/>
                  </a:lnTo>
                  <a:lnTo>
                    <a:pt x="317" y="8938"/>
                  </a:lnTo>
                  <a:lnTo>
                    <a:pt x="390" y="8963"/>
                  </a:lnTo>
                  <a:lnTo>
                    <a:pt x="487" y="8987"/>
                  </a:lnTo>
                  <a:lnTo>
                    <a:pt x="5017" y="8987"/>
                  </a:lnTo>
                </a:path>
              </a:pathLst>
            </a:custGeom>
            <a:noFill/>
            <a:ln w="1217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650" name="Google Shape;650;p43"/>
            <p:cNvSpPr/>
            <p:nvPr/>
          </p:nvSpPr>
          <p:spPr>
            <a:xfrm>
              <a:off x="2178800" y="5219925"/>
              <a:ext cx="125450" cy="224700"/>
            </a:xfrm>
            <a:custGeom>
              <a:avLst/>
              <a:gdLst/>
              <a:ahLst/>
              <a:cxnLst/>
              <a:rect l="l" t="t" r="r" b="b"/>
              <a:pathLst>
                <a:path w="5018" h="8988" fill="none" extrusionOk="0">
                  <a:moveTo>
                    <a:pt x="1" y="8987"/>
                  </a:moveTo>
                  <a:lnTo>
                    <a:pt x="4531" y="8987"/>
                  </a:lnTo>
                  <a:lnTo>
                    <a:pt x="4531" y="8987"/>
                  </a:lnTo>
                  <a:lnTo>
                    <a:pt x="4628" y="8963"/>
                  </a:lnTo>
                  <a:lnTo>
                    <a:pt x="4701" y="8938"/>
                  </a:lnTo>
                  <a:lnTo>
                    <a:pt x="4799" y="8890"/>
                  </a:lnTo>
                  <a:lnTo>
                    <a:pt x="4872" y="8841"/>
                  </a:lnTo>
                  <a:lnTo>
                    <a:pt x="4920" y="8768"/>
                  </a:lnTo>
                  <a:lnTo>
                    <a:pt x="4969" y="8695"/>
                  </a:lnTo>
                  <a:lnTo>
                    <a:pt x="4993" y="8598"/>
                  </a:lnTo>
                  <a:lnTo>
                    <a:pt x="5018" y="8500"/>
                  </a:ln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grpSp>
        <p:nvGrpSpPr>
          <p:cNvPr id="651" name="Google Shape;651;p43"/>
          <p:cNvGrpSpPr/>
          <p:nvPr/>
        </p:nvGrpSpPr>
        <p:grpSpPr>
          <a:xfrm>
            <a:off x="6822035" y="1998605"/>
            <a:ext cx="281303" cy="283579"/>
            <a:chOff x="5233525" y="4954450"/>
            <a:chExt cx="538275" cy="516350"/>
          </a:xfrm>
        </p:grpSpPr>
        <p:sp>
          <p:nvSpPr>
            <p:cNvPr id="652" name="Google Shape;652;p43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1217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653" name="Google Shape;653;p43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l" t="t" r="r" b="b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1217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654" name="Google Shape;654;p43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1217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655" name="Google Shape;655;p43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l" t="t" r="r" b="b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1217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656" name="Google Shape;656;p43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l" t="t" r="r" b="b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1217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657" name="Google Shape;657;p43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l" t="t" r="r" b="b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658" name="Google Shape;658;p43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l" t="t" r="r" b="b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1217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659" name="Google Shape;659;p43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l" t="t" r="r" b="b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1217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660" name="Google Shape;660;p43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l" t="t" r="r" b="b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661" name="Google Shape;661;p43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l" t="t" r="r" b="b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662" name="Google Shape;662;p43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l" t="t" r="r" b="b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1217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grpSp>
        <p:nvGrpSpPr>
          <p:cNvPr id="663" name="Google Shape;663;p43"/>
          <p:cNvGrpSpPr/>
          <p:nvPr/>
        </p:nvGrpSpPr>
        <p:grpSpPr>
          <a:xfrm>
            <a:off x="3347519" y="1998608"/>
            <a:ext cx="286398" cy="273557"/>
            <a:chOff x="4556450" y="4963575"/>
            <a:chExt cx="548025" cy="498100"/>
          </a:xfrm>
        </p:grpSpPr>
        <p:sp>
          <p:nvSpPr>
            <p:cNvPr id="664" name="Google Shape;664;p43"/>
            <p:cNvSpPr/>
            <p:nvPr/>
          </p:nvSpPr>
          <p:spPr>
            <a:xfrm>
              <a:off x="4611850" y="5222350"/>
              <a:ext cx="436600" cy="239325"/>
            </a:xfrm>
            <a:custGeom>
              <a:avLst/>
              <a:gdLst/>
              <a:ahLst/>
              <a:cxnLst/>
              <a:rect l="l" t="t" r="r" b="b"/>
              <a:pathLst>
                <a:path w="17464" h="9573" fill="none" extrusionOk="0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w="1217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665" name="Google Shape;665;p43"/>
            <p:cNvSpPr/>
            <p:nvPr/>
          </p:nvSpPr>
          <p:spPr>
            <a:xfrm>
              <a:off x="4612475" y="4963575"/>
              <a:ext cx="435975" cy="125450"/>
            </a:xfrm>
            <a:custGeom>
              <a:avLst/>
              <a:gdLst/>
              <a:ahLst/>
              <a:cxnLst/>
              <a:rect l="l" t="t" r="r" b="b"/>
              <a:pathLst>
                <a:path w="17439" h="5018" fill="none" extrusionOk="0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w="1217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666" name="Google Shape;666;p43"/>
            <p:cNvSpPr/>
            <p:nvPr/>
          </p:nvSpPr>
          <p:spPr>
            <a:xfrm>
              <a:off x="4556450" y="5089000"/>
              <a:ext cx="274025" cy="225925"/>
            </a:xfrm>
            <a:custGeom>
              <a:avLst/>
              <a:gdLst/>
              <a:ahLst/>
              <a:cxnLst/>
              <a:rect l="l" t="t" r="r" b="b"/>
              <a:pathLst>
                <a:path w="10961" h="9037" fill="none" extrusionOk="0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667" name="Google Shape;667;p43"/>
            <p:cNvSpPr/>
            <p:nvPr/>
          </p:nvSpPr>
          <p:spPr>
            <a:xfrm>
              <a:off x="4830450" y="5089000"/>
              <a:ext cx="274025" cy="225925"/>
            </a:xfrm>
            <a:custGeom>
              <a:avLst/>
              <a:gdLst/>
              <a:ahLst/>
              <a:cxnLst/>
              <a:rect l="l" t="t" r="r" b="b"/>
              <a:pathLst>
                <a:path w="10961" h="9037" fill="none" extrusionOk="0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668" name="Google Shape;668;p43"/>
            <p:cNvSpPr/>
            <p:nvPr/>
          </p:nvSpPr>
          <p:spPr>
            <a:xfrm>
              <a:off x="4830450" y="5213225"/>
              <a:ext cx="25" cy="248450"/>
            </a:xfrm>
            <a:custGeom>
              <a:avLst/>
              <a:gdLst/>
              <a:ahLst/>
              <a:cxnLst/>
              <a:rect l="l" t="t" r="r" b="b"/>
              <a:pathLst>
                <a:path w="1" h="9938" fill="none" extrusionOk="0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w="1217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sp>
        <p:nvSpPr>
          <p:cNvPr id="669" name="Google Shape;669;p43"/>
          <p:cNvSpPr/>
          <p:nvPr/>
        </p:nvSpPr>
        <p:spPr>
          <a:xfrm>
            <a:off x="3395966" y="308562"/>
            <a:ext cx="229730" cy="241505"/>
          </a:xfrm>
          <a:custGeom>
            <a:avLst/>
            <a:gdLst/>
            <a:ahLst/>
            <a:cxnLst/>
            <a:rect l="l" t="t" r="r" b="b"/>
            <a:pathLst>
              <a:path w="16221" h="16222" fill="none" extrusionOk="0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w="12175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1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7" name="Google Shape;245;p14"/>
          <p:cNvSpPr txBox="1">
            <a:spLocks/>
          </p:cNvSpPr>
          <p:nvPr/>
        </p:nvSpPr>
        <p:spPr>
          <a:xfrm>
            <a:off x="0" y="177324"/>
            <a:ext cx="6086246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pPr algn="ctr"/>
            <a:r>
              <a:rPr lang="ja-JP" altLang="en-US" sz="4000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ホテブラから受けた要望</a:t>
            </a:r>
            <a:endParaRPr lang="ja-JP" altLang="en-US" sz="4000" dirty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</p:txBody>
      </p:sp>
      <p:sp>
        <p:nvSpPr>
          <p:cNvPr id="12" name="Google Shape;262;p16"/>
          <p:cNvSpPr txBox="1">
            <a:spLocks noGrp="1"/>
          </p:cNvSpPr>
          <p:nvPr>
            <p:ph type="body" idx="1"/>
          </p:nvPr>
        </p:nvSpPr>
        <p:spPr>
          <a:xfrm>
            <a:off x="527550" y="1539026"/>
            <a:ext cx="2850392" cy="20754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ja-JP" altLang="en-US" sz="1600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・スケジュール管理</a:t>
            </a:r>
            <a:endParaRPr lang="en-US" altLang="ja-JP" sz="1600" dirty="0" smtClean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  <a:p>
            <a:pPr marL="76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ja-JP" altLang="en-US" sz="1600" dirty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・予算</a:t>
            </a:r>
            <a:r>
              <a:rPr lang="ja-JP" altLang="en-US" sz="1600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管理</a:t>
            </a:r>
            <a:endParaRPr lang="en-US" altLang="ja-JP" sz="1600" dirty="0" smtClean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  <a:p>
            <a:pPr marL="76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ja-JP" altLang="en-US" sz="1600" dirty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・</a:t>
            </a:r>
            <a:r>
              <a:rPr lang="ja-JP" altLang="en-US" sz="1600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コラム集</a:t>
            </a:r>
            <a:endParaRPr lang="en-US" altLang="ja-JP" sz="1600" dirty="0" smtClean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  <a:p>
            <a:pPr marL="76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ja-JP" altLang="en-US" sz="1600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・オンライン相談</a:t>
            </a:r>
            <a:endParaRPr lang="en-US" altLang="ja-JP" sz="1600" dirty="0" smtClean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  <a:p>
            <a:pPr marL="76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ja-JP" altLang="en-US" sz="1600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・ブライダルフェア</a:t>
            </a:r>
            <a:endParaRPr sz="1600" dirty="0" smtClean="0"/>
          </a:p>
        </p:txBody>
      </p:sp>
      <p:sp>
        <p:nvSpPr>
          <p:cNvPr id="14" name="Google Shape;469;p33"/>
          <p:cNvSpPr/>
          <p:nvPr/>
        </p:nvSpPr>
        <p:spPr>
          <a:xfrm rot="10800000">
            <a:off x="427066" y="1615928"/>
            <a:ext cx="2624685" cy="192163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1340"/>
                </a:moveTo>
                <a:cubicBezTo>
                  <a:pt x="0" y="2011"/>
                  <a:pt x="0" y="2011"/>
                  <a:pt x="0" y="2011"/>
                </a:cubicBezTo>
                <a:cubicBezTo>
                  <a:pt x="0" y="2011"/>
                  <a:pt x="0" y="2681"/>
                  <a:pt x="0" y="2681"/>
                </a:cubicBezTo>
                <a:cubicBezTo>
                  <a:pt x="0" y="118659"/>
                  <a:pt x="0" y="118659"/>
                  <a:pt x="0" y="118659"/>
                </a:cubicBezTo>
                <a:cubicBezTo>
                  <a:pt x="0" y="119329"/>
                  <a:pt x="576" y="120000"/>
                  <a:pt x="1153" y="120000"/>
                </a:cubicBezTo>
                <a:cubicBezTo>
                  <a:pt x="118269" y="120000"/>
                  <a:pt x="118269" y="120000"/>
                  <a:pt x="118269" y="120000"/>
                </a:cubicBezTo>
                <a:cubicBezTo>
                  <a:pt x="118846" y="120000"/>
                  <a:pt x="120000" y="119329"/>
                  <a:pt x="120000" y="118659"/>
                </a:cubicBezTo>
                <a:cubicBezTo>
                  <a:pt x="120000" y="2011"/>
                  <a:pt x="120000" y="2011"/>
                  <a:pt x="120000" y="2011"/>
                </a:cubicBezTo>
                <a:cubicBezTo>
                  <a:pt x="120000" y="670"/>
                  <a:pt x="118846" y="0"/>
                  <a:pt x="118269" y="0"/>
                </a:cubicBezTo>
                <a:cubicBezTo>
                  <a:pt x="40961" y="0"/>
                  <a:pt x="40961" y="0"/>
                  <a:pt x="40961" y="0"/>
                </a:cubicBezTo>
                <a:cubicBezTo>
                  <a:pt x="40961" y="3351"/>
                  <a:pt x="40961" y="3351"/>
                  <a:pt x="40961" y="3351"/>
                </a:cubicBezTo>
                <a:cubicBezTo>
                  <a:pt x="117115" y="3351"/>
                  <a:pt x="117115" y="3351"/>
                  <a:pt x="117115" y="3351"/>
                </a:cubicBezTo>
                <a:cubicBezTo>
                  <a:pt x="117115" y="116648"/>
                  <a:pt x="117115" y="116648"/>
                  <a:pt x="117115" y="116648"/>
                </a:cubicBezTo>
                <a:cubicBezTo>
                  <a:pt x="2884" y="116648"/>
                  <a:pt x="2884" y="116648"/>
                  <a:pt x="2884" y="116648"/>
                </a:cubicBezTo>
                <a:cubicBezTo>
                  <a:pt x="2884" y="3351"/>
                  <a:pt x="2884" y="3351"/>
                  <a:pt x="2884" y="3351"/>
                </a:cubicBezTo>
                <a:cubicBezTo>
                  <a:pt x="24230" y="3351"/>
                  <a:pt x="24230" y="3351"/>
                  <a:pt x="24230" y="3351"/>
                </a:cubicBezTo>
                <a:cubicBezTo>
                  <a:pt x="24230" y="0"/>
                  <a:pt x="24230" y="0"/>
                  <a:pt x="24230" y="0"/>
                </a:cubicBezTo>
                <a:cubicBezTo>
                  <a:pt x="1730" y="0"/>
                  <a:pt x="1730" y="0"/>
                  <a:pt x="1730" y="0"/>
                </a:cubicBezTo>
                <a:cubicBezTo>
                  <a:pt x="1153" y="0"/>
                  <a:pt x="576" y="670"/>
                  <a:pt x="0" y="1340"/>
                </a:cubicBezTo>
                <a:close/>
              </a:path>
            </a:pathLst>
          </a:custGeom>
          <a:solidFill>
            <a:srgbClr val="A5B0FE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470;p33"/>
          <p:cNvSpPr/>
          <p:nvPr/>
        </p:nvSpPr>
        <p:spPr>
          <a:xfrm rot="10800000">
            <a:off x="149489" y="2473238"/>
            <a:ext cx="228572" cy="193904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20000" y="60000"/>
                </a:moveTo>
                <a:cubicBezTo>
                  <a:pt x="120000" y="26666"/>
                  <a:pt x="93333" y="0"/>
                  <a:pt x="60000" y="0"/>
                </a:cubicBezTo>
                <a:cubicBezTo>
                  <a:pt x="26666" y="0"/>
                  <a:pt x="0" y="26666"/>
                  <a:pt x="0" y="60000"/>
                </a:cubicBezTo>
                <a:cubicBezTo>
                  <a:pt x="0" y="93333"/>
                  <a:pt x="26666" y="120000"/>
                  <a:pt x="60000" y="120000"/>
                </a:cubicBezTo>
                <a:cubicBezTo>
                  <a:pt x="93333" y="120000"/>
                  <a:pt x="120000" y="93333"/>
                  <a:pt x="120000" y="60000"/>
                </a:cubicBezTo>
                <a:close/>
                <a:moveTo>
                  <a:pt x="33333" y="60000"/>
                </a:moveTo>
                <a:cubicBezTo>
                  <a:pt x="33333" y="46666"/>
                  <a:pt x="46666" y="33333"/>
                  <a:pt x="60000" y="33333"/>
                </a:cubicBezTo>
                <a:cubicBezTo>
                  <a:pt x="80000" y="33333"/>
                  <a:pt x="86666" y="46666"/>
                  <a:pt x="86666" y="60000"/>
                </a:cubicBezTo>
                <a:cubicBezTo>
                  <a:pt x="86666" y="73333"/>
                  <a:pt x="80000" y="86666"/>
                  <a:pt x="60000" y="86666"/>
                </a:cubicBezTo>
                <a:cubicBezTo>
                  <a:pt x="46666" y="86666"/>
                  <a:pt x="33333" y="73333"/>
                  <a:pt x="33333" y="60000"/>
                </a:cubicBezTo>
                <a:close/>
              </a:path>
            </a:pathLst>
          </a:custGeom>
          <a:solidFill>
            <a:srgbClr val="A5B0FE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471;p33"/>
          <p:cNvSpPr/>
          <p:nvPr/>
        </p:nvSpPr>
        <p:spPr>
          <a:xfrm rot="10800000">
            <a:off x="3190274" y="2270129"/>
            <a:ext cx="63689" cy="60032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6428"/>
                </a:moveTo>
                <a:cubicBezTo>
                  <a:pt x="0" y="113571"/>
                  <a:pt x="0" y="113571"/>
                  <a:pt x="0" y="113571"/>
                </a:cubicBezTo>
                <a:cubicBezTo>
                  <a:pt x="0" y="115714"/>
                  <a:pt x="24000" y="119999"/>
                  <a:pt x="48000" y="119999"/>
                </a:cubicBezTo>
                <a:cubicBezTo>
                  <a:pt x="72000" y="119999"/>
                  <a:pt x="120000" y="115714"/>
                  <a:pt x="120000" y="113571"/>
                </a:cubicBezTo>
                <a:cubicBezTo>
                  <a:pt x="120000" y="6428"/>
                  <a:pt x="120000" y="6428"/>
                  <a:pt x="120000" y="6428"/>
                </a:cubicBezTo>
                <a:cubicBezTo>
                  <a:pt x="120000" y="2142"/>
                  <a:pt x="72000" y="0"/>
                  <a:pt x="48000" y="0"/>
                </a:cubicBezTo>
                <a:cubicBezTo>
                  <a:pt x="24000" y="0"/>
                  <a:pt x="0" y="2142"/>
                  <a:pt x="0" y="6428"/>
                </a:cubicBezTo>
                <a:close/>
              </a:path>
            </a:pathLst>
          </a:custGeom>
          <a:solidFill>
            <a:srgbClr val="A5B0FE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472;p33"/>
          <p:cNvSpPr/>
          <p:nvPr/>
        </p:nvSpPr>
        <p:spPr>
          <a:xfrm rot="10800000">
            <a:off x="0" y="1453591"/>
            <a:ext cx="3456175" cy="2242804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10364" y="0"/>
                </a:moveTo>
                <a:cubicBezTo>
                  <a:pt x="45109" y="0"/>
                  <a:pt x="45109" y="0"/>
                  <a:pt x="45109" y="0"/>
                </a:cubicBezTo>
                <a:cubicBezTo>
                  <a:pt x="45109" y="2870"/>
                  <a:pt x="45109" y="2870"/>
                  <a:pt x="45109" y="2870"/>
                </a:cubicBezTo>
                <a:cubicBezTo>
                  <a:pt x="110364" y="2870"/>
                  <a:pt x="110364" y="2870"/>
                  <a:pt x="110364" y="2870"/>
                </a:cubicBezTo>
                <a:cubicBezTo>
                  <a:pt x="114306" y="2870"/>
                  <a:pt x="117810" y="7464"/>
                  <a:pt x="117810" y="12631"/>
                </a:cubicBezTo>
                <a:cubicBezTo>
                  <a:pt x="117810" y="107942"/>
                  <a:pt x="117810" y="107942"/>
                  <a:pt x="117810" y="107942"/>
                </a:cubicBezTo>
                <a:cubicBezTo>
                  <a:pt x="117810" y="113110"/>
                  <a:pt x="114306" y="117129"/>
                  <a:pt x="110364" y="117129"/>
                </a:cubicBezTo>
                <a:cubicBezTo>
                  <a:pt x="9635" y="117129"/>
                  <a:pt x="9635" y="117129"/>
                  <a:pt x="9635" y="117129"/>
                </a:cubicBezTo>
                <a:cubicBezTo>
                  <a:pt x="5693" y="117129"/>
                  <a:pt x="2189" y="113110"/>
                  <a:pt x="2189" y="107942"/>
                </a:cubicBezTo>
                <a:cubicBezTo>
                  <a:pt x="2627" y="12631"/>
                  <a:pt x="2627" y="12631"/>
                  <a:pt x="2627" y="12631"/>
                </a:cubicBezTo>
                <a:cubicBezTo>
                  <a:pt x="2627" y="7464"/>
                  <a:pt x="5693" y="2870"/>
                  <a:pt x="9635" y="2870"/>
                </a:cubicBezTo>
                <a:cubicBezTo>
                  <a:pt x="24525" y="2870"/>
                  <a:pt x="24525" y="2870"/>
                  <a:pt x="24525" y="2870"/>
                </a:cubicBezTo>
                <a:cubicBezTo>
                  <a:pt x="23649" y="2296"/>
                  <a:pt x="22773" y="1722"/>
                  <a:pt x="22335" y="0"/>
                </a:cubicBezTo>
                <a:cubicBezTo>
                  <a:pt x="9635" y="0"/>
                  <a:pt x="9635" y="0"/>
                  <a:pt x="9635" y="0"/>
                </a:cubicBezTo>
                <a:cubicBezTo>
                  <a:pt x="4379" y="0"/>
                  <a:pt x="437" y="5741"/>
                  <a:pt x="437" y="12631"/>
                </a:cubicBezTo>
                <a:cubicBezTo>
                  <a:pt x="0" y="107942"/>
                  <a:pt x="0" y="107942"/>
                  <a:pt x="0" y="107942"/>
                </a:cubicBezTo>
                <a:cubicBezTo>
                  <a:pt x="0" y="107942"/>
                  <a:pt x="0" y="107942"/>
                  <a:pt x="0" y="107942"/>
                </a:cubicBezTo>
                <a:cubicBezTo>
                  <a:pt x="0" y="114832"/>
                  <a:pt x="4379" y="119999"/>
                  <a:pt x="9635" y="119999"/>
                </a:cubicBezTo>
                <a:cubicBezTo>
                  <a:pt x="110364" y="119999"/>
                  <a:pt x="110364" y="119999"/>
                  <a:pt x="110364" y="119999"/>
                </a:cubicBezTo>
                <a:cubicBezTo>
                  <a:pt x="115620" y="119999"/>
                  <a:pt x="120000" y="114832"/>
                  <a:pt x="120000" y="107942"/>
                </a:cubicBezTo>
                <a:cubicBezTo>
                  <a:pt x="120000" y="12631"/>
                  <a:pt x="120000" y="12631"/>
                  <a:pt x="120000" y="12631"/>
                </a:cubicBezTo>
                <a:cubicBezTo>
                  <a:pt x="120000" y="5741"/>
                  <a:pt x="115620" y="0"/>
                  <a:pt x="110364" y="0"/>
                </a:cubicBezTo>
                <a:close/>
              </a:path>
            </a:pathLst>
          </a:custGeom>
          <a:solidFill>
            <a:srgbClr val="A5B0FE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473;p33"/>
          <p:cNvSpPr/>
          <p:nvPr/>
        </p:nvSpPr>
        <p:spPr>
          <a:xfrm rot="10800000">
            <a:off x="1980266" y="3332159"/>
            <a:ext cx="1010017" cy="196490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83076" y="44609"/>
                </a:moveTo>
                <a:cubicBezTo>
                  <a:pt x="91468" y="44609"/>
                  <a:pt x="91468" y="44609"/>
                  <a:pt x="91468" y="44609"/>
                </a:cubicBezTo>
                <a:cubicBezTo>
                  <a:pt x="93146" y="44609"/>
                  <a:pt x="93986" y="44163"/>
                  <a:pt x="93986" y="43271"/>
                </a:cubicBezTo>
                <a:cubicBezTo>
                  <a:pt x="93986" y="0"/>
                  <a:pt x="93986" y="0"/>
                  <a:pt x="93986" y="0"/>
                </a:cubicBezTo>
                <a:cubicBezTo>
                  <a:pt x="89790" y="0"/>
                  <a:pt x="89790" y="0"/>
                  <a:pt x="89790" y="0"/>
                </a:cubicBezTo>
                <a:cubicBezTo>
                  <a:pt x="89790" y="42379"/>
                  <a:pt x="89790" y="42379"/>
                  <a:pt x="89790" y="42379"/>
                </a:cubicBezTo>
                <a:cubicBezTo>
                  <a:pt x="79720" y="42379"/>
                  <a:pt x="79720" y="42379"/>
                  <a:pt x="79720" y="42379"/>
                </a:cubicBezTo>
                <a:cubicBezTo>
                  <a:pt x="78881" y="42379"/>
                  <a:pt x="78881" y="42379"/>
                  <a:pt x="78881" y="42379"/>
                </a:cubicBezTo>
                <a:cubicBezTo>
                  <a:pt x="17622" y="42379"/>
                  <a:pt x="17622" y="42379"/>
                  <a:pt x="17622" y="42379"/>
                </a:cubicBezTo>
                <a:cubicBezTo>
                  <a:pt x="17622" y="42379"/>
                  <a:pt x="16783" y="42379"/>
                  <a:pt x="16783" y="42379"/>
                </a:cubicBezTo>
                <a:cubicBezTo>
                  <a:pt x="4195" y="42379"/>
                  <a:pt x="4195" y="42379"/>
                  <a:pt x="4195" y="42379"/>
                </a:cubicBezTo>
                <a:cubicBezTo>
                  <a:pt x="4195" y="0"/>
                  <a:pt x="4195" y="0"/>
                  <a:pt x="419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43271"/>
                  <a:pt x="0" y="43271"/>
                  <a:pt x="0" y="43271"/>
                </a:cubicBezTo>
                <a:cubicBezTo>
                  <a:pt x="0" y="44163"/>
                  <a:pt x="839" y="44609"/>
                  <a:pt x="2517" y="44609"/>
                </a:cubicBezTo>
                <a:cubicBezTo>
                  <a:pt x="15104" y="44609"/>
                  <a:pt x="15104" y="44609"/>
                  <a:pt x="15104" y="44609"/>
                </a:cubicBezTo>
                <a:cubicBezTo>
                  <a:pt x="5034" y="63345"/>
                  <a:pt x="5034" y="63345"/>
                  <a:pt x="5034" y="63345"/>
                </a:cubicBezTo>
                <a:cubicBezTo>
                  <a:pt x="3356" y="66468"/>
                  <a:pt x="1678" y="70037"/>
                  <a:pt x="1678" y="73605"/>
                </a:cubicBezTo>
                <a:cubicBezTo>
                  <a:pt x="1678" y="84758"/>
                  <a:pt x="1678" y="84758"/>
                  <a:pt x="1678" y="84758"/>
                </a:cubicBezTo>
                <a:cubicBezTo>
                  <a:pt x="1678" y="88327"/>
                  <a:pt x="7552" y="91003"/>
                  <a:pt x="14265" y="91003"/>
                </a:cubicBezTo>
                <a:cubicBezTo>
                  <a:pt x="22657" y="91003"/>
                  <a:pt x="22657" y="91003"/>
                  <a:pt x="22657" y="91003"/>
                </a:cubicBezTo>
                <a:cubicBezTo>
                  <a:pt x="23496" y="93234"/>
                  <a:pt x="26853" y="94572"/>
                  <a:pt x="31048" y="94572"/>
                </a:cubicBezTo>
                <a:cubicBezTo>
                  <a:pt x="42797" y="94572"/>
                  <a:pt x="42797" y="94572"/>
                  <a:pt x="42797" y="94572"/>
                </a:cubicBezTo>
                <a:cubicBezTo>
                  <a:pt x="43636" y="96802"/>
                  <a:pt x="46993" y="98141"/>
                  <a:pt x="51188" y="98141"/>
                </a:cubicBezTo>
                <a:cubicBezTo>
                  <a:pt x="62937" y="98141"/>
                  <a:pt x="62937" y="98141"/>
                  <a:pt x="62937" y="98141"/>
                </a:cubicBezTo>
                <a:cubicBezTo>
                  <a:pt x="62937" y="113308"/>
                  <a:pt x="62937" y="113308"/>
                  <a:pt x="62937" y="113308"/>
                </a:cubicBezTo>
                <a:cubicBezTo>
                  <a:pt x="62937" y="116877"/>
                  <a:pt x="67972" y="120000"/>
                  <a:pt x="74685" y="120000"/>
                </a:cubicBezTo>
                <a:cubicBezTo>
                  <a:pt x="82237" y="120000"/>
                  <a:pt x="87272" y="116877"/>
                  <a:pt x="87272" y="113308"/>
                </a:cubicBezTo>
                <a:cubicBezTo>
                  <a:pt x="87272" y="74498"/>
                  <a:pt x="87272" y="74498"/>
                  <a:pt x="87272" y="74498"/>
                </a:cubicBezTo>
                <a:cubicBezTo>
                  <a:pt x="101538" y="81189"/>
                  <a:pt x="101538" y="81189"/>
                  <a:pt x="101538" y="81189"/>
                </a:cubicBezTo>
                <a:cubicBezTo>
                  <a:pt x="105734" y="82973"/>
                  <a:pt x="111608" y="82973"/>
                  <a:pt x="115804" y="80743"/>
                </a:cubicBezTo>
                <a:cubicBezTo>
                  <a:pt x="119160" y="78959"/>
                  <a:pt x="120000" y="75836"/>
                  <a:pt x="116643" y="74052"/>
                </a:cubicBezTo>
                <a:cubicBezTo>
                  <a:pt x="115804" y="72713"/>
                  <a:pt x="93986" y="53085"/>
                  <a:pt x="83076" y="44609"/>
                </a:cubicBezTo>
                <a:close/>
                <a:moveTo>
                  <a:pt x="112447" y="79405"/>
                </a:moveTo>
                <a:cubicBezTo>
                  <a:pt x="110769" y="80297"/>
                  <a:pt x="106573" y="80297"/>
                  <a:pt x="104895" y="79405"/>
                </a:cubicBezTo>
                <a:cubicBezTo>
                  <a:pt x="86433" y="71375"/>
                  <a:pt x="86433" y="71375"/>
                  <a:pt x="86433" y="71375"/>
                </a:cubicBezTo>
                <a:cubicBezTo>
                  <a:pt x="85594" y="70929"/>
                  <a:pt x="84755" y="70929"/>
                  <a:pt x="84755" y="70929"/>
                </a:cubicBezTo>
                <a:cubicBezTo>
                  <a:pt x="83916" y="71375"/>
                  <a:pt x="83076" y="71375"/>
                  <a:pt x="83076" y="71821"/>
                </a:cubicBezTo>
                <a:cubicBezTo>
                  <a:pt x="83076" y="113308"/>
                  <a:pt x="83076" y="113308"/>
                  <a:pt x="83076" y="113308"/>
                </a:cubicBezTo>
                <a:cubicBezTo>
                  <a:pt x="83076" y="115539"/>
                  <a:pt x="79720" y="117769"/>
                  <a:pt x="74685" y="117769"/>
                </a:cubicBezTo>
                <a:cubicBezTo>
                  <a:pt x="70489" y="117769"/>
                  <a:pt x="67132" y="115539"/>
                  <a:pt x="67132" y="113308"/>
                </a:cubicBezTo>
                <a:cubicBezTo>
                  <a:pt x="67132" y="86542"/>
                  <a:pt x="67132" y="86542"/>
                  <a:pt x="67132" y="86542"/>
                </a:cubicBezTo>
                <a:cubicBezTo>
                  <a:pt x="67132" y="85650"/>
                  <a:pt x="66293" y="85204"/>
                  <a:pt x="64615" y="85204"/>
                </a:cubicBezTo>
                <a:cubicBezTo>
                  <a:pt x="63776" y="85204"/>
                  <a:pt x="62937" y="85650"/>
                  <a:pt x="62937" y="86542"/>
                </a:cubicBezTo>
                <a:cubicBezTo>
                  <a:pt x="62937" y="95910"/>
                  <a:pt x="62937" y="95910"/>
                  <a:pt x="62937" y="95910"/>
                </a:cubicBezTo>
                <a:cubicBezTo>
                  <a:pt x="51188" y="95910"/>
                  <a:pt x="51188" y="95910"/>
                  <a:pt x="51188" y="95910"/>
                </a:cubicBezTo>
                <a:cubicBezTo>
                  <a:pt x="48671" y="95910"/>
                  <a:pt x="46993" y="95018"/>
                  <a:pt x="46993" y="93680"/>
                </a:cubicBezTo>
                <a:cubicBezTo>
                  <a:pt x="46993" y="86542"/>
                  <a:pt x="46993" y="86542"/>
                  <a:pt x="46993" y="86542"/>
                </a:cubicBezTo>
                <a:cubicBezTo>
                  <a:pt x="46993" y="85650"/>
                  <a:pt x="46153" y="85204"/>
                  <a:pt x="44475" y="85204"/>
                </a:cubicBezTo>
                <a:cubicBezTo>
                  <a:pt x="43636" y="85204"/>
                  <a:pt x="42797" y="85650"/>
                  <a:pt x="42797" y="86542"/>
                </a:cubicBezTo>
                <a:cubicBezTo>
                  <a:pt x="42797" y="92342"/>
                  <a:pt x="42797" y="92342"/>
                  <a:pt x="42797" y="92342"/>
                </a:cubicBezTo>
                <a:cubicBezTo>
                  <a:pt x="31048" y="92342"/>
                  <a:pt x="31048" y="92342"/>
                  <a:pt x="31048" y="92342"/>
                </a:cubicBezTo>
                <a:cubicBezTo>
                  <a:pt x="28531" y="92342"/>
                  <a:pt x="26853" y="91449"/>
                  <a:pt x="26853" y="90111"/>
                </a:cubicBezTo>
                <a:cubicBezTo>
                  <a:pt x="26853" y="82973"/>
                  <a:pt x="26853" y="82973"/>
                  <a:pt x="26853" y="82973"/>
                </a:cubicBezTo>
                <a:cubicBezTo>
                  <a:pt x="26853" y="82081"/>
                  <a:pt x="25174" y="81635"/>
                  <a:pt x="24335" y="81635"/>
                </a:cubicBezTo>
                <a:cubicBezTo>
                  <a:pt x="23496" y="81635"/>
                  <a:pt x="22657" y="82081"/>
                  <a:pt x="22657" y="82973"/>
                </a:cubicBezTo>
                <a:cubicBezTo>
                  <a:pt x="22657" y="88773"/>
                  <a:pt x="22657" y="88773"/>
                  <a:pt x="22657" y="88773"/>
                </a:cubicBezTo>
                <a:cubicBezTo>
                  <a:pt x="14265" y="88773"/>
                  <a:pt x="14265" y="88773"/>
                  <a:pt x="14265" y="88773"/>
                </a:cubicBezTo>
                <a:cubicBezTo>
                  <a:pt x="10069" y="88773"/>
                  <a:pt x="5874" y="86988"/>
                  <a:pt x="5874" y="84758"/>
                </a:cubicBezTo>
                <a:cubicBezTo>
                  <a:pt x="5874" y="73605"/>
                  <a:pt x="5874" y="73605"/>
                  <a:pt x="5874" y="73605"/>
                </a:cubicBezTo>
                <a:cubicBezTo>
                  <a:pt x="5874" y="70037"/>
                  <a:pt x="6713" y="66914"/>
                  <a:pt x="8391" y="63791"/>
                </a:cubicBezTo>
                <a:cubicBezTo>
                  <a:pt x="19300" y="44609"/>
                  <a:pt x="19300" y="44609"/>
                  <a:pt x="19300" y="44609"/>
                </a:cubicBezTo>
                <a:cubicBezTo>
                  <a:pt x="78041" y="44609"/>
                  <a:pt x="78041" y="44609"/>
                  <a:pt x="78041" y="44609"/>
                </a:cubicBezTo>
                <a:cubicBezTo>
                  <a:pt x="88111" y="52193"/>
                  <a:pt x="113286" y="74944"/>
                  <a:pt x="113286" y="74944"/>
                </a:cubicBezTo>
                <a:cubicBezTo>
                  <a:pt x="113286" y="74944"/>
                  <a:pt x="113286" y="74944"/>
                  <a:pt x="113286" y="74944"/>
                </a:cubicBezTo>
                <a:cubicBezTo>
                  <a:pt x="114965" y="76282"/>
                  <a:pt x="114965" y="78066"/>
                  <a:pt x="112447" y="79405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697894" y="2732800"/>
            <a:ext cx="278885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ja-JP" altLang="en-US" sz="2000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多機能の統合で</a:t>
            </a:r>
            <a:endParaRPr kumimoji="1" lang="en-US" altLang="ja-JP" sz="2000" dirty="0" smtClean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  <a:p>
            <a:pPr>
              <a:lnSpc>
                <a:spcPct val="150000"/>
              </a:lnSpc>
            </a:pPr>
            <a:r>
              <a:rPr kumimoji="1" lang="ja-JP" altLang="en-US" sz="2000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既存のアプリに</a:t>
            </a:r>
            <a:endParaRPr kumimoji="1" lang="en-US" altLang="ja-JP" sz="2000" dirty="0" smtClean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  <a:p>
            <a:pPr>
              <a:lnSpc>
                <a:spcPct val="150000"/>
              </a:lnSpc>
            </a:pPr>
            <a:r>
              <a:rPr kumimoji="1" lang="ja-JP" altLang="en-US" sz="2000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ないようなものを作る</a:t>
            </a:r>
            <a:endParaRPr kumimoji="1" lang="ja-JP" altLang="en-US" sz="2000" dirty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</p:txBody>
      </p:sp>
      <p:sp>
        <p:nvSpPr>
          <p:cNvPr id="27" name="Google Shape;387;p28"/>
          <p:cNvSpPr/>
          <p:nvPr/>
        </p:nvSpPr>
        <p:spPr>
          <a:xfrm flipH="1">
            <a:off x="3619661" y="2749439"/>
            <a:ext cx="2388351" cy="18998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18301" y="0"/>
                </a:moveTo>
                <a:cubicBezTo>
                  <a:pt x="1698" y="0"/>
                  <a:pt x="1698" y="0"/>
                  <a:pt x="1698" y="0"/>
                </a:cubicBezTo>
                <a:cubicBezTo>
                  <a:pt x="566" y="0"/>
                  <a:pt x="0" y="600"/>
                  <a:pt x="0" y="1800"/>
                </a:cubicBezTo>
                <a:cubicBezTo>
                  <a:pt x="0" y="97200"/>
                  <a:pt x="0" y="97200"/>
                  <a:pt x="0" y="97200"/>
                </a:cubicBezTo>
                <a:cubicBezTo>
                  <a:pt x="0" y="97800"/>
                  <a:pt x="566" y="98400"/>
                  <a:pt x="1698" y="98400"/>
                </a:cubicBezTo>
                <a:cubicBezTo>
                  <a:pt x="78113" y="98400"/>
                  <a:pt x="78113" y="98400"/>
                  <a:pt x="78113" y="98400"/>
                </a:cubicBezTo>
                <a:cubicBezTo>
                  <a:pt x="107547" y="120000"/>
                  <a:pt x="107547" y="120000"/>
                  <a:pt x="107547" y="120000"/>
                </a:cubicBezTo>
                <a:cubicBezTo>
                  <a:pt x="108113" y="120000"/>
                  <a:pt x="108113" y="120000"/>
                  <a:pt x="108679" y="120000"/>
                </a:cubicBezTo>
                <a:cubicBezTo>
                  <a:pt x="108679" y="120000"/>
                  <a:pt x="109245" y="120000"/>
                  <a:pt x="109245" y="120000"/>
                </a:cubicBezTo>
                <a:cubicBezTo>
                  <a:pt x="109811" y="119400"/>
                  <a:pt x="109811" y="118800"/>
                  <a:pt x="109811" y="118200"/>
                </a:cubicBezTo>
                <a:cubicBezTo>
                  <a:pt x="100754" y="98400"/>
                  <a:pt x="100754" y="98400"/>
                  <a:pt x="100754" y="98400"/>
                </a:cubicBezTo>
                <a:cubicBezTo>
                  <a:pt x="118301" y="98400"/>
                  <a:pt x="118301" y="98400"/>
                  <a:pt x="118301" y="98400"/>
                </a:cubicBezTo>
                <a:cubicBezTo>
                  <a:pt x="119433" y="98400"/>
                  <a:pt x="120000" y="97800"/>
                  <a:pt x="120000" y="97200"/>
                </a:cubicBezTo>
                <a:cubicBezTo>
                  <a:pt x="120000" y="1800"/>
                  <a:pt x="120000" y="1800"/>
                  <a:pt x="120000" y="1800"/>
                </a:cubicBezTo>
                <a:cubicBezTo>
                  <a:pt x="120000" y="600"/>
                  <a:pt x="119433" y="0"/>
                  <a:pt x="118301" y="0"/>
                </a:cubicBezTo>
                <a:close/>
                <a:moveTo>
                  <a:pt x="117169" y="96000"/>
                </a:moveTo>
                <a:cubicBezTo>
                  <a:pt x="99056" y="96000"/>
                  <a:pt x="99056" y="96000"/>
                  <a:pt x="99056" y="96000"/>
                </a:cubicBezTo>
                <a:cubicBezTo>
                  <a:pt x="98490" y="96000"/>
                  <a:pt x="97924" y="96000"/>
                  <a:pt x="97924" y="96600"/>
                </a:cubicBezTo>
                <a:cubicBezTo>
                  <a:pt x="97358" y="96600"/>
                  <a:pt x="97358" y="97200"/>
                  <a:pt x="97358" y="97800"/>
                </a:cubicBezTo>
                <a:cubicBezTo>
                  <a:pt x="105283" y="114600"/>
                  <a:pt x="105283" y="114600"/>
                  <a:pt x="105283" y="114600"/>
                </a:cubicBezTo>
                <a:cubicBezTo>
                  <a:pt x="79245" y="96000"/>
                  <a:pt x="79245" y="96000"/>
                  <a:pt x="79245" y="96000"/>
                </a:cubicBezTo>
                <a:cubicBezTo>
                  <a:pt x="79245" y="96000"/>
                  <a:pt x="78679" y="96000"/>
                  <a:pt x="78679" y="96000"/>
                </a:cubicBezTo>
                <a:cubicBezTo>
                  <a:pt x="2830" y="96000"/>
                  <a:pt x="2830" y="96000"/>
                  <a:pt x="2830" y="96000"/>
                </a:cubicBezTo>
                <a:cubicBezTo>
                  <a:pt x="2830" y="3000"/>
                  <a:pt x="2830" y="3000"/>
                  <a:pt x="2830" y="3000"/>
                </a:cubicBezTo>
                <a:cubicBezTo>
                  <a:pt x="117169" y="3000"/>
                  <a:pt x="117169" y="3000"/>
                  <a:pt x="117169" y="3000"/>
                </a:cubicBezTo>
                <a:lnTo>
                  <a:pt x="117169" y="96000"/>
                </a:lnTo>
                <a:close/>
              </a:path>
            </a:pathLst>
          </a:custGeom>
          <a:solidFill>
            <a:srgbClr val="A5B0FE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曲折矢印 7"/>
          <p:cNvSpPr/>
          <p:nvPr/>
        </p:nvSpPr>
        <p:spPr>
          <a:xfrm rot="5400000">
            <a:off x="3730248" y="1877494"/>
            <a:ext cx="757294" cy="822003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437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p44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FUNNEL</a:t>
            </a:r>
            <a:endParaRPr/>
          </a:p>
        </p:txBody>
      </p:sp>
      <p:sp>
        <p:nvSpPr>
          <p:cNvPr id="675" name="Google Shape;675;p44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40</a:t>
            </a:fld>
            <a:endParaRPr/>
          </a:p>
        </p:txBody>
      </p:sp>
      <p:grpSp>
        <p:nvGrpSpPr>
          <p:cNvPr id="676" name="Google Shape;676;p44"/>
          <p:cNvGrpSpPr/>
          <p:nvPr/>
        </p:nvGrpSpPr>
        <p:grpSpPr>
          <a:xfrm>
            <a:off x="585062" y="1639455"/>
            <a:ext cx="2970877" cy="2670875"/>
            <a:chOff x="3778727" y="4460423"/>
            <a:chExt cx="720160" cy="647438"/>
          </a:xfrm>
        </p:grpSpPr>
        <p:sp>
          <p:nvSpPr>
            <p:cNvPr id="677" name="Google Shape;677;p44"/>
            <p:cNvSpPr/>
            <p:nvPr/>
          </p:nvSpPr>
          <p:spPr>
            <a:xfrm>
              <a:off x="3957011" y="4902228"/>
              <a:ext cx="364723" cy="110621"/>
            </a:xfrm>
            <a:custGeom>
              <a:avLst/>
              <a:gdLst/>
              <a:ahLst/>
              <a:cxnLst/>
              <a:rect l="l" t="t" r="r" b="b"/>
              <a:pathLst>
                <a:path w="640" h="194" extrusionOk="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>
                  <a:solidFill>
                    <a:schemeClr val="lt1"/>
                  </a:solidFill>
                  <a:latin typeface="Barlow Light"/>
                  <a:ea typeface="Barlow Light"/>
                  <a:cs typeface="Barlow Light"/>
                  <a:sym typeface="Barlow Light"/>
                </a:rPr>
                <a:t>PURCHASE</a:t>
              </a:r>
              <a:endParaRPr sz="120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endParaRPr>
            </a:p>
          </p:txBody>
        </p:sp>
        <p:sp>
          <p:nvSpPr>
            <p:cNvPr id="678" name="Google Shape;678;p44"/>
            <p:cNvSpPr/>
            <p:nvPr/>
          </p:nvSpPr>
          <p:spPr>
            <a:xfrm>
              <a:off x="4002092" y="4999728"/>
              <a:ext cx="275015" cy="108132"/>
            </a:xfrm>
            <a:custGeom>
              <a:avLst/>
              <a:gdLst/>
              <a:ahLst/>
              <a:cxnLst/>
              <a:rect l="l" t="t" r="r" b="b"/>
              <a:pathLst>
                <a:path w="483" h="190" extrusionOk="0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>
                  <a:solidFill>
                    <a:schemeClr val="lt1"/>
                  </a:solidFill>
                  <a:latin typeface="Barlow Light"/>
                  <a:ea typeface="Barlow Light"/>
                  <a:cs typeface="Barlow Light"/>
                  <a:sym typeface="Barlow Light"/>
                </a:rPr>
                <a:t>LOYALTY</a:t>
              </a:r>
              <a:endParaRPr sz="120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endParaRPr>
            </a:p>
          </p:txBody>
        </p:sp>
        <p:sp>
          <p:nvSpPr>
            <p:cNvPr id="679" name="Google Shape;679;p44"/>
            <p:cNvSpPr/>
            <p:nvPr/>
          </p:nvSpPr>
          <p:spPr>
            <a:xfrm>
              <a:off x="3780312" y="4519014"/>
              <a:ext cx="718575" cy="115145"/>
            </a:xfrm>
            <a:custGeom>
              <a:avLst/>
              <a:gdLst/>
              <a:ahLst/>
              <a:cxnLst/>
              <a:rect l="l" t="t" r="r" b="b"/>
              <a:pathLst>
                <a:path w="1261" h="202" extrusionOk="0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>
                  <a:solidFill>
                    <a:schemeClr val="lt1"/>
                  </a:solidFill>
                  <a:latin typeface="Barlow Light"/>
                  <a:ea typeface="Barlow Light"/>
                  <a:cs typeface="Barlow Light"/>
                  <a:sym typeface="Barlow Light"/>
                </a:rPr>
                <a:t>AWARENESS</a:t>
              </a:r>
              <a:endParaRPr sz="120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endParaRPr>
            </a:p>
          </p:txBody>
        </p:sp>
        <p:sp>
          <p:nvSpPr>
            <p:cNvPr id="680" name="Google Shape;680;p44"/>
            <p:cNvSpPr/>
            <p:nvPr/>
          </p:nvSpPr>
          <p:spPr>
            <a:xfrm>
              <a:off x="3868662" y="4710395"/>
              <a:ext cx="541875" cy="112657"/>
            </a:xfrm>
            <a:custGeom>
              <a:avLst/>
              <a:gdLst/>
              <a:ahLst/>
              <a:cxnLst/>
              <a:rect l="l" t="t" r="r" b="b"/>
              <a:pathLst>
                <a:path w="951" h="198" extrusionOk="0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>
                  <a:solidFill>
                    <a:schemeClr val="lt1"/>
                  </a:solidFill>
                  <a:latin typeface="Barlow Light"/>
                  <a:ea typeface="Barlow Light"/>
                  <a:cs typeface="Barlow Light"/>
                  <a:sym typeface="Barlow Light"/>
                </a:rPr>
                <a:t>EVALUATION</a:t>
              </a:r>
              <a:endParaRPr sz="120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endParaRPr>
            </a:p>
          </p:txBody>
        </p:sp>
        <p:sp>
          <p:nvSpPr>
            <p:cNvPr id="681" name="Google Shape;681;p44"/>
            <p:cNvSpPr/>
            <p:nvPr/>
          </p:nvSpPr>
          <p:spPr>
            <a:xfrm>
              <a:off x="3824940" y="4614704"/>
              <a:ext cx="629543" cy="114014"/>
            </a:xfrm>
            <a:custGeom>
              <a:avLst/>
              <a:gdLst/>
              <a:ahLst/>
              <a:cxnLst/>
              <a:rect l="l" t="t" r="r" b="b"/>
              <a:pathLst>
                <a:path w="1105" h="200" extrusionOk="0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>
                  <a:solidFill>
                    <a:schemeClr val="lt1"/>
                  </a:solidFill>
                  <a:latin typeface="Barlow Light"/>
                  <a:ea typeface="Barlow Light"/>
                  <a:cs typeface="Barlow Light"/>
                  <a:sym typeface="Barlow Light"/>
                </a:rPr>
                <a:t>DISCOVERY</a:t>
              </a:r>
              <a:endParaRPr sz="120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endParaRPr>
            </a:p>
          </p:txBody>
        </p:sp>
        <p:sp>
          <p:nvSpPr>
            <p:cNvPr id="682" name="Google Shape;682;p44"/>
            <p:cNvSpPr/>
            <p:nvPr/>
          </p:nvSpPr>
          <p:spPr>
            <a:xfrm>
              <a:off x="3912610" y="4806085"/>
              <a:ext cx="453525" cy="112204"/>
            </a:xfrm>
            <a:custGeom>
              <a:avLst/>
              <a:gdLst/>
              <a:ahLst/>
              <a:cxnLst/>
              <a:rect l="l" t="t" r="r" b="b"/>
              <a:pathLst>
                <a:path w="796" h="197" extrusionOk="0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>
                  <a:solidFill>
                    <a:schemeClr val="lt1"/>
                  </a:solidFill>
                  <a:latin typeface="Barlow Light"/>
                  <a:ea typeface="Barlow Light"/>
                  <a:cs typeface="Barlow Light"/>
                  <a:sym typeface="Barlow Light"/>
                </a:rPr>
                <a:t>INTENT</a:t>
              </a:r>
              <a:endParaRPr sz="120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endParaRPr>
            </a:p>
          </p:txBody>
        </p:sp>
        <p:sp>
          <p:nvSpPr>
            <p:cNvPr id="683" name="Google Shape;683;p44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20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endParaRPr>
            </a:p>
          </p:txBody>
        </p:sp>
      </p:grpSp>
      <p:cxnSp>
        <p:nvCxnSpPr>
          <p:cNvPr id="684" name="Google Shape;684;p44"/>
          <p:cNvCxnSpPr/>
          <p:nvPr/>
        </p:nvCxnSpPr>
        <p:spPr>
          <a:xfrm>
            <a:off x="3490205" y="2081802"/>
            <a:ext cx="8703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685" name="Google Shape;685;p44"/>
          <p:cNvSpPr txBox="1"/>
          <p:nvPr/>
        </p:nvSpPr>
        <p:spPr>
          <a:xfrm>
            <a:off x="4411147" y="1940150"/>
            <a:ext cx="1380000" cy="2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Insert your content</a:t>
            </a:r>
            <a:endParaRPr sz="10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686" name="Google Shape;686;p44"/>
          <p:cNvCxnSpPr/>
          <p:nvPr/>
        </p:nvCxnSpPr>
        <p:spPr>
          <a:xfrm>
            <a:off x="3362027" y="2478358"/>
            <a:ext cx="9984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687" name="Google Shape;687;p44"/>
          <p:cNvSpPr txBox="1"/>
          <p:nvPr/>
        </p:nvSpPr>
        <p:spPr>
          <a:xfrm>
            <a:off x="4411147" y="2336695"/>
            <a:ext cx="1380000" cy="2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Insert your content</a:t>
            </a:r>
            <a:endParaRPr sz="10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688" name="Google Shape;688;p44"/>
          <p:cNvCxnSpPr/>
          <p:nvPr/>
        </p:nvCxnSpPr>
        <p:spPr>
          <a:xfrm>
            <a:off x="3179878" y="2874915"/>
            <a:ext cx="11805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689" name="Google Shape;689;p44"/>
          <p:cNvSpPr txBox="1"/>
          <p:nvPr/>
        </p:nvSpPr>
        <p:spPr>
          <a:xfrm>
            <a:off x="4411147" y="2733241"/>
            <a:ext cx="1380000" cy="2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Insert your content</a:t>
            </a:r>
            <a:endParaRPr sz="10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690" name="Google Shape;690;p44"/>
          <p:cNvCxnSpPr/>
          <p:nvPr/>
        </p:nvCxnSpPr>
        <p:spPr>
          <a:xfrm>
            <a:off x="3024714" y="3271450"/>
            <a:ext cx="13356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691" name="Google Shape;691;p44"/>
          <p:cNvSpPr txBox="1"/>
          <p:nvPr/>
        </p:nvSpPr>
        <p:spPr>
          <a:xfrm>
            <a:off x="4411147" y="3129786"/>
            <a:ext cx="1380000" cy="2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Insert your content</a:t>
            </a:r>
            <a:endParaRPr sz="10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692" name="Google Shape;692;p44"/>
          <p:cNvCxnSpPr/>
          <p:nvPr/>
        </p:nvCxnSpPr>
        <p:spPr>
          <a:xfrm>
            <a:off x="2856047" y="3668007"/>
            <a:ext cx="1504200" cy="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693" name="Google Shape;693;p44"/>
          <p:cNvSpPr txBox="1"/>
          <p:nvPr/>
        </p:nvSpPr>
        <p:spPr>
          <a:xfrm>
            <a:off x="4411147" y="3526332"/>
            <a:ext cx="1380000" cy="2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Insert your content</a:t>
            </a:r>
            <a:endParaRPr sz="10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694" name="Google Shape;694;p44"/>
          <p:cNvCxnSpPr/>
          <p:nvPr/>
        </p:nvCxnSpPr>
        <p:spPr>
          <a:xfrm>
            <a:off x="2680649" y="4064542"/>
            <a:ext cx="1672800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695" name="Google Shape;695;p44"/>
          <p:cNvSpPr txBox="1"/>
          <p:nvPr/>
        </p:nvSpPr>
        <p:spPr>
          <a:xfrm>
            <a:off x="4411147" y="3922877"/>
            <a:ext cx="1380000" cy="2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Insert your content</a:t>
            </a:r>
            <a:endParaRPr sz="10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BF4"/>
        </a:solidFill>
        <a:effectLst/>
      </p:bgPr>
    </p:bg>
    <p:spTree>
      <p:nvGrpSpPr>
        <p:cNvPr id="1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p45"/>
          <p:cNvSpPr txBox="1">
            <a:spLocks noGrp="1"/>
          </p:cNvSpPr>
          <p:nvPr>
            <p:ph type="title" idx="4294967295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PRESENTATION</a:t>
            </a:r>
            <a:endParaRPr/>
          </a:p>
        </p:txBody>
      </p:sp>
      <p:sp>
        <p:nvSpPr>
          <p:cNvPr id="701" name="Google Shape;701;p45"/>
          <p:cNvSpPr txBox="1">
            <a:spLocks noGrp="1"/>
          </p:cNvSpPr>
          <p:nvPr>
            <p:ph type="sldNum" idx="12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41</a:t>
            </a:fld>
            <a:endParaRPr/>
          </a:p>
        </p:txBody>
      </p:sp>
      <p:pic>
        <p:nvPicPr>
          <p:cNvPr id="702" name="Google Shape;702;p45"/>
          <p:cNvPicPr preferRelativeResize="0"/>
          <p:nvPr/>
        </p:nvPicPr>
        <p:blipFill rotWithShape="1">
          <a:blip r:embed="rId3">
            <a:alphaModFix/>
          </a:blip>
          <a:srcRect l="19633" t="9820" b="9812"/>
          <a:stretch/>
        </p:blipFill>
        <p:spPr>
          <a:xfrm>
            <a:off x="855300" y="17599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703" name="Google Shape;703;p45"/>
          <p:cNvSpPr txBox="1"/>
          <p:nvPr/>
        </p:nvSpPr>
        <p:spPr>
          <a:xfrm>
            <a:off x="860325" y="33790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Imani Jackson</a:t>
            </a:r>
            <a:r>
              <a:rPr lang="en">
                <a:latin typeface="Barlow"/>
                <a:ea typeface="Barlow"/>
                <a:cs typeface="Barlow"/>
                <a:sym typeface="Barlow"/>
              </a:rPr>
              <a:t/>
            </a:r>
            <a:br>
              <a:rPr lang="en">
                <a:latin typeface="Barlow"/>
                <a:ea typeface="Barlow"/>
                <a:cs typeface="Barlow"/>
                <a:sym typeface="Barlow"/>
              </a:rPr>
            </a:br>
            <a:r>
              <a:rPr lang="en" sz="8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JOB TITLE</a:t>
            </a:r>
            <a:endParaRPr sz="8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Blue is the colour of the clear sky and the deep sea</a:t>
            </a:r>
            <a:endParaRPr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704" name="Google Shape;704;p4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35025" y="17599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705" name="Google Shape;705;p45"/>
          <p:cNvSpPr txBox="1"/>
          <p:nvPr/>
        </p:nvSpPr>
        <p:spPr>
          <a:xfrm>
            <a:off x="2840050" y="33790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Marcos Galán</a:t>
            </a:r>
            <a:r>
              <a:rPr lang="en">
                <a:latin typeface="Barlow"/>
                <a:ea typeface="Barlow"/>
                <a:cs typeface="Barlow"/>
                <a:sym typeface="Barlow"/>
              </a:rPr>
              <a:t/>
            </a:r>
            <a:br>
              <a:rPr lang="en">
                <a:latin typeface="Barlow"/>
                <a:ea typeface="Barlow"/>
                <a:cs typeface="Barlow"/>
                <a:sym typeface="Barlow"/>
              </a:rPr>
            </a:br>
            <a:r>
              <a:rPr lang="en" sz="8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JOB TITLE</a:t>
            </a:r>
            <a:endParaRPr sz="8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Blue is the colour of the clear sky and the deep sea</a:t>
            </a:r>
            <a:endParaRPr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706" name="Google Shape;706;p45"/>
          <p:cNvPicPr preferRelativeResize="0"/>
          <p:nvPr/>
        </p:nvPicPr>
        <p:blipFill rotWithShape="1">
          <a:blip r:embed="rId5">
            <a:alphaModFix/>
          </a:blip>
          <a:srcRect l="47271" t="22330" b="24940"/>
          <a:stretch/>
        </p:blipFill>
        <p:spPr>
          <a:xfrm>
            <a:off x="4814750" y="17599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707" name="Google Shape;707;p45"/>
          <p:cNvSpPr txBox="1"/>
          <p:nvPr/>
        </p:nvSpPr>
        <p:spPr>
          <a:xfrm>
            <a:off x="4819775" y="33790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Ixchel Valdía</a:t>
            </a:r>
            <a:r>
              <a:rPr lang="en">
                <a:latin typeface="Barlow"/>
                <a:ea typeface="Barlow"/>
                <a:cs typeface="Barlow"/>
                <a:sym typeface="Barlow"/>
              </a:rPr>
              <a:t/>
            </a:r>
            <a:br>
              <a:rPr lang="en">
                <a:latin typeface="Barlow"/>
                <a:ea typeface="Barlow"/>
                <a:cs typeface="Barlow"/>
                <a:sym typeface="Barlow"/>
              </a:rPr>
            </a:br>
            <a:r>
              <a:rPr lang="en" sz="8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JOB TITLE</a:t>
            </a:r>
            <a:endParaRPr sz="8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Blue is the colour of the clear sky and the deep sea</a:t>
            </a:r>
            <a:endParaRPr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708" name="Google Shape;708;p45"/>
          <p:cNvPicPr preferRelativeResize="0"/>
          <p:nvPr/>
        </p:nvPicPr>
        <p:blipFill rotWithShape="1">
          <a:blip r:embed="rId6">
            <a:alphaModFix/>
          </a:blip>
          <a:srcRect t="3926" b="29406"/>
          <a:stretch/>
        </p:blipFill>
        <p:spPr>
          <a:xfrm>
            <a:off x="6794475" y="17599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709" name="Google Shape;709;p45"/>
          <p:cNvSpPr txBox="1"/>
          <p:nvPr/>
        </p:nvSpPr>
        <p:spPr>
          <a:xfrm>
            <a:off x="6799500" y="33790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Nils Årud</a:t>
            </a:r>
            <a:r>
              <a:rPr lang="en">
                <a:latin typeface="Barlow"/>
                <a:ea typeface="Barlow"/>
                <a:cs typeface="Barlow"/>
                <a:sym typeface="Barlow"/>
              </a:rPr>
              <a:t/>
            </a:r>
            <a:br>
              <a:rPr lang="en">
                <a:latin typeface="Barlow"/>
                <a:ea typeface="Barlow"/>
                <a:cs typeface="Barlow"/>
                <a:sym typeface="Barlow"/>
              </a:rPr>
            </a:br>
            <a:r>
              <a:rPr lang="en" sz="8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JOB TITLE</a:t>
            </a:r>
            <a:endParaRPr sz="8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Blue is the colour of the clear sky and the deep sea</a:t>
            </a:r>
            <a:endParaRPr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BF4"/>
        </a:solidFill>
        <a:effectLst/>
      </p:bgPr>
    </p:bg>
    <p:spTree>
      <p:nvGrpSpPr>
        <p:cNvPr id="1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p46"/>
          <p:cNvSpPr txBox="1">
            <a:spLocks noGrp="1"/>
          </p:cNvSpPr>
          <p:nvPr>
            <p:ph type="title" idx="4294967295"/>
          </p:nvPr>
        </p:nvSpPr>
        <p:spPr>
          <a:xfrm>
            <a:off x="166250" y="0"/>
            <a:ext cx="8811600" cy="2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COMPETITOR MATRIX</a:t>
            </a:r>
            <a:endParaRPr sz="1200"/>
          </a:p>
        </p:txBody>
      </p:sp>
      <p:sp>
        <p:nvSpPr>
          <p:cNvPr id="715" name="Google Shape;715;p46"/>
          <p:cNvSpPr/>
          <p:nvPr/>
        </p:nvSpPr>
        <p:spPr>
          <a:xfrm>
            <a:off x="467100" y="467100"/>
            <a:ext cx="8209800" cy="42090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16" name="Google Shape;716;p46"/>
          <p:cNvGrpSpPr/>
          <p:nvPr/>
        </p:nvGrpSpPr>
        <p:grpSpPr>
          <a:xfrm>
            <a:off x="638150" y="467111"/>
            <a:ext cx="7867750" cy="4209098"/>
            <a:chOff x="638138" y="467100"/>
            <a:chExt cx="7867750" cy="4194000"/>
          </a:xfrm>
        </p:grpSpPr>
        <p:cxnSp>
          <p:nvCxnSpPr>
            <p:cNvPr id="717" name="Google Shape;717;p46"/>
            <p:cNvCxnSpPr/>
            <p:nvPr/>
          </p:nvCxnSpPr>
          <p:spPr>
            <a:xfrm>
              <a:off x="6381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18" name="Google Shape;718;p46"/>
            <p:cNvCxnSpPr/>
            <p:nvPr/>
          </p:nvCxnSpPr>
          <p:spPr>
            <a:xfrm>
              <a:off x="8091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19" name="Google Shape;719;p46"/>
            <p:cNvCxnSpPr/>
            <p:nvPr/>
          </p:nvCxnSpPr>
          <p:spPr>
            <a:xfrm>
              <a:off x="9802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0" name="Google Shape;720;p46"/>
            <p:cNvCxnSpPr/>
            <p:nvPr/>
          </p:nvCxnSpPr>
          <p:spPr>
            <a:xfrm>
              <a:off x="11512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1" name="Google Shape;721;p46"/>
            <p:cNvCxnSpPr/>
            <p:nvPr/>
          </p:nvCxnSpPr>
          <p:spPr>
            <a:xfrm>
              <a:off x="13222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2" name="Google Shape;722;p46"/>
            <p:cNvCxnSpPr/>
            <p:nvPr/>
          </p:nvCxnSpPr>
          <p:spPr>
            <a:xfrm>
              <a:off x="14933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3" name="Google Shape;723;p46"/>
            <p:cNvCxnSpPr/>
            <p:nvPr/>
          </p:nvCxnSpPr>
          <p:spPr>
            <a:xfrm>
              <a:off x="16643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4" name="Google Shape;724;p46"/>
            <p:cNvCxnSpPr/>
            <p:nvPr/>
          </p:nvCxnSpPr>
          <p:spPr>
            <a:xfrm>
              <a:off x="18354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5" name="Google Shape;725;p46"/>
            <p:cNvCxnSpPr/>
            <p:nvPr/>
          </p:nvCxnSpPr>
          <p:spPr>
            <a:xfrm>
              <a:off x="20064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6" name="Google Shape;726;p46"/>
            <p:cNvCxnSpPr/>
            <p:nvPr/>
          </p:nvCxnSpPr>
          <p:spPr>
            <a:xfrm>
              <a:off x="21774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7" name="Google Shape;727;p46"/>
            <p:cNvCxnSpPr/>
            <p:nvPr/>
          </p:nvCxnSpPr>
          <p:spPr>
            <a:xfrm>
              <a:off x="23485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8" name="Google Shape;728;p46"/>
            <p:cNvCxnSpPr/>
            <p:nvPr/>
          </p:nvCxnSpPr>
          <p:spPr>
            <a:xfrm>
              <a:off x="25195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9" name="Google Shape;729;p46"/>
            <p:cNvCxnSpPr/>
            <p:nvPr/>
          </p:nvCxnSpPr>
          <p:spPr>
            <a:xfrm>
              <a:off x="26905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0" name="Google Shape;730;p46"/>
            <p:cNvCxnSpPr/>
            <p:nvPr/>
          </p:nvCxnSpPr>
          <p:spPr>
            <a:xfrm>
              <a:off x="28616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1" name="Google Shape;731;p46"/>
            <p:cNvCxnSpPr/>
            <p:nvPr/>
          </p:nvCxnSpPr>
          <p:spPr>
            <a:xfrm>
              <a:off x="30326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2" name="Google Shape;732;p46"/>
            <p:cNvCxnSpPr/>
            <p:nvPr/>
          </p:nvCxnSpPr>
          <p:spPr>
            <a:xfrm>
              <a:off x="32037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3" name="Google Shape;733;p46"/>
            <p:cNvCxnSpPr/>
            <p:nvPr/>
          </p:nvCxnSpPr>
          <p:spPr>
            <a:xfrm>
              <a:off x="33747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4" name="Google Shape;734;p46"/>
            <p:cNvCxnSpPr/>
            <p:nvPr/>
          </p:nvCxnSpPr>
          <p:spPr>
            <a:xfrm>
              <a:off x="35457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5" name="Google Shape;735;p46"/>
            <p:cNvCxnSpPr/>
            <p:nvPr/>
          </p:nvCxnSpPr>
          <p:spPr>
            <a:xfrm>
              <a:off x="37168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6" name="Google Shape;736;p46"/>
            <p:cNvCxnSpPr/>
            <p:nvPr/>
          </p:nvCxnSpPr>
          <p:spPr>
            <a:xfrm>
              <a:off x="38878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7" name="Google Shape;737;p46"/>
            <p:cNvCxnSpPr/>
            <p:nvPr/>
          </p:nvCxnSpPr>
          <p:spPr>
            <a:xfrm>
              <a:off x="40588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8" name="Google Shape;738;p46"/>
            <p:cNvCxnSpPr/>
            <p:nvPr/>
          </p:nvCxnSpPr>
          <p:spPr>
            <a:xfrm>
              <a:off x="42299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9" name="Google Shape;739;p46"/>
            <p:cNvCxnSpPr/>
            <p:nvPr/>
          </p:nvCxnSpPr>
          <p:spPr>
            <a:xfrm>
              <a:off x="44009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0" name="Google Shape;740;p46"/>
            <p:cNvCxnSpPr/>
            <p:nvPr/>
          </p:nvCxnSpPr>
          <p:spPr>
            <a:xfrm>
              <a:off x="47430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1" name="Google Shape;741;p46"/>
            <p:cNvCxnSpPr/>
            <p:nvPr/>
          </p:nvCxnSpPr>
          <p:spPr>
            <a:xfrm>
              <a:off x="49141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2" name="Google Shape;742;p46"/>
            <p:cNvCxnSpPr/>
            <p:nvPr/>
          </p:nvCxnSpPr>
          <p:spPr>
            <a:xfrm>
              <a:off x="50851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3" name="Google Shape;743;p46"/>
            <p:cNvCxnSpPr/>
            <p:nvPr/>
          </p:nvCxnSpPr>
          <p:spPr>
            <a:xfrm>
              <a:off x="52561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4" name="Google Shape;744;p46"/>
            <p:cNvCxnSpPr/>
            <p:nvPr/>
          </p:nvCxnSpPr>
          <p:spPr>
            <a:xfrm>
              <a:off x="54272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5" name="Google Shape;745;p46"/>
            <p:cNvCxnSpPr/>
            <p:nvPr/>
          </p:nvCxnSpPr>
          <p:spPr>
            <a:xfrm>
              <a:off x="55982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6" name="Google Shape;746;p46"/>
            <p:cNvCxnSpPr/>
            <p:nvPr/>
          </p:nvCxnSpPr>
          <p:spPr>
            <a:xfrm>
              <a:off x="57692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7" name="Google Shape;747;p46"/>
            <p:cNvCxnSpPr/>
            <p:nvPr/>
          </p:nvCxnSpPr>
          <p:spPr>
            <a:xfrm>
              <a:off x="59403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8" name="Google Shape;748;p46"/>
            <p:cNvCxnSpPr/>
            <p:nvPr/>
          </p:nvCxnSpPr>
          <p:spPr>
            <a:xfrm>
              <a:off x="61113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9" name="Google Shape;749;p46"/>
            <p:cNvCxnSpPr/>
            <p:nvPr/>
          </p:nvCxnSpPr>
          <p:spPr>
            <a:xfrm>
              <a:off x="62824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50" name="Google Shape;750;p46"/>
            <p:cNvCxnSpPr/>
            <p:nvPr/>
          </p:nvCxnSpPr>
          <p:spPr>
            <a:xfrm>
              <a:off x="64534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51" name="Google Shape;751;p46"/>
            <p:cNvCxnSpPr/>
            <p:nvPr/>
          </p:nvCxnSpPr>
          <p:spPr>
            <a:xfrm>
              <a:off x="66244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52" name="Google Shape;752;p46"/>
            <p:cNvCxnSpPr/>
            <p:nvPr/>
          </p:nvCxnSpPr>
          <p:spPr>
            <a:xfrm>
              <a:off x="67955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53" name="Google Shape;753;p46"/>
            <p:cNvCxnSpPr/>
            <p:nvPr/>
          </p:nvCxnSpPr>
          <p:spPr>
            <a:xfrm>
              <a:off x="69665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54" name="Google Shape;754;p46"/>
            <p:cNvCxnSpPr/>
            <p:nvPr/>
          </p:nvCxnSpPr>
          <p:spPr>
            <a:xfrm>
              <a:off x="71375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55" name="Google Shape;755;p46"/>
            <p:cNvCxnSpPr/>
            <p:nvPr/>
          </p:nvCxnSpPr>
          <p:spPr>
            <a:xfrm>
              <a:off x="73086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56" name="Google Shape;756;p46"/>
            <p:cNvCxnSpPr/>
            <p:nvPr/>
          </p:nvCxnSpPr>
          <p:spPr>
            <a:xfrm>
              <a:off x="74796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57" name="Google Shape;757;p46"/>
            <p:cNvCxnSpPr/>
            <p:nvPr/>
          </p:nvCxnSpPr>
          <p:spPr>
            <a:xfrm>
              <a:off x="76507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58" name="Google Shape;758;p46"/>
            <p:cNvCxnSpPr/>
            <p:nvPr/>
          </p:nvCxnSpPr>
          <p:spPr>
            <a:xfrm>
              <a:off x="78217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59" name="Google Shape;759;p46"/>
            <p:cNvCxnSpPr/>
            <p:nvPr/>
          </p:nvCxnSpPr>
          <p:spPr>
            <a:xfrm>
              <a:off x="79927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60" name="Google Shape;760;p46"/>
            <p:cNvCxnSpPr/>
            <p:nvPr/>
          </p:nvCxnSpPr>
          <p:spPr>
            <a:xfrm>
              <a:off x="81638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61" name="Google Shape;761;p46"/>
            <p:cNvCxnSpPr/>
            <p:nvPr/>
          </p:nvCxnSpPr>
          <p:spPr>
            <a:xfrm>
              <a:off x="83348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62" name="Google Shape;762;p46"/>
            <p:cNvCxnSpPr/>
            <p:nvPr/>
          </p:nvCxnSpPr>
          <p:spPr>
            <a:xfrm>
              <a:off x="85058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763" name="Google Shape;763;p46"/>
          <p:cNvSpPr txBox="1">
            <a:spLocks noGrp="1"/>
          </p:cNvSpPr>
          <p:nvPr>
            <p:ph type="sldNum" idx="12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42</a:t>
            </a:fld>
            <a:endParaRPr/>
          </a:p>
        </p:txBody>
      </p:sp>
      <p:grpSp>
        <p:nvGrpSpPr>
          <p:cNvPr id="764" name="Google Shape;764;p46"/>
          <p:cNvGrpSpPr/>
          <p:nvPr/>
        </p:nvGrpSpPr>
        <p:grpSpPr>
          <a:xfrm>
            <a:off x="467107" y="642473"/>
            <a:ext cx="8209755" cy="3858239"/>
            <a:chOff x="467088" y="642474"/>
            <a:chExt cx="4194000" cy="3858239"/>
          </a:xfrm>
        </p:grpSpPr>
        <p:cxnSp>
          <p:nvCxnSpPr>
            <p:cNvPr id="765" name="Google Shape;765;p46"/>
            <p:cNvCxnSpPr/>
            <p:nvPr/>
          </p:nvCxnSpPr>
          <p:spPr>
            <a:xfrm>
              <a:off x="2564088" y="-1454526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66" name="Google Shape;766;p46"/>
            <p:cNvCxnSpPr/>
            <p:nvPr/>
          </p:nvCxnSpPr>
          <p:spPr>
            <a:xfrm>
              <a:off x="2564088" y="-1279151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67" name="Google Shape;767;p46"/>
            <p:cNvCxnSpPr/>
            <p:nvPr/>
          </p:nvCxnSpPr>
          <p:spPr>
            <a:xfrm>
              <a:off x="2564088" y="-1103777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68" name="Google Shape;768;p46"/>
            <p:cNvCxnSpPr/>
            <p:nvPr/>
          </p:nvCxnSpPr>
          <p:spPr>
            <a:xfrm>
              <a:off x="2564088" y="-928402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69" name="Google Shape;769;p46"/>
            <p:cNvCxnSpPr/>
            <p:nvPr/>
          </p:nvCxnSpPr>
          <p:spPr>
            <a:xfrm>
              <a:off x="2564088" y="-753028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70" name="Google Shape;770;p46"/>
            <p:cNvCxnSpPr/>
            <p:nvPr/>
          </p:nvCxnSpPr>
          <p:spPr>
            <a:xfrm>
              <a:off x="2564088" y="-577653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71" name="Google Shape;771;p46"/>
            <p:cNvCxnSpPr/>
            <p:nvPr/>
          </p:nvCxnSpPr>
          <p:spPr>
            <a:xfrm>
              <a:off x="2564088" y="-402279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72" name="Google Shape;772;p46"/>
            <p:cNvCxnSpPr/>
            <p:nvPr/>
          </p:nvCxnSpPr>
          <p:spPr>
            <a:xfrm>
              <a:off x="2564088" y="-226904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73" name="Google Shape;773;p46"/>
            <p:cNvCxnSpPr/>
            <p:nvPr/>
          </p:nvCxnSpPr>
          <p:spPr>
            <a:xfrm>
              <a:off x="2564088" y="-5153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74" name="Google Shape;774;p46"/>
            <p:cNvCxnSpPr/>
            <p:nvPr/>
          </p:nvCxnSpPr>
          <p:spPr>
            <a:xfrm>
              <a:off x="2564088" y="123845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75" name="Google Shape;775;p46"/>
            <p:cNvCxnSpPr/>
            <p:nvPr/>
          </p:nvCxnSpPr>
          <p:spPr>
            <a:xfrm>
              <a:off x="2564088" y="299219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76" name="Google Shape;776;p46"/>
            <p:cNvCxnSpPr/>
            <p:nvPr/>
          </p:nvCxnSpPr>
          <p:spPr>
            <a:xfrm>
              <a:off x="2564088" y="649968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77" name="Google Shape;777;p46"/>
            <p:cNvCxnSpPr/>
            <p:nvPr/>
          </p:nvCxnSpPr>
          <p:spPr>
            <a:xfrm>
              <a:off x="2564088" y="825343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78" name="Google Shape;778;p46"/>
            <p:cNvCxnSpPr/>
            <p:nvPr/>
          </p:nvCxnSpPr>
          <p:spPr>
            <a:xfrm>
              <a:off x="2564088" y="1000717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79" name="Google Shape;779;p46"/>
            <p:cNvCxnSpPr/>
            <p:nvPr/>
          </p:nvCxnSpPr>
          <p:spPr>
            <a:xfrm>
              <a:off x="2564088" y="1176092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80" name="Google Shape;780;p46"/>
            <p:cNvCxnSpPr/>
            <p:nvPr/>
          </p:nvCxnSpPr>
          <p:spPr>
            <a:xfrm>
              <a:off x="2564088" y="1351466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81" name="Google Shape;781;p46"/>
            <p:cNvCxnSpPr/>
            <p:nvPr/>
          </p:nvCxnSpPr>
          <p:spPr>
            <a:xfrm>
              <a:off x="2564088" y="1526841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82" name="Google Shape;782;p46"/>
            <p:cNvCxnSpPr/>
            <p:nvPr/>
          </p:nvCxnSpPr>
          <p:spPr>
            <a:xfrm>
              <a:off x="2564088" y="1702215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83" name="Google Shape;783;p46"/>
            <p:cNvCxnSpPr/>
            <p:nvPr/>
          </p:nvCxnSpPr>
          <p:spPr>
            <a:xfrm>
              <a:off x="2564088" y="187759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84" name="Google Shape;784;p46"/>
            <p:cNvCxnSpPr/>
            <p:nvPr/>
          </p:nvCxnSpPr>
          <p:spPr>
            <a:xfrm>
              <a:off x="2564088" y="2052964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85" name="Google Shape;785;p46"/>
            <p:cNvCxnSpPr/>
            <p:nvPr/>
          </p:nvCxnSpPr>
          <p:spPr>
            <a:xfrm>
              <a:off x="2564088" y="2228339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86" name="Google Shape;786;p46"/>
            <p:cNvCxnSpPr/>
            <p:nvPr/>
          </p:nvCxnSpPr>
          <p:spPr>
            <a:xfrm>
              <a:off x="2564088" y="2403713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787" name="Google Shape;787;p46"/>
          <p:cNvCxnSpPr/>
          <p:nvPr/>
        </p:nvCxnSpPr>
        <p:spPr>
          <a:xfrm>
            <a:off x="4572000" y="467100"/>
            <a:ext cx="0" cy="42090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triangle" w="sm" len="sm"/>
            <a:tailEnd type="triangle" w="sm" len="sm"/>
          </a:ln>
        </p:spPr>
      </p:cxnSp>
      <p:cxnSp>
        <p:nvCxnSpPr>
          <p:cNvPr id="788" name="Google Shape;788;p46"/>
          <p:cNvCxnSpPr/>
          <p:nvPr/>
        </p:nvCxnSpPr>
        <p:spPr>
          <a:xfrm>
            <a:off x="467100" y="2571600"/>
            <a:ext cx="82098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triangle" w="sm" len="sm"/>
            <a:tailEnd type="triangle" w="sm" len="sm"/>
          </a:ln>
        </p:spPr>
      </p:cxnSp>
      <p:sp>
        <p:nvSpPr>
          <p:cNvPr id="789" name="Google Shape;789;p46"/>
          <p:cNvSpPr txBox="1"/>
          <p:nvPr/>
        </p:nvSpPr>
        <p:spPr>
          <a:xfrm rot="-5400000">
            <a:off x="-258750" y="2488938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LOW VALUE 1</a:t>
            </a:r>
            <a:endParaRPr sz="8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790" name="Google Shape;790;p46"/>
          <p:cNvSpPr txBox="1"/>
          <p:nvPr/>
        </p:nvSpPr>
        <p:spPr>
          <a:xfrm rot="5400000">
            <a:off x="8116400" y="2488925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HIGH VALUE 1</a:t>
            </a:r>
            <a:endParaRPr sz="8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791" name="Google Shape;791;p46"/>
          <p:cNvSpPr txBox="1"/>
          <p:nvPr/>
        </p:nvSpPr>
        <p:spPr>
          <a:xfrm>
            <a:off x="3928825" y="4676063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LOW VALUE 2</a:t>
            </a:r>
            <a:endParaRPr sz="8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792" name="Google Shape;792;p46"/>
          <p:cNvSpPr txBox="1"/>
          <p:nvPr/>
        </p:nvSpPr>
        <p:spPr>
          <a:xfrm>
            <a:off x="3928775" y="301788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HIGH VALUE 2</a:t>
            </a:r>
            <a:endParaRPr sz="8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793" name="Google Shape;793;p46"/>
          <p:cNvSpPr/>
          <p:nvPr/>
        </p:nvSpPr>
        <p:spPr>
          <a:xfrm>
            <a:off x="7012800" y="826250"/>
            <a:ext cx="1000200" cy="1000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Our company</a:t>
            </a:r>
            <a:endParaRPr sz="8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794" name="Google Shape;794;p46"/>
          <p:cNvSpPr/>
          <p:nvPr/>
        </p:nvSpPr>
        <p:spPr>
          <a:xfrm>
            <a:off x="3130425" y="1295125"/>
            <a:ext cx="876000" cy="876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Competitor</a:t>
            </a:r>
            <a:endParaRPr sz="8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795" name="Google Shape;795;p46"/>
          <p:cNvSpPr/>
          <p:nvPr/>
        </p:nvSpPr>
        <p:spPr>
          <a:xfrm>
            <a:off x="1382875" y="3471600"/>
            <a:ext cx="730500" cy="730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Competitor</a:t>
            </a:r>
            <a:endParaRPr sz="8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796" name="Google Shape;796;p46"/>
          <p:cNvSpPr/>
          <p:nvPr/>
        </p:nvSpPr>
        <p:spPr>
          <a:xfrm>
            <a:off x="5626925" y="2948000"/>
            <a:ext cx="730500" cy="730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Competitor</a:t>
            </a:r>
            <a:endParaRPr sz="8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797" name="Google Shape;797;p46"/>
          <p:cNvSpPr/>
          <p:nvPr/>
        </p:nvSpPr>
        <p:spPr>
          <a:xfrm>
            <a:off x="6527700" y="3398850"/>
            <a:ext cx="876000" cy="876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Competitor</a:t>
            </a:r>
            <a:endParaRPr sz="8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798" name="Google Shape;798;p46"/>
          <p:cNvSpPr/>
          <p:nvPr/>
        </p:nvSpPr>
        <p:spPr>
          <a:xfrm>
            <a:off x="4768850" y="564625"/>
            <a:ext cx="730500" cy="730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Competitor</a:t>
            </a:r>
            <a:endParaRPr sz="8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799" name="Google Shape;799;p46"/>
          <p:cNvSpPr/>
          <p:nvPr/>
        </p:nvSpPr>
        <p:spPr>
          <a:xfrm>
            <a:off x="1114225" y="947475"/>
            <a:ext cx="467100" cy="4671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Competitor</a:t>
            </a:r>
            <a:endParaRPr sz="8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BF4"/>
        </a:solidFill>
        <a:effectLst/>
      </p:bgPr>
    </p:bg>
    <p:spTree>
      <p:nvGrpSpPr>
        <p:cNvPr id="1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p47"/>
          <p:cNvSpPr txBox="1">
            <a:spLocks noGrp="1"/>
          </p:cNvSpPr>
          <p:nvPr>
            <p:ph type="title" idx="4294967295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WEEkLY PLANNER</a:t>
            </a:r>
            <a:endParaRPr/>
          </a:p>
        </p:txBody>
      </p:sp>
      <p:sp>
        <p:nvSpPr>
          <p:cNvPr id="805" name="Google Shape;805;p47"/>
          <p:cNvSpPr txBox="1">
            <a:spLocks noGrp="1"/>
          </p:cNvSpPr>
          <p:nvPr>
            <p:ph type="sldNum" idx="12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43</a:t>
            </a:fld>
            <a:endParaRPr/>
          </a:p>
        </p:txBody>
      </p:sp>
      <p:graphicFrame>
        <p:nvGraphicFramePr>
          <p:cNvPr id="806" name="Google Shape;806;p47"/>
          <p:cNvGraphicFramePr/>
          <p:nvPr/>
        </p:nvGraphicFramePr>
        <p:xfrm>
          <a:off x="588450" y="1474725"/>
          <a:ext cx="7974000" cy="3087200"/>
        </p:xfrm>
        <a:graphic>
          <a:graphicData uri="http://schemas.openxmlformats.org/drawingml/2006/table">
            <a:tbl>
              <a:tblPr>
                <a:noFill/>
                <a:tableStyleId>{09EC53F3-C09D-45E3-81C7-79E32D511B3C}</a:tableStyleId>
              </a:tblPr>
              <a:tblGrid>
                <a:gridCol w="883700"/>
                <a:gridCol w="1012900"/>
                <a:gridCol w="1012900"/>
                <a:gridCol w="1012900"/>
                <a:gridCol w="1012900"/>
                <a:gridCol w="1012900"/>
                <a:gridCol w="1012900"/>
                <a:gridCol w="1012900"/>
              </a:tblGrid>
              <a:tr h="3150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SUNDAY</a:t>
                      </a:r>
                      <a:endParaRPr sz="7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MONDAY</a:t>
                      </a:r>
                      <a:endParaRPr sz="7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TUESDAY</a:t>
                      </a:r>
                      <a:endParaRPr sz="7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WEDNESDAY</a:t>
                      </a:r>
                      <a:endParaRPr sz="7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THURSDAY</a:t>
                      </a:r>
                      <a:endParaRPr sz="7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FRIDAY</a:t>
                      </a:r>
                      <a:endParaRPr sz="7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SATURDAY</a:t>
                      </a:r>
                      <a:endParaRPr sz="7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</a:tr>
              <a:tr h="3960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9:00 - 9:45</a:t>
                      </a:r>
                      <a:endParaRPr sz="800">
                        <a:solidFill>
                          <a:schemeClr val="dk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960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10:00 - 10:45</a:t>
                      </a:r>
                      <a:endParaRPr sz="800">
                        <a:solidFill>
                          <a:schemeClr val="dk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960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11:00 - 11:45</a:t>
                      </a:r>
                      <a:endParaRPr sz="800">
                        <a:solidFill>
                          <a:schemeClr val="dk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960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12:00 - 13:15</a:t>
                      </a:r>
                      <a:endParaRPr sz="800">
                        <a:solidFill>
                          <a:schemeClr val="dk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3960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13:30 - 14:15</a:t>
                      </a:r>
                      <a:endParaRPr sz="800">
                        <a:solidFill>
                          <a:schemeClr val="dk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960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14:30 - 15:15</a:t>
                      </a:r>
                      <a:endParaRPr sz="800">
                        <a:solidFill>
                          <a:schemeClr val="dk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960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15:30 - 16:15</a:t>
                      </a:r>
                      <a:endParaRPr sz="800">
                        <a:solidFill>
                          <a:schemeClr val="dk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p48"/>
          <p:cNvSpPr txBox="1">
            <a:spLocks noGrp="1"/>
          </p:cNvSpPr>
          <p:nvPr>
            <p:ph type="sldNum" idx="12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44</a:t>
            </a:fld>
            <a:endParaRPr/>
          </a:p>
        </p:txBody>
      </p:sp>
      <p:sp>
        <p:nvSpPr>
          <p:cNvPr id="812" name="Google Shape;812;p48"/>
          <p:cNvSpPr txBox="1">
            <a:spLocks noGrp="1"/>
          </p:cNvSpPr>
          <p:nvPr>
            <p:ph type="title" idx="4294967295"/>
          </p:nvPr>
        </p:nvSpPr>
        <p:spPr>
          <a:xfrm>
            <a:off x="241900" y="228125"/>
            <a:ext cx="86694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EXTRA GRAPHICS</a:t>
            </a:r>
            <a:endParaRPr sz="2400">
              <a:solidFill>
                <a:srgbClr val="000000"/>
              </a:solidFill>
            </a:endParaRPr>
          </a:p>
        </p:txBody>
      </p:sp>
      <p:grpSp>
        <p:nvGrpSpPr>
          <p:cNvPr id="813" name="Google Shape;813;p48"/>
          <p:cNvGrpSpPr/>
          <p:nvPr/>
        </p:nvGrpSpPr>
        <p:grpSpPr>
          <a:xfrm rot="10800000">
            <a:off x="5141199" y="1272662"/>
            <a:ext cx="1047339" cy="1438885"/>
            <a:chOff x="0" y="855663"/>
            <a:chExt cx="1652475" cy="2270250"/>
          </a:xfrm>
        </p:grpSpPr>
        <p:sp>
          <p:nvSpPr>
            <p:cNvPr id="814" name="Google Shape;814;p48"/>
            <p:cNvSpPr/>
            <p:nvPr/>
          </p:nvSpPr>
          <p:spPr>
            <a:xfrm>
              <a:off x="277813" y="2616200"/>
              <a:ext cx="2301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1627" y="0"/>
                  </a:moveTo>
                  <a:cubicBezTo>
                    <a:pt x="5581" y="0"/>
                    <a:pt x="5581" y="0"/>
                    <a:pt x="5581" y="0"/>
                  </a:cubicBezTo>
                  <a:cubicBezTo>
                    <a:pt x="2790" y="0"/>
                    <a:pt x="0" y="30000"/>
                    <a:pt x="0" y="60000"/>
                  </a:cubicBezTo>
                  <a:cubicBezTo>
                    <a:pt x="0" y="90000"/>
                    <a:pt x="2790" y="120000"/>
                    <a:pt x="5581" y="120000"/>
                  </a:cubicBezTo>
                  <a:cubicBezTo>
                    <a:pt x="111627" y="120000"/>
                    <a:pt x="111627" y="120000"/>
                    <a:pt x="111627" y="120000"/>
                  </a:cubicBezTo>
                  <a:cubicBezTo>
                    <a:pt x="117209" y="120000"/>
                    <a:pt x="120000" y="90000"/>
                    <a:pt x="120000" y="60000"/>
                  </a:cubicBezTo>
                  <a:cubicBezTo>
                    <a:pt x="120000" y="30000"/>
                    <a:pt x="117209" y="0"/>
                    <a:pt x="1116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5" name="Google Shape;815;p48"/>
            <p:cNvSpPr/>
            <p:nvPr/>
          </p:nvSpPr>
          <p:spPr>
            <a:xfrm>
              <a:off x="0" y="2208213"/>
              <a:ext cx="1257300" cy="917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978" y="0"/>
                  </a:moveTo>
                  <a:cubicBezTo>
                    <a:pt x="69446" y="0"/>
                    <a:pt x="69446" y="0"/>
                    <a:pt x="69446" y="0"/>
                  </a:cubicBezTo>
                  <a:cubicBezTo>
                    <a:pt x="69446" y="3508"/>
                    <a:pt x="69446" y="3508"/>
                    <a:pt x="69446" y="3508"/>
                  </a:cubicBezTo>
                  <a:cubicBezTo>
                    <a:pt x="117446" y="3508"/>
                    <a:pt x="117446" y="3508"/>
                    <a:pt x="117446" y="3508"/>
                  </a:cubicBezTo>
                  <a:cubicBezTo>
                    <a:pt x="117446" y="105964"/>
                    <a:pt x="117446" y="105964"/>
                    <a:pt x="117446" y="105964"/>
                  </a:cubicBezTo>
                  <a:cubicBezTo>
                    <a:pt x="111829" y="105964"/>
                    <a:pt x="111829" y="105964"/>
                    <a:pt x="111829" y="105964"/>
                  </a:cubicBezTo>
                  <a:cubicBezTo>
                    <a:pt x="111829" y="13333"/>
                    <a:pt x="111829" y="13333"/>
                    <a:pt x="111829" y="13333"/>
                  </a:cubicBezTo>
                  <a:cubicBezTo>
                    <a:pt x="111829" y="12631"/>
                    <a:pt x="111319" y="11929"/>
                    <a:pt x="110297" y="11929"/>
                  </a:cubicBezTo>
                  <a:cubicBezTo>
                    <a:pt x="69446" y="11929"/>
                    <a:pt x="69446" y="11929"/>
                    <a:pt x="69446" y="11929"/>
                  </a:cubicBezTo>
                  <a:cubicBezTo>
                    <a:pt x="69446" y="15438"/>
                    <a:pt x="69446" y="15438"/>
                    <a:pt x="69446" y="15438"/>
                  </a:cubicBezTo>
                  <a:cubicBezTo>
                    <a:pt x="109276" y="15438"/>
                    <a:pt x="109276" y="15438"/>
                    <a:pt x="109276" y="15438"/>
                  </a:cubicBezTo>
                  <a:cubicBezTo>
                    <a:pt x="109276" y="116491"/>
                    <a:pt x="109276" y="116491"/>
                    <a:pt x="109276" y="116491"/>
                  </a:cubicBezTo>
                  <a:cubicBezTo>
                    <a:pt x="2553" y="116491"/>
                    <a:pt x="2553" y="116491"/>
                    <a:pt x="2553" y="116491"/>
                  </a:cubicBezTo>
                  <a:cubicBezTo>
                    <a:pt x="2553" y="15438"/>
                    <a:pt x="2553" y="15438"/>
                    <a:pt x="2553" y="15438"/>
                  </a:cubicBezTo>
                  <a:cubicBezTo>
                    <a:pt x="21446" y="15438"/>
                    <a:pt x="21446" y="15438"/>
                    <a:pt x="21446" y="15438"/>
                  </a:cubicBezTo>
                  <a:cubicBezTo>
                    <a:pt x="20936" y="14035"/>
                    <a:pt x="20425" y="13333"/>
                    <a:pt x="20425" y="11929"/>
                  </a:cubicBezTo>
                  <a:cubicBezTo>
                    <a:pt x="10723" y="11929"/>
                    <a:pt x="10723" y="11929"/>
                    <a:pt x="10723" y="11929"/>
                  </a:cubicBezTo>
                  <a:cubicBezTo>
                    <a:pt x="10723" y="3508"/>
                    <a:pt x="10723" y="3508"/>
                    <a:pt x="10723" y="3508"/>
                  </a:cubicBezTo>
                  <a:cubicBezTo>
                    <a:pt x="19914" y="3508"/>
                    <a:pt x="19914" y="3508"/>
                    <a:pt x="19914" y="3508"/>
                  </a:cubicBezTo>
                  <a:cubicBezTo>
                    <a:pt x="19914" y="0"/>
                    <a:pt x="19914" y="0"/>
                    <a:pt x="19914" y="0"/>
                  </a:cubicBezTo>
                  <a:cubicBezTo>
                    <a:pt x="9191" y="0"/>
                    <a:pt x="9191" y="0"/>
                    <a:pt x="9191" y="0"/>
                  </a:cubicBezTo>
                  <a:cubicBezTo>
                    <a:pt x="8680" y="0"/>
                    <a:pt x="8170" y="1403"/>
                    <a:pt x="8170" y="2105"/>
                  </a:cubicBezTo>
                  <a:cubicBezTo>
                    <a:pt x="8170" y="11929"/>
                    <a:pt x="8170" y="11929"/>
                    <a:pt x="8170" y="11929"/>
                  </a:cubicBezTo>
                  <a:cubicBezTo>
                    <a:pt x="1021" y="11929"/>
                    <a:pt x="1021" y="11929"/>
                    <a:pt x="1021" y="11929"/>
                  </a:cubicBezTo>
                  <a:cubicBezTo>
                    <a:pt x="510" y="11929"/>
                    <a:pt x="0" y="12631"/>
                    <a:pt x="0" y="13333"/>
                  </a:cubicBezTo>
                  <a:cubicBezTo>
                    <a:pt x="0" y="118596"/>
                    <a:pt x="0" y="118596"/>
                    <a:pt x="0" y="118596"/>
                  </a:cubicBezTo>
                  <a:cubicBezTo>
                    <a:pt x="0" y="119298"/>
                    <a:pt x="510" y="120000"/>
                    <a:pt x="1021" y="120000"/>
                  </a:cubicBezTo>
                  <a:cubicBezTo>
                    <a:pt x="110297" y="120000"/>
                    <a:pt x="110297" y="120000"/>
                    <a:pt x="110297" y="120000"/>
                  </a:cubicBezTo>
                  <a:cubicBezTo>
                    <a:pt x="111319" y="120000"/>
                    <a:pt x="111829" y="119298"/>
                    <a:pt x="111829" y="118596"/>
                  </a:cubicBezTo>
                  <a:cubicBezTo>
                    <a:pt x="111829" y="108771"/>
                    <a:pt x="111829" y="108771"/>
                    <a:pt x="111829" y="108771"/>
                  </a:cubicBezTo>
                  <a:cubicBezTo>
                    <a:pt x="118978" y="108771"/>
                    <a:pt x="118978" y="108771"/>
                    <a:pt x="118978" y="108771"/>
                  </a:cubicBezTo>
                  <a:cubicBezTo>
                    <a:pt x="119489" y="108771"/>
                    <a:pt x="120000" y="108070"/>
                    <a:pt x="120000" y="107368"/>
                  </a:cubicBezTo>
                  <a:cubicBezTo>
                    <a:pt x="120000" y="2105"/>
                    <a:pt x="120000" y="2105"/>
                    <a:pt x="120000" y="2105"/>
                  </a:cubicBezTo>
                  <a:cubicBezTo>
                    <a:pt x="120000" y="1403"/>
                    <a:pt x="119489" y="0"/>
                    <a:pt x="1189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6" name="Google Shape;816;p48"/>
            <p:cNvSpPr/>
            <p:nvPr/>
          </p:nvSpPr>
          <p:spPr>
            <a:xfrm>
              <a:off x="133350" y="2701925"/>
              <a:ext cx="3747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30000"/>
                    <a:pt x="0" y="60000"/>
                  </a:cubicBezTo>
                  <a:cubicBezTo>
                    <a:pt x="0" y="90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0000"/>
                    <a:pt x="120000" y="60000"/>
                  </a:cubicBezTo>
                  <a:cubicBezTo>
                    <a:pt x="120000" y="30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7" name="Google Shape;817;p48"/>
            <p:cNvSpPr/>
            <p:nvPr/>
          </p:nvSpPr>
          <p:spPr>
            <a:xfrm>
              <a:off x="133350" y="2959100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8" name="Google Shape;818;p48"/>
            <p:cNvSpPr/>
            <p:nvPr/>
          </p:nvSpPr>
          <p:spPr>
            <a:xfrm>
              <a:off x="133350" y="2787650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72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72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9" name="Google Shape;819;p48"/>
            <p:cNvSpPr/>
            <p:nvPr/>
          </p:nvSpPr>
          <p:spPr>
            <a:xfrm>
              <a:off x="133350" y="2873375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0" name="Google Shape;820;p48"/>
            <p:cNvSpPr/>
            <p:nvPr/>
          </p:nvSpPr>
          <p:spPr>
            <a:xfrm>
              <a:off x="598488" y="2616200"/>
              <a:ext cx="444600" cy="376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108" y="0"/>
                  </a:moveTo>
                  <a:cubicBezTo>
                    <a:pt x="92530" y="0"/>
                    <a:pt x="92530" y="0"/>
                    <a:pt x="92530" y="0"/>
                  </a:cubicBezTo>
                  <a:cubicBezTo>
                    <a:pt x="91084" y="0"/>
                    <a:pt x="89638" y="1714"/>
                    <a:pt x="89638" y="3428"/>
                  </a:cubicBezTo>
                  <a:cubicBezTo>
                    <a:pt x="89638" y="32571"/>
                    <a:pt x="89638" y="32571"/>
                    <a:pt x="89638" y="32571"/>
                  </a:cubicBezTo>
                  <a:cubicBezTo>
                    <a:pt x="89638" y="34285"/>
                    <a:pt x="91084" y="36000"/>
                    <a:pt x="92530" y="36000"/>
                  </a:cubicBezTo>
                  <a:cubicBezTo>
                    <a:pt x="99759" y="36000"/>
                    <a:pt x="99759" y="36000"/>
                    <a:pt x="99759" y="36000"/>
                  </a:cubicBezTo>
                  <a:cubicBezTo>
                    <a:pt x="99759" y="58285"/>
                    <a:pt x="99759" y="58285"/>
                    <a:pt x="99759" y="58285"/>
                  </a:cubicBezTo>
                  <a:cubicBezTo>
                    <a:pt x="65060" y="58285"/>
                    <a:pt x="65060" y="58285"/>
                    <a:pt x="65060" y="58285"/>
                  </a:cubicBezTo>
                  <a:cubicBezTo>
                    <a:pt x="65060" y="36000"/>
                    <a:pt x="65060" y="36000"/>
                    <a:pt x="65060" y="36000"/>
                  </a:cubicBezTo>
                  <a:cubicBezTo>
                    <a:pt x="72289" y="36000"/>
                    <a:pt x="72289" y="36000"/>
                    <a:pt x="72289" y="36000"/>
                  </a:cubicBezTo>
                  <a:cubicBezTo>
                    <a:pt x="73734" y="36000"/>
                    <a:pt x="75180" y="34285"/>
                    <a:pt x="75180" y="32571"/>
                  </a:cubicBezTo>
                  <a:cubicBezTo>
                    <a:pt x="75180" y="3428"/>
                    <a:pt x="75180" y="3428"/>
                    <a:pt x="75180" y="3428"/>
                  </a:cubicBezTo>
                  <a:cubicBezTo>
                    <a:pt x="75180" y="1714"/>
                    <a:pt x="73734" y="0"/>
                    <a:pt x="72289" y="0"/>
                  </a:cubicBezTo>
                  <a:cubicBezTo>
                    <a:pt x="47710" y="0"/>
                    <a:pt x="47710" y="0"/>
                    <a:pt x="47710" y="0"/>
                  </a:cubicBezTo>
                  <a:cubicBezTo>
                    <a:pt x="46265" y="0"/>
                    <a:pt x="44819" y="1714"/>
                    <a:pt x="44819" y="3428"/>
                  </a:cubicBezTo>
                  <a:cubicBezTo>
                    <a:pt x="44819" y="32571"/>
                    <a:pt x="44819" y="32571"/>
                    <a:pt x="44819" y="32571"/>
                  </a:cubicBezTo>
                  <a:cubicBezTo>
                    <a:pt x="44819" y="34285"/>
                    <a:pt x="46265" y="36000"/>
                    <a:pt x="47710" y="36000"/>
                  </a:cubicBezTo>
                  <a:cubicBezTo>
                    <a:pt x="59277" y="36000"/>
                    <a:pt x="59277" y="36000"/>
                    <a:pt x="59277" y="36000"/>
                  </a:cubicBezTo>
                  <a:cubicBezTo>
                    <a:pt x="59277" y="58285"/>
                    <a:pt x="59277" y="58285"/>
                    <a:pt x="59277" y="58285"/>
                  </a:cubicBezTo>
                  <a:cubicBezTo>
                    <a:pt x="20240" y="58285"/>
                    <a:pt x="20240" y="58285"/>
                    <a:pt x="20240" y="58285"/>
                  </a:cubicBezTo>
                  <a:cubicBezTo>
                    <a:pt x="20240" y="36000"/>
                    <a:pt x="20240" y="36000"/>
                    <a:pt x="20240" y="36000"/>
                  </a:cubicBezTo>
                  <a:cubicBezTo>
                    <a:pt x="27469" y="36000"/>
                    <a:pt x="27469" y="36000"/>
                    <a:pt x="27469" y="36000"/>
                  </a:cubicBezTo>
                  <a:cubicBezTo>
                    <a:pt x="28915" y="36000"/>
                    <a:pt x="30361" y="34285"/>
                    <a:pt x="30361" y="32571"/>
                  </a:cubicBezTo>
                  <a:cubicBezTo>
                    <a:pt x="30361" y="3428"/>
                    <a:pt x="30361" y="3428"/>
                    <a:pt x="30361" y="3428"/>
                  </a:cubicBezTo>
                  <a:cubicBezTo>
                    <a:pt x="30361" y="1714"/>
                    <a:pt x="28915" y="0"/>
                    <a:pt x="27469" y="0"/>
                  </a:cubicBezTo>
                  <a:cubicBezTo>
                    <a:pt x="2891" y="0"/>
                    <a:pt x="2891" y="0"/>
                    <a:pt x="2891" y="0"/>
                  </a:cubicBezTo>
                  <a:cubicBezTo>
                    <a:pt x="1445" y="0"/>
                    <a:pt x="0" y="1714"/>
                    <a:pt x="0" y="3428"/>
                  </a:cubicBezTo>
                  <a:cubicBezTo>
                    <a:pt x="0" y="32571"/>
                    <a:pt x="0" y="32571"/>
                    <a:pt x="0" y="32571"/>
                  </a:cubicBezTo>
                  <a:cubicBezTo>
                    <a:pt x="0" y="34285"/>
                    <a:pt x="1445" y="36000"/>
                    <a:pt x="2891" y="36000"/>
                  </a:cubicBezTo>
                  <a:cubicBezTo>
                    <a:pt x="14457" y="36000"/>
                    <a:pt x="14457" y="36000"/>
                    <a:pt x="14457" y="36000"/>
                  </a:cubicBezTo>
                  <a:cubicBezTo>
                    <a:pt x="14457" y="61714"/>
                    <a:pt x="14457" y="61714"/>
                    <a:pt x="14457" y="61714"/>
                  </a:cubicBezTo>
                  <a:cubicBezTo>
                    <a:pt x="14457" y="63428"/>
                    <a:pt x="15903" y="65142"/>
                    <a:pt x="17349" y="65142"/>
                  </a:cubicBezTo>
                  <a:cubicBezTo>
                    <a:pt x="59277" y="65142"/>
                    <a:pt x="59277" y="65142"/>
                    <a:pt x="59277" y="65142"/>
                  </a:cubicBezTo>
                  <a:cubicBezTo>
                    <a:pt x="59277" y="89142"/>
                    <a:pt x="59277" y="89142"/>
                    <a:pt x="59277" y="89142"/>
                  </a:cubicBezTo>
                  <a:cubicBezTo>
                    <a:pt x="23132" y="89142"/>
                    <a:pt x="23132" y="89142"/>
                    <a:pt x="23132" y="89142"/>
                  </a:cubicBezTo>
                  <a:cubicBezTo>
                    <a:pt x="21686" y="89142"/>
                    <a:pt x="20240" y="90857"/>
                    <a:pt x="20240" y="92571"/>
                  </a:cubicBezTo>
                  <a:cubicBezTo>
                    <a:pt x="20240" y="116571"/>
                    <a:pt x="20240" y="116571"/>
                    <a:pt x="20240" y="116571"/>
                  </a:cubicBezTo>
                  <a:cubicBezTo>
                    <a:pt x="20240" y="118285"/>
                    <a:pt x="21686" y="120000"/>
                    <a:pt x="23132" y="120000"/>
                  </a:cubicBezTo>
                  <a:cubicBezTo>
                    <a:pt x="96867" y="120000"/>
                    <a:pt x="96867" y="120000"/>
                    <a:pt x="96867" y="120000"/>
                  </a:cubicBezTo>
                  <a:cubicBezTo>
                    <a:pt x="98313" y="120000"/>
                    <a:pt x="99759" y="118285"/>
                    <a:pt x="99759" y="116571"/>
                  </a:cubicBezTo>
                  <a:cubicBezTo>
                    <a:pt x="99759" y="92571"/>
                    <a:pt x="99759" y="92571"/>
                    <a:pt x="99759" y="92571"/>
                  </a:cubicBezTo>
                  <a:cubicBezTo>
                    <a:pt x="99759" y="90857"/>
                    <a:pt x="98313" y="89142"/>
                    <a:pt x="96867" y="89142"/>
                  </a:cubicBezTo>
                  <a:cubicBezTo>
                    <a:pt x="65060" y="89142"/>
                    <a:pt x="65060" y="89142"/>
                    <a:pt x="65060" y="89142"/>
                  </a:cubicBezTo>
                  <a:cubicBezTo>
                    <a:pt x="65060" y="65142"/>
                    <a:pt x="65060" y="65142"/>
                    <a:pt x="65060" y="65142"/>
                  </a:cubicBezTo>
                  <a:cubicBezTo>
                    <a:pt x="102650" y="65142"/>
                    <a:pt x="102650" y="65142"/>
                    <a:pt x="102650" y="65142"/>
                  </a:cubicBezTo>
                  <a:cubicBezTo>
                    <a:pt x="104096" y="65142"/>
                    <a:pt x="105542" y="63428"/>
                    <a:pt x="105542" y="61714"/>
                  </a:cubicBezTo>
                  <a:cubicBezTo>
                    <a:pt x="105542" y="36000"/>
                    <a:pt x="105542" y="36000"/>
                    <a:pt x="105542" y="36000"/>
                  </a:cubicBezTo>
                  <a:cubicBezTo>
                    <a:pt x="117108" y="36000"/>
                    <a:pt x="117108" y="36000"/>
                    <a:pt x="117108" y="36000"/>
                  </a:cubicBezTo>
                  <a:cubicBezTo>
                    <a:pt x="118554" y="36000"/>
                    <a:pt x="119999" y="34285"/>
                    <a:pt x="119999" y="32571"/>
                  </a:cubicBezTo>
                  <a:cubicBezTo>
                    <a:pt x="119999" y="3428"/>
                    <a:pt x="119999" y="3428"/>
                    <a:pt x="119999" y="3428"/>
                  </a:cubicBezTo>
                  <a:cubicBezTo>
                    <a:pt x="119999" y="1714"/>
                    <a:pt x="118554" y="0"/>
                    <a:pt x="117108" y="0"/>
                  </a:cubicBezTo>
                  <a:close/>
                  <a:moveTo>
                    <a:pt x="50602" y="29142"/>
                  </a:moveTo>
                  <a:cubicBezTo>
                    <a:pt x="50602" y="6857"/>
                    <a:pt x="50602" y="6857"/>
                    <a:pt x="50602" y="6857"/>
                  </a:cubicBezTo>
                  <a:cubicBezTo>
                    <a:pt x="69397" y="6857"/>
                    <a:pt x="69397" y="6857"/>
                    <a:pt x="69397" y="6857"/>
                  </a:cubicBezTo>
                  <a:cubicBezTo>
                    <a:pt x="69397" y="29142"/>
                    <a:pt x="69397" y="29142"/>
                    <a:pt x="69397" y="29142"/>
                  </a:cubicBezTo>
                  <a:cubicBezTo>
                    <a:pt x="65060" y="29142"/>
                    <a:pt x="65060" y="29142"/>
                    <a:pt x="65060" y="29142"/>
                  </a:cubicBezTo>
                  <a:cubicBezTo>
                    <a:pt x="59277" y="29142"/>
                    <a:pt x="59277" y="29142"/>
                    <a:pt x="59277" y="29142"/>
                  </a:cubicBezTo>
                  <a:lnTo>
                    <a:pt x="50602" y="29142"/>
                  </a:lnTo>
                  <a:close/>
                  <a:moveTo>
                    <a:pt x="5783" y="29142"/>
                  </a:moveTo>
                  <a:cubicBezTo>
                    <a:pt x="5783" y="6857"/>
                    <a:pt x="5783" y="6857"/>
                    <a:pt x="5783" y="6857"/>
                  </a:cubicBezTo>
                  <a:cubicBezTo>
                    <a:pt x="24578" y="6857"/>
                    <a:pt x="24578" y="6857"/>
                    <a:pt x="24578" y="6857"/>
                  </a:cubicBezTo>
                  <a:cubicBezTo>
                    <a:pt x="24578" y="29142"/>
                    <a:pt x="24578" y="29142"/>
                    <a:pt x="24578" y="29142"/>
                  </a:cubicBezTo>
                  <a:cubicBezTo>
                    <a:pt x="20240" y="29142"/>
                    <a:pt x="20240" y="29142"/>
                    <a:pt x="20240" y="29142"/>
                  </a:cubicBezTo>
                  <a:cubicBezTo>
                    <a:pt x="14457" y="29142"/>
                    <a:pt x="14457" y="29142"/>
                    <a:pt x="14457" y="29142"/>
                  </a:cubicBezTo>
                  <a:lnTo>
                    <a:pt x="5783" y="29142"/>
                  </a:lnTo>
                  <a:close/>
                  <a:moveTo>
                    <a:pt x="93975" y="96000"/>
                  </a:moveTo>
                  <a:cubicBezTo>
                    <a:pt x="93975" y="113142"/>
                    <a:pt x="93975" y="113142"/>
                    <a:pt x="93975" y="113142"/>
                  </a:cubicBezTo>
                  <a:cubicBezTo>
                    <a:pt x="26024" y="113142"/>
                    <a:pt x="26024" y="113142"/>
                    <a:pt x="26024" y="113142"/>
                  </a:cubicBezTo>
                  <a:cubicBezTo>
                    <a:pt x="26024" y="96000"/>
                    <a:pt x="26024" y="96000"/>
                    <a:pt x="26024" y="96000"/>
                  </a:cubicBezTo>
                  <a:cubicBezTo>
                    <a:pt x="59277" y="96000"/>
                    <a:pt x="59277" y="96000"/>
                    <a:pt x="59277" y="96000"/>
                  </a:cubicBezTo>
                  <a:cubicBezTo>
                    <a:pt x="65060" y="96000"/>
                    <a:pt x="65060" y="96000"/>
                    <a:pt x="65060" y="96000"/>
                  </a:cubicBezTo>
                  <a:lnTo>
                    <a:pt x="93975" y="96000"/>
                  </a:lnTo>
                  <a:close/>
                  <a:moveTo>
                    <a:pt x="114216" y="29142"/>
                  </a:moveTo>
                  <a:cubicBezTo>
                    <a:pt x="105542" y="29142"/>
                    <a:pt x="105542" y="29142"/>
                    <a:pt x="105542" y="29142"/>
                  </a:cubicBezTo>
                  <a:cubicBezTo>
                    <a:pt x="99759" y="29142"/>
                    <a:pt x="99759" y="29142"/>
                    <a:pt x="99759" y="29142"/>
                  </a:cubicBezTo>
                  <a:cubicBezTo>
                    <a:pt x="95421" y="29142"/>
                    <a:pt x="95421" y="29142"/>
                    <a:pt x="95421" y="29142"/>
                  </a:cubicBezTo>
                  <a:cubicBezTo>
                    <a:pt x="95421" y="6857"/>
                    <a:pt x="95421" y="6857"/>
                    <a:pt x="95421" y="6857"/>
                  </a:cubicBezTo>
                  <a:cubicBezTo>
                    <a:pt x="114216" y="6857"/>
                    <a:pt x="114216" y="6857"/>
                    <a:pt x="114216" y="6857"/>
                  </a:cubicBezTo>
                  <a:lnTo>
                    <a:pt x="114216" y="291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1" name="Google Shape;821;p48"/>
            <p:cNvSpPr/>
            <p:nvPr/>
          </p:nvSpPr>
          <p:spPr>
            <a:xfrm>
              <a:off x="1476375" y="2262188"/>
              <a:ext cx="176100" cy="723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68444"/>
                  </a:moveTo>
                  <a:cubicBezTo>
                    <a:pt x="109090" y="68444"/>
                    <a:pt x="105454" y="69333"/>
                    <a:pt x="105454" y="70222"/>
                  </a:cubicBezTo>
                  <a:cubicBezTo>
                    <a:pt x="105454" y="104888"/>
                    <a:pt x="105454" y="104888"/>
                    <a:pt x="105454" y="104888"/>
                  </a:cubicBezTo>
                  <a:cubicBezTo>
                    <a:pt x="105454" y="107555"/>
                    <a:pt x="98181" y="110222"/>
                    <a:pt x="87272" y="111111"/>
                  </a:cubicBezTo>
                  <a:cubicBezTo>
                    <a:pt x="87272" y="83555"/>
                    <a:pt x="87272" y="83555"/>
                    <a:pt x="87272" y="83555"/>
                  </a:cubicBezTo>
                  <a:cubicBezTo>
                    <a:pt x="87272" y="83555"/>
                    <a:pt x="87272" y="83555"/>
                    <a:pt x="87272" y="83555"/>
                  </a:cubicBezTo>
                  <a:cubicBezTo>
                    <a:pt x="87272" y="24000"/>
                    <a:pt x="87272" y="24000"/>
                    <a:pt x="87272" y="24000"/>
                  </a:cubicBezTo>
                  <a:cubicBezTo>
                    <a:pt x="87272" y="24000"/>
                    <a:pt x="87272" y="24000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50909" y="1777"/>
                    <a:pt x="50909" y="1777"/>
                    <a:pt x="50909" y="1777"/>
                  </a:cubicBezTo>
                  <a:cubicBezTo>
                    <a:pt x="50909" y="888"/>
                    <a:pt x="47272" y="0"/>
                    <a:pt x="43636" y="0"/>
                  </a:cubicBezTo>
                  <a:cubicBezTo>
                    <a:pt x="40000" y="0"/>
                    <a:pt x="36363" y="888"/>
                    <a:pt x="36363" y="1777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4000"/>
                    <a:pt x="0" y="24000"/>
                    <a:pt x="0" y="24000"/>
                  </a:cubicBezTo>
                  <a:cubicBezTo>
                    <a:pt x="0" y="83555"/>
                    <a:pt x="0" y="83555"/>
                    <a:pt x="0" y="83555"/>
                  </a:cubicBezTo>
                  <a:cubicBezTo>
                    <a:pt x="0" y="117333"/>
                    <a:pt x="0" y="117333"/>
                    <a:pt x="0" y="117333"/>
                  </a:cubicBezTo>
                  <a:cubicBezTo>
                    <a:pt x="0" y="118222"/>
                    <a:pt x="0" y="119111"/>
                    <a:pt x="3636" y="119111"/>
                  </a:cubicBezTo>
                  <a:cubicBezTo>
                    <a:pt x="3636" y="119111"/>
                    <a:pt x="7272" y="120000"/>
                    <a:pt x="7272" y="120000"/>
                  </a:cubicBezTo>
                  <a:cubicBezTo>
                    <a:pt x="76363" y="120000"/>
                    <a:pt x="76363" y="120000"/>
                    <a:pt x="76363" y="120000"/>
                  </a:cubicBezTo>
                  <a:cubicBezTo>
                    <a:pt x="83636" y="120000"/>
                    <a:pt x="87272" y="119111"/>
                    <a:pt x="87272" y="117333"/>
                  </a:cubicBezTo>
                  <a:cubicBezTo>
                    <a:pt x="87272" y="115555"/>
                    <a:pt x="87272" y="115555"/>
                    <a:pt x="87272" y="115555"/>
                  </a:cubicBezTo>
                  <a:cubicBezTo>
                    <a:pt x="105454" y="114666"/>
                    <a:pt x="120000" y="110222"/>
                    <a:pt x="120000" y="104888"/>
                  </a:cubicBezTo>
                  <a:cubicBezTo>
                    <a:pt x="120000" y="70222"/>
                    <a:pt x="120000" y="70222"/>
                    <a:pt x="120000" y="70222"/>
                  </a:cubicBezTo>
                  <a:cubicBezTo>
                    <a:pt x="120000" y="69333"/>
                    <a:pt x="116363" y="68444"/>
                    <a:pt x="112727" y="68444"/>
                  </a:cubicBezTo>
                  <a:close/>
                  <a:moveTo>
                    <a:pt x="69090" y="80888"/>
                  </a:moveTo>
                  <a:cubicBezTo>
                    <a:pt x="18181" y="80888"/>
                    <a:pt x="18181" y="80888"/>
                    <a:pt x="18181" y="80888"/>
                  </a:cubicBezTo>
                  <a:cubicBezTo>
                    <a:pt x="18181" y="25777"/>
                    <a:pt x="18181" y="25777"/>
                    <a:pt x="18181" y="25777"/>
                  </a:cubicBezTo>
                  <a:cubicBezTo>
                    <a:pt x="69090" y="25777"/>
                    <a:pt x="69090" y="25777"/>
                    <a:pt x="69090" y="25777"/>
                  </a:cubicBezTo>
                  <a:lnTo>
                    <a:pt x="69090" y="80888"/>
                  </a:lnTo>
                  <a:close/>
                  <a:moveTo>
                    <a:pt x="43636" y="8000"/>
                  </a:moveTo>
                  <a:cubicBezTo>
                    <a:pt x="65454" y="21333"/>
                    <a:pt x="65454" y="21333"/>
                    <a:pt x="65454" y="21333"/>
                  </a:cubicBezTo>
                  <a:cubicBezTo>
                    <a:pt x="21818" y="21333"/>
                    <a:pt x="21818" y="21333"/>
                    <a:pt x="21818" y="21333"/>
                  </a:cubicBezTo>
                  <a:lnTo>
                    <a:pt x="43636" y="8000"/>
                  </a:lnTo>
                  <a:close/>
                  <a:moveTo>
                    <a:pt x="18181" y="115555"/>
                  </a:moveTo>
                  <a:cubicBezTo>
                    <a:pt x="18181" y="85333"/>
                    <a:pt x="18181" y="85333"/>
                    <a:pt x="18181" y="85333"/>
                  </a:cubicBezTo>
                  <a:cubicBezTo>
                    <a:pt x="69090" y="85333"/>
                    <a:pt x="69090" y="85333"/>
                    <a:pt x="69090" y="85333"/>
                  </a:cubicBezTo>
                  <a:cubicBezTo>
                    <a:pt x="69090" y="115555"/>
                    <a:pt x="69090" y="115555"/>
                    <a:pt x="69090" y="115555"/>
                  </a:cubicBezTo>
                  <a:lnTo>
                    <a:pt x="18181" y="11555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2" name="Google Shape;822;p48"/>
            <p:cNvSpPr/>
            <p:nvPr/>
          </p:nvSpPr>
          <p:spPr>
            <a:xfrm>
              <a:off x="207963" y="855663"/>
              <a:ext cx="711300" cy="1701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293" y="84037"/>
                  </a:moveTo>
                  <a:cubicBezTo>
                    <a:pt x="116390" y="83280"/>
                    <a:pt x="101954" y="70788"/>
                    <a:pt x="91127" y="63217"/>
                  </a:cubicBezTo>
                  <a:cubicBezTo>
                    <a:pt x="87518" y="61324"/>
                    <a:pt x="83909" y="59810"/>
                    <a:pt x="79398" y="58675"/>
                  </a:cubicBezTo>
                  <a:cubicBezTo>
                    <a:pt x="79398" y="38611"/>
                    <a:pt x="79398" y="38611"/>
                    <a:pt x="79398" y="38611"/>
                  </a:cubicBezTo>
                  <a:cubicBezTo>
                    <a:pt x="88421" y="38611"/>
                    <a:pt x="88421" y="38611"/>
                    <a:pt x="88421" y="38611"/>
                  </a:cubicBezTo>
                  <a:cubicBezTo>
                    <a:pt x="90225" y="38611"/>
                    <a:pt x="91127" y="38233"/>
                    <a:pt x="91127" y="37476"/>
                  </a:cubicBezTo>
                  <a:cubicBezTo>
                    <a:pt x="91127" y="0"/>
                    <a:pt x="91127" y="0"/>
                    <a:pt x="91127" y="0"/>
                  </a:cubicBezTo>
                  <a:cubicBezTo>
                    <a:pt x="86616" y="0"/>
                    <a:pt x="86616" y="0"/>
                    <a:pt x="86616" y="0"/>
                  </a:cubicBezTo>
                  <a:cubicBezTo>
                    <a:pt x="86616" y="36719"/>
                    <a:pt x="86616" y="36719"/>
                    <a:pt x="86616" y="36719"/>
                  </a:cubicBezTo>
                  <a:cubicBezTo>
                    <a:pt x="9022" y="36719"/>
                    <a:pt x="9022" y="36719"/>
                    <a:pt x="9022" y="36719"/>
                  </a:cubicBezTo>
                  <a:cubicBezTo>
                    <a:pt x="9022" y="0"/>
                    <a:pt x="9022" y="0"/>
                    <a:pt x="9022" y="0"/>
                  </a:cubicBezTo>
                  <a:cubicBezTo>
                    <a:pt x="5413" y="0"/>
                    <a:pt x="5413" y="0"/>
                    <a:pt x="5413" y="0"/>
                  </a:cubicBezTo>
                  <a:cubicBezTo>
                    <a:pt x="5413" y="37476"/>
                    <a:pt x="5413" y="37476"/>
                    <a:pt x="5413" y="37476"/>
                  </a:cubicBezTo>
                  <a:cubicBezTo>
                    <a:pt x="5413" y="38233"/>
                    <a:pt x="6315" y="38611"/>
                    <a:pt x="7218" y="38611"/>
                  </a:cubicBezTo>
                  <a:cubicBezTo>
                    <a:pt x="17142" y="38611"/>
                    <a:pt x="17142" y="38611"/>
                    <a:pt x="17142" y="38611"/>
                  </a:cubicBezTo>
                  <a:cubicBezTo>
                    <a:pt x="17142" y="58675"/>
                    <a:pt x="17142" y="58675"/>
                    <a:pt x="17142" y="58675"/>
                  </a:cubicBezTo>
                  <a:cubicBezTo>
                    <a:pt x="6315" y="61703"/>
                    <a:pt x="0" y="66624"/>
                    <a:pt x="0" y="71545"/>
                  </a:cubicBezTo>
                  <a:cubicBezTo>
                    <a:pt x="0" y="100315"/>
                    <a:pt x="0" y="100315"/>
                    <a:pt x="0" y="100315"/>
                  </a:cubicBezTo>
                  <a:cubicBezTo>
                    <a:pt x="0" y="103343"/>
                    <a:pt x="6315" y="105615"/>
                    <a:pt x="12631" y="105615"/>
                  </a:cubicBezTo>
                  <a:cubicBezTo>
                    <a:pt x="16240" y="105615"/>
                    <a:pt x="18947" y="105236"/>
                    <a:pt x="20751" y="104479"/>
                  </a:cubicBezTo>
                  <a:cubicBezTo>
                    <a:pt x="20751" y="109022"/>
                    <a:pt x="20751" y="109022"/>
                    <a:pt x="20751" y="109022"/>
                  </a:cubicBezTo>
                  <a:cubicBezTo>
                    <a:pt x="20751" y="112050"/>
                    <a:pt x="27067" y="114321"/>
                    <a:pt x="33383" y="114321"/>
                  </a:cubicBezTo>
                  <a:cubicBezTo>
                    <a:pt x="36992" y="114321"/>
                    <a:pt x="39699" y="113943"/>
                    <a:pt x="41503" y="113186"/>
                  </a:cubicBezTo>
                  <a:cubicBezTo>
                    <a:pt x="41503" y="115078"/>
                    <a:pt x="41503" y="115078"/>
                    <a:pt x="41503" y="115078"/>
                  </a:cubicBezTo>
                  <a:cubicBezTo>
                    <a:pt x="41503" y="117728"/>
                    <a:pt x="46917" y="120000"/>
                    <a:pt x="54135" y="120000"/>
                  </a:cubicBezTo>
                  <a:cubicBezTo>
                    <a:pt x="61353" y="120000"/>
                    <a:pt x="66766" y="117728"/>
                    <a:pt x="66766" y="115078"/>
                  </a:cubicBezTo>
                  <a:cubicBezTo>
                    <a:pt x="66766" y="113186"/>
                    <a:pt x="66766" y="113186"/>
                    <a:pt x="66766" y="113186"/>
                  </a:cubicBezTo>
                  <a:cubicBezTo>
                    <a:pt x="68571" y="113943"/>
                    <a:pt x="72180" y="114321"/>
                    <a:pt x="74887" y="114321"/>
                  </a:cubicBezTo>
                  <a:cubicBezTo>
                    <a:pt x="82105" y="114321"/>
                    <a:pt x="87518" y="112050"/>
                    <a:pt x="87518" y="109022"/>
                  </a:cubicBezTo>
                  <a:cubicBezTo>
                    <a:pt x="87518" y="82902"/>
                    <a:pt x="87518" y="82902"/>
                    <a:pt x="87518" y="82902"/>
                  </a:cubicBezTo>
                  <a:cubicBezTo>
                    <a:pt x="101954" y="89716"/>
                    <a:pt x="101954" y="89716"/>
                    <a:pt x="101954" y="89716"/>
                  </a:cubicBezTo>
                  <a:cubicBezTo>
                    <a:pt x="101954" y="89716"/>
                    <a:pt x="101954" y="90094"/>
                    <a:pt x="101954" y="90094"/>
                  </a:cubicBezTo>
                  <a:cubicBezTo>
                    <a:pt x="106466" y="91230"/>
                    <a:pt x="112781" y="91230"/>
                    <a:pt x="116390" y="89716"/>
                  </a:cubicBezTo>
                  <a:cubicBezTo>
                    <a:pt x="120000" y="88201"/>
                    <a:pt x="120000" y="85930"/>
                    <a:pt x="117293" y="84037"/>
                  </a:cubicBezTo>
                  <a:close/>
                  <a:moveTo>
                    <a:pt x="20751" y="38990"/>
                  </a:moveTo>
                  <a:cubicBezTo>
                    <a:pt x="74887" y="38990"/>
                    <a:pt x="74887" y="38990"/>
                    <a:pt x="74887" y="38990"/>
                  </a:cubicBezTo>
                  <a:cubicBezTo>
                    <a:pt x="74887" y="45425"/>
                    <a:pt x="74887" y="45425"/>
                    <a:pt x="74887" y="45425"/>
                  </a:cubicBezTo>
                  <a:cubicBezTo>
                    <a:pt x="61353" y="45425"/>
                    <a:pt x="61353" y="45425"/>
                    <a:pt x="61353" y="45425"/>
                  </a:cubicBezTo>
                  <a:cubicBezTo>
                    <a:pt x="61353" y="43911"/>
                    <a:pt x="61353" y="43911"/>
                    <a:pt x="61353" y="43911"/>
                  </a:cubicBezTo>
                  <a:cubicBezTo>
                    <a:pt x="61353" y="43533"/>
                    <a:pt x="60451" y="42776"/>
                    <a:pt x="59548" y="42776"/>
                  </a:cubicBezTo>
                  <a:cubicBezTo>
                    <a:pt x="36992" y="42776"/>
                    <a:pt x="36992" y="42776"/>
                    <a:pt x="36992" y="42776"/>
                  </a:cubicBezTo>
                  <a:cubicBezTo>
                    <a:pt x="35187" y="42776"/>
                    <a:pt x="34285" y="43533"/>
                    <a:pt x="34285" y="43911"/>
                  </a:cubicBezTo>
                  <a:cubicBezTo>
                    <a:pt x="34285" y="45425"/>
                    <a:pt x="34285" y="45425"/>
                    <a:pt x="34285" y="45425"/>
                  </a:cubicBezTo>
                  <a:cubicBezTo>
                    <a:pt x="20751" y="45425"/>
                    <a:pt x="20751" y="45425"/>
                    <a:pt x="20751" y="45425"/>
                  </a:cubicBezTo>
                  <a:lnTo>
                    <a:pt x="20751" y="38990"/>
                  </a:lnTo>
                  <a:close/>
                  <a:moveTo>
                    <a:pt x="74887" y="47318"/>
                  </a:moveTo>
                  <a:cubicBezTo>
                    <a:pt x="74887" y="49968"/>
                    <a:pt x="74887" y="49968"/>
                    <a:pt x="74887" y="49968"/>
                  </a:cubicBezTo>
                  <a:cubicBezTo>
                    <a:pt x="61353" y="49968"/>
                    <a:pt x="61353" y="49968"/>
                    <a:pt x="61353" y="49968"/>
                  </a:cubicBezTo>
                  <a:cubicBezTo>
                    <a:pt x="61353" y="47318"/>
                    <a:pt x="61353" y="47318"/>
                    <a:pt x="61353" y="47318"/>
                  </a:cubicBezTo>
                  <a:lnTo>
                    <a:pt x="74887" y="47318"/>
                  </a:lnTo>
                  <a:close/>
                  <a:moveTo>
                    <a:pt x="56842" y="45047"/>
                  </a:moveTo>
                  <a:cubicBezTo>
                    <a:pt x="56842" y="52618"/>
                    <a:pt x="56842" y="52618"/>
                    <a:pt x="56842" y="52618"/>
                  </a:cubicBezTo>
                  <a:cubicBezTo>
                    <a:pt x="39699" y="52618"/>
                    <a:pt x="39699" y="52618"/>
                    <a:pt x="39699" y="52618"/>
                  </a:cubicBezTo>
                  <a:cubicBezTo>
                    <a:pt x="39699" y="45047"/>
                    <a:pt x="39699" y="45047"/>
                    <a:pt x="39699" y="45047"/>
                  </a:cubicBezTo>
                  <a:lnTo>
                    <a:pt x="56842" y="45047"/>
                  </a:lnTo>
                  <a:close/>
                  <a:moveTo>
                    <a:pt x="20751" y="47318"/>
                  </a:moveTo>
                  <a:cubicBezTo>
                    <a:pt x="34285" y="47318"/>
                    <a:pt x="34285" y="47318"/>
                    <a:pt x="34285" y="47318"/>
                  </a:cubicBezTo>
                  <a:cubicBezTo>
                    <a:pt x="34285" y="49968"/>
                    <a:pt x="34285" y="49968"/>
                    <a:pt x="34285" y="49968"/>
                  </a:cubicBezTo>
                  <a:cubicBezTo>
                    <a:pt x="20751" y="49968"/>
                    <a:pt x="20751" y="49968"/>
                    <a:pt x="20751" y="49968"/>
                  </a:cubicBezTo>
                  <a:lnTo>
                    <a:pt x="20751" y="47318"/>
                  </a:lnTo>
                  <a:close/>
                  <a:moveTo>
                    <a:pt x="112781" y="88580"/>
                  </a:moveTo>
                  <a:cubicBezTo>
                    <a:pt x="110977" y="89337"/>
                    <a:pt x="107368" y="89337"/>
                    <a:pt x="104661" y="88580"/>
                  </a:cubicBezTo>
                  <a:cubicBezTo>
                    <a:pt x="86616" y="79873"/>
                    <a:pt x="86616" y="79873"/>
                    <a:pt x="86616" y="79873"/>
                  </a:cubicBezTo>
                  <a:cubicBezTo>
                    <a:pt x="86616" y="79495"/>
                    <a:pt x="85714" y="79116"/>
                    <a:pt x="84812" y="79495"/>
                  </a:cubicBezTo>
                  <a:cubicBezTo>
                    <a:pt x="83909" y="79495"/>
                    <a:pt x="83007" y="79873"/>
                    <a:pt x="83007" y="80252"/>
                  </a:cubicBezTo>
                  <a:cubicBezTo>
                    <a:pt x="83007" y="109022"/>
                    <a:pt x="83007" y="109022"/>
                    <a:pt x="83007" y="109022"/>
                  </a:cubicBezTo>
                  <a:cubicBezTo>
                    <a:pt x="83007" y="110914"/>
                    <a:pt x="80300" y="112429"/>
                    <a:pt x="75789" y="112429"/>
                  </a:cubicBezTo>
                  <a:cubicBezTo>
                    <a:pt x="71278" y="112807"/>
                    <a:pt x="66766" y="111293"/>
                    <a:pt x="66766" y="109022"/>
                  </a:cubicBezTo>
                  <a:cubicBezTo>
                    <a:pt x="66766" y="93501"/>
                    <a:pt x="66766" y="93501"/>
                    <a:pt x="66766" y="93501"/>
                  </a:cubicBezTo>
                  <a:cubicBezTo>
                    <a:pt x="66766" y="92744"/>
                    <a:pt x="65864" y="92365"/>
                    <a:pt x="64060" y="92365"/>
                  </a:cubicBezTo>
                  <a:cubicBezTo>
                    <a:pt x="64060" y="92365"/>
                    <a:pt x="64060" y="92365"/>
                    <a:pt x="64060" y="92365"/>
                  </a:cubicBezTo>
                  <a:cubicBezTo>
                    <a:pt x="63157" y="92365"/>
                    <a:pt x="62255" y="92744"/>
                    <a:pt x="62255" y="93501"/>
                  </a:cubicBezTo>
                  <a:cubicBezTo>
                    <a:pt x="62255" y="109022"/>
                    <a:pt x="62255" y="109022"/>
                    <a:pt x="62255" y="109022"/>
                  </a:cubicBezTo>
                  <a:cubicBezTo>
                    <a:pt x="62255" y="114700"/>
                    <a:pt x="62255" y="114700"/>
                    <a:pt x="62255" y="114700"/>
                  </a:cubicBezTo>
                  <a:cubicBezTo>
                    <a:pt x="62255" y="116593"/>
                    <a:pt x="59548" y="118107"/>
                    <a:pt x="55037" y="118485"/>
                  </a:cubicBezTo>
                  <a:cubicBezTo>
                    <a:pt x="50526" y="118485"/>
                    <a:pt x="46015" y="116971"/>
                    <a:pt x="46015" y="115078"/>
                  </a:cubicBezTo>
                  <a:cubicBezTo>
                    <a:pt x="46015" y="109022"/>
                    <a:pt x="46015" y="109022"/>
                    <a:pt x="46015" y="109022"/>
                  </a:cubicBezTo>
                  <a:cubicBezTo>
                    <a:pt x="46015" y="93501"/>
                    <a:pt x="46015" y="93501"/>
                    <a:pt x="46015" y="93501"/>
                  </a:cubicBezTo>
                  <a:cubicBezTo>
                    <a:pt x="46015" y="92744"/>
                    <a:pt x="45112" y="92365"/>
                    <a:pt x="44210" y="92365"/>
                  </a:cubicBezTo>
                  <a:cubicBezTo>
                    <a:pt x="44210" y="92365"/>
                    <a:pt x="44210" y="92365"/>
                    <a:pt x="44210" y="92365"/>
                  </a:cubicBezTo>
                  <a:cubicBezTo>
                    <a:pt x="42406" y="92365"/>
                    <a:pt x="41503" y="92744"/>
                    <a:pt x="41503" y="93501"/>
                  </a:cubicBezTo>
                  <a:cubicBezTo>
                    <a:pt x="41503" y="109022"/>
                    <a:pt x="41503" y="109022"/>
                    <a:pt x="41503" y="109022"/>
                  </a:cubicBezTo>
                  <a:cubicBezTo>
                    <a:pt x="41503" y="110914"/>
                    <a:pt x="38796" y="112429"/>
                    <a:pt x="34285" y="112429"/>
                  </a:cubicBezTo>
                  <a:cubicBezTo>
                    <a:pt x="29774" y="112807"/>
                    <a:pt x="25263" y="111293"/>
                    <a:pt x="25263" y="109022"/>
                  </a:cubicBezTo>
                  <a:cubicBezTo>
                    <a:pt x="25263" y="100315"/>
                    <a:pt x="25263" y="100315"/>
                    <a:pt x="25263" y="100315"/>
                  </a:cubicBezTo>
                  <a:cubicBezTo>
                    <a:pt x="25263" y="88958"/>
                    <a:pt x="25263" y="88958"/>
                    <a:pt x="25263" y="88958"/>
                  </a:cubicBezTo>
                  <a:cubicBezTo>
                    <a:pt x="25263" y="88580"/>
                    <a:pt x="24360" y="88201"/>
                    <a:pt x="23458" y="88201"/>
                  </a:cubicBezTo>
                  <a:cubicBezTo>
                    <a:pt x="23458" y="88201"/>
                    <a:pt x="23458" y="88201"/>
                    <a:pt x="23458" y="88201"/>
                  </a:cubicBezTo>
                  <a:cubicBezTo>
                    <a:pt x="21654" y="88201"/>
                    <a:pt x="20751" y="88580"/>
                    <a:pt x="20751" y="88958"/>
                  </a:cubicBezTo>
                  <a:cubicBezTo>
                    <a:pt x="20751" y="100315"/>
                    <a:pt x="20751" y="100315"/>
                    <a:pt x="20751" y="100315"/>
                  </a:cubicBezTo>
                  <a:cubicBezTo>
                    <a:pt x="20751" y="102208"/>
                    <a:pt x="18045" y="103722"/>
                    <a:pt x="13533" y="103722"/>
                  </a:cubicBezTo>
                  <a:cubicBezTo>
                    <a:pt x="9022" y="104100"/>
                    <a:pt x="4511" y="102586"/>
                    <a:pt x="4511" y="100315"/>
                  </a:cubicBezTo>
                  <a:cubicBezTo>
                    <a:pt x="4511" y="71545"/>
                    <a:pt x="4511" y="71545"/>
                    <a:pt x="4511" y="71545"/>
                  </a:cubicBezTo>
                  <a:cubicBezTo>
                    <a:pt x="4511" y="67003"/>
                    <a:pt x="10827" y="62460"/>
                    <a:pt x="19849" y="60189"/>
                  </a:cubicBezTo>
                  <a:cubicBezTo>
                    <a:pt x="20751" y="59810"/>
                    <a:pt x="20751" y="59810"/>
                    <a:pt x="20751" y="59432"/>
                  </a:cubicBezTo>
                  <a:cubicBezTo>
                    <a:pt x="20751" y="52239"/>
                    <a:pt x="20751" y="52239"/>
                    <a:pt x="20751" y="52239"/>
                  </a:cubicBezTo>
                  <a:cubicBezTo>
                    <a:pt x="34285" y="52239"/>
                    <a:pt x="34285" y="52239"/>
                    <a:pt x="34285" y="52239"/>
                  </a:cubicBezTo>
                  <a:cubicBezTo>
                    <a:pt x="34285" y="53375"/>
                    <a:pt x="34285" y="53375"/>
                    <a:pt x="34285" y="53375"/>
                  </a:cubicBezTo>
                  <a:cubicBezTo>
                    <a:pt x="34285" y="54132"/>
                    <a:pt x="35187" y="54511"/>
                    <a:pt x="36992" y="54511"/>
                  </a:cubicBezTo>
                  <a:cubicBezTo>
                    <a:pt x="59548" y="54511"/>
                    <a:pt x="59548" y="54511"/>
                    <a:pt x="59548" y="54511"/>
                  </a:cubicBezTo>
                  <a:cubicBezTo>
                    <a:pt x="60451" y="54511"/>
                    <a:pt x="61353" y="54132"/>
                    <a:pt x="61353" y="53375"/>
                  </a:cubicBezTo>
                  <a:cubicBezTo>
                    <a:pt x="61353" y="52239"/>
                    <a:pt x="61353" y="52239"/>
                    <a:pt x="61353" y="52239"/>
                  </a:cubicBezTo>
                  <a:cubicBezTo>
                    <a:pt x="74887" y="52239"/>
                    <a:pt x="74887" y="52239"/>
                    <a:pt x="74887" y="52239"/>
                  </a:cubicBezTo>
                  <a:cubicBezTo>
                    <a:pt x="74887" y="59053"/>
                    <a:pt x="74887" y="59053"/>
                    <a:pt x="74887" y="59053"/>
                  </a:cubicBezTo>
                  <a:cubicBezTo>
                    <a:pt x="74887" y="59432"/>
                    <a:pt x="74887" y="59810"/>
                    <a:pt x="75789" y="59810"/>
                  </a:cubicBezTo>
                  <a:cubicBezTo>
                    <a:pt x="80300" y="60946"/>
                    <a:pt x="84812" y="62460"/>
                    <a:pt x="87518" y="64353"/>
                  </a:cubicBezTo>
                  <a:cubicBezTo>
                    <a:pt x="99248" y="71924"/>
                    <a:pt x="113684" y="84794"/>
                    <a:pt x="113684" y="85173"/>
                  </a:cubicBezTo>
                  <a:cubicBezTo>
                    <a:pt x="113684" y="85173"/>
                    <a:pt x="113684" y="85173"/>
                    <a:pt x="113684" y="85173"/>
                  </a:cubicBezTo>
                  <a:cubicBezTo>
                    <a:pt x="115488" y="86309"/>
                    <a:pt x="115488" y="87444"/>
                    <a:pt x="112781" y="8858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23" name="Google Shape;823;p48"/>
          <p:cNvGrpSpPr/>
          <p:nvPr/>
        </p:nvGrpSpPr>
        <p:grpSpPr>
          <a:xfrm>
            <a:off x="3106235" y="3017102"/>
            <a:ext cx="983079" cy="1564615"/>
            <a:chOff x="715963" y="3538538"/>
            <a:chExt cx="1551087" cy="2468625"/>
          </a:xfrm>
        </p:grpSpPr>
        <p:sp>
          <p:nvSpPr>
            <p:cNvPr id="824" name="Google Shape;824;p48"/>
            <p:cNvSpPr/>
            <p:nvPr/>
          </p:nvSpPr>
          <p:spPr>
            <a:xfrm>
              <a:off x="785813" y="4429125"/>
              <a:ext cx="15900" cy="33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40000" y="120000"/>
                  </a:cubicBezTo>
                  <a:cubicBezTo>
                    <a:pt x="8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80000" y="0"/>
                    <a:pt x="4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5" name="Google Shape;825;p48"/>
            <p:cNvSpPr/>
            <p:nvPr/>
          </p:nvSpPr>
          <p:spPr>
            <a:xfrm>
              <a:off x="817563" y="4429125"/>
              <a:ext cx="15900" cy="33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80000" y="120000"/>
                  </a:cubicBezTo>
                  <a:cubicBezTo>
                    <a:pt x="12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120000" y="0"/>
                    <a:pt x="8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6" name="Google Shape;826;p48"/>
            <p:cNvSpPr/>
            <p:nvPr/>
          </p:nvSpPr>
          <p:spPr>
            <a:xfrm>
              <a:off x="715963" y="4392613"/>
              <a:ext cx="187200" cy="401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3142" y="24000"/>
                  </a:moveTo>
                  <a:cubicBezTo>
                    <a:pt x="99428" y="24000"/>
                    <a:pt x="99428" y="24000"/>
                    <a:pt x="99428" y="24000"/>
                  </a:cubicBezTo>
                  <a:cubicBezTo>
                    <a:pt x="99428" y="3200"/>
                    <a:pt x="99428" y="3200"/>
                    <a:pt x="99428" y="3200"/>
                  </a:cubicBezTo>
                  <a:cubicBezTo>
                    <a:pt x="99428" y="1600"/>
                    <a:pt x="96000" y="0"/>
                    <a:pt x="92571" y="0"/>
                  </a:cubicBezTo>
                  <a:cubicBezTo>
                    <a:pt x="27428" y="0"/>
                    <a:pt x="27428" y="0"/>
                    <a:pt x="27428" y="0"/>
                  </a:cubicBezTo>
                  <a:cubicBezTo>
                    <a:pt x="24000" y="0"/>
                    <a:pt x="20571" y="1600"/>
                    <a:pt x="20571" y="3200"/>
                  </a:cubicBezTo>
                  <a:cubicBezTo>
                    <a:pt x="20571" y="24000"/>
                    <a:pt x="20571" y="24000"/>
                    <a:pt x="20571" y="24000"/>
                  </a:cubicBezTo>
                  <a:cubicBezTo>
                    <a:pt x="6857" y="24000"/>
                    <a:pt x="6857" y="24000"/>
                    <a:pt x="6857" y="24000"/>
                  </a:cubicBezTo>
                  <a:cubicBezTo>
                    <a:pt x="3428" y="24000"/>
                    <a:pt x="0" y="25600"/>
                    <a:pt x="0" y="28800"/>
                  </a:cubicBezTo>
                  <a:cubicBezTo>
                    <a:pt x="0" y="97600"/>
                    <a:pt x="0" y="97600"/>
                    <a:pt x="0" y="97600"/>
                  </a:cubicBezTo>
                  <a:cubicBezTo>
                    <a:pt x="0" y="110400"/>
                    <a:pt x="20571" y="120000"/>
                    <a:pt x="48000" y="120000"/>
                  </a:cubicBezTo>
                  <a:cubicBezTo>
                    <a:pt x="72000" y="120000"/>
                    <a:pt x="72000" y="120000"/>
                    <a:pt x="72000" y="120000"/>
                  </a:cubicBezTo>
                  <a:cubicBezTo>
                    <a:pt x="99428" y="120000"/>
                    <a:pt x="120000" y="110400"/>
                    <a:pt x="120000" y="97600"/>
                  </a:cubicBezTo>
                  <a:cubicBezTo>
                    <a:pt x="120000" y="28800"/>
                    <a:pt x="120000" y="28800"/>
                    <a:pt x="120000" y="28800"/>
                  </a:cubicBezTo>
                  <a:cubicBezTo>
                    <a:pt x="120000" y="25600"/>
                    <a:pt x="116571" y="24000"/>
                    <a:pt x="113142" y="24000"/>
                  </a:cubicBezTo>
                  <a:close/>
                  <a:moveTo>
                    <a:pt x="37714" y="8000"/>
                  </a:moveTo>
                  <a:cubicBezTo>
                    <a:pt x="82285" y="8000"/>
                    <a:pt x="82285" y="8000"/>
                    <a:pt x="82285" y="8000"/>
                  </a:cubicBezTo>
                  <a:cubicBezTo>
                    <a:pt x="82285" y="24000"/>
                    <a:pt x="82285" y="24000"/>
                    <a:pt x="82285" y="24000"/>
                  </a:cubicBezTo>
                  <a:cubicBezTo>
                    <a:pt x="37714" y="24000"/>
                    <a:pt x="37714" y="24000"/>
                    <a:pt x="37714" y="24000"/>
                  </a:cubicBezTo>
                  <a:lnTo>
                    <a:pt x="37714" y="8000"/>
                  </a:lnTo>
                  <a:close/>
                  <a:moveTo>
                    <a:pt x="72000" y="113600"/>
                  </a:moveTo>
                  <a:cubicBezTo>
                    <a:pt x="48000" y="113600"/>
                    <a:pt x="48000" y="113600"/>
                    <a:pt x="48000" y="113600"/>
                  </a:cubicBezTo>
                  <a:cubicBezTo>
                    <a:pt x="30857" y="113600"/>
                    <a:pt x="17142" y="105600"/>
                    <a:pt x="17142" y="97600"/>
                  </a:cubicBezTo>
                  <a:cubicBezTo>
                    <a:pt x="17142" y="32000"/>
                    <a:pt x="17142" y="32000"/>
                    <a:pt x="17142" y="32000"/>
                  </a:cubicBezTo>
                  <a:cubicBezTo>
                    <a:pt x="27428" y="32000"/>
                    <a:pt x="27428" y="32000"/>
                    <a:pt x="27428" y="32000"/>
                  </a:cubicBezTo>
                  <a:cubicBezTo>
                    <a:pt x="92571" y="32000"/>
                    <a:pt x="92571" y="32000"/>
                    <a:pt x="92571" y="32000"/>
                  </a:cubicBezTo>
                  <a:cubicBezTo>
                    <a:pt x="102857" y="32000"/>
                    <a:pt x="102857" y="32000"/>
                    <a:pt x="102857" y="32000"/>
                  </a:cubicBezTo>
                  <a:cubicBezTo>
                    <a:pt x="102857" y="97600"/>
                    <a:pt x="102857" y="97600"/>
                    <a:pt x="102857" y="97600"/>
                  </a:cubicBezTo>
                  <a:cubicBezTo>
                    <a:pt x="102857" y="105600"/>
                    <a:pt x="89142" y="113600"/>
                    <a:pt x="72000" y="113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7" name="Google Shape;827;p48"/>
            <p:cNvSpPr/>
            <p:nvPr/>
          </p:nvSpPr>
          <p:spPr>
            <a:xfrm>
              <a:off x="758825" y="4521200"/>
              <a:ext cx="101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7368" y="0"/>
                  </a:moveTo>
                  <a:cubicBezTo>
                    <a:pt x="12631" y="0"/>
                    <a:pt x="12631" y="0"/>
                    <a:pt x="12631" y="0"/>
                  </a:cubicBezTo>
                  <a:cubicBezTo>
                    <a:pt x="6315" y="0"/>
                    <a:pt x="0" y="24000"/>
                    <a:pt x="0" y="72000"/>
                  </a:cubicBezTo>
                  <a:cubicBezTo>
                    <a:pt x="0" y="96000"/>
                    <a:pt x="6315" y="120000"/>
                    <a:pt x="12631" y="120000"/>
                  </a:cubicBezTo>
                  <a:cubicBezTo>
                    <a:pt x="107368" y="120000"/>
                    <a:pt x="107368" y="120000"/>
                    <a:pt x="107368" y="120000"/>
                  </a:cubicBezTo>
                  <a:cubicBezTo>
                    <a:pt x="113684" y="120000"/>
                    <a:pt x="120000" y="96000"/>
                    <a:pt x="120000" y="72000"/>
                  </a:cubicBezTo>
                  <a:cubicBezTo>
                    <a:pt x="120000" y="24000"/>
                    <a:pt x="113684" y="0"/>
                    <a:pt x="1073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8" name="Google Shape;828;p48"/>
            <p:cNvSpPr/>
            <p:nvPr/>
          </p:nvSpPr>
          <p:spPr>
            <a:xfrm>
              <a:off x="1293813" y="4230688"/>
              <a:ext cx="523800" cy="371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448" y="120000"/>
                  </a:moveTo>
                  <a:cubicBezTo>
                    <a:pt x="105306" y="120000"/>
                    <a:pt x="105306" y="120000"/>
                    <a:pt x="105306" y="120000"/>
                  </a:cubicBezTo>
                  <a:cubicBezTo>
                    <a:pt x="105306" y="116521"/>
                    <a:pt x="106530" y="113043"/>
                    <a:pt x="107755" y="111304"/>
                  </a:cubicBezTo>
                  <a:cubicBezTo>
                    <a:pt x="105306" y="111304"/>
                    <a:pt x="105306" y="111304"/>
                    <a:pt x="105306" y="111304"/>
                  </a:cubicBezTo>
                  <a:cubicBezTo>
                    <a:pt x="105306" y="8695"/>
                    <a:pt x="105306" y="8695"/>
                    <a:pt x="105306" y="8695"/>
                  </a:cubicBezTo>
                  <a:cubicBezTo>
                    <a:pt x="115102" y="8695"/>
                    <a:pt x="115102" y="8695"/>
                    <a:pt x="115102" y="8695"/>
                  </a:cubicBezTo>
                  <a:cubicBezTo>
                    <a:pt x="115102" y="102608"/>
                    <a:pt x="115102" y="102608"/>
                    <a:pt x="115102" y="102608"/>
                  </a:cubicBezTo>
                  <a:cubicBezTo>
                    <a:pt x="116326" y="102608"/>
                    <a:pt x="118775" y="100869"/>
                    <a:pt x="119999" y="100869"/>
                  </a:cubicBezTo>
                  <a:cubicBezTo>
                    <a:pt x="119999" y="3478"/>
                    <a:pt x="119999" y="3478"/>
                    <a:pt x="119999" y="3478"/>
                  </a:cubicBezTo>
                  <a:cubicBezTo>
                    <a:pt x="119999" y="1739"/>
                    <a:pt x="118775" y="0"/>
                    <a:pt x="117551" y="0"/>
                  </a:cubicBezTo>
                  <a:cubicBezTo>
                    <a:pt x="101632" y="0"/>
                    <a:pt x="101632" y="0"/>
                    <a:pt x="101632" y="0"/>
                  </a:cubicBezTo>
                  <a:cubicBezTo>
                    <a:pt x="100408" y="0"/>
                    <a:pt x="99183" y="1739"/>
                    <a:pt x="99183" y="3478"/>
                  </a:cubicBezTo>
                  <a:cubicBezTo>
                    <a:pt x="99183" y="111304"/>
                    <a:pt x="99183" y="111304"/>
                    <a:pt x="99183" y="111304"/>
                  </a:cubicBezTo>
                  <a:cubicBezTo>
                    <a:pt x="89387" y="111304"/>
                    <a:pt x="89387" y="111304"/>
                    <a:pt x="89387" y="111304"/>
                  </a:cubicBezTo>
                  <a:cubicBezTo>
                    <a:pt x="89387" y="55652"/>
                    <a:pt x="89387" y="55652"/>
                    <a:pt x="89387" y="55652"/>
                  </a:cubicBezTo>
                  <a:cubicBezTo>
                    <a:pt x="89387" y="53913"/>
                    <a:pt x="88163" y="52173"/>
                    <a:pt x="85714" y="52173"/>
                  </a:cubicBezTo>
                  <a:cubicBezTo>
                    <a:pt x="69795" y="52173"/>
                    <a:pt x="69795" y="52173"/>
                    <a:pt x="69795" y="52173"/>
                  </a:cubicBezTo>
                  <a:cubicBezTo>
                    <a:pt x="68571" y="52173"/>
                    <a:pt x="67346" y="53913"/>
                    <a:pt x="67346" y="55652"/>
                  </a:cubicBezTo>
                  <a:cubicBezTo>
                    <a:pt x="67346" y="111304"/>
                    <a:pt x="67346" y="111304"/>
                    <a:pt x="67346" y="111304"/>
                  </a:cubicBezTo>
                  <a:cubicBezTo>
                    <a:pt x="57551" y="111304"/>
                    <a:pt x="57551" y="111304"/>
                    <a:pt x="57551" y="111304"/>
                  </a:cubicBezTo>
                  <a:cubicBezTo>
                    <a:pt x="57551" y="41739"/>
                    <a:pt x="57551" y="41739"/>
                    <a:pt x="57551" y="41739"/>
                  </a:cubicBezTo>
                  <a:cubicBezTo>
                    <a:pt x="57551" y="38260"/>
                    <a:pt x="56326" y="36521"/>
                    <a:pt x="55102" y="36521"/>
                  </a:cubicBezTo>
                  <a:cubicBezTo>
                    <a:pt x="39183" y="36521"/>
                    <a:pt x="39183" y="36521"/>
                    <a:pt x="39183" y="36521"/>
                  </a:cubicBezTo>
                  <a:cubicBezTo>
                    <a:pt x="37959" y="36521"/>
                    <a:pt x="35510" y="38260"/>
                    <a:pt x="35510" y="41739"/>
                  </a:cubicBezTo>
                  <a:cubicBezTo>
                    <a:pt x="35510" y="111304"/>
                    <a:pt x="35510" y="111304"/>
                    <a:pt x="35510" y="111304"/>
                  </a:cubicBezTo>
                  <a:cubicBezTo>
                    <a:pt x="25714" y="111304"/>
                    <a:pt x="25714" y="111304"/>
                    <a:pt x="25714" y="111304"/>
                  </a:cubicBezTo>
                  <a:cubicBezTo>
                    <a:pt x="25714" y="78260"/>
                    <a:pt x="25714" y="78260"/>
                    <a:pt x="25714" y="78260"/>
                  </a:cubicBezTo>
                  <a:cubicBezTo>
                    <a:pt x="25714" y="76521"/>
                    <a:pt x="24489" y="74782"/>
                    <a:pt x="23265" y="74782"/>
                  </a:cubicBezTo>
                  <a:cubicBezTo>
                    <a:pt x="7346" y="74782"/>
                    <a:pt x="7346" y="74782"/>
                    <a:pt x="7346" y="74782"/>
                  </a:cubicBezTo>
                  <a:cubicBezTo>
                    <a:pt x="6122" y="74782"/>
                    <a:pt x="4897" y="76521"/>
                    <a:pt x="4897" y="78260"/>
                  </a:cubicBezTo>
                  <a:cubicBezTo>
                    <a:pt x="4897" y="111304"/>
                    <a:pt x="4897" y="111304"/>
                    <a:pt x="4897" y="111304"/>
                  </a:cubicBezTo>
                  <a:cubicBezTo>
                    <a:pt x="2448" y="111304"/>
                    <a:pt x="2448" y="111304"/>
                    <a:pt x="2448" y="111304"/>
                  </a:cubicBezTo>
                  <a:cubicBezTo>
                    <a:pt x="1224" y="111304"/>
                    <a:pt x="0" y="113043"/>
                    <a:pt x="0" y="114782"/>
                  </a:cubicBezTo>
                  <a:cubicBezTo>
                    <a:pt x="0" y="118260"/>
                    <a:pt x="1224" y="120000"/>
                    <a:pt x="2448" y="120000"/>
                  </a:cubicBezTo>
                  <a:close/>
                  <a:moveTo>
                    <a:pt x="73469" y="60869"/>
                  </a:moveTo>
                  <a:cubicBezTo>
                    <a:pt x="83265" y="60869"/>
                    <a:pt x="83265" y="60869"/>
                    <a:pt x="83265" y="60869"/>
                  </a:cubicBezTo>
                  <a:cubicBezTo>
                    <a:pt x="83265" y="111304"/>
                    <a:pt x="83265" y="111304"/>
                    <a:pt x="83265" y="111304"/>
                  </a:cubicBezTo>
                  <a:cubicBezTo>
                    <a:pt x="73469" y="111304"/>
                    <a:pt x="73469" y="111304"/>
                    <a:pt x="73469" y="111304"/>
                  </a:cubicBezTo>
                  <a:lnTo>
                    <a:pt x="73469" y="60869"/>
                  </a:lnTo>
                  <a:close/>
                  <a:moveTo>
                    <a:pt x="41632" y="45217"/>
                  </a:moveTo>
                  <a:cubicBezTo>
                    <a:pt x="51428" y="45217"/>
                    <a:pt x="51428" y="45217"/>
                    <a:pt x="51428" y="45217"/>
                  </a:cubicBezTo>
                  <a:cubicBezTo>
                    <a:pt x="51428" y="111304"/>
                    <a:pt x="51428" y="111304"/>
                    <a:pt x="51428" y="111304"/>
                  </a:cubicBezTo>
                  <a:cubicBezTo>
                    <a:pt x="41632" y="111304"/>
                    <a:pt x="41632" y="111304"/>
                    <a:pt x="41632" y="111304"/>
                  </a:cubicBezTo>
                  <a:lnTo>
                    <a:pt x="41632" y="45217"/>
                  </a:lnTo>
                  <a:close/>
                  <a:moveTo>
                    <a:pt x="11020" y="83478"/>
                  </a:moveTo>
                  <a:cubicBezTo>
                    <a:pt x="20816" y="83478"/>
                    <a:pt x="20816" y="83478"/>
                    <a:pt x="20816" y="83478"/>
                  </a:cubicBezTo>
                  <a:cubicBezTo>
                    <a:pt x="20816" y="111304"/>
                    <a:pt x="20816" y="111304"/>
                    <a:pt x="20816" y="111304"/>
                  </a:cubicBezTo>
                  <a:cubicBezTo>
                    <a:pt x="11020" y="111304"/>
                    <a:pt x="11020" y="111304"/>
                    <a:pt x="11020" y="111304"/>
                  </a:cubicBezTo>
                  <a:lnTo>
                    <a:pt x="11020" y="834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9" name="Google Shape;829;p48"/>
            <p:cNvSpPr/>
            <p:nvPr/>
          </p:nvSpPr>
          <p:spPr>
            <a:xfrm>
              <a:off x="1106488" y="3538538"/>
              <a:ext cx="936600" cy="1255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2971" y="117948"/>
                  </a:moveTo>
                  <a:cubicBezTo>
                    <a:pt x="3428" y="117948"/>
                    <a:pt x="3428" y="117948"/>
                    <a:pt x="3428" y="117948"/>
                  </a:cubicBezTo>
                  <a:cubicBezTo>
                    <a:pt x="3428" y="2564"/>
                    <a:pt x="3428" y="2564"/>
                    <a:pt x="3428" y="2564"/>
                  </a:cubicBezTo>
                  <a:cubicBezTo>
                    <a:pt x="75428" y="2564"/>
                    <a:pt x="75428" y="2564"/>
                    <a:pt x="75428" y="2564"/>
                  </a:cubicBezTo>
                  <a:cubicBezTo>
                    <a:pt x="75428" y="31794"/>
                    <a:pt x="75428" y="31794"/>
                    <a:pt x="75428" y="31794"/>
                  </a:cubicBezTo>
                  <a:cubicBezTo>
                    <a:pt x="75428" y="32820"/>
                    <a:pt x="76114" y="33333"/>
                    <a:pt x="76800" y="33333"/>
                  </a:cubicBezTo>
                  <a:cubicBezTo>
                    <a:pt x="116571" y="33333"/>
                    <a:pt x="116571" y="33333"/>
                    <a:pt x="116571" y="33333"/>
                  </a:cubicBezTo>
                  <a:cubicBezTo>
                    <a:pt x="116571" y="92307"/>
                    <a:pt x="116571" y="92307"/>
                    <a:pt x="116571" y="92307"/>
                  </a:cubicBezTo>
                  <a:cubicBezTo>
                    <a:pt x="117257" y="92820"/>
                    <a:pt x="117257" y="94358"/>
                    <a:pt x="117257" y="95384"/>
                  </a:cubicBezTo>
                  <a:cubicBezTo>
                    <a:pt x="117257" y="97435"/>
                    <a:pt x="117257" y="97435"/>
                    <a:pt x="117257" y="97435"/>
                  </a:cubicBezTo>
                  <a:cubicBezTo>
                    <a:pt x="117942" y="97435"/>
                    <a:pt x="118628" y="96923"/>
                    <a:pt x="119999" y="96410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314" y="31794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78171" y="512"/>
                    <a:pt x="78171" y="512"/>
                    <a:pt x="78171" y="512"/>
                  </a:cubicBezTo>
                  <a:cubicBezTo>
                    <a:pt x="78171" y="512"/>
                    <a:pt x="78171" y="512"/>
                    <a:pt x="78171" y="0"/>
                  </a:cubicBezTo>
                  <a:cubicBezTo>
                    <a:pt x="78171" y="0"/>
                    <a:pt x="78171" y="0"/>
                    <a:pt x="78171" y="0"/>
                  </a:cubicBezTo>
                  <a:cubicBezTo>
                    <a:pt x="78171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6800" y="0"/>
                  </a:cubicBezTo>
                  <a:cubicBezTo>
                    <a:pt x="2057" y="0"/>
                    <a:pt x="2057" y="0"/>
                    <a:pt x="2057" y="0"/>
                  </a:cubicBezTo>
                  <a:cubicBezTo>
                    <a:pt x="685" y="0"/>
                    <a:pt x="0" y="512"/>
                    <a:pt x="0" y="1538"/>
                  </a:cubicBezTo>
                  <a:cubicBezTo>
                    <a:pt x="0" y="118974"/>
                    <a:pt x="0" y="118974"/>
                    <a:pt x="0" y="118974"/>
                  </a:cubicBezTo>
                  <a:cubicBezTo>
                    <a:pt x="0" y="119487"/>
                    <a:pt x="685" y="120000"/>
                    <a:pt x="2057" y="120000"/>
                  </a:cubicBezTo>
                  <a:cubicBezTo>
                    <a:pt x="82971" y="120000"/>
                    <a:pt x="82971" y="120000"/>
                    <a:pt x="82971" y="120000"/>
                  </a:cubicBezTo>
                  <a:lnTo>
                    <a:pt x="82971" y="117948"/>
                  </a:lnTo>
                  <a:close/>
                  <a:moveTo>
                    <a:pt x="78857" y="4102"/>
                  </a:moveTo>
                  <a:cubicBezTo>
                    <a:pt x="113828" y="30769"/>
                    <a:pt x="113828" y="30769"/>
                    <a:pt x="113828" y="30769"/>
                  </a:cubicBezTo>
                  <a:cubicBezTo>
                    <a:pt x="78857" y="30769"/>
                    <a:pt x="78857" y="30769"/>
                    <a:pt x="78857" y="30769"/>
                  </a:cubicBezTo>
                  <a:lnTo>
                    <a:pt x="78857" y="41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0" name="Google Shape;830;p48"/>
            <p:cNvSpPr/>
            <p:nvPr/>
          </p:nvSpPr>
          <p:spPr>
            <a:xfrm>
              <a:off x="1293813" y="3748088"/>
              <a:ext cx="2508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1" name="Google Shape;831;p48"/>
            <p:cNvSpPr/>
            <p:nvPr/>
          </p:nvSpPr>
          <p:spPr>
            <a:xfrm>
              <a:off x="1293813" y="3919538"/>
              <a:ext cx="2508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6000"/>
                    <a:pt x="120000" y="48000"/>
                  </a:cubicBezTo>
                  <a:cubicBezTo>
                    <a:pt x="120000" y="24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24000"/>
                    <a:pt x="0" y="48000"/>
                  </a:cubicBezTo>
                  <a:cubicBezTo>
                    <a:pt x="0" y="96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2" name="Google Shape;832;p48"/>
            <p:cNvSpPr/>
            <p:nvPr/>
          </p:nvSpPr>
          <p:spPr>
            <a:xfrm>
              <a:off x="1325563" y="4048125"/>
              <a:ext cx="480900" cy="301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7333" y="64285"/>
                  </a:moveTo>
                  <a:cubicBezTo>
                    <a:pt x="74666" y="64285"/>
                    <a:pt x="72000" y="66428"/>
                    <a:pt x="70666" y="68571"/>
                  </a:cubicBezTo>
                  <a:cubicBezTo>
                    <a:pt x="52000" y="59999"/>
                    <a:pt x="52000" y="59999"/>
                    <a:pt x="52000" y="59999"/>
                  </a:cubicBezTo>
                  <a:cubicBezTo>
                    <a:pt x="52000" y="51428"/>
                    <a:pt x="48000" y="44999"/>
                    <a:pt x="42666" y="44999"/>
                  </a:cubicBezTo>
                  <a:cubicBezTo>
                    <a:pt x="38666" y="44999"/>
                    <a:pt x="34666" y="51428"/>
                    <a:pt x="34666" y="59999"/>
                  </a:cubicBezTo>
                  <a:cubicBezTo>
                    <a:pt x="34666" y="62142"/>
                    <a:pt x="34666" y="62142"/>
                    <a:pt x="34666" y="64285"/>
                  </a:cubicBezTo>
                  <a:cubicBezTo>
                    <a:pt x="13333" y="92142"/>
                    <a:pt x="13333" y="92142"/>
                    <a:pt x="13333" y="92142"/>
                  </a:cubicBezTo>
                  <a:cubicBezTo>
                    <a:pt x="12000" y="92142"/>
                    <a:pt x="10666" y="92142"/>
                    <a:pt x="9333" y="92142"/>
                  </a:cubicBezTo>
                  <a:cubicBezTo>
                    <a:pt x="4000" y="92142"/>
                    <a:pt x="0" y="98571"/>
                    <a:pt x="0" y="104999"/>
                  </a:cubicBezTo>
                  <a:cubicBezTo>
                    <a:pt x="0" y="113571"/>
                    <a:pt x="4000" y="119999"/>
                    <a:pt x="9333" y="119999"/>
                  </a:cubicBezTo>
                  <a:cubicBezTo>
                    <a:pt x="13333" y="119999"/>
                    <a:pt x="17333" y="113571"/>
                    <a:pt x="17333" y="104999"/>
                  </a:cubicBezTo>
                  <a:cubicBezTo>
                    <a:pt x="17333" y="102857"/>
                    <a:pt x="17333" y="102857"/>
                    <a:pt x="17333" y="100714"/>
                  </a:cubicBezTo>
                  <a:cubicBezTo>
                    <a:pt x="38666" y="72857"/>
                    <a:pt x="38666" y="72857"/>
                    <a:pt x="38666" y="72857"/>
                  </a:cubicBezTo>
                  <a:cubicBezTo>
                    <a:pt x="40000" y="72857"/>
                    <a:pt x="41333" y="75000"/>
                    <a:pt x="42666" y="75000"/>
                  </a:cubicBezTo>
                  <a:cubicBezTo>
                    <a:pt x="45333" y="75000"/>
                    <a:pt x="48000" y="72857"/>
                    <a:pt x="49333" y="68571"/>
                  </a:cubicBezTo>
                  <a:cubicBezTo>
                    <a:pt x="68000" y="79285"/>
                    <a:pt x="68000" y="79285"/>
                    <a:pt x="68000" y="79285"/>
                  </a:cubicBezTo>
                  <a:cubicBezTo>
                    <a:pt x="68000" y="85714"/>
                    <a:pt x="72000" y="92142"/>
                    <a:pt x="77333" y="92142"/>
                  </a:cubicBezTo>
                  <a:cubicBezTo>
                    <a:pt x="82666" y="92142"/>
                    <a:pt x="86666" y="85714"/>
                    <a:pt x="86666" y="77142"/>
                  </a:cubicBezTo>
                  <a:cubicBezTo>
                    <a:pt x="86666" y="75000"/>
                    <a:pt x="85333" y="72857"/>
                    <a:pt x="85333" y="70714"/>
                  </a:cubicBezTo>
                  <a:cubicBezTo>
                    <a:pt x="108000" y="27857"/>
                    <a:pt x="108000" y="27857"/>
                    <a:pt x="108000" y="27857"/>
                  </a:cubicBezTo>
                  <a:cubicBezTo>
                    <a:pt x="109333" y="27857"/>
                    <a:pt x="110666" y="27857"/>
                    <a:pt x="112000" y="27857"/>
                  </a:cubicBezTo>
                  <a:cubicBezTo>
                    <a:pt x="116000" y="27857"/>
                    <a:pt x="120000" y="21428"/>
                    <a:pt x="120000" y="12857"/>
                  </a:cubicBezTo>
                  <a:cubicBezTo>
                    <a:pt x="120000" y="6428"/>
                    <a:pt x="116000" y="0"/>
                    <a:pt x="112000" y="0"/>
                  </a:cubicBezTo>
                  <a:cubicBezTo>
                    <a:pt x="106666" y="0"/>
                    <a:pt x="102666" y="6428"/>
                    <a:pt x="102666" y="12857"/>
                  </a:cubicBezTo>
                  <a:cubicBezTo>
                    <a:pt x="102666" y="17142"/>
                    <a:pt x="102666" y="19285"/>
                    <a:pt x="104000" y="21428"/>
                  </a:cubicBezTo>
                  <a:cubicBezTo>
                    <a:pt x="80000" y="64285"/>
                    <a:pt x="80000" y="64285"/>
                    <a:pt x="80000" y="64285"/>
                  </a:cubicBezTo>
                  <a:cubicBezTo>
                    <a:pt x="78666" y="64285"/>
                    <a:pt x="78666" y="64285"/>
                    <a:pt x="77333" y="64285"/>
                  </a:cubicBezTo>
                  <a:close/>
                  <a:moveTo>
                    <a:pt x="9333" y="109285"/>
                  </a:moveTo>
                  <a:cubicBezTo>
                    <a:pt x="8000" y="109285"/>
                    <a:pt x="6666" y="107142"/>
                    <a:pt x="6666" y="104999"/>
                  </a:cubicBezTo>
                  <a:cubicBezTo>
                    <a:pt x="6666" y="102857"/>
                    <a:pt x="8000" y="100714"/>
                    <a:pt x="9333" y="100714"/>
                  </a:cubicBezTo>
                  <a:cubicBezTo>
                    <a:pt x="10666" y="100714"/>
                    <a:pt x="10666" y="102857"/>
                    <a:pt x="10666" y="104999"/>
                  </a:cubicBezTo>
                  <a:cubicBezTo>
                    <a:pt x="10666" y="107142"/>
                    <a:pt x="10666" y="109285"/>
                    <a:pt x="9333" y="109285"/>
                  </a:cubicBezTo>
                  <a:close/>
                  <a:moveTo>
                    <a:pt x="42666" y="64285"/>
                  </a:moveTo>
                  <a:cubicBezTo>
                    <a:pt x="41333" y="64285"/>
                    <a:pt x="40000" y="62142"/>
                    <a:pt x="40000" y="59999"/>
                  </a:cubicBezTo>
                  <a:cubicBezTo>
                    <a:pt x="40000" y="57857"/>
                    <a:pt x="41333" y="55714"/>
                    <a:pt x="42666" y="55714"/>
                  </a:cubicBezTo>
                  <a:cubicBezTo>
                    <a:pt x="44000" y="55714"/>
                    <a:pt x="45333" y="57857"/>
                    <a:pt x="45333" y="59999"/>
                  </a:cubicBezTo>
                  <a:cubicBezTo>
                    <a:pt x="45333" y="62142"/>
                    <a:pt x="44000" y="64285"/>
                    <a:pt x="42666" y="64285"/>
                  </a:cubicBezTo>
                  <a:close/>
                  <a:moveTo>
                    <a:pt x="77333" y="81428"/>
                  </a:moveTo>
                  <a:cubicBezTo>
                    <a:pt x="76000" y="81428"/>
                    <a:pt x="74666" y="79285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5000"/>
                  </a:cubicBezTo>
                  <a:cubicBezTo>
                    <a:pt x="76000" y="75000"/>
                    <a:pt x="76000" y="75000"/>
                    <a:pt x="77333" y="75000"/>
                  </a:cubicBezTo>
                  <a:cubicBezTo>
                    <a:pt x="78666" y="75000"/>
                    <a:pt x="80000" y="75000"/>
                    <a:pt x="80000" y="77142"/>
                  </a:cubicBezTo>
                  <a:cubicBezTo>
                    <a:pt x="80000" y="79285"/>
                    <a:pt x="78666" y="81428"/>
                    <a:pt x="77333" y="81428"/>
                  </a:cubicBezTo>
                  <a:close/>
                  <a:moveTo>
                    <a:pt x="112000" y="10714"/>
                  </a:moveTo>
                  <a:cubicBezTo>
                    <a:pt x="113333" y="10714"/>
                    <a:pt x="113333" y="10714"/>
                    <a:pt x="113333" y="12857"/>
                  </a:cubicBezTo>
                  <a:cubicBezTo>
                    <a:pt x="113333" y="14999"/>
                    <a:pt x="113333" y="17142"/>
                    <a:pt x="112000" y="17142"/>
                  </a:cubicBezTo>
                  <a:cubicBezTo>
                    <a:pt x="109333" y="17142"/>
                    <a:pt x="109333" y="14999"/>
                    <a:pt x="109333" y="12857"/>
                  </a:cubicBezTo>
                  <a:cubicBezTo>
                    <a:pt x="109333" y="10714"/>
                    <a:pt x="109333" y="10714"/>
                    <a:pt x="112000" y="107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3" name="Google Shape;833;p48"/>
            <p:cNvSpPr/>
            <p:nvPr/>
          </p:nvSpPr>
          <p:spPr>
            <a:xfrm>
              <a:off x="1293813" y="3833813"/>
              <a:ext cx="2508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4" name="Google Shape;834;p48"/>
            <p:cNvSpPr/>
            <p:nvPr/>
          </p:nvSpPr>
          <p:spPr>
            <a:xfrm>
              <a:off x="1555750" y="4462463"/>
              <a:ext cx="711300" cy="1544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9774" y="62500"/>
                  </a:moveTo>
                  <a:cubicBezTo>
                    <a:pt x="32481" y="64583"/>
                    <a:pt x="36090" y="66250"/>
                    <a:pt x="41503" y="67916"/>
                  </a:cubicBezTo>
                  <a:cubicBezTo>
                    <a:pt x="41503" y="76250"/>
                    <a:pt x="41503" y="76250"/>
                    <a:pt x="41503" y="76250"/>
                  </a:cubicBezTo>
                  <a:cubicBezTo>
                    <a:pt x="31578" y="76250"/>
                    <a:pt x="31578" y="76250"/>
                    <a:pt x="31578" y="76250"/>
                  </a:cubicBezTo>
                  <a:cubicBezTo>
                    <a:pt x="30676" y="76250"/>
                    <a:pt x="29774" y="77083"/>
                    <a:pt x="29774" y="77500"/>
                  </a:cubicBezTo>
                  <a:cubicBezTo>
                    <a:pt x="29774" y="89166"/>
                    <a:pt x="29774" y="89166"/>
                    <a:pt x="29774" y="89166"/>
                  </a:cubicBezTo>
                  <a:cubicBezTo>
                    <a:pt x="29774" y="120000"/>
                    <a:pt x="29774" y="120000"/>
                    <a:pt x="29774" y="120000"/>
                  </a:cubicBezTo>
                  <a:cubicBezTo>
                    <a:pt x="34285" y="120000"/>
                    <a:pt x="34285" y="120000"/>
                    <a:pt x="34285" y="120000"/>
                  </a:cubicBezTo>
                  <a:cubicBezTo>
                    <a:pt x="34285" y="90000"/>
                    <a:pt x="34285" y="90000"/>
                    <a:pt x="34285" y="90000"/>
                  </a:cubicBezTo>
                  <a:cubicBezTo>
                    <a:pt x="110977" y="90000"/>
                    <a:pt x="110977" y="90000"/>
                    <a:pt x="110977" y="90000"/>
                  </a:cubicBezTo>
                  <a:cubicBezTo>
                    <a:pt x="110977" y="120000"/>
                    <a:pt x="110977" y="120000"/>
                    <a:pt x="110977" y="120000"/>
                  </a:cubicBezTo>
                  <a:cubicBezTo>
                    <a:pt x="115488" y="120000"/>
                    <a:pt x="115488" y="120000"/>
                    <a:pt x="115488" y="120000"/>
                  </a:cubicBezTo>
                  <a:cubicBezTo>
                    <a:pt x="115488" y="89166"/>
                    <a:pt x="115488" y="89166"/>
                    <a:pt x="115488" y="89166"/>
                  </a:cubicBezTo>
                  <a:cubicBezTo>
                    <a:pt x="115488" y="77500"/>
                    <a:pt x="115488" y="77500"/>
                    <a:pt x="115488" y="77500"/>
                  </a:cubicBezTo>
                  <a:cubicBezTo>
                    <a:pt x="115488" y="77083"/>
                    <a:pt x="114586" y="76250"/>
                    <a:pt x="112781" y="76250"/>
                  </a:cubicBezTo>
                  <a:cubicBezTo>
                    <a:pt x="103759" y="76250"/>
                    <a:pt x="103759" y="76250"/>
                    <a:pt x="103759" y="76250"/>
                  </a:cubicBezTo>
                  <a:cubicBezTo>
                    <a:pt x="103759" y="67500"/>
                    <a:pt x="103759" y="67500"/>
                    <a:pt x="103759" y="67500"/>
                  </a:cubicBezTo>
                  <a:cubicBezTo>
                    <a:pt x="113684" y="64166"/>
                    <a:pt x="120000" y="59166"/>
                    <a:pt x="120000" y="53333"/>
                  </a:cubicBezTo>
                  <a:cubicBezTo>
                    <a:pt x="120000" y="21666"/>
                    <a:pt x="120000" y="21666"/>
                    <a:pt x="120000" y="21666"/>
                  </a:cubicBezTo>
                  <a:cubicBezTo>
                    <a:pt x="120000" y="18333"/>
                    <a:pt x="114586" y="15833"/>
                    <a:pt x="107368" y="15833"/>
                  </a:cubicBezTo>
                  <a:cubicBezTo>
                    <a:pt x="104661" y="15833"/>
                    <a:pt x="101954" y="16250"/>
                    <a:pt x="99248" y="17083"/>
                  </a:cubicBezTo>
                  <a:cubicBezTo>
                    <a:pt x="99248" y="12083"/>
                    <a:pt x="99248" y="12083"/>
                    <a:pt x="99248" y="12083"/>
                  </a:cubicBezTo>
                  <a:cubicBezTo>
                    <a:pt x="99248" y="8750"/>
                    <a:pt x="93834" y="6250"/>
                    <a:pt x="86616" y="6250"/>
                  </a:cubicBezTo>
                  <a:cubicBezTo>
                    <a:pt x="83909" y="6250"/>
                    <a:pt x="81203" y="6666"/>
                    <a:pt x="78496" y="7500"/>
                  </a:cubicBezTo>
                  <a:cubicBezTo>
                    <a:pt x="78496" y="5833"/>
                    <a:pt x="78496" y="5833"/>
                    <a:pt x="78496" y="5833"/>
                  </a:cubicBezTo>
                  <a:cubicBezTo>
                    <a:pt x="78496" y="2500"/>
                    <a:pt x="73082" y="0"/>
                    <a:pt x="65864" y="0"/>
                  </a:cubicBezTo>
                  <a:cubicBezTo>
                    <a:pt x="59548" y="0"/>
                    <a:pt x="54135" y="2500"/>
                    <a:pt x="54135" y="5833"/>
                  </a:cubicBezTo>
                  <a:cubicBezTo>
                    <a:pt x="54135" y="7500"/>
                    <a:pt x="54135" y="7500"/>
                    <a:pt x="54135" y="7500"/>
                  </a:cubicBezTo>
                  <a:cubicBezTo>
                    <a:pt x="51428" y="6666"/>
                    <a:pt x="48721" y="6250"/>
                    <a:pt x="45112" y="6250"/>
                  </a:cubicBezTo>
                  <a:cubicBezTo>
                    <a:pt x="38796" y="6250"/>
                    <a:pt x="33383" y="8750"/>
                    <a:pt x="33383" y="12083"/>
                  </a:cubicBezTo>
                  <a:cubicBezTo>
                    <a:pt x="33383" y="41250"/>
                    <a:pt x="33383" y="41250"/>
                    <a:pt x="33383" y="41250"/>
                  </a:cubicBezTo>
                  <a:cubicBezTo>
                    <a:pt x="18947" y="33333"/>
                    <a:pt x="18947" y="33333"/>
                    <a:pt x="18947" y="33333"/>
                  </a:cubicBezTo>
                  <a:cubicBezTo>
                    <a:pt x="18947" y="33333"/>
                    <a:pt x="18045" y="33333"/>
                    <a:pt x="18045" y="33333"/>
                  </a:cubicBezTo>
                  <a:cubicBezTo>
                    <a:pt x="14436" y="31666"/>
                    <a:pt x="8120" y="31666"/>
                    <a:pt x="4511" y="33333"/>
                  </a:cubicBezTo>
                  <a:cubicBezTo>
                    <a:pt x="902" y="35000"/>
                    <a:pt x="0" y="37500"/>
                    <a:pt x="2706" y="39583"/>
                  </a:cubicBezTo>
                  <a:cubicBezTo>
                    <a:pt x="4511" y="40833"/>
                    <a:pt x="18045" y="54166"/>
                    <a:pt x="29774" y="62500"/>
                  </a:cubicBezTo>
                  <a:close/>
                  <a:moveTo>
                    <a:pt x="110977" y="78333"/>
                  </a:moveTo>
                  <a:cubicBezTo>
                    <a:pt x="110977" y="88333"/>
                    <a:pt x="110977" y="88333"/>
                    <a:pt x="110977" y="88333"/>
                  </a:cubicBezTo>
                  <a:cubicBezTo>
                    <a:pt x="34285" y="88333"/>
                    <a:pt x="34285" y="88333"/>
                    <a:pt x="34285" y="88333"/>
                  </a:cubicBezTo>
                  <a:cubicBezTo>
                    <a:pt x="34285" y="78333"/>
                    <a:pt x="34285" y="78333"/>
                    <a:pt x="34285" y="78333"/>
                  </a:cubicBezTo>
                  <a:lnTo>
                    <a:pt x="110977" y="78333"/>
                  </a:lnTo>
                  <a:close/>
                  <a:moveTo>
                    <a:pt x="7218" y="35000"/>
                  </a:moveTo>
                  <a:cubicBezTo>
                    <a:pt x="9022" y="33750"/>
                    <a:pt x="12631" y="33750"/>
                    <a:pt x="15338" y="34583"/>
                  </a:cubicBezTo>
                  <a:cubicBezTo>
                    <a:pt x="33383" y="44583"/>
                    <a:pt x="33383" y="44583"/>
                    <a:pt x="33383" y="44583"/>
                  </a:cubicBezTo>
                  <a:cubicBezTo>
                    <a:pt x="34285" y="45000"/>
                    <a:pt x="35187" y="45000"/>
                    <a:pt x="36090" y="45000"/>
                  </a:cubicBezTo>
                  <a:cubicBezTo>
                    <a:pt x="36992" y="44583"/>
                    <a:pt x="36992" y="44166"/>
                    <a:pt x="36992" y="43750"/>
                  </a:cubicBezTo>
                  <a:cubicBezTo>
                    <a:pt x="36992" y="12083"/>
                    <a:pt x="36992" y="12083"/>
                    <a:pt x="36992" y="12083"/>
                  </a:cubicBezTo>
                  <a:cubicBezTo>
                    <a:pt x="36992" y="10416"/>
                    <a:pt x="40601" y="8750"/>
                    <a:pt x="44210" y="8333"/>
                  </a:cubicBezTo>
                  <a:cubicBezTo>
                    <a:pt x="49624" y="7916"/>
                    <a:pt x="54135" y="10000"/>
                    <a:pt x="54135" y="12083"/>
                  </a:cubicBezTo>
                  <a:cubicBezTo>
                    <a:pt x="54135" y="29583"/>
                    <a:pt x="54135" y="29583"/>
                    <a:pt x="54135" y="29583"/>
                  </a:cubicBezTo>
                  <a:cubicBezTo>
                    <a:pt x="54135" y="30000"/>
                    <a:pt x="55037" y="30416"/>
                    <a:pt x="55939" y="30416"/>
                  </a:cubicBezTo>
                  <a:cubicBezTo>
                    <a:pt x="55939" y="30416"/>
                    <a:pt x="55939" y="30416"/>
                    <a:pt x="55939" y="30416"/>
                  </a:cubicBezTo>
                  <a:cubicBezTo>
                    <a:pt x="56842" y="30416"/>
                    <a:pt x="57744" y="30000"/>
                    <a:pt x="57744" y="29583"/>
                  </a:cubicBezTo>
                  <a:cubicBezTo>
                    <a:pt x="57744" y="12083"/>
                    <a:pt x="57744" y="12083"/>
                    <a:pt x="57744" y="12083"/>
                  </a:cubicBezTo>
                  <a:cubicBezTo>
                    <a:pt x="57744" y="5833"/>
                    <a:pt x="57744" y="5833"/>
                    <a:pt x="57744" y="5833"/>
                  </a:cubicBezTo>
                  <a:cubicBezTo>
                    <a:pt x="57744" y="3750"/>
                    <a:pt x="61353" y="2083"/>
                    <a:pt x="64962" y="2083"/>
                  </a:cubicBezTo>
                  <a:cubicBezTo>
                    <a:pt x="70375" y="1666"/>
                    <a:pt x="73984" y="3333"/>
                    <a:pt x="73984" y="5833"/>
                  </a:cubicBezTo>
                  <a:cubicBezTo>
                    <a:pt x="73984" y="12083"/>
                    <a:pt x="73984" y="12083"/>
                    <a:pt x="73984" y="12083"/>
                  </a:cubicBezTo>
                  <a:cubicBezTo>
                    <a:pt x="73984" y="29583"/>
                    <a:pt x="73984" y="29583"/>
                    <a:pt x="73984" y="29583"/>
                  </a:cubicBezTo>
                  <a:cubicBezTo>
                    <a:pt x="73984" y="30000"/>
                    <a:pt x="75789" y="30416"/>
                    <a:pt x="76691" y="30416"/>
                  </a:cubicBezTo>
                  <a:cubicBezTo>
                    <a:pt x="76691" y="30416"/>
                    <a:pt x="76691" y="30416"/>
                    <a:pt x="76691" y="30416"/>
                  </a:cubicBezTo>
                  <a:cubicBezTo>
                    <a:pt x="77593" y="30416"/>
                    <a:pt x="78496" y="30000"/>
                    <a:pt x="78496" y="29583"/>
                  </a:cubicBezTo>
                  <a:cubicBezTo>
                    <a:pt x="78496" y="12083"/>
                    <a:pt x="78496" y="12083"/>
                    <a:pt x="78496" y="12083"/>
                  </a:cubicBezTo>
                  <a:cubicBezTo>
                    <a:pt x="78496" y="10416"/>
                    <a:pt x="82105" y="8750"/>
                    <a:pt x="85714" y="8333"/>
                  </a:cubicBezTo>
                  <a:cubicBezTo>
                    <a:pt x="91127" y="7916"/>
                    <a:pt x="94736" y="10000"/>
                    <a:pt x="94736" y="12083"/>
                  </a:cubicBezTo>
                  <a:cubicBezTo>
                    <a:pt x="94736" y="21666"/>
                    <a:pt x="94736" y="21666"/>
                    <a:pt x="94736" y="21666"/>
                  </a:cubicBezTo>
                  <a:cubicBezTo>
                    <a:pt x="94736" y="34166"/>
                    <a:pt x="94736" y="34166"/>
                    <a:pt x="94736" y="34166"/>
                  </a:cubicBezTo>
                  <a:cubicBezTo>
                    <a:pt x="94736" y="34583"/>
                    <a:pt x="95639" y="35416"/>
                    <a:pt x="97443" y="35416"/>
                  </a:cubicBezTo>
                  <a:cubicBezTo>
                    <a:pt x="97443" y="35416"/>
                    <a:pt x="97443" y="35416"/>
                    <a:pt x="97443" y="35416"/>
                  </a:cubicBezTo>
                  <a:cubicBezTo>
                    <a:pt x="98345" y="35416"/>
                    <a:pt x="99248" y="34583"/>
                    <a:pt x="99248" y="34166"/>
                  </a:cubicBezTo>
                  <a:cubicBezTo>
                    <a:pt x="99248" y="21666"/>
                    <a:pt x="99248" y="21666"/>
                    <a:pt x="99248" y="21666"/>
                  </a:cubicBezTo>
                  <a:cubicBezTo>
                    <a:pt x="99248" y="20000"/>
                    <a:pt x="101954" y="17916"/>
                    <a:pt x="106466" y="17916"/>
                  </a:cubicBezTo>
                  <a:cubicBezTo>
                    <a:pt x="110977" y="17500"/>
                    <a:pt x="115488" y="19166"/>
                    <a:pt x="115488" y="21666"/>
                  </a:cubicBezTo>
                  <a:cubicBezTo>
                    <a:pt x="115488" y="53333"/>
                    <a:pt x="115488" y="53333"/>
                    <a:pt x="115488" y="53333"/>
                  </a:cubicBezTo>
                  <a:cubicBezTo>
                    <a:pt x="115488" y="58750"/>
                    <a:pt x="110075" y="63333"/>
                    <a:pt x="100150" y="65833"/>
                  </a:cubicBezTo>
                  <a:cubicBezTo>
                    <a:pt x="100150" y="66250"/>
                    <a:pt x="99248" y="66666"/>
                    <a:pt x="99248" y="67083"/>
                  </a:cubicBezTo>
                  <a:cubicBezTo>
                    <a:pt x="99248" y="76250"/>
                    <a:pt x="99248" y="76250"/>
                    <a:pt x="99248" y="76250"/>
                  </a:cubicBezTo>
                  <a:cubicBezTo>
                    <a:pt x="46015" y="76250"/>
                    <a:pt x="46015" y="76250"/>
                    <a:pt x="46015" y="76250"/>
                  </a:cubicBezTo>
                  <a:cubicBezTo>
                    <a:pt x="46015" y="67083"/>
                    <a:pt x="46015" y="67083"/>
                    <a:pt x="46015" y="67083"/>
                  </a:cubicBezTo>
                  <a:cubicBezTo>
                    <a:pt x="46015" y="66666"/>
                    <a:pt x="45112" y="66666"/>
                    <a:pt x="44210" y="66250"/>
                  </a:cubicBezTo>
                  <a:cubicBezTo>
                    <a:pt x="39699" y="65000"/>
                    <a:pt x="36090" y="63333"/>
                    <a:pt x="33383" y="61250"/>
                  </a:cubicBezTo>
                  <a:cubicBezTo>
                    <a:pt x="21654" y="52916"/>
                    <a:pt x="7218" y="38750"/>
                    <a:pt x="7218" y="38750"/>
                  </a:cubicBezTo>
                  <a:cubicBezTo>
                    <a:pt x="6315" y="38750"/>
                    <a:pt x="6315" y="38750"/>
                    <a:pt x="6315" y="38333"/>
                  </a:cubicBezTo>
                  <a:cubicBezTo>
                    <a:pt x="4511" y="37500"/>
                    <a:pt x="5413" y="35833"/>
                    <a:pt x="7218" y="35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35" name="Google Shape;835;p48"/>
          <p:cNvGrpSpPr/>
          <p:nvPr/>
        </p:nvGrpSpPr>
        <p:grpSpPr>
          <a:xfrm>
            <a:off x="724990" y="3401518"/>
            <a:ext cx="1362282" cy="1180199"/>
            <a:chOff x="3305175" y="4144963"/>
            <a:chExt cx="2149388" cy="1862100"/>
          </a:xfrm>
        </p:grpSpPr>
        <p:sp>
          <p:nvSpPr>
            <p:cNvPr id="836" name="Google Shape;836;p48"/>
            <p:cNvSpPr/>
            <p:nvPr/>
          </p:nvSpPr>
          <p:spPr>
            <a:xfrm>
              <a:off x="5224463" y="4338638"/>
              <a:ext cx="2301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7" name="Google Shape;837;p48"/>
            <p:cNvSpPr/>
            <p:nvPr/>
          </p:nvSpPr>
          <p:spPr>
            <a:xfrm>
              <a:off x="4395788" y="4338638"/>
              <a:ext cx="3477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8" name="Google Shape;838;p48"/>
            <p:cNvSpPr/>
            <p:nvPr/>
          </p:nvSpPr>
          <p:spPr>
            <a:xfrm>
              <a:off x="3305175" y="4622800"/>
              <a:ext cx="1106400" cy="831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14709"/>
                  </a:moveTo>
                  <a:cubicBezTo>
                    <a:pt x="120000" y="6193"/>
                    <a:pt x="115362" y="0"/>
                    <a:pt x="108985" y="0"/>
                  </a:cubicBezTo>
                  <a:cubicBezTo>
                    <a:pt x="11594" y="0"/>
                    <a:pt x="11594" y="0"/>
                    <a:pt x="11594" y="0"/>
                  </a:cubicBezTo>
                  <a:cubicBezTo>
                    <a:pt x="5217" y="0"/>
                    <a:pt x="0" y="6193"/>
                    <a:pt x="0" y="14709"/>
                  </a:cubicBezTo>
                  <a:cubicBezTo>
                    <a:pt x="0" y="100645"/>
                    <a:pt x="0" y="100645"/>
                    <a:pt x="0" y="100645"/>
                  </a:cubicBezTo>
                  <a:cubicBezTo>
                    <a:pt x="0" y="102193"/>
                    <a:pt x="579" y="102967"/>
                    <a:pt x="1739" y="102967"/>
                  </a:cubicBezTo>
                  <a:cubicBezTo>
                    <a:pt x="9855" y="102967"/>
                    <a:pt x="9855" y="102967"/>
                    <a:pt x="9855" y="102967"/>
                  </a:cubicBezTo>
                  <a:cubicBezTo>
                    <a:pt x="9855" y="117677"/>
                    <a:pt x="9855" y="117677"/>
                    <a:pt x="9855" y="117677"/>
                  </a:cubicBezTo>
                  <a:cubicBezTo>
                    <a:pt x="9855" y="119225"/>
                    <a:pt x="10434" y="120000"/>
                    <a:pt x="11594" y="120000"/>
                  </a:cubicBezTo>
                  <a:cubicBezTo>
                    <a:pt x="108985" y="120000"/>
                    <a:pt x="108985" y="120000"/>
                    <a:pt x="108985" y="120000"/>
                  </a:cubicBezTo>
                  <a:cubicBezTo>
                    <a:pt x="109565" y="120000"/>
                    <a:pt x="110144" y="119225"/>
                    <a:pt x="110144" y="117677"/>
                  </a:cubicBezTo>
                  <a:cubicBezTo>
                    <a:pt x="110144" y="29419"/>
                    <a:pt x="110144" y="29419"/>
                    <a:pt x="110144" y="29419"/>
                  </a:cubicBezTo>
                  <a:cubicBezTo>
                    <a:pt x="115942" y="28645"/>
                    <a:pt x="120000" y="22451"/>
                    <a:pt x="120000" y="14709"/>
                  </a:cubicBezTo>
                  <a:close/>
                  <a:moveTo>
                    <a:pt x="2898" y="99096"/>
                  </a:moveTo>
                  <a:cubicBezTo>
                    <a:pt x="2898" y="14709"/>
                    <a:pt x="2898" y="14709"/>
                    <a:pt x="2898" y="14709"/>
                  </a:cubicBezTo>
                  <a:cubicBezTo>
                    <a:pt x="2898" y="8516"/>
                    <a:pt x="6956" y="3870"/>
                    <a:pt x="11594" y="3870"/>
                  </a:cubicBezTo>
                  <a:cubicBezTo>
                    <a:pt x="16231" y="3870"/>
                    <a:pt x="19710" y="8516"/>
                    <a:pt x="19710" y="14709"/>
                  </a:cubicBezTo>
                  <a:cubicBezTo>
                    <a:pt x="19710" y="15483"/>
                    <a:pt x="19710" y="16258"/>
                    <a:pt x="19710" y="17032"/>
                  </a:cubicBezTo>
                  <a:cubicBezTo>
                    <a:pt x="11594" y="17032"/>
                    <a:pt x="11594" y="17032"/>
                    <a:pt x="11594" y="17032"/>
                  </a:cubicBezTo>
                  <a:cubicBezTo>
                    <a:pt x="10434" y="17032"/>
                    <a:pt x="9855" y="17806"/>
                    <a:pt x="9855" y="19354"/>
                  </a:cubicBezTo>
                  <a:cubicBezTo>
                    <a:pt x="9855" y="99096"/>
                    <a:pt x="9855" y="99096"/>
                    <a:pt x="9855" y="99096"/>
                  </a:cubicBezTo>
                  <a:lnTo>
                    <a:pt x="2898" y="99096"/>
                  </a:lnTo>
                  <a:close/>
                  <a:moveTo>
                    <a:pt x="12753" y="25548"/>
                  </a:moveTo>
                  <a:cubicBezTo>
                    <a:pt x="12753" y="20903"/>
                    <a:pt x="12753" y="20903"/>
                    <a:pt x="12753" y="20903"/>
                  </a:cubicBezTo>
                  <a:cubicBezTo>
                    <a:pt x="17971" y="20903"/>
                    <a:pt x="17971" y="20903"/>
                    <a:pt x="17971" y="20903"/>
                  </a:cubicBezTo>
                  <a:cubicBezTo>
                    <a:pt x="16811" y="23225"/>
                    <a:pt x="15072" y="25548"/>
                    <a:pt x="12753" y="25548"/>
                  </a:cubicBezTo>
                  <a:close/>
                  <a:moveTo>
                    <a:pt x="107246" y="116129"/>
                  </a:moveTo>
                  <a:cubicBezTo>
                    <a:pt x="12753" y="116129"/>
                    <a:pt x="12753" y="116129"/>
                    <a:pt x="12753" y="116129"/>
                  </a:cubicBezTo>
                  <a:cubicBezTo>
                    <a:pt x="12753" y="30193"/>
                    <a:pt x="12753" y="30193"/>
                    <a:pt x="12753" y="30193"/>
                  </a:cubicBezTo>
                  <a:cubicBezTo>
                    <a:pt x="107246" y="30193"/>
                    <a:pt x="107246" y="30193"/>
                    <a:pt x="107246" y="30193"/>
                  </a:cubicBezTo>
                  <a:lnTo>
                    <a:pt x="107246" y="116129"/>
                  </a:lnTo>
                  <a:close/>
                  <a:moveTo>
                    <a:pt x="108985" y="25548"/>
                  </a:moveTo>
                  <a:cubicBezTo>
                    <a:pt x="108985" y="26322"/>
                    <a:pt x="108985" y="26322"/>
                    <a:pt x="108985" y="26322"/>
                  </a:cubicBezTo>
                  <a:cubicBezTo>
                    <a:pt x="108985" y="26322"/>
                    <a:pt x="108985" y="26322"/>
                    <a:pt x="108985" y="26322"/>
                  </a:cubicBezTo>
                  <a:cubicBezTo>
                    <a:pt x="19130" y="26322"/>
                    <a:pt x="19130" y="26322"/>
                    <a:pt x="19130" y="26322"/>
                  </a:cubicBezTo>
                  <a:cubicBezTo>
                    <a:pt x="21449" y="23225"/>
                    <a:pt x="22608" y="19354"/>
                    <a:pt x="22608" y="14709"/>
                  </a:cubicBezTo>
                  <a:cubicBezTo>
                    <a:pt x="22608" y="10064"/>
                    <a:pt x="21449" y="6193"/>
                    <a:pt x="19130" y="3870"/>
                  </a:cubicBezTo>
                  <a:cubicBezTo>
                    <a:pt x="108985" y="3870"/>
                    <a:pt x="108985" y="3870"/>
                    <a:pt x="108985" y="3870"/>
                  </a:cubicBezTo>
                  <a:cubicBezTo>
                    <a:pt x="113623" y="3870"/>
                    <a:pt x="117101" y="8516"/>
                    <a:pt x="117101" y="14709"/>
                  </a:cubicBezTo>
                  <a:cubicBezTo>
                    <a:pt x="117101" y="20903"/>
                    <a:pt x="113623" y="25548"/>
                    <a:pt x="108985" y="2554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9" name="Google Shape;839;p48"/>
            <p:cNvSpPr/>
            <p:nvPr/>
          </p:nvSpPr>
          <p:spPr>
            <a:xfrm>
              <a:off x="3517900" y="4938713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9154" y="120000"/>
                  </a:moveTo>
                  <a:cubicBezTo>
                    <a:pt x="92957" y="120000"/>
                    <a:pt x="120000" y="92957"/>
                    <a:pt x="120000" y="60845"/>
                  </a:cubicBezTo>
                  <a:cubicBezTo>
                    <a:pt x="120000" y="27042"/>
                    <a:pt x="92957" y="0"/>
                    <a:pt x="59154" y="0"/>
                  </a:cubicBezTo>
                  <a:cubicBezTo>
                    <a:pt x="27042" y="0"/>
                    <a:pt x="0" y="27042"/>
                    <a:pt x="0" y="60845"/>
                  </a:cubicBezTo>
                  <a:cubicBezTo>
                    <a:pt x="0" y="92957"/>
                    <a:pt x="27042" y="120000"/>
                    <a:pt x="59154" y="120000"/>
                  </a:cubicBezTo>
                  <a:close/>
                  <a:moveTo>
                    <a:pt x="96338" y="23661"/>
                  </a:moveTo>
                  <a:cubicBezTo>
                    <a:pt x="94647" y="27042"/>
                    <a:pt x="92957" y="33802"/>
                    <a:pt x="87887" y="35492"/>
                  </a:cubicBezTo>
                  <a:cubicBezTo>
                    <a:pt x="81126" y="35492"/>
                    <a:pt x="74366" y="37183"/>
                    <a:pt x="70985" y="40563"/>
                  </a:cubicBezTo>
                  <a:cubicBezTo>
                    <a:pt x="70985" y="38873"/>
                    <a:pt x="70985" y="38873"/>
                    <a:pt x="70985" y="38873"/>
                  </a:cubicBezTo>
                  <a:cubicBezTo>
                    <a:pt x="72676" y="23661"/>
                    <a:pt x="69295" y="20281"/>
                    <a:pt x="69295" y="20281"/>
                  </a:cubicBezTo>
                  <a:cubicBezTo>
                    <a:pt x="65915" y="18591"/>
                    <a:pt x="64225" y="18591"/>
                    <a:pt x="62535" y="20281"/>
                  </a:cubicBezTo>
                  <a:cubicBezTo>
                    <a:pt x="60845" y="20281"/>
                    <a:pt x="60845" y="20281"/>
                    <a:pt x="59154" y="20281"/>
                  </a:cubicBezTo>
                  <a:cubicBezTo>
                    <a:pt x="59154" y="20281"/>
                    <a:pt x="59154" y="18591"/>
                    <a:pt x="59154" y="18591"/>
                  </a:cubicBezTo>
                  <a:cubicBezTo>
                    <a:pt x="59154" y="16901"/>
                    <a:pt x="67605" y="13521"/>
                    <a:pt x="76056" y="11830"/>
                  </a:cubicBezTo>
                  <a:cubicBezTo>
                    <a:pt x="82816" y="13521"/>
                    <a:pt x="89577" y="18591"/>
                    <a:pt x="96338" y="23661"/>
                  </a:cubicBezTo>
                  <a:close/>
                  <a:moveTo>
                    <a:pt x="72676" y="79436"/>
                  </a:moveTo>
                  <a:cubicBezTo>
                    <a:pt x="69295" y="82816"/>
                    <a:pt x="67605" y="82816"/>
                    <a:pt x="67605" y="82816"/>
                  </a:cubicBezTo>
                  <a:cubicBezTo>
                    <a:pt x="65915" y="82816"/>
                    <a:pt x="64225" y="84507"/>
                    <a:pt x="64225" y="86197"/>
                  </a:cubicBezTo>
                  <a:cubicBezTo>
                    <a:pt x="64225" y="89577"/>
                    <a:pt x="64225" y="94647"/>
                    <a:pt x="55774" y="94647"/>
                  </a:cubicBezTo>
                  <a:cubicBezTo>
                    <a:pt x="54084" y="92957"/>
                    <a:pt x="52394" y="87887"/>
                    <a:pt x="52394" y="87887"/>
                  </a:cubicBezTo>
                  <a:cubicBezTo>
                    <a:pt x="52394" y="86197"/>
                    <a:pt x="52394" y="86197"/>
                    <a:pt x="52394" y="84507"/>
                  </a:cubicBezTo>
                  <a:cubicBezTo>
                    <a:pt x="52394" y="84507"/>
                    <a:pt x="54084" y="81126"/>
                    <a:pt x="54084" y="79436"/>
                  </a:cubicBezTo>
                  <a:cubicBezTo>
                    <a:pt x="54084" y="76056"/>
                    <a:pt x="52394" y="72676"/>
                    <a:pt x="49014" y="70985"/>
                  </a:cubicBezTo>
                  <a:cubicBezTo>
                    <a:pt x="49014" y="67605"/>
                    <a:pt x="47323" y="64225"/>
                    <a:pt x="45633" y="62535"/>
                  </a:cubicBezTo>
                  <a:cubicBezTo>
                    <a:pt x="42253" y="60845"/>
                    <a:pt x="37183" y="60845"/>
                    <a:pt x="33802" y="60845"/>
                  </a:cubicBezTo>
                  <a:cubicBezTo>
                    <a:pt x="32112" y="60845"/>
                    <a:pt x="32112" y="60845"/>
                    <a:pt x="30422" y="60845"/>
                  </a:cubicBezTo>
                  <a:cubicBezTo>
                    <a:pt x="27042" y="60845"/>
                    <a:pt x="27042" y="55774"/>
                    <a:pt x="27042" y="55774"/>
                  </a:cubicBezTo>
                  <a:cubicBezTo>
                    <a:pt x="27042" y="55774"/>
                    <a:pt x="27042" y="42253"/>
                    <a:pt x="35492" y="40563"/>
                  </a:cubicBezTo>
                  <a:cubicBezTo>
                    <a:pt x="40563" y="38873"/>
                    <a:pt x="42253" y="38873"/>
                    <a:pt x="43943" y="40563"/>
                  </a:cubicBezTo>
                  <a:cubicBezTo>
                    <a:pt x="43943" y="40563"/>
                    <a:pt x="43943" y="40563"/>
                    <a:pt x="43943" y="42253"/>
                  </a:cubicBezTo>
                  <a:cubicBezTo>
                    <a:pt x="49014" y="47323"/>
                    <a:pt x="57464" y="45633"/>
                    <a:pt x="62535" y="43943"/>
                  </a:cubicBezTo>
                  <a:cubicBezTo>
                    <a:pt x="64225" y="43943"/>
                    <a:pt x="65915" y="42253"/>
                    <a:pt x="67605" y="42253"/>
                  </a:cubicBezTo>
                  <a:cubicBezTo>
                    <a:pt x="67605" y="42253"/>
                    <a:pt x="67605" y="42253"/>
                    <a:pt x="67605" y="42253"/>
                  </a:cubicBezTo>
                  <a:cubicBezTo>
                    <a:pt x="67605" y="43943"/>
                    <a:pt x="65915" y="45633"/>
                    <a:pt x="67605" y="47323"/>
                  </a:cubicBezTo>
                  <a:cubicBezTo>
                    <a:pt x="67605" y="49014"/>
                    <a:pt x="69295" y="49014"/>
                    <a:pt x="69295" y="49014"/>
                  </a:cubicBezTo>
                  <a:cubicBezTo>
                    <a:pt x="70985" y="50704"/>
                    <a:pt x="70985" y="54084"/>
                    <a:pt x="72676" y="55774"/>
                  </a:cubicBezTo>
                  <a:cubicBezTo>
                    <a:pt x="72676" y="57464"/>
                    <a:pt x="72676" y="57464"/>
                    <a:pt x="72676" y="59154"/>
                  </a:cubicBezTo>
                  <a:cubicBezTo>
                    <a:pt x="76056" y="60845"/>
                    <a:pt x="77746" y="60845"/>
                    <a:pt x="79436" y="60845"/>
                  </a:cubicBezTo>
                  <a:cubicBezTo>
                    <a:pt x="79436" y="62535"/>
                    <a:pt x="77746" y="64225"/>
                    <a:pt x="74366" y="67605"/>
                  </a:cubicBezTo>
                  <a:cubicBezTo>
                    <a:pt x="70985" y="70985"/>
                    <a:pt x="69295" y="72676"/>
                    <a:pt x="69295" y="74366"/>
                  </a:cubicBezTo>
                  <a:cubicBezTo>
                    <a:pt x="69295" y="77746"/>
                    <a:pt x="70985" y="79436"/>
                    <a:pt x="72676" y="79436"/>
                  </a:cubicBezTo>
                  <a:close/>
                  <a:moveTo>
                    <a:pt x="57464" y="8450"/>
                  </a:moveTo>
                  <a:cubicBezTo>
                    <a:pt x="52394" y="11830"/>
                    <a:pt x="49014" y="15211"/>
                    <a:pt x="50704" y="18591"/>
                  </a:cubicBezTo>
                  <a:cubicBezTo>
                    <a:pt x="50704" y="23661"/>
                    <a:pt x="52394" y="27042"/>
                    <a:pt x="55774" y="28732"/>
                  </a:cubicBezTo>
                  <a:cubicBezTo>
                    <a:pt x="57464" y="28732"/>
                    <a:pt x="60845" y="28732"/>
                    <a:pt x="62535" y="28732"/>
                  </a:cubicBezTo>
                  <a:cubicBezTo>
                    <a:pt x="62535" y="30422"/>
                    <a:pt x="62535" y="32112"/>
                    <a:pt x="62535" y="33802"/>
                  </a:cubicBezTo>
                  <a:cubicBezTo>
                    <a:pt x="62535" y="33802"/>
                    <a:pt x="60845" y="35492"/>
                    <a:pt x="60845" y="35492"/>
                  </a:cubicBezTo>
                  <a:cubicBezTo>
                    <a:pt x="57464" y="35492"/>
                    <a:pt x="52394" y="37183"/>
                    <a:pt x="50704" y="35492"/>
                  </a:cubicBezTo>
                  <a:cubicBezTo>
                    <a:pt x="50704" y="35492"/>
                    <a:pt x="50704" y="33802"/>
                    <a:pt x="49014" y="33802"/>
                  </a:cubicBezTo>
                  <a:cubicBezTo>
                    <a:pt x="45633" y="30422"/>
                    <a:pt x="40563" y="30422"/>
                    <a:pt x="33802" y="32112"/>
                  </a:cubicBezTo>
                  <a:cubicBezTo>
                    <a:pt x="18591" y="35492"/>
                    <a:pt x="18591" y="54084"/>
                    <a:pt x="18591" y="55774"/>
                  </a:cubicBezTo>
                  <a:cubicBezTo>
                    <a:pt x="18591" y="62535"/>
                    <a:pt x="21971" y="69295"/>
                    <a:pt x="30422" y="69295"/>
                  </a:cubicBezTo>
                  <a:cubicBezTo>
                    <a:pt x="32112" y="69295"/>
                    <a:pt x="32112" y="69295"/>
                    <a:pt x="33802" y="69295"/>
                  </a:cubicBezTo>
                  <a:cubicBezTo>
                    <a:pt x="35492" y="69295"/>
                    <a:pt x="38873" y="69295"/>
                    <a:pt x="40563" y="69295"/>
                  </a:cubicBezTo>
                  <a:cubicBezTo>
                    <a:pt x="40563" y="69295"/>
                    <a:pt x="40563" y="69295"/>
                    <a:pt x="40563" y="72676"/>
                  </a:cubicBezTo>
                  <a:cubicBezTo>
                    <a:pt x="40563" y="74366"/>
                    <a:pt x="40563" y="74366"/>
                    <a:pt x="42253" y="76056"/>
                  </a:cubicBezTo>
                  <a:cubicBezTo>
                    <a:pt x="43943" y="77746"/>
                    <a:pt x="45633" y="79436"/>
                    <a:pt x="45633" y="79436"/>
                  </a:cubicBezTo>
                  <a:cubicBezTo>
                    <a:pt x="45633" y="81126"/>
                    <a:pt x="45633" y="81126"/>
                    <a:pt x="43943" y="81126"/>
                  </a:cubicBezTo>
                  <a:cubicBezTo>
                    <a:pt x="43943" y="82816"/>
                    <a:pt x="42253" y="84507"/>
                    <a:pt x="42253" y="86197"/>
                  </a:cubicBezTo>
                  <a:cubicBezTo>
                    <a:pt x="42253" y="89577"/>
                    <a:pt x="49014" y="103098"/>
                    <a:pt x="54084" y="103098"/>
                  </a:cubicBezTo>
                  <a:cubicBezTo>
                    <a:pt x="65915" y="103098"/>
                    <a:pt x="72676" y="98028"/>
                    <a:pt x="72676" y="89577"/>
                  </a:cubicBezTo>
                  <a:cubicBezTo>
                    <a:pt x="74366" y="89577"/>
                    <a:pt x="77746" y="87887"/>
                    <a:pt x="79436" y="84507"/>
                  </a:cubicBezTo>
                  <a:cubicBezTo>
                    <a:pt x="81126" y="82816"/>
                    <a:pt x="82816" y="81126"/>
                    <a:pt x="82816" y="79436"/>
                  </a:cubicBezTo>
                  <a:cubicBezTo>
                    <a:pt x="81126" y="77746"/>
                    <a:pt x="81126" y="76056"/>
                    <a:pt x="79436" y="74366"/>
                  </a:cubicBezTo>
                  <a:cubicBezTo>
                    <a:pt x="79436" y="74366"/>
                    <a:pt x="79436" y="74366"/>
                    <a:pt x="81126" y="74366"/>
                  </a:cubicBezTo>
                  <a:cubicBezTo>
                    <a:pt x="84507" y="69295"/>
                    <a:pt x="94647" y="59154"/>
                    <a:pt x="86197" y="52394"/>
                  </a:cubicBezTo>
                  <a:cubicBezTo>
                    <a:pt x="86197" y="50704"/>
                    <a:pt x="82816" y="50704"/>
                    <a:pt x="81126" y="50704"/>
                  </a:cubicBezTo>
                  <a:cubicBezTo>
                    <a:pt x="81126" y="52394"/>
                    <a:pt x="81126" y="52394"/>
                    <a:pt x="79436" y="52394"/>
                  </a:cubicBezTo>
                  <a:cubicBezTo>
                    <a:pt x="79436" y="49014"/>
                    <a:pt x="79436" y="47323"/>
                    <a:pt x="77746" y="45633"/>
                  </a:cubicBezTo>
                  <a:cubicBezTo>
                    <a:pt x="81126" y="45633"/>
                    <a:pt x="84507" y="43943"/>
                    <a:pt x="87887" y="45633"/>
                  </a:cubicBezTo>
                  <a:cubicBezTo>
                    <a:pt x="87887" y="45633"/>
                    <a:pt x="89577" y="45633"/>
                    <a:pt x="91267" y="43943"/>
                  </a:cubicBezTo>
                  <a:cubicBezTo>
                    <a:pt x="96338" y="42253"/>
                    <a:pt x="99718" y="35492"/>
                    <a:pt x="103098" y="32112"/>
                  </a:cubicBezTo>
                  <a:cubicBezTo>
                    <a:pt x="108169" y="40563"/>
                    <a:pt x="111549" y="49014"/>
                    <a:pt x="111549" y="60845"/>
                  </a:cubicBezTo>
                  <a:cubicBezTo>
                    <a:pt x="111549" y="87887"/>
                    <a:pt x="87887" y="111549"/>
                    <a:pt x="59154" y="111549"/>
                  </a:cubicBezTo>
                  <a:cubicBezTo>
                    <a:pt x="30422" y="111549"/>
                    <a:pt x="8450" y="87887"/>
                    <a:pt x="8450" y="60845"/>
                  </a:cubicBezTo>
                  <a:cubicBezTo>
                    <a:pt x="8450" y="32112"/>
                    <a:pt x="30422" y="10140"/>
                    <a:pt x="57464" y="845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0" name="Google Shape;840;p48"/>
            <p:cNvSpPr/>
            <p:nvPr/>
          </p:nvSpPr>
          <p:spPr>
            <a:xfrm>
              <a:off x="3978275" y="4949825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1" name="Google Shape;841;p48"/>
            <p:cNvSpPr/>
            <p:nvPr/>
          </p:nvSpPr>
          <p:spPr>
            <a:xfrm>
              <a:off x="3978275" y="5041900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2" name="Google Shape;842;p48"/>
            <p:cNvSpPr/>
            <p:nvPr/>
          </p:nvSpPr>
          <p:spPr>
            <a:xfrm>
              <a:off x="3978275" y="5132388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3" name="Google Shape;843;p48"/>
            <p:cNvSpPr/>
            <p:nvPr/>
          </p:nvSpPr>
          <p:spPr>
            <a:xfrm>
              <a:off x="3978275" y="5224463"/>
              <a:ext cx="214200" cy="255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4" name="Google Shape;844;p48"/>
            <p:cNvSpPr/>
            <p:nvPr/>
          </p:nvSpPr>
          <p:spPr>
            <a:xfrm>
              <a:off x="4630738" y="4144963"/>
              <a:ext cx="593700" cy="1862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45" name="Google Shape;845;p48"/>
          <p:cNvGrpSpPr/>
          <p:nvPr/>
        </p:nvGrpSpPr>
        <p:grpSpPr>
          <a:xfrm rot="10800000">
            <a:off x="3049043" y="1161145"/>
            <a:ext cx="1193271" cy="1550402"/>
            <a:chOff x="3357563" y="850900"/>
            <a:chExt cx="1882725" cy="2446200"/>
          </a:xfrm>
        </p:grpSpPr>
        <p:sp>
          <p:nvSpPr>
            <p:cNvPr id="846" name="Google Shape;846;p48"/>
            <p:cNvSpPr/>
            <p:nvPr/>
          </p:nvSpPr>
          <p:spPr>
            <a:xfrm>
              <a:off x="3833813" y="2476500"/>
              <a:ext cx="270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8823" y="0"/>
                  </a:moveTo>
                  <a:lnTo>
                    <a:pt x="0" y="0"/>
                  </a:lnTo>
                  <a:lnTo>
                    <a:pt x="0" y="120000"/>
                  </a:lnTo>
                  <a:lnTo>
                    <a:pt x="120000" y="120000"/>
                  </a:lnTo>
                  <a:lnTo>
                    <a:pt x="988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7" name="Google Shape;847;p48"/>
            <p:cNvSpPr/>
            <p:nvPr/>
          </p:nvSpPr>
          <p:spPr>
            <a:xfrm>
              <a:off x="3736975" y="2476500"/>
              <a:ext cx="577800" cy="579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35555"/>
                  </a:moveTo>
                  <a:cubicBezTo>
                    <a:pt x="84444" y="1111"/>
                    <a:pt x="84444" y="1111"/>
                    <a:pt x="84444" y="1111"/>
                  </a:cubicBezTo>
                  <a:cubicBezTo>
                    <a:pt x="84444" y="1111"/>
                    <a:pt x="83333" y="0"/>
                    <a:pt x="82222" y="0"/>
                  </a:cubicBezTo>
                  <a:cubicBezTo>
                    <a:pt x="55555" y="0"/>
                    <a:pt x="55555" y="0"/>
                    <a:pt x="55555" y="0"/>
                  </a:cubicBezTo>
                  <a:cubicBezTo>
                    <a:pt x="55555" y="5555"/>
                    <a:pt x="55555" y="5555"/>
                    <a:pt x="55555" y="5555"/>
                  </a:cubicBezTo>
                  <a:cubicBezTo>
                    <a:pt x="80000" y="5555"/>
                    <a:pt x="80000" y="5555"/>
                    <a:pt x="80000" y="5555"/>
                  </a:cubicBezTo>
                  <a:cubicBezTo>
                    <a:pt x="80000" y="37777"/>
                    <a:pt x="80000" y="37777"/>
                    <a:pt x="80000" y="37777"/>
                  </a:cubicBezTo>
                  <a:cubicBezTo>
                    <a:pt x="80000" y="40000"/>
                    <a:pt x="81111" y="41111"/>
                    <a:pt x="82222" y="41111"/>
                  </a:cubicBezTo>
                  <a:cubicBezTo>
                    <a:pt x="114444" y="41111"/>
                    <a:pt x="114444" y="41111"/>
                    <a:pt x="114444" y="41111"/>
                  </a:cubicBez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5555" y="114444"/>
                    <a:pt x="5555" y="114444"/>
                    <a:pt x="5555" y="114444"/>
                  </a:cubicBezTo>
                  <a:cubicBezTo>
                    <a:pt x="5555" y="42222"/>
                    <a:pt x="5555" y="42222"/>
                    <a:pt x="5555" y="42222"/>
                  </a:cubicBezTo>
                  <a:cubicBezTo>
                    <a:pt x="5555" y="42222"/>
                    <a:pt x="5555" y="42222"/>
                    <a:pt x="4444" y="42222"/>
                  </a:cubicBezTo>
                  <a:cubicBezTo>
                    <a:pt x="3333" y="42222"/>
                    <a:pt x="2222" y="42222"/>
                    <a:pt x="0" y="42222"/>
                  </a:cubicBezTo>
                  <a:cubicBezTo>
                    <a:pt x="0" y="117777"/>
                    <a:pt x="0" y="117777"/>
                    <a:pt x="0" y="117777"/>
                  </a:cubicBezTo>
                  <a:cubicBezTo>
                    <a:pt x="0" y="118888"/>
                    <a:pt x="1111" y="120000"/>
                    <a:pt x="3333" y="120000"/>
                  </a:cubicBezTo>
                  <a:cubicBezTo>
                    <a:pt x="117777" y="120000"/>
                    <a:pt x="117777" y="120000"/>
                    <a:pt x="117777" y="120000"/>
                  </a:cubicBezTo>
                  <a:cubicBezTo>
                    <a:pt x="118888" y="120000"/>
                    <a:pt x="120000" y="118888"/>
                    <a:pt x="120000" y="117777"/>
                  </a:cubicBezTo>
                  <a:cubicBezTo>
                    <a:pt x="120000" y="37777"/>
                    <a:pt x="120000" y="37777"/>
                    <a:pt x="120000" y="37777"/>
                  </a:cubicBezTo>
                  <a:cubicBezTo>
                    <a:pt x="120000" y="37777"/>
                    <a:pt x="120000" y="36666"/>
                    <a:pt x="120000" y="35555"/>
                  </a:cubicBezTo>
                  <a:close/>
                  <a:moveTo>
                    <a:pt x="85555" y="35555"/>
                  </a:moveTo>
                  <a:cubicBezTo>
                    <a:pt x="85555" y="10000"/>
                    <a:pt x="85555" y="10000"/>
                    <a:pt x="85555" y="10000"/>
                  </a:cubicBezTo>
                  <a:cubicBezTo>
                    <a:pt x="111111" y="35555"/>
                    <a:pt x="111111" y="35555"/>
                    <a:pt x="111111" y="35555"/>
                  </a:cubicBezTo>
                  <a:lnTo>
                    <a:pt x="85555" y="355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8" name="Google Shape;848;p48"/>
            <p:cNvSpPr/>
            <p:nvPr/>
          </p:nvSpPr>
          <p:spPr>
            <a:xfrm>
              <a:off x="4829175" y="2943225"/>
              <a:ext cx="250800" cy="252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8723" y="120000"/>
                  </a:moveTo>
                  <a:cubicBezTo>
                    <a:pt x="25531" y="120000"/>
                    <a:pt x="0" y="91914"/>
                    <a:pt x="0" y="58723"/>
                  </a:cubicBezTo>
                  <a:cubicBezTo>
                    <a:pt x="0" y="28085"/>
                    <a:pt x="25531" y="0"/>
                    <a:pt x="58723" y="0"/>
                  </a:cubicBezTo>
                  <a:cubicBezTo>
                    <a:pt x="91914" y="0"/>
                    <a:pt x="120000" y="28085"/>
                    <a:pt x="120000" y="58723"/>
                  </a:cubicBezTo>
                  <a:cubicBezTo>
                    <a:pt x="120000" y="91914"/>
                    <a:pt x="91914" y="120000"/>
                    <a:pt x="58723" y="120000"/>
                  </a:cubicBezTo>
                  <a:close/>
                  <a:moveTo>
                    <a:pt x="58723" y="12765"/>
                  </a:moveTo>
                  <a:cubicBezTo>
                    <a:pt x="33191" y="12765"/>
                    <a:pt x="12765" y="33191"/>
                    <a:pt x="12765" y="58723"/>
                  </a:cubicBezTo>
                  <a:cubicBezTo>
                    <a:pt x="12765" y="86808"/>
                    <a:pt x="33191" y="107234"/>
                    <a:pt x="58723" y="107234"/>
                  </a:cubicBezTo>
                  <a:cubicBezTo>
                    <a:pt x="84255" y="107234"/>
                    <a:pt x="104680" y="86808"/>
                    <a:pt x="104680" y="58723"/>
                  </a:cubicBezTo>
                  <a:cubicBezTo>
                    <a:pt x="104680" y="33191"/>
                    <a:pt x="84255" y="12765"/>
                    <a:pt x="58723" y="1276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9" name="Google Shape;849;p48"/>
            <p:cNvSpPr/>
            <p:nvPr/>
          </p:nvSpPr>
          <p:spPr>
            <a:xfrm>
              <a:off x="4887913" y="2825750"/>
              <a:ext cx="250800" cy="252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127" y="40851"/>
                  </a:moveTo>
                  <a:cubicBezTo>
                    <a:pt x="104680" y="45957"/>
                    <a:pt x="104680" y="53617"/>
                    <a:pt x="104680" y="58723"/>
                  </a:cubicBezTo>
                  <a:cubicBezTo>
                    <a:pt x="104680" y="84255"/>
                    <a:pt x="84255" y="107234"/>
                    <a:pt x="58723" y="107234"/>
                  </a:cubicBezTo>
                  <a:cubicBezTo>
                    <a:pt x="33191" y="107234"/>
                    <a:pt x="12765" y="84255"/>
                    <a:pt x="12765" y="58723"/>
                  </a:cubicBezTo>
                  <a:cubicBezTo>
                    <a:pt x="12765" y="33191"/>
                    <a:pt x="33191" y="12765"/>
                    <a:pt x="58723" y="12765"/>
                  </a:cubicBezTo>
                  <a:cubicBezTo>
                    <a:pt x="66382" y="12765"/>
                    <a:pt x="74042" y="15319"/>
                    <a:pt x="79148" y="17872"/>
                  </a:cubicBezTo>
                  <a:cubicBezTo>
                    <a:pt x="79148" y="15319"/>
                    <a:pt x="79148" y="10212"/>
                    <a:pt x="76595" y="7659"/>
                  </a:cubicBezTo>
                  <a:cubicBezTo>
                    <a:pt x="76595" y="5106"/>
                    <a:pt x="76595" y="5106"/>
                    <a:pt x="76595" y="2553"/>
                  </a:cubicBezTo>
                  <a:cubicBezTo>
                    <a:pt x="71489" y="0"/>
                    <a:pt x="66382" y="0"/>
                    <a:pt x="58723" y="0"/>
                  </a:cubicBezTo>
                  <a:cubicBezTo>
                    <a:pt x="25531" y="0"/>
                    <a:pt x="0" y="25531"/>
                    <a:pt x="0" y="58723"/>
                  </a:cubicBezTo>
                  <a:cubicBezTo>
                    <a:pt x="0" y="91914"/>
                    <a:pt x="25531" y="120000"/>
                    <a:pt x="58723" y="120000"/>
                  </a:cubicBezTo>
                  <a:cubicBezTo>
                    <a:pt x="91914" y="120000"/>
                    <a:pt x="120000" y="91914"/>
                    <a:pt x="120000" y="58723"/>
                  </a:cubicBezTo>
                  <a:cubicBezTo>
                    <a:pt x="120000" y="53617"/>
                    <a:pt x="117446" y="45957"/>
                    <a:pt x="114893" y="38297"/>
                  </a:cubicBezTo>
                  <a:cubicBezTo>
                    <a:pt x="109787" y="38297"/>
                    <a:pt x="107234" y="40851"/>
                    <a:pt x="102127" y="408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0" name="Google Shape;850;p48"/>
            <p:cNvSpPr/>
            <p:nvPr/>
          </p:nvSpPr>
          <p:spPr>
            <a:xfrm>
              <a:off x="4770438" y="2825750"/>
              <a:ext cx="250800" cy="252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8723" y="120000"/>
                  </a:moveTo>
                  <a:cubicBezTo>
                    <a:pt x="25531" y="120000"/>
                    <a:pt x="0" y="91914"/>
                    <a:pt x="0" y="58723"/>
                  </a:cubicBezTo>
                  <a:cubicBezTo>
                    <a:pt x="0" y="25531"/>
                    <a:pt x="25531" y="0"/>
                    <a:pt x="58723" y="0"/>
                  </a:cubicBezTo>
                  <a:cubicBezTo>
                    <a:pt x="91914" y="0"/>
                    <a:pt x="120000" y="25531"/>
                    <a:pt x="120000" y="58723"/>
                  </a:cubicBezTo>
                  <a:cubicBezTo>
                    <a:pt x="120000" y="91914"/>
                    <a:pt x="91914" y="120000"/>
                    <a:pt x="58723" y="120000"/>
                  </a:cubicBezTo>
                  <a:close/>
                  <a:moveTo>
                    <a:pt x="58723" y="12765"/>
                  </a:moveTo>
                  <a:cubicBezTo>
                    <a:pt x="33191" y="12765"/>
                    <a:pt x="12765" y="33191"/>
                    <a:pt x="12765" y="58723"/>
                  </a:cubicBezTo>
                  <a:cubicBezTo>
                    <a:pt x="12765" y="84255"/>
                    <a:pt x="33191" y="107234"/>
                    <a:pt x="58723" y="107234"/>
                  </a:cubicBezTo>
                  <a:cubicBezTo>
                    <a:pt x="84255" y="107234"/>
                    <a:pt x="104680" y="84255"/>
                    <a:pt x="104680" y="58723"/>
                  </a:cubicBezTo>
                  <a:cubicBezTo>
                    <a:pt x="104680" y="33191"/>
                    <a:pt x="84255" y="12765"/>
                    <a:pt x="58723" y="1276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1" name="Google Shape;851;p48"/>
            <p:cNvSpPr/>
            <p:nvPr/>
          </p:nvSpPr>
          <p:spPr>
            <a:xfrm>
              <a:off x="4448175" y="1768475"/>
              <a:ext cx="577800" cy="579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6666" y="120000"/>
                  </a:moveTo>
                  <a:cubicBezTo>
                    <a:pt x="2222" y="120000"/>
                    <a:pt x="2222" y="120000"/>
                    <a:pt x="2222" y="120000"/>
                  </a:cubicBezTo>
                  <a:cubicBezTo>
                    <a:pt x="1111" y="120000"/>
                    <a:pt x="0" y="118888"/>
                    <a:pt x="0" y="116666"/>
                  </a:cubicBezTo>
                  <a:cubicBezTo>
                    <a:pt x="0" y="2222"/>
                    <a:pt x="0" y="2222"/>
                    <a:pt x="0" y="2222"/>
                  </a:cubicBezTo>
                  <a:cubicBezTo>
                    <a:pt x="0" y="1111"/>
                    <a:pt x="1111" y="0"/>
                    <a:pt x="2222" y="0"/>
                  </a:cubicBezTo>
                  <a:cubicBezTo>
                    <a:pt x="82222" y="0"/>
                    <a:pt x="82222" y="0"/>
                    <a:pt x="82222" y="0"/>
                  </a:cubicBezTo>
                  <a:cubicBezTo>
                    <a:pt x="83333" y="0"/>
                    <a:pt x="83333" y="0"/>
                    <a:pt x="84444" y="1111"/>
                  </a:cubicBezTo>
                  <a:cubicBezTo>
                    <a:pt x="118888" y="35555"/>
                    <a:pt x="118888" y="35555"/>
                    <a:pt x="118888" y="35555"/>
                  </a:cubicBezTo>
                  <a:cubicBezTo>
                    <a:pt x="120000" y="35555"/>
                    <a:pt x="120000" y="36666"/>
                    <a:pt x="120000" y="37777"/>
                  </a:cubicBezTo>
                  <a:cubicBezTo>
                    <a:pt x="120000" y="116666"/>
                    <a:pt x="120000" y="116666"/>
                    <a:pt x="120000" y="116666"/>
                  </a:cubicBezTo>
                  <a:cubicBezTo>
                    <a:pt x="120000" y="118888"/>
                    <a:pt x="118888" y="120000"/>
                    <a:pt x="116666" y="120000"/>
                  </a:cubicBezTo>
                  <a:close/>
                  <a:moveTo>
                    <a:pt x="5555" y="114444"/>
                  </a:move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114444" y="38888"/>
                    <a:pt x="114444" y="38888"/>
                    <a:pt x="114444" y="38888"/>
                  </a:cubicBezTo>
                  <a:cubicBezTo>
                    <a:pt x="81111" y="5555"/>
                    <a:pt x="81111" y="5555"/>
                    <a:pt x="81111" y="5555"/>
                  </a:cubicBezTo>
                  <a:cubicBezTo>
                    <a:pt x="5555" y="5555"/>
                    <a:pt x="5555" y="5555"/>
                    <a:pt x="5555" y="5555"/>
                  </a:cubicBezTo>
                  <a:lnTo>
                    <a:pt x="5555" y="1144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2" name="Google Shape;852;p48"/>
            <p:cNvSpPr/>
            <p:nvPr/>
          </p:nvSpPr>
          <p:spPr>
            <a:xfrm>
              <a:off x="4829175" y="1779588"/>
              <a:ext cx="180900" cy="182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120000"/>
                  </a:moveTo>
                  <a:cubicBezTo>
                    <a:pt x="10588" y="120000"/>
                    <a:pt x="10588" y="120000"/>
                    <a:pt x="10588" y="120000"/>
                  </a:cubicBezTo>
                  <a:cubicBezTo>
                    <a:pt x="3529" y="120000"/>
                    <a:pt x="0" y="116470"/>
                    <a:pt x="0" y="11294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647" y="0"/>
                    <a:pt x="17647" y="0"/>
                    <a:pt x="17647" y="0"/>
                  </a:cubicBezTo>
                  <a:cubicBezTo>
                    <a:pt x="17647" y="102352"/>
                    <a:pt x="17647" y="102352"/>
                    <a:pt x="17647" y="102352"/>
                  </a:cubicBezTo>
                  <a:cubicBezTo>
                    <a:pt x="120000" y="102352"/>
                    <a:pt x="120000" y="102352"/>
                    <a:pt x="120000" y="102352"/>
                  </a:cubicBezTo>
                  <a:lnTo>
                    <a:pt x="120000" y="12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3" name="Google Shape;853;p48"/>
            <p:cNvSpPr/>
            <p:nvPr/>
          </p:nvSpPr>
          <p:spPr>
            <a:xfrm>
              <a:off x="4662488" y="2717800"/>
              <a:ext cx="577800" cy="579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777" y="120000"/>
                  </a:moveTo>
                  <a:cubicBezTo>
                    <a:pt x="3333" y="120000"/>
                    <a:pt x="3333" y="120000"/>
                    <a:pt x="3333" y="120000"/>
                  </a:cubicBezTo>
                  <a:cubicBezTo>
                    <a:pt x="1111" y="120000"/>
                    <a:pt x="0" y="118888"/>
                    <a:pt x="0" y="117777"/>
                  </a:cubicBezTo>
                  <a:cubicBezTo>
                    <a:pt x="0" y="3333"/>
                    <a:pt x="0" y="3333"/>
                    <a:pt x="0" y="3333"/>
                  </a:cubicBezTo>
                  <a:cubicBezTo>
                    <a:pt x="0" y="2222"/>
                    <a:pt x="1111" y="0"/>
                    <a:pt x="3333" y="0"/>
                  </a:cubicBezTo>
                  <a:cubicBezTo>
                    <a:pt x="82222" y="0"/>
                    <a:pt x="82222" y="0"/>
                    <a:pt x="82222" y="0"/>
                  </a:cubicBezTo>
                  <a:cubicBezTo>
                    <a:pt x="83333" y="0"/>
                    <a:pt x="84444" y="1111"/>
                    <a:pt x="84444" y="1111"/>
                  </a:cubicBezTo>
                  <a:cubicBezTo>
                    <a:pt x="120000" y="35555"/>
                    <a:pt x="120000" y="35555"/>
                    <a:pt x="120000" y="35555"/>
                  </a:cubicBezTo>
                  <a:cubicBezTo>
                    <a:pt x="120000" y="36666"/>
                    <a:pt x="120000" y="37777"/>
                    <a:pt x="120000" y="37777"/>
                  </a:cubicBezTo>
                  <a:cubicBezTo>
                    <a:pt x="120000" y="117777"/>
                    <a:pt x="120000" y="117777"/>
                    <a:pt x="120000" y="117777"/>
                  </a:cubicBezTo>
                  <a:cubicBezTo>
                    <a:pt x="120000" y="118888"/>
                    <a:pt x="118888" y="120000"/>
                    <a:pt x="117777" y="120000"/>
                  </a:cubicBezTo>
                  <a:close/>
                  <a:moveTo>
                    <a:pt x="5555" y="114444"/>
                  </a:move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114444" y="38888"/>
                    <a:pt x="114444" y="38888"/>
                    <a:pt x="114444" y="38888"/>
                  </a:cubicBezTo>
                  <a:cubicBezTo>
                    <a:pt x="81111" y="6666"/>
                    <a:pt x="81111" y="6666"/>
                    <a:pt x="81111" y="6666"/>
                  </a:cubicBezTo>
                  <a:cubicBezTo>
                    <a:pt x="5555" y="6666"/>
                    <a:pt x="5555" y="6666"/>
                    <a:pt x="5555" y="6666"/>
                  </a:cubicBezTo>
                  <a:lnTo>
                    <a:pt x="5555" y="1144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4" name="Google Shape;854;p48"/>
            <p:cNvSpPr/>
            <p:nvPr/>
          </p:nvSpPr>
          <p:spPr>
            <a:xfrm>
              <a:off x="5048250" y="2733675"/>
              <a:ext cx="180900" cy="182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120000"/>
                  </a:moveTo>
                  <a:cubicBezTo>
                    <a:pt x="7058" y="120000"/>
                    <a:pt x="7058" y="120000"/>
                    <a:pt x="7058" y="120000"/>
                  </a:cubicBezTo>
                  <a:cubicBezTo>
                    <a:pt x="3529" y="120000"/>
                    <a:pt x="0" y="116470"/>
                    <a:pt x="0" y="10941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647" y="0"/>
                    <a:pt x="17647" y="0"/>
                    <a:pt x="17647" y="0"/>
                  </a:cubicBezTo>
                  <a:cubicBezTo>
                    <a:pt x="17647" y="102352"/>
                    <a:pt x="17647" y="102352"/>
                    <a:pt x="17647" y="102352"/>
                  </a:cubicBezTo>
                  <a:cubicBezTo>
                    <a:pt x="120000" y="102352"/>
                    <a:pt x="120000" y="102352"/>
                    <a:pt x="120000" y="102352"/>
                  </a:cubicBezTo>
                  <a:lnTo>
                    <a:pt x="120000" y="12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5" name="Google Shape;855;p48"/>
            <p:cNvSpPr/>
            <p:nvPr/>
          </p:nvSpPr>
          <p:spPr>
            <a:xfrm>
              <a:off x="4529138" y="2149475"/>
              <a:ext cx="379500" cy="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1126" y="112000"/>
                  </a:moveTo>
                  <a:cubicBezTo>
                    <a:pt x="76056" y="112000"/>
                    <a:pt x="69295" y="104000"/>
                    <a:pt x="67605" y="88000"/>
                  </a:cubicBezTo>
                  <a:cubicBezTo>
                    <a:pt x="65915" y="80000"/>
                    <a:pt x="65915" y="72000"/>
                    <a:pt x="65915" y="64000"/>
                  </a:cubicBezTo>
                  <a:cubicBezTo>
                    <a:pt x="64225" y="64000"/>
                    <a:pt x="64225" y="56000"/>
                    <a:pt x="64225" y="56000"/>
                  </a:cubicBezTo>
                  <a:cubicBezTo>
                    <a:pt x="60845" y="48000"/>
                    <a:pt x="57464" y="56000"/>
                    <a:pt x="54084" y="64000"/>
                  </a:cubicBezTo>
                  <a:cubicBezTo>
                    <a:pt x="54084" y="64000"/>
                    <a:pt x="52394" y="72000"/>
                    <a:pt x="50704" y="72000"/>
                  </a:cubicBezTo>
                  <a:cubicBezTo>
                    <a:pt x="49014" y="88000"/>
                    <a:pt x="47323" y="96000"/>
                    <a:pt x="42253" y="104000"/>
                  </a:cubicBezTo>
                  <a:cubicBezTo>
                    <a:pt x="35492" y="120000"/>
                    <a:pt x="25352" y="104000"/>
                    <a:pt x="20281" y="80000"/>
                  </a:cubicBezTo>
                  <a:cubicBezTo>
                    <a:pt x="18591" y="72000"/>
                    <a:pt x="18591" y="72000"/>
                    <a:pt x="18591" y="64000"/>
                  </a:cubicBezTo>
                  <a:cubicBezTo>
                    <a:pt x="16901" y="56000"/>
                    <a:pt x="15211" y="48000"/>
                    <a:pt x="15211" y="48000"/>
                  </a:cubicBezTo>
                  <a:cubicBezTo>
                    <a:pt x="13521" y="48000"/>
                    <a:pt x="11830" y="56000"/>
                    <a:pt x="10140" y="56000"/>
                  </a:cubicBezTo>
                  <a:cubicBezTo>
                    <a:pt x="10140" y="64000"/>
                    <a:pt x="10140" y="72000"/>
                    <a:pt x="10140" y="80000"/>
                  </a:cubicBezTo>
                  <a:cubicBezTo>
                    <a:pt x="10140" y="80000"/>
                    <a:pt x="10140" y="88000"/>
                    <a:pt x="8450" y="96000"/>
                  </a:cubicBezTo>
                  <a:cubicBezTo>
                    <a:pt x="0" y="88000"/>
                    <a:pt x="0" y="88000"/>
                    <a:pt x="0" y="88000"/>
                  </a:cubicBezTo>
                  <a:cubicBezTo>
                    <a:pt x="1690" y="80000"/>
                    <a:pt x="1690" y="72000"/>
                    <a:pt x="1690" y="72000"/>
                  </a:cubicBezTo>
                  <a:cubicBezTo>
                    <a:pt x="1690" y="64000"/>
                    <a:pt x="1690" y="48000"/>
                    <a:pt x="3380" y="40000"/>
                  </a:cubicBezTo>
                  <a:cubicBezTo>
                    <a:pt x="5070" y="24000"/>
                    <a:pt x="10140" y="0"/>
                    <a:pt x="16901" y="8000"/>
                  </a:cubicBezTo>
                  <a:cubicBezTo>
                    <a:pt x="21971" y="8000"/>
                    <a:pt x="23661" y="32000"/>
                    <a:pt x="25352" y="40000"/>
                  </a:cubicBezTo>
                  <a:cubicBezTo>
                    <a:pt x="25352" y="48000"/>
                    <a:pt x="27042" y="48000"/>
                    <a:pt x="27042" y="56000"/>
                  </a:cubicBezTo>
                  <a:cubicBezTo>
                    <a:pt x="28732" y="64000"/>
                    <a:pt x="35492" y="72000"/>
                    <a:pt x="38873" y="64000"/>
                  </a:cubicBezTo>
                  <a:cubicBezTo>
                    <a:pt x="42253" y="64000"/>
                    <a:pt x="43943" y="56000"/>
                    <a:pt x="45633" y="48000"/>
                  </a:cubicBezTo>
                  <a:cubicBezTo>
                    <a:pt x="47323" y="40000"/>
                    <a:pt x="49014" y="32000"/>
                    <a:pt x="49014" y="32000"/>
                  </a:cubicBezTo>
                  <a:cubicBezTo>
                    <a:pt x="54084" y="8000"/>
                    <a:pt x="62535" y="0"/>
                    <a:pt x="67605" y="16000"/>
                  </a:cubicBezTo>
                  <a:cubicBezTo>
                    <a:pt x="70985" y="32000"/>
                    <a:pt x="72676" y="40000"/>
                    <a:pt x="72676" y="48000"/>
                  </a:cubicBezTo>
                  <a:cubicBezTo>
                    <a:pt x="72676" y="56000"/>
                    <a:pt x="74366" y="56000"/>
                    <a:pt x="74366" y="64000"/>
                  </a:cubicBezTo>
                  <a:cubicBezTo>
                    <a:pt x="76056" y="72000"/>
                    <a:pt x="82816" y="80000"/>
                    <a:pt x="86197" y="64000"/>
                  </a:cubicBezTo>
                  <a:cubicBezTo>
                    <a:pt x="86197" y="64000"/>
                    <a:pt x="87887" y="64000"/>
                    <a:pt x="87887" y="56000"/>
                  </a:cubicBezTo>
                  <a:cubicBezTo>
                    <a:pt x="91267" y="48000"/>
                    <a:pt x="92957" y="40000"/>
                    <a:pt x="96338" y="32000"/>
                  </a:cubicBezTo>
                  <a:cubicBezTo>
                    <a:pt x="101408" y="24000"/>
                    <a:pt x="104788" y="32000"/>
                    <a:pt x="109859" y="40000"/>
                  </a:cubicBezTo>
                  <a:cubicBezTo>
                    <a:pt x="111549" y="48000"/>
                    <a:pt x="114929" y="48000"/>
                    <a:pt x="116619" y="48000"/>
                  </a:cubicBezTo>
                  <a:cubicBezTo>
                    <a:pt x="120000" y="88000"/>
                    <a:pt x="120000" y="88000"/>
                    <a:pt x="120000" y="88000"/>
                  </a:cubicBezTo>
                  <a:cubicBezTo>
                    <a:pt x="114929" y="96000"/>
                    <a:pt x="109859" y="88000"/>
                    <a:pt x="106478" y="80000"/>
                  </a:cubicBezTo>
                  <a:cubicBezTo>
                    <a:pt x="103098" y="72000"/>
                    <a:pt x="101408" y="72000"/>
                    <a:pt x="99718" y="72000"/>
                  </a:cubicBezTo>
                  <a:cubicBezTo>
                    <a:pt x="98028" y="72000"/>
                    <a:pt x="96338" y="80000"/>
                    <a:pt x="94647" y="88000"/>
                  </a:cubicBezTo>
                  <a:cubicBezTo>
                    <a:pt x="92957" y="88000"/>
                    <a:pt x="91267" y="96000"/>
                    <a:pt x="89577" y="104000"/>
                  </a:cubicBezTo>
                  <a:cubicBezTo>
                    <a:pt x="87887" y="112000"/>
                    <a:pt x="84507" y="112000"/>
                    <a:pt x="81126" y="112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6" name="Google Shape;856;p48"/>
            <p:cNvSpPr/>
            <p:nvPr/>
          </p:nvSpPr>
          <p:spPr>
            <a:xfrm>
              <a:off x="4529138" y="2063750"/>
              <a:ext cx="401700" cy="63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6400" y="120000"/>
                  </a:moveTo>
                  <a:cubicBezTo>
                    <a:pt x="41600" y="120000"/>
                    <a:pt x="36800" y="100000"/>
                    <a:pt x="32000" y="90000"/>
                  </a:cubicBezTo>
                  <a:cubicBezTo>
                    <a:pt x="28800" y="80000"/>
                    <a:pt x="27200" y="80000"/>
                    <a:pt x="24000" y="70000"/>
                  </a:cubicBezTo>
                  <a:cubicBezTo>
                    <a:pt x="17600" y="60000"/>
                    <a:pt x="9600" y="60000"/>
                    <a:pt x="4800" y="80000"/>
                  </a:cubicBezTo>
                  <a:cubicBezTo>
                    <a:pt x="0" y="40000"/>
                    <a:pt x="0" y="40000"/>
                    <a:pt x="0" y="40000"/>
                  </a:cubicBezTo>
                  <a:cubicBezTo>
                    <a:pt x="8000" y="10000"/>
                    <a:pt x="17600" y="10000"/>
                    <a:pt x="27200" y="20000"/>
                  </a:cubicBezTo>
                  <a:cubicBezTo>
                    <a:pt x="28800" y="30000"/>
                    <a:pt x="32000" y="40000"/>
                    <a:pt x="35200" y="40000"/>
                  </a:cubicBezTo>
                  <a:cubicBezTo>
                    <a:pt x="40000" y="60000"/>
                    <a:pt x="44800" y="70000"/>
                    <a:pt x="48000" y="70000"/>
                  </a:cubicBezTo>
                  <a:cubicBezTo>
                    <a:pt x="51200" y="60000"/>
                    <a:pt x="54400" y="50000"/>
                    <a:pt x="57600" y="40000"/>
                  </a:cubicBezTo>
                  <a:cubicBezTo>
                    <a:pt x="60800" y="30000"/>
                    <a:pt x="62400" y="20000"/>
                    <a:pt x="64000" y="20000"/>
                  </a:cubicBezTo>
                  <a:cubicBezTo>
                    <a:pt x="68800" y="0"/>
                    <a:pt x="75200" y="0"/>
                    <a:pt x="80000" y="10000"/>
                  </a:cubicBezTo>
                  <a:cubicBezTo>
                    <a:pt x="81600" y="20000"/>
                    <a:pt x="84800" y="30000"/>
                    <a:pt x="84800" y="40000"/>
                  </a:cubicBezTo>
                  <a:cubicBezTo>
                    <a:pt x="92800" y="40000"/>
                    <a:pt x="100800" y="40000"/>
                    <a:pt x="108800" y="40000"/>
                  </a:cubicBezTo>
                  <a:cubicBezTo>
                    <a:pt x="110400" y="40000"/>
                    <a:pt x="112000" y="30000"/>
                    <a:pt x="112000" y="30000"/>
                  </a:cubicBezTo>
                  <a:cubicBezTo>
                    <a:pt x="112000" y="30000"/>
                    <a:pt x="112000" y="40000"/>
                    <a:pt x="112000" y="40000"/>
                  </a:cubicBezTo>
                  <a:cubicBezTo>
                    <a:pt x="120000" y="40000"/>
                    <a:pt x="120000" y="40000"/>
                    <a:pt x="120000" y="40000"/>
                  </a:cubicBezTo>
                  <a:cubicBezTo>
                    <a:pt x="120000" y="70000"/>
                    <a:pt x="116800" y="90000"/>
                    <a:pt x="110400" y="90000"/>
                  </a:cubicBezTo>
                  <a:cubicBezTo>
                    <a:pt x="100800" y="100000"/>
                    <a:pt x="91200" y="100000"/>
                    <a:pt x="83200" y="90000"/>
                  </a:cubicBezTo>
                  <a:cubicBezTo>
                    <a:pt x="80000" y="90000"/>
                    <a:pt x="80000" y="80000"/>
                    <a:pt x="78400" y="70000"/>
                  </a:cubicBezTo>
                  <a:cubicBezTo>
                    <a:pt x="78400" y="70000"/>
                    <a:pt x="78400" y="70000"/>
                    <a:pt x="76800" y="60000"/>
                  </a:cubicBezTo>
                  <a:cubicBezTo>
                    <a:pt x="73600" y="60000"/>
                    <a:pt x="70400" y="60000"/>
                    <a:pt x="67200" y="60000"/>
                  </a:cubicBezTo>
                  <a:cubicBezTo>
                    <a:pt x="65600" y="70000"/>
                    <a:pt x="64000" y="80000"/>
                    <a:pt x="62400" y="80000"/>
                  </a:cubicBezTo>
                  <a:cubicBezTo>
                    <a:pt x="59200" y="100000"/>
                    <a:pt x="54400" y="110000"/>
                    <a:pt x="49600" y="120000"/>
                  </a:cubicBezTo>
                  <a:cubicBezTo>
                    <a:pt x="48000" y="120000"/>
                    <a:pt x="48000" y="120000"/>
                    <a:pt x="46400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7" name="Google Shape;857;p48"/>
            <p:cNvSpPr/>
            <p:nvPr/>
          </p:nvSpPr>
          <p:spPr>
            <a:xfrm>
              <a:off x="4540250" y="1982788"/>
              <a:ext cx="203100" cy="54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473" y="120000"/>
                  </a:moveTo>
                  <a:cubicBezTo>
                    <a:pt x="6315" y="120000"/>
                    <a:pt x="3157" y="120000"/>
                    <a:pt x="0" y="120000"/>
                  </a:cubicBezTo>
                  <a:cubicBezTo>
                    <a:pt x="0" y="48000"/>
                    <a:pt x="0" y="48000"/>
                    <a:pt x="0" y="48000"/>
                  </a:cubicBezTo>
                  <a:cubicBezTo>
                    <a:pt x="9473" y="60000"/>
                    <a:pt x="18947" y="60000"/>
                    <a:pt x="25263" y="36000"/>
                  </a:cubicBezTo>
                  <a:cubicBezTo>
                    <a:pt x="25263" y="36000"/>
                    <a:pt x="28421" y="36000"/>
                    <a:pt x="28421" y="36000"/>
                  </a:cubicBezTo>
                  <a:cubicBezTo>
                    <a:pt x="28421" y="24000"/>
                    <a:pt x="31578" y="24000"/>
                    <a:pt x="34736" y="24000"/>
                  </a:cubicBezTo>
                  <a:cubicBezTo>
                    <a:pt x="41052" y="0"/>
                    <a:pt x="53684" y="0"/>
                    <a:pt x="63157" y="24000"/>
                  </a:cubicBezTo>
                  <a:cubicBezTo>
                    <a:pt x="66315" y="24000"/>
                    <a:pt x="69473" y="24000"/>
                    <a:pt x="72631" y="36000"/>
                  </a:cubicBezTo>
                  <a:cubicBezTo>
                    <a:pt x="75789" y="36000"/>
                    <a:pt x="82105" y="48000"/>
                    <a:pt x="85263" y="48000"/>
                  </a:cubicBezTo>
                  <a:cubicBezTo>
                    <a:pt x="94736" y="48000"/>
                    <a:pt x="101052" y="48000"/>
                    <a:pt x="113684" y="24000"/>
                  </a:cubicBezTo>
                  <a:cubicBezTo>
                    <a:pt x="120000" y="72000"/>
                    <a:pt x="120000" y="72000"/>
                    <a:pt x="120000" y="72000"/>
                  </a:cubicBezTo>
                  <a:cubicBezTo>
                    <a:pt x="113684" y="96000"/>
                    <a:pt x="97894" y="120000"/>
                    <a:pt x="85263" y="108000"/>
                  </a:cubicBezTo>
                  <a:cubicBezTo>
                    <a:pt x="75789" y="108000"/>
                    <a:pt x="69473" y="96000"/>
                    <a:pt x="63157" y="84000"/>
                  </a:cubicBezTo>
                  <a:cubicBezTo>
                    <a:pt x="63157" y="84000"/>
                    <a:pt x="60000" y="84000"/>
                    <a:pt x="60000" y="72000"/>
                  </a:cubicBezTo>
                  <a:cubicBezTo>
                    <a:pt x="53684" y="72000"/>
                    <a:pt x="47368" y="60000"/>
                    <a:pt x="41052" y="72000"/>
                  </a:cubicBezTo>
                  <a:cubicBezTo>
                    <a:pt x="41052" y="72000"/>
                    <a:pt x="41052" y="84000"/>
                    <a:pt x="37894" y="84000"/>
                  </a:cubicBezTo>
                  <a:cubicBezTo>
                    <a:pt x="37894" y="84000"/>
                    <a:pt x="34736" y="84000"/>
                    <a:pt x="34736" y="96000"/>
                  </a:cubicBezTo>
                  <a:cubicBezTo>
                    <a:pt x="28421" y="108000"/>
                    <a:pt x="18947" y="120000"/>
                    <a:pt x="9473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8" name="Google Shape;858;p48"/>
            <p:cNvSpPr/>
            <p:nvPr/>
          </p:nvSpPr>
          <p:spPr>
            <a:xfrm>
              <a:off x="3357563" y="850900"/>
              <a:ext cx="807900" cy="1830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5827" y="64046"/>
                  </a:moveTo>
                  <a:cubicBezTo>
                    <a:pt x="85827" y="64046"/>
                    <a:pt x="85827" y="64046"/>
                    <a:pt x="85827" y="64046"/>
                  </a:cubicBezTo>
                  <a:cubicBezTo>
                    <a:pt x="84238" y="63343"/>
                    <a:pt x="82649" y="62639"/>
                    <a:pt x="81059" y="62287"/>
                  </a:cubicBezTo>
                  <a:cubicBezTo>
                    <a:pt x="81059" y="49970"/>
                    <a:pt x="81059" y="49970"/>
                    <a:pt x="81059" y="49970"/>
                  </a:cubicBezTo>
                  <a:cubicBezTo>
                    <a:pt x="93774" y="49970"/>
                    <a:pt x="93774" y="49970"/>
                    <a:pt x="93774" y="49970"/>
                  </a:cubicBezTo>
                  <a:cubicBezTo>
                    <a:pt x="94569" y="49970"/>
                    <a:pt x="95364" y="49266"/>
                    <a:pt x="95364" y="48914"/>
                  </a:cubicBezTo>
                  <a:cubicBezTo>
                    <a:pt x="95364" y="0"/>
                    <a:pt x="95364" y="0"/>
                    <a:pt x="95364" y="0"/>
                  </a:cubicBezTo>
                  <a:cubicBezTo>
                    <a:pt x="91390" y="0"/>
                    <a:pt x="91390" y="0"/>
                    <a:pt x="91390" y="0"/>
                  </a:cubicBezTo>
                  <a:cubicBezTo>
                    <a:pt x="91390" y="38005"/>
                    <a:pt x="91390" y="38005"/>
                    <a:pt x="91390" y="38005"/>
                  </a:cubicBezTo>
                  <a:cubicBezTo>
                    <a:pt x="19072" y="38005"/>
                    <a:pt x="19072" y="38005"/>
                    <a:pt x="19072" y="38005"/>
                  </a:cubicBezTo>
                  <a:cubicBezTo>
                    <a:pt x="19072" y="0"/>
                    <a:pt x="19072" y="0"/>
                    <a:pt x="19072" y="0"/>
                  </a:cubicBezTo>
                  <a:cubicBezTo>
                    <a:pt x="15099" y="0"/>
                    <a:pt x="15099" y="0"/>
                    <a:pt x="15099" y="0"/>
                  </a:cubicBezTo>
                  <a:cubicBezTo>
                    <a:pt x="15099" y="48914"/>
                    <a:pt x="15099" y="48914"/>
                    <a:pt x="15099" y="48914"/>
                  </a:cubicBezTo>
                  <a:cubicBezTo>
                    <a:pt x="15099" y="49266"/>
                    <a:pt x="15894" y="49970"/>
                    <a:pt x="16688" y="49970"/>
                  </a:cubicBezTo>
                  <a:cubicBezTo>
                    <a:pt x="29403" y="49970"/>
                    <a:pt x="29403" y="49970"/>
                    <a:pt x="29403" y="49970"/>
                  </a:cubicBezTo>
                  <a:cubicBezTo>
                    <a:pt x="29403" y="62287"/>
                    <a:pt x="29403" y="62287"/>
                    <a:pt x="29403" y="62287"/>
                  </a:cubicBezTo>
                  <a:cubicBezTo>
                    <a:pt x="21456" y="64750"/>
                    <a:pt x="17483" y="69677"/>
                    <a:pt x="17483" y="76715"/>
                  </a:cubicBezTo>
                  <a:cubicBezTo>
                    <a:pt x="17483" y="78826"/>
                    <a:pt x="16688" y="80586"/>
                    <a:pt x="14304" y="82697"/>
                  </a:cubicBezTo>
                  <a:cubicBezTo>
                    <a:pt x="2384" y="92903"/>
                    <a:pt x="2384" y="92903"/>
                    <a:pt x="2384" y="92903"/>
                  </a:cubicBezTo>
                  <a:cubicBezTo>
                    <a:pt x="794" y="93958"/>
                    <a:pt x="0" y="95014"/>
                    <a:pt x="794" y="96422"/>
                  </a:cubicBezTo>
                  <a:cubicBezTo>
                    <a:pt x="1589" y="97478"/>
                    <a:pt x="3178" y="98533"/>
                    <a:pt x="5562" y="99237"/>
                  </a:cubicBezTo>
                  <a:cubicBezTo>
                    <a:pt x="10331" y="100645"/>
                    <a:pt x="17483" y="99941"/>
                    <a:pt x="20662" y="97829"/>
                  </a:cubicBezTo>
                  <a:cubicBezTo>
                    <a:pt x="30198" y="90791"/>
                    <a:pt x="30198" y="90791"/>
                    <a:pt x="30198" y="90791"/>
                  </a:cubicBezTo>
                  <a:cubicBezTo>
                    <a:pt x="23046" y="108387"/>
                    <a:pt x="23046" y="108387"/>
                    <a:pt x="23046" y="108387"/>
                  </a:cubicBezTo>
                  <a:cubicBezTo>
                    <a:pt x="22251" y="109794"/>
                    <a:pt x="23046" y="110850"/>
                    <a:pt x="24635" y="111906"/>
                  </a:cubicBezTo>
                  <a:cubicBezTo>
                    <a:pt x="26225" y="112961"/>
                    <a:pt x="28609" y="113665"/>
                    <a:pt x="30993" y="114017"/>
                  </a:cubicBezTo>
                  <a:cubicBezTo>
                    <a:pt x="33377" y="114369"/>
                    <a:pt x="36556" y="114017"/>
                    <a:pt x="38940" y="113313"/>
                  </a:cubicBezTo>
                  <a:cubicBezTo>
                    <a:pt x="41324" y="112609"/>
                    <a:pt x="42913" y="111554"/>
                    <a:pt x="43708" y="110498"/>
                  </a:cubicBezTo>
                  <a:cubicBezTo>
                    <a:pt x="49271" y="99589"/>
                    <a:pt x="49271" y="99589"/>
                    <a:pt x="49271" y="99589"/>
                  </a:cubicBezTo>
                  <a:cubicBezTo>
                    <a:pt x="49271" y="115425"/>
                    <a:pt x="49271" y="115425"/>
                    <a:pt x="49271" y="115425"/>
                  </a:cubicBezTo>
                  <a:cubicBezTo>
                    <a:pt x="49271" y="117888"/>
                    <a:pt x="54039" y="119999"/>
                    <a:pt x="59602" y="119999"/>
                  </a:cubicBezTo>
                  <a:cubicBezTo>
                    <a:pt x="65960" y="119999"/>
                    <a:pt x="70728" y="117888"/>
                    <a:pt x="70728" y="115425"/>
                  </a:cubicBezTo>
                  <a:cubicBezTo>
                    <a:pt x="70728" y="99941"/>
                    <a:pt x="70728" y="99941"/>
                    <a:pt x="70728" y="99941"/>
                  </a:cubicBezTo>
                  <a:cubicBezTo>
                    <a:pt x="76291" y="111202"/>
                    <a:pt x="76291" y="111202"/>
                    <a:pt x="76291" y="111202"/>
                  </a:cubicBezTo>
                  <a:cubicBezTo>
                    <a:pt x="76291" y="112609"/>
                    <a:pt x="77880" y="113665"/>
                    <a:pt x="80264" y="114369"/>
                  </a:cubicBezTo>
                  <a:cubicBezTo>
                    <a:pt x="82649" y="115073"/>
                    <a:pt x="85827" y="115073"/>
                    <a:pt x="88211" y="115073"/>
                  </a:cubicBezTo>
                  <a:cubicBezTo>
                    <a:pt x="91390" y="114721"/>
                    <a:pt x="93774" y="114017"/>
                    <a:pt x="95364" y="112961"/>
                  </a:cubicBezTo>
                  <a:cubicBezTo>
                    <a:pt x="96953" y="111906"/>
                    <a:pt x="96953" y="110498"/>
                    <a:pt x="96953" y="109442"/>
                  </a:cubicBezTo>
                  <a:cubicBezTo>
                    <a:pt x="88211" y="83401"/>
                    <a:pt x="88211" y="83401"/>
                    <a:pt x="88211" y="83401"/>
                  </a:cubicBezTo>
                  <a:cubicBezTo>
                    <a:pt x="100927" y="88680"/>
                    <a:pt x="100927" y="88680"/>
                    <a:pt x="100927" y="88680"/>
                  </a:cubicBezTo>
                  <a:cubicBezTo>
                    <a:pt x="103311" y="89384"/>
                    <a:pt x="105695" y="89736"/>
                    <a:pt x="108874" y="89736"/>
                  </a:cubicBezTo>
                  <a:cubicBezTo>
                    <a:pt x="111258" y="89736"/>
                    <a:pt x="114437" y="89032"/>
                    <a:pt x="116026" y="88328"/>
                  </a:cubicBezTo>
                  <a:cubicBezTo>
                    <a:pt x="120000" y="86217"/>
                    <a:pt x="120000" y="83401"/>
                    <a:pt x="116026" y="81642"/>
                  </a:cubicBezTo>
                  <a:lnTo>
                    <a:pt x="85827" y="64046"/>
                  </a:lnTo>
                  <a:close/>
                  <a:moveTo>
                    <a:pt x="19072" y="47859"/>
                  </a:moveTo>
                  <a:cubicBezTo>
                    <a:pt x="19072" y="39765"/>
                    <a:pt x="19072" y="39765"/>
                    <a:pt x="19072" y="39765"/>
                  </a:cubicBezTo>
                  <a:cubicBezTo>
                    <a:pt x="91390" y="39765"/>
                    <a:pt x="91390" y="39765"/>
                    <a:pt x="91390" y="39765"/>
                  </a:cubicBezTo>
                  <a:cubicBezTo>
                    <a:pt x="91390" y="47859"/>
                    <a:pt x="91390" y="47859"/>
                    <a:pt x="91390" y="47859"/>
                  </a:cubicBezTo>
                  <a:lnTo>
                    <a:pt x="19072" y="47859"/>
                  </a:lnTo>
                  <a:close/>
                  <a:moveTo>
                    <a:pt x="112847" y="86920"/>
                  </a:moveTo>
                  <a:cubicBezTo>
                    <a:pt x="112052" y="87624"/>
                    <a:pt x="110463" y="87976"/>
                    <a:pt x="108874" y="87976"/>
                  </a:cubicBezTo>
                  <a:cubicBezTo>
                    <a:pt x="106490" y="87976"/>
                    <a:pt x="104900" y="87624"/>
                    <a:pt x="104105" y="87272"/>
                  </a:cubicBezTo>
                  <a:cubicBezTo>
                    <a:pt x="86622" y="80586"/>
                    <a:pt x="86622" y="80586"/>
                    <a:pt x="86622" y="80586"/>
                  </a:cubicBezTo>
                  <a:cubicBezTo>
                    <a:pt x="85827" y="80234"/>
                    <a:pt x="85033" y="80234"/>
                    <a:pt x="84238" y="80586"/>
                  </a:cubicBezTo>
                  <a:cubicBezTo>
                    <a:pt x="83443" y="80586"/>
                    <a:pt x="83443" y="80938"/>
                    <a:pt x="83443" y="81290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10498"/>
                    <a:pt x="92980" y="111202"/>
                    <a:pt x="92185" y="111906"/>
                  </a:cubicBezTo>
                  <a:cubicBezTo>
                    <a:pt x="90596" y="112609"/>
                    <a:pt x="89801" y="112961"/>
                    <a:pt x="87417" y="113313"/>
                  </a:cubicBezTo>
                  <a:cubicBezTo>
                    <a:pt x="85827" y="113313"/>
                    <a:pt x="84238" y="113313"/>
                    <a:pt x="82649" y="112961"/>
                  </a:cubicBezTo>
                  <a:cubicBezTo>
                    <a:pt x="81059" y="112258"/>
                    <a:pt x="80264" y="111554"/>
                    <a:pt x="80264" y="110850"/>
                  </a:cubicBezTo>
                  <a:cubicBezTo>
                    <a:pt x="70728" y="91143"/>
                    <a:pt x="70728" y="91143"/>
                    <a:pt x="70728" y="91143"/>
                  </a:cubicBezTo>
                  <a:cubicBezTo>
                    <a:pt x="69933" y="90791"/>
                    <a:pt x="69139" y="90439"/>
                    <a:pt x="68344" y="90439"/>
                  </a:cubicBezTo>
                  <a:cubicBezTo>
                    <a:pt x="66754" y="90439"/>
                    <a:pt x="65960" y="90791"/>
                    <a:pt x="65960" y="91495"/>
                  </a:cubicBezTo>
                  <a:cubicBezTo>
                    <a:pt x="65960" y="115425"/>
                    <a:pt x="65960" y="115425"/>
                    <a:pt x="65960" y="115425"/>
                  </a:cubicBezTo>
                  <a:cubicBezTo>
                    <a:pt x="65960" y="117184"/>
                    <a:pt x="63576" y="118240"/>
                    <a:pt x="59602" y="118240"/>
                  </a:cubicBezTo>
                  <a:cubicBezTo>
                    <a:pt x="56423" y="118240"/>
                    <a:pt x="53245" y="117184"/>
                    <a:pt x="53245" y="115425"/>
                  </a:cubicBezTo>
                  <a:cubicBezTo>
                    <a:pt x="53245" y="91495"/>
                    <a:pt x="53245" y="91495"/>
                    <a:pt x="53245" y="91495"/>
                  </a:cubicBezTo>
                  <a:cubicBezTo>
                    <a:pt x="53245" y="90791"/>
                    <a:pt x="52450" y="90439"/>
                    <a:pt x="51655" y="90439"/>
                  </a:cubicBezTo>
                  <a:cubicBezTo>
                    <a:pt x="51655" y="90439"/>
                    <a:pt x="51655" y="90439"/>
                    <a:pt x="50860" y="90439"/>
                  </a:cubicBezTo>
                  <a:cubicBezTo>
                    <a:pt x="50066" y="90439"/>
                    <a:pt x="49271" y="90791"/>
                    <a:pt x="49271" y="91143"/>
                  </a:cubicBezTo>
                  <a:cubicBezTo>
                    <a:pt x="39735" y="110146"/>
                    <a:pt x="39735" y="110146"/>
                    <a:pt x="39735" y="110146"/>
                  </a:cubicBezTo>
                  <a:cubicBezTo>
                    <a:pt x="38940" y="110850"/>
                    <a:pt x="38145" y="111554"/>
                    <a:pt x="36556" y="111906"/>
                  </a:cubicBezTo>
                  <a:cubicBezTo>
                    <a:pt x="34966" y="112258"/>
                    <a:pt x="33377" y="112258"/>
                    <a:pt x="31788" y="112258"/>
                  </a:cubicBezTo>
                  <a:cubicBezTo>
                    <a:pt x="30198" y="112258"/>
                    <a:pt x="28609" y="111554"/>
                    <a:pt x="27814" y="110850"/>
                  </a:cubicBezTo>
                  <a:cubicBezTo>
                    <a:pt x="27019" y="110498"/>
                    <a:pt x="26225" y="109442"/>
                    <a:pt x="27019" y="108739"/>
                  </a:cubicBezTo>
                  <a:cubicBezTo>
                    <a:pt x="35761" y="86568"/>
                    <a:pt x="35761" y="86568"/>
                    <a:pt x="35761" y="86568"/>
                  </a:cubicBezTo>
                  <a:cubicBezTo>
                    <a:pt x="36556" y="86217"/>
                    <a:pt x="35761" y="85513"/>
                    <a:pt x="34966" y="85513"/>
                  </a:cubicBezTo>
                  <a:cubicBezTo>
                    <a:pt x="34172" y="85161"/>
                    <a:pt x="32582" y="85513"/>
                    <a:pt x="32582" y="85865"/>
                  </a:cubicBezTo>
                  <a:cubicBezTo>
                    <a:pt x="16688" y="96774"/>
                    <a:pt x="16688" y="96774"/>
                    <a:pt x="16688" y="96774"/>
                  </a:cubicBezTo>
                  <a:cubicBezTo>
                    <a:pt x="15099" y="98181"/>
                    <a:pt x="11125" y="98533"/>
                    <a:pt x="7947" y="97478"/>
                  </a:cubicBezTo>
                  <a:cubicBezTo>
                    <a:pt x="6357" y="97126"/>
                    <a:pt x="5562" y="96774"/>
                    <a:pt x="4768" y="95718"/>
                  </a:cubicBezTo>
                  <a:cubicBezTo>
                    <a:pt x="4768" y="95014"/>
                    <a:pt x="4768" y="94310"/>
                    <a:pt x="5562" y="93607"/>
                  </a:cubicBezTo>
                  <a:cubicBezTo>
                    <a:pt x="18278" y="83401"/>
                    <a:pt x="18278" y="83401"/>
                    <a:pt x="18278" y="83401"/>
                  </a:cubicBezTo>
                  <a:cubicBezTo>
                    <a:pt x="20662" y="81290"/>
                    <a:pt x="21456" y="78826"/>
                    <a:pt x="21456" y="76715"/>
                  </a:cubicBezTo>
                  <a:cubicBezTo>
                    <a:pt x="21456" y="69677"/>
                    <a:pt x="25430" y="65102"/>
                    <a:pt x="33377" y="63343"/>
                  </a:cubicBezTo>
                  <a:cubicBezTo>
                    <a:pt x="33377" y="62287"/>
                    <a:pt x="33377" y="62287"/>
                    <a:pt x="33377" y="62287"/>
                  </a:cubicBezTo>
                  <a:cubicBezTo>
                    <a:pt x="33377" y="61231"/>
                    <a:pt x="33377" y="61231"/>
                    <a:pt x="33377" y="61231"/>
                  </a:cubicBezTo>
                  <a:cubicBezTo>
                    <a:pt x="33377" y="49970"/>
                    <a:pt x="33377" y="49970"/>
                    <a:pt x="33377" y="49970"/>
                  </a:cubicBezTo>
                  <a:cubicBezTo>
                    <a:pt x="77086" y="49970"/>
                    <a:pt x="77086" y="49970"/>
                    <a:pt x="77086" y="49970"/>
                  </a:cubicBezTo>
                  <a:cubicBezTo>
                    <a:pt x="77086" y="61231"/>
                    <a:pt x="77086" y="61231"/>
                    <a:pt x="77086" y="61231"/>
                  </a:cubicBezTo>
                  <a:cubicBezTo>
                    <a:pt x="77086" y="61935"/>
                    <a:pt x="77086" y="61935"/>
                    <a:pt x="77086" y="61935"/>
                  </a:cubicBezTo>
                  <a:cubicBezTo>
                    <a:pt x="77086" y="63343"/>
                    <a:pt x="77086" y="63343"/>
                    <a:pt x="77086" y="63343"/>
                  </a:cubicBezTo>
                  <a:cubicBezTo>
                    <a:pt x="79470" y="63695"/>
                    <a:pt x="81059" y="64398"/>
                    <a:pt x="82649" y="65102"/>
                  </a:cubicBezTo>
                  <a:cubicBezTo>
                    <a:pt x="112847" y="82697"/>
                    <a:pt x="112847" y="82697"/>
                    <a:pt x="112847" y="82697"/>
                  </a:cubicBezTo>
                  <a:cubicBezTo>
                    <a:pt x="112847" y="82697"/>
                    <a:pt x="112847" y="83049"/>
                    <a:pt x="112847" y="83049"/>
                  </a:cubicBezTo>
                  <a:cubicBezTo>
                    <a:pt x="115231" y="84105"/>
                    <a:pt x="115231" y="85865"/>
                    <a:pt x="112847" y="869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59" name="Google Shape;859;p48"/>
          <p:cNvGrpSpPr/>
          <p:nvPr/>
        </p:nvGrpSpPr>
        <p:grpSpPr>
          <a:xfrm rot="10800000">
            <a:off x="662076" y="1272726"/>
            <a:ext cx="1488099" cy="1438821"/>
            <a:chOff x="6545263" y="855663"/>
            <a:chExt cx="2347900" cy="2270150"/>
          </a:xfrm>
        </p:grpSpPr>
        <p:sp>
          <p:nvSpPr>
            <p:cNvPr id="860" name="Google Shape;860;p48"/>
            <p:cNvSpPr/>
            <p:nvPr/>
          </p:nvSpPr>
          <p:spPr>
            <a:xfrm>
              <a:off x="6913563" y="2535238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72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72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1" name="Google Shape;861;p48"/>
            <p:cNvSpPr/>
            <p:nvPr/>
          </p:nvSpPr>
          <p:spPr>
            <a:xfrm>
              <a:off x="6913563" y="2636838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2" name="Google Shape;862;p48"/>
            <p:cNvSpPr/>
            <p:nvPr/>
          </p:nvSpPr>
          <p:spPr>
            <a:xfrm>
              <a:off x="6721475" y="2084388"/>
              <a:ext cx="1112700" cy="960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340"/>
                  </a:moveTo>
                  <a:cubicBezTo>
                    <a:pt x="0" y="2011"/>
                    <a:pt x="0" y="2011"/>
                    <a:pt x="0" y="2011"/>
                  </a:cubicBezTo>
                  <a:cubicBezTo>
                    <a:pt x="0" y="2011"/>
                    <a:pt x="0" y="2681"/>
                    <a:pt x="0" y="2681"/>
                  </a:cubicBezTo>
                  <a:cubicBezTo>
                    <a:pt x="0" y="118659"/>
                    <a:pt x="0" y="118659"/>
                    <a:pt x="0" y="118659"/>
                  </a:cubicBezTo>
                  <a:cubicBezTo>
                    <a:pt x="0" y="119329"/>
                    <a:pt x="576" y="120000"/>
                    <a:pt x="1153" y="120000"/>
                  </a:cubicBezTo>
                  <a:cubicBezTo>
                    <a:pt x="118269" y="120000"/>
                    <a:pt x="118269" y="120000"/>
                    <a:pt x="118269" y="120000"/>
                  </a:cubicBezTo>
                  <a:cubicBezTo>
                    <a:pt x="118846" y="120000"/>
                    <a:pt x="120000" y="119329"/>
                    <a:pt x="120000" y="118659"/>
                  </a:cubicBezTo>
                  <a:cubicBezTo>
                    <a:pt x="120000" y="2011"/>
                    <a:pt x="120000" y="2011"/>
                    <a:pt x="120000" y="2011"/>
                  </a:cubicBezTo>
                  <a:cubicBezTo>
                    <a:pt x="120000" y="670"/>
                    <a:pt x="118846" y="0"/>
                    <a:pt x="118269" y="0"/>
                  </a:cubicBezTo>
                  <a:cubicBezTo>
                    <a:pt x="40961" y="0"/>
                    <a:pt x="40961" y="0"/>
                    <a:pt x="40961" y="0"/>
                  </a:cubicBezTo>
                  <a:cubicBezTo>
                    <a:pt x="40961" y="3351"/>
                    <a:pt x="40961" y="3351"/>
                    <a:pt x="40961" y="3351"/>
                  </a:cubicBezTo>
                  <a:cubicBezTo>
                    <a:pt x="117115" y="3351"/>
                    <a:pt x="117115" y="3351"/>
                    <a:pt x="117115" y="3351"/>
                  </a:cubicBezTo>
                  <a:cubicBezTo>
                    <a:pt x="117115" y="116648"/>
                    <a:pt x="117115" y="116648"/>
                    <a:pt x="117115" y="116648"/>
                  </a:cubicBezTo>
                  <a:cubicBezTo>
                    <a:pt x="2884" y="116648"/>
                    <a:pt x="2884" y="116648"/>
                    <a:pt x="2884" y="116648"/>
                  </a:cubicBezTo>
                  <a:cubicBezTo>
                    <a:pt x="2884" y="3351"/>
                    <a:pt x="2884" y="3351"/>
                    <a:pt x="2884" y="3351"/>
                  </a:cubicBezTo>
                  <a:cubicBezTo>
                    <a:pt x="24230" y="3351"/>
                    <a:pt x="24230" y="3351"/>
                    <a:pt x="24230" y="3351"/>
                  </a:cubicBezTo>
                  <a:cubicBezTo>
                    <a:pt x="24230" y="0"/>
                    <a:pt x="24230" y="0"/>
                    <a:pt x="24230" y="0"/>
                  </a:cubicBezTo>
                  <a:cubicBezTo>
                    <a:pt x="1730" y="0"/>
                    <a:pt x="1730" y="0"/>
                    <a:pt x="1730" y="0"/>
                  </a:cubicBezTo>
                  <a:cubicBezTo>
                    <a:pt x="1153" y="0"/>
                    <a:pt x="576" y="670"/>
                    <a:pt x="0" y="13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3" name="Google Shape;863;p48"/>
            <p:cNvSpPr/>
            <p:nvPr/>
          </p:nvSpPr>
          <p:spPr>
            <a:xfrm>
              <a:off x="6913563" y="2740025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72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72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4" name="Google Shape;864;p48"/>
            <p:cNvSpPr/>
            <p:nvPr/>
          </p:nvSpPr>
          <p:spPr>
            <a:xfrm>
              <a:off x="7854950" y="2519363"/>
              <a:ext cx="96900" cy="96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60000"/>
                  </a:moveTo>
                  <a:cubicBezTo>
                    <a:pt x="120000" y="26666"/>
                    <a:pt x="93333" y="0"/>
                    <a:pt x="60000" y="0"/>
                  </a:cubicBezTo>
                  <a:cubicBezTo>
                    <a:pt x="26666" y="0"/>
                    <a:pt x="0" y="26666"/>
                    <a:pt x="0" y="60000"/>
                  </a:cubicBezTo>
                  <a:cubicBezTo>
                    <a:pt x="0" y="93333"/>
                    <a:pt x="26666" y="120000"/>
                    <a:pt x="60000" y="120000"/>
                  </a:cubicBezTo>
                  <a:cubicBezTo>
                    <a:pt x="93333" y="120000"/>
                    <a:pt x="120000" y="93333"/>
                    <a:pt x="120000" y="60000"/>
                  </a:cubicBezTo>
                  <a:close/>
                  <a:moveTo>
                    <a:pt x="33333" y="60000"/>
                  </a:moveTo>
                  <a:cubicBezTo>
                    <a:pt x="33333" y="46666"/>
                    <a:pt x="46666" y="33333"/>
                    <a:pt x="60000" y="33333"/>
                  </a:cubicBezTo>
                  <a:cubicBezTo>
                    <a:pt x="80000" y="33333"/>
                    <a:pt x="86666" y="46666"/>
                    <a:pt x="86666" y="60000"/>
                  </a:cubicBezTo>
                  <a:cubicBezTo>
                    <a:pt x="86666" y="73333"/>
                    <a:pt x="80000" y="86666"/>
                    <a:pt x="60000" y="86666"/>
                  </a:cubicBezTo>
                  <a:cubicBezTo>
                    <a:pt x="46666" y="86666"/>
                    <a:pt x="33333" y="73333"/>
                    <a:pt x="33333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5" name="Google Shape;865;p48"/>
            <p:cNvSpPr/>
            <p:nvPr/>
          </p:nvSpPr>
          <p:spPr>
            <a:xfrm>
              <a:off x="6635750" y="2417763"/>
              <a:ext cx="27000" cy="300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428"/>
                  </a:moveTo>
                  <a:cubicBezTo>
                    <a:pt x="0" y="113571"/>
                    <a:pt x="0" y="113571"/>
                    <a:pt x="0" y="113571"/>
                  </a:cubicBezTo>
                  <a:cubicBezTo>
                    <a:pt x="0" y="115714"/>
                    <a:pt x="24000" y="119999"/>
                    <a:pt x="48000" y="119999"/>
                  </a:cubicBezTo>
                  <a:cubicBezTo>
                    <a:pt x="72000" y="119999"/>
                    <a:pt x="120000" y="115714"/>
                    <a:pt x="120000" y="113571"/>
                  </a:cubicBezTo>
                  <a:cubicBezTo>
                    <a:pt x="120000" y="6428"/>
                    <a:pt x="120000" y="6428"/>
                    <a:pt x="120000" y="6428"/>
                  </a:cubicBezTo>
                  <a:cubicBezTo>
                    <a:pt x="120000" y="2142"/>
                    <a:pt x="72000" y="0"/>
                    <a:pt x="48000" y="0"/>
                  </a:cubicBezTo>
                  <a:cubicBezTo>
                    <a:pt x="24000" y="0"/>
                    <a:pt x="0" y="2142"/>
                    <a:pt x="0" y="6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6" name="Google Shape;866;p48"/>
            <p:cNvSpPr/>
            <p:nvPr/>
          </p:nvSpPr>
          <p:spPr>
            <a:xfrm>
              <a:off x="7218363" y="2325688"/>
              <a:ext cx="444600" cy="441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9638" y="112682"/>
                  </a:move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106987" y="100975"/>
                    <a:pt x="119999" y="81951"/>
                    <a:pt x="119999" y="60000"/>
                  </a:cubicBezTo>
                  <a:cubicBezTo>
                    <a:pt x="119999" y="26341"/>
                    <a:pt x="92530" y="0"/>
                    <a:pt x="59277" y="0"/>
                  </a:cubicBezTo>
                  <a:cubicBezTo>
                    <a:pt x="56385" y="0"/>
                    <a:pt x="53493" y="0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21686" y="5853"/>
                    <a:pt x="0" y="30731"/>
                    <a:pt x="0" y="60000"/>
                  </a:cubicBezTo>
                  <a:cubicBezTo>
                    <a:pt x="0" y="93658"/>
                    <a:pt x="27469" y="120000"/>
                    <a:pt x="59277" y="120000"/>
                  </a:cubicBezTo>
                  <a:cubicBezTo>
                    <a:pt x="70843" y="120000"/>
                    <a:pt x="80963" y="117073"/>
                    <a:pt x="89638" y="112682"/>
                  </a:cubicBezTo>
                  <a:close/>
                  <a:moveTo>
                    <a:pt x="59277" y="7317"/>
                  </a:moveTo>
                  <a:cubicBezTo>
                    <a:pt x="88192" y="7317"/>
                    <a:pt x="112771" y="30731"/>
                    <a:pt x="112771" y="60000"/>
                  </a:cubicBezTo>
                  <a:cubicBezTo>
                    <a:pt x="112771" y="79024"/>
                    <a:pt x="102650" y="95121"/>
                    <a:pt x="88192" y="103902"/>
                  </a:cubicBezTo>
                  <a:cubicBezTo>
                    <a:pt x="63614" y="58536"/>
                    <a:pt x="63614" y="58536"/>
                    <a:pt x="63614" y="58536"/>
                  </a:cubicBezTo>
                  <a:cubicBezTo>
                    <a:pt x="54939" y="7317"/>
                    <a:pt x="54939" y="7317"/>
                    <a:pt x="54939" y="7317"/>
                  </a:cubicBezTo>
                  <a:cubicBezTo>
                    <a:pt x="56385" y="7317"/>
                    <a:pt x="57831" y="7317"/>
                    <a:pt x="59277" y="7317"/>
                  </a:cubicBezTo>
                  <a:close/>
                  <a:moveTo>
                    <a:pt x="47710" y="8780"/>
                  </a:moveTo>
                  <a:cubicBezTo>
                    <a:pt x="56385" y="57073"/>
                    <a:pt x="56385" y="57073"/>
                    <a:pt x="56385" y="57073"/>
                  </a:cubicBezTo>
                  <a:cubicBezTo>
                    <a:pt x="7228" y="57073"/>
                    <a:pt x="7228" y="57073"/>
                    <a:pt x="7228" y="57073"/>
                  </a:cubicBezTo>
                  <a:cubicBezTo>
                    <a:pt x="10120" y="33658"/>
                    <a:pt x="26024" y="14634"/>
                    <a:pt x="47710" y="8780"/>
                  </a:cubicBezTo>
                  <a:close/>
                  <a:moveTo>
                    <a:pt x="7228" y="64390"/>
                  </a:moveTo>
                  <a:cubicBezTo>
                    <a:pt x="57831" y="64390"/>
                    <a:pt x="57831" y="64390"/>
                    <a:pt x="57831" y="64390"/>
                  </a:cubicBezTo>
                  <a:cubicBezTo>
                    <a:pt x="82409" y="108292"/>
                    <a:pt x="82409" y="108292"/>
                    <a:pt x="82409" y="108292"/>
                  </a:cubicBezTo>
                  <a:cubicBezTo>
                    <a:pt x="75180" y="111219"/>
                    <a:pt x="67951" y="112682"/>
                    <a:pt x="59277" y="112682"/>
                  </a:cubicBezTo>
                  <a:cubicBezTo>
                    <a:pt x="31807" y="112682"/>
                    <a:pt x="10120" y="90731"/>
                    <a:pt x="7228" y="6439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7" name="Google Shape;867;p48"/>
            <p:cNvSpPr/>
            <p:nvPr/>
          </p:nvSpPr>
          <p:spPr>
            <a:xfrm>
              <a:off x="6550025" y="2005013"/>
              <a:ext cx="1465200" cy="1120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364" y="0"/>
                  </a:moveTo>
                  <a:cubicBezTo>
                    <a:pt x="45109" y="0"/>
                    <a:pt x="45109" y="0"/>
                    <a:pt x="45109" y="0"/>
                  </a:cubicBezTo>
                  <a:cubicBezTo>
                    <a:pt x="45109" y="2870"/>
                    <a:pt x="45109" y="2870"/>
                    <a:pt x="45109" y="2870"/>
                  </a:cubicBezTo>
                  <a:cubicBezTo>
                    <a:pt x="110364" y="2870"/>
                    <a:pt x="110364" y="2870"/>
                    <a:pt x="110364" y="2870"/>
                  </a:cubicBezTo>
                  <a:cubicBezTo>
                    <a:pt x="114306" y="2870"/>
                    <a:pt x="117810" y="7464"/>
                    <a:pt x="117810" y="12631"/>
                  </a:cubicBezTo>
                  <a:cubicBezTo>
                    <a:pt x="117810" y="107942"/>
                    <a:pt x="117810" y="107942"/>
                    <a:pt x="117810" y="107942"/>
                  </a:cubicBezTo>
                  <a:cubicBezTo>
                    <a:pt x="117810" y="113110"/>
                    <a:pt x="114306" y="117129"/>
                    <a:pt x="110364" y="117129"/>
                  </a:cubicBezTo>
                  <a:cubicBezTo>
                    <a:pt x="9635" y="117129"/>
                    <a:pt x="9635" y="117129"/>
                    <a:pt x="9635" y="117129"/>
                  </a:cubicBezTo>
                  <a:cubicBezTo>
                    <a:pt x="5693" y="117129"/>
                    <a:pt x="2189" y="113110"/>
                    <a:pt x="2189" y="107942"/>
                  </a:cubicBezTo>
                  <a:cubicBezTo>
                    <a:pt x="2627" y="12631"/>
                    <a:pt x="2627" y="12631"/>
                    <a:pt x="2627" y="12631"/>
                  </a:cubicBezTo>
                  <a:cubicBezTo>
                    <a:pt x="2627" y="7464"/>
                    <a:pt x="5693" y="2870"/>
                    <a:pt x="9635" y="2870"/>
                  </a:cubicBezTo>
                  <a:cubicBezTo>
                    <a:pt x="24525" y="2870"/>
                    <a:pt x="24525" y="2870"/>
                    <a:pt x="24525" y="2870"/>
                  </a:cubicBezTo>
                  <a:cubicBezTo>
                    <a:pt x="23649" y="2296"/>
                    <a:pt x="22773" y="1722"/>
                    <a:pt x="22335" y="0"/>
                  </a:cubicBezTo>
                  <a:cubicBezTo>
                    <a:pt x="9635" y="0"/>
                    <a:pt x="9635" y="0"/>
                    <a:pt x="9635" y="0"/>
                  </a:cubicBezTo>
                  <a:cubicBezTo>
                    <a:pt x="4379" y="0"/>
                    <a:pt x="437" y="5741"/>
                    <a:pt x="437" y="12631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14832"/>
                    <a:pt x="4379" y="119999"/>
                    <a:pt x="9635" y="119999"/>
                  </a:cubicBezTo>
                  <a:cubicBezTo>
                    <a:pt x="110364" y="119999"/>
                    <a:pt x="110364" y="119999"/>
                    <a:pt x="110364" y="119999"/>
                  </a:cubicBezTo>
                  <a:cubicBezTo>
                    <a:pt x="115620" y="119999"/>
                    <a:pt x="120000" y="114832"/>
                    <a:pt x="120000" y="107942"/>
                  </a:cubicBezTo>
                  <a:cubicBezTo>
                    <a:pt x="120000" y="12631"/>
                    <a:pt x="120000" y="12631"/>
                    <a:pt x="120000" y="12631"/>
                  </a:cubicBezTo>
                  <a:cubicBezTo>
                    <a:pt x="120000" y="5741"/>
                    <a:pt x="115620" y="0"/>
                    <a:pt x="1103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8" name="Google Shape;868;p48"/>
            <p:cNvSpPr/>
            <p:nvPr/>
          </p:nvSpPr>
          <p:spPr>
            <a:xfrm>
              <a:off x="8234363" y="2009775"/>
              <a:ext cx="658800" cy="547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65882"/>
                  </a:moveTo>
                  <a:cubicBezTo>
                    <a:pt x="120000" y="45882"/>
                    <a:pt x="106341" y="29411"/>
                    <a:pt x="89756" y="27058"/>
                  </a:cubicBezTo>
                  <a:cubicBezTo>
                    <a:pt x="89756" y="27058"/>
                    <a:pt x="89756" y="27058"/>
                    <a:pt x="89756" y="27058"/>
                  </a:cubicBezTo>
                  <a:cubicBezTo>
                    <a:pt x="89756" y="11764"/>
                    <a:pt x="80000" y="0"/>
                    <a:pt x="67317" y="0"/>
                  </a:cubicBezTo>
                  <a:cubicBezTo>
                    <a:pt x="22439" y="0"/>
                    <a:pt x="22439" y="0"/>
                    <a:pt x="22439" y="0"/>
                  </a:cubicBezTo>
                  <a:cubicBezTo>
                    <a:pt x="10731" y="0"/>
                    <a:pt x="0" y="11764"/>
                    <a:pt x="0" y="27058"/>
                  </a:cubicBezTo>
                  <a:cubicBezTo>
                    <a:pt x="0" y="117647"/>
                    <a:pt x="0" y="117647"/>
                    <a:pt x="0" y="117647"/>
                  </a:cubicBezTo>
                  <a:cubicBezTo>
                    <a:pt x="0" y="118823"/>
                    <a:pt x="975" y="120000"/>
                    <a:pt x="2926" y="120000"/>
                  </a:cubicBezTo>
                  <a:cubicBezTo>
                    <a:pt x="87804" y="120000"/>
                    <a:pt x="87804" y="120000"/>
                    <a:pt x="87804" y="120000"/>
                  </a:cubicBezTo>
                  <a:cubicBezTo>
                    <a:pt x="88780" y="120000"/>
                    <a:pt x="89756" y="118823"/>
                    <a:pt x="89756" y="117647"/>
                  </a:cubicBezTo>
                  <a:cubicBezTo>
                    <a:pt x="89756" y="104705"/>
                    <a:pt x="89756" y="104705"/>
                    <a:pt x="89756" y="104705"/>
                  </a:cubicBezTo>
                  <a:cubicBezTo>
                    <a:pt x="106341" y="103529"/>
                    <a:pt x="120000" y="87058"/>
                    <a:pt x="120000" y="65882"/>
                  </a:cubicBezTo>
                  <a:close/>
                  <a:moveTo>
                    <a:pt x="89756" y="48235"/>
                  </a:moveTo>
                  <a:cubicBezTo>
                    <a:pt x="96585" y="49411"/>
                    <a:pt x="102439" y="57647"/>
                    <a:pt x="102439" y="65882"/>
                  </a:cubicBezTo>
                  <a:cubicBezTo>
                    <a:pt x="102439" y="75294"/>
                    <a:pt x="96585" y="82352"/>
                    <a:pt x="89756" y="84705"/>
                  </a:cubicBezTo>
                  <a:lnTo>
                    <a:pt x="89756" y="48235"/>
                  </a:lnTo>
                  <a:close/>
                  <a:moveTo>
                    <a:pt x="22439" y="5882"/>
                  </a:moveTo>
                  <a:cubicBezTo>
                    <a:pt x="67317" y="5882"/>
                    <a:pt x="67317" y="5882"/>
                    <a:pt x="67317" y="5882"/>
                  </a:cubicBezTo>
                  <a:cubicBezTo>
                    <a:pt x="77073" y="5882"/>
                    <a:pt x="84878" y="15294"/>
                    <a:pt x="84878" y="27058"/>
                  </a:cubicBezTo>
                  <a:cubicBezTo>
                    <a:pt x="84878" y="114117"/>
                    <a:pt x="84878" y="114117"/>
                    <a:pt x="84878" y="114117"/>
                  </a:cubicBezTo>
                  <a:cubicBezTo>
                    <a:pt x="4878" y="114117"/>
                    <a:pt x="4878" y="114117"/>
                    <a:pt x="4878" y="114117"/>
                  </a:cubicBezTo>
                  <a:cubicBezTo>
                    <a:pt x="4878" y="27058"/>
                    <a:pt x="4878" y="27058"/>
                    <a:pt x="4878" y="27058"/>
                  </a:cubicBezTo>
                  <a:cubicBezTo>
                    <a:pt x="4878" y="15294"/>
                    <a:pt x="12682" y="5882"/>
                    <a:pt x="22439" y="5882"/>
                  </a:cubicBezTo>
                  <a:close/>
                  <a:moveTo>
                    <a:pt x="89756" y="98823"/>
                  </a:moveTo>
                  <a:cubicBezTo>
                    <a:pt x="89756" y="90588"/>
                    <a:pt x="89756" y="90588"/>
                    <a:pt x="89756" y="90588"/>
                  </a:cubicBezTo>
                  <a:cubicBezTo>
                    <a:pt x="99512" y="88235"/>
                    <a:pt x="107317" y="78823"/>
                    <a:pt x="107317" y="65882"/>
                  </a:cubicBezTo>
                  <a:cubicBezTo>
                    <a:pt x="107317" y="54117"/>
                    <a:pt x="99512" y="43529"/>
                    <a:pt x="89756" y="42352"/>
                  </a:cubicBezTo>
                  <a:cubicBezTo>
                    <a:pt x="89756" y="32941"/>
                    <a:pt x="89756" y="32941"/>
                    <a:pt x="89756" y="32941"/>
                  </a:cubicBezTo>
                  <a:cubicBezTo>
                    <a:pt x="104390" y="35294"/>
                    <a:pt x="115121" y="49411"/>
                    <a:pt x="115121" y="65882"/>
                  </a:cubicBezTo>
                  <a:cubicBezTo>
                    <a:pt x="115121" y="83529"/>
                    <a:pt x="104390" y="97647"/>
                    <a:pt x="89756" y="9882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9" name="Google Shape;869;p48"/>
            <p:cNvSpPr/>
            <p:nvPr/>
          </p:nvSpPr>
          <p:spPr>
            <a:xfrm>
              <a:off x="8320088" y="2133600"/>
              <a:ext cx="27000" cy="3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8000" y="120000"/>
                  </a:moveTo>
                  <a:cubicBezTo>
                    <a:pt x="72000" y="120000"/>
                    <a:pt x="120000" y="118032"/>
                    <a:pt x="120000" y="116065"/>
                  </a:cubicBezTo>
                  <a:cubicBezTo>
                    <a:pt x="120000" y="5901"/>
                    <a:pt x="120000" y="5901"/>
                    <a:pt x="120000" y="5901"/>
                  </a:cubicBezTo>
                  <a:cubicBezTo>
                    <a:pt x="120000" y="1967"/>
                    <a:pt x="72000" y="0"/>
                    <a:pt x="48000" y="0"/>
                  </a:cubicBezTo>
                  <a:cubicBezTo>
                    <a:pt x="24000" y="0"/>
                    <a:pt x="0" y="1967"/>
                    <a:pt x="0" y="5901"/>
                  </a:cubicBezTo>
                  <a:cubicBezTo>
                    <a:pt x="0" y="116065"/>
                    <a:pt x="0" y="116065"/>
                    <a:pt x="0" y="116065"/>
                  </a:cubicBezTo>
                  <a:cubicBezTo>
                    <a:pt x="0" y="118032"/>
                    <a:pt x="24000" y="120000"/>
                    <a:pt x="48000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0" name="Google Shape;870;p48"/>
            <p:cNvSpPr/>
            <p:nvPr/>
          </p:nvSpPr>
          <p:spPr>
            <a:xfrm>
              <a:off x="8389938" y="2620963"/>
              <a:ext cx="81000" cy="430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0000" y="19500"/>
                  </a:moveTo>
                  <a:cubicBezTo>
                    <a:pt x="96000" y="16500"/>
                    <a:pt x="120000" y="12000"/>
                    <a:pt x="120000" y="3000"/>
                  </a:cubicBezTo>
                  <a:cubicBezTo>
                    <a:pt x="120000" y="1500"/>
                    <a:pt x="112000" y="0"/>
                    <a:pt x="104000" y="0"/>
                  </a:cubicBezTo>
                  <a:cubicBezTo>
                    <a:pt x="96000" y="0"/>
                    <a:pt x="80000" y="1500"/>
                    <a:pt x="80000" y="3000"/>
                  </a:cubicBezTo>
                  <a:cubicBezTo>
                    <a:pt x="80000" y="9000"/>
                    <a:pt x="72000" y="10500"/>
                    <a:pt x="48000" y="15000"/>
                  </a:cubicBezTo>
                  <a:cubicBezTo>
                    <a:pt x="32000" y="18000"/>
                    <a:pt x="0" y="22500"/>
                    <a:pt x="0" y="31500"/>
                  </a:cubicBezTo>
                  <a:cubicBezTo>
                    <a:pt x="0" y="40500"/>
                    <a:pt x="32000" y="45000"/>
                    <a:pt x="48000" y="48000"/>
                  </a:cubicBezTo>
                  <a:cubicBezTo>
                    <a:pt x="72000" y="51000"/>
                    <a:pt x="80000" y="54000"/>
                    <a:pt x="80000" y="60000"/>
                  </a:cubicBezTo>
                  <a:cubicBezTo>
                    <a:pt x="80000" y="64500"/>
                    <a:pt x="72000" y="67500"/>
                    <a:pt x="48000" y="70500"/>
                  </a:cubicBezTo>
                  <a:cubicBezTo>
                    <a:pt x="32000" y="75000"/>
                    <a:pt x="0" y="79500"/>
                    <a:pt x="0" y="87000"/>
                  </a:cubicBezTo>
                  <a:cubicBezTo>
                    <a:pt x="0" y="96000"/>
                    <a:pt x="32000" y="100500"/>
                    <a:pt x="48000" y="105000"/>
                  </a:cubicBezTo>
                  <a:cubicBezTo>
                    <a:pt x="72000" y="108000"/>
                    <a:pt x="80000" y="111000"/>
                    <a:pt x="80000" y="115500"/>
                  </a:cubicBezTo>
                  <a:cubicBezTo>
                    <a:pt x="80000" y="118500"/>
                    <a:pt x="96000" y="120000"/>
                    <a:pt x="104000" y="120000"/>
                  </a:cubicBezTo>
                  <a:cubicBezTo>
                    <a:pt x="112000" y="120000"/>
                    <a:pt x="120000" y="118500"/>
                    <a:pt x="120000" y="115500"/>
                  </a:cubicBezTo>
                  <a:cubicBezTo>
                    <a:pt x="120000" y="106500"/>
                    <a:pt x="96000" y="102000"/>
                    <a:pt x="80000" y="99000"/>
                  </a:cubicBezTo>
                  <a:cubicBezTo>
                    <a:pt x="56000" y="96000"/>
                    <a:pt x="40000" y="93000"/>
                    <a:pt x="40000" y="87000"/>
                  </a:cubicBezTo>
                  <a:cubicBezTo>
                    <a:pt x="40000" y="82500"/>
                    <a:pt x="56000" y="79500"/>
                    <a:pt x="80000" y="76500"/>
                  </a:cubicBezTo>
                  <a:cubicBezTo>
                    <a:pt x="96000" y="72000"/>
                    <a:pt x="120000" y="67500"/>
                    <a:pt x="120000" y="60000"/>
                  </a:cubicBezTo>
                  <a:cubicBezTo>
                    <a:pt x="120000" y="51000"/>
                    <a:pt x="96000" y="46500"/>
                    <a:pt x="80000" y="42000"/>
                  </a:cubicBezTo>
                  <a:cubicBezTo>
                    <a:pt x="56000" y="39000"/>
                    <a:pt x="40000" y="36000"/>
                    <a:pt x="40000" y="31500"/>
                  </a:cubicBezTo>
                  <a:cubicBezTo>
                    <a:pt x="40000" y="25500"/>
                    <a:pt x="56000" y="24000"/>
                    <a:pt x="80000" y="195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1" name="Google Shape;871;p48"/>
            <p:cNvSpPr/>
            <p:nvPr/>
          </p:nvSpPr>
          <p:spPr>
            <a:xfrm>
              <a:off x="8518525" y="2620963"/>
              <a:ext cx="58800" cy="258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5000"/>
                  </a:moveTo>
                  <a:cubicBezTo>
                    <a:pt x="120000" y="2500"/>
                    <a:pt x="109090" y="0"/>
                    <a:pt x="98181" y="0"/>
                  </a:cubicBezTo>
                  <a:cubicBezTo>
                    <a:pt x="87272" y="0"/>
                    <a:pt x="65454" y="2500"/>
                    <a:pt x="65454" y="5000"/>
                  </a:cubicBezTo>
                  <a:cubicBezTo>
                    <a:pt x="65454" y="12500"/>
                    <a:pt x="54545" y="15000"/>
                    <a:pt x="43636" y="20000"/>
                  </a:cubicBezTo>
                  <a:cubicBezTo>
                    <a:pt x="21818" y="25000"/>
                    <a:pt x="0" y="30000"/>
                    <a:pt x="0" y="42500"/>
                  </a:cubicBezTo>
                  <a:cubicBezTo>
                    <a:pt x="0" y="52500"/>
                    <a:pt x="21818" y="60000"/>
                    <a:pt x="43636" y="62500"/>
                  </a:cubicBezTo>
                  <a:cubicBezTo>
                    <a:pt x="54545" y="67500"/>
                    <a:pt x="65454" y="70000"/>
                    <a:pt x="65454" y="77500"/>
                  </a:cubicBezTo>
                  <a:cubicBezTo>
                    <a:pt x="65454" y="85000"/>
                    <a:pt x="54545" y="87500"/>
                    <a:pt x="43636" y="92500"/>
                  </a:cubicBezTo>
                  <a:cubicBezTo>
                    <a:pt x="21818" y="95000"/>
                    <a:pt x="0" y="102500"/>
                    <a:pt x="0" y="112500"/>
                  </a:cubicBezTo>
                  <a:cubicBezTo>
                    <a:pt x="0" y="117500"/>
                    <a:pt x="10909" y="120000"/>
                    <a:pt x="21818" y="120000"/>
                  </a:cubicBezTo>
                  <a:cubicBezTo>
                    <a:pt x="43636" y="120000"/>
                    <a:pt x="54545" y="117500"/>
                    <a:pt x="54545" y="112500"/>
                  </a:cubicBezTo>
                  <a:cubicBezTo>
                    <a:pt x="54545" y="107500"/>
                    <a:pt x="65454" y="105000"/>
                    <a:pt x="76363" y="100000"/>
                  </a:cubicBezTo>
                  <a:cubicBezTo>
                    <a:pt x="98181" y="95000"/>
                    <a:pt x="120000" y="90000"/>
                    <a:pt x="120000" y="77500"/>
                  </a:cubicBezTo>
                  <a:cubicBezTo>
                    <a:pt x="120000" y="65000"/>
                    <a:pt x="98181" y="60000"/>
                    <a:pt x="76363" y="55000"/>
                  </a:cubicBezTo>
                  <a:cubicBezTo>
                    <a:pt x="65454" y="50000"/>
                    <a:pt x="54545" y="47500"/>
                    <a:pt x="54545" y="42500"/>
                  </a:cubicBezTo>
                  <a:cubicBezTo>
                    <a:pt x="54545" y="35000"/>
                    <a:pt x="65454" y="32500"/>
                    <a:pt x="76363" y="27500"/>
                  </a:cubicBezTo>
                  <a:cubicBezTo>
                    <a:pt x="98181" y="22500"/>
                    <a:pt x="120000" y="17500"/>
                    <a:pt x="120000" y="5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2" name="Google Shape;872;p48"/>
            <p:cNvSpPr/>
            <p:nvPr/>
          </p:nvSpPr>
          <p:spPr>
            <a:xfrm>
              <a:off x="6545263" y="855663"/>
              <a:ext cx="765300" cy="1444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076" y="44609"/>
                  </a:moveTo>
                  <a:cubicBezTo>
                    <a:pt x="91468" y="44609"/>
                    <a:pt x="91468" y="44609"/>
                    <a:pt x="91468" y="44609"/>
                  </a:cubicBezTo>
                  <a:cubicBezTo>
                    <a:pt x="93146" y="44609"/>
                    <a:pt x="93986" y="44163"/>
                    <a:pt x="93986" y="43271"/>
                  </a:cubicBezTo>
                  <a:cubicBezTo>
                    <a:pt x="93986" y="0"/>
                    <a:pt x="93986" y="0"/>
                    <a:pt x="93986" y="0"/>
                  </a:cubicBezTo>
                  <a:cubicBezTo>
                    <a:pt x="89790" y="0"/>
                    <a:pt x="89790" y="0"/>
                    <a:pt x="89790" y="0"/>
                  </a:cubicBezTo>
                  <a:cubicBezTo>
                    <a:pt x="89790" y="42379"/>
                    <a:pt x="89790" y="42379"/>
                    <a:pt x="89790" y="42379"/>
                  </a:cubicBezTo>
                  <a:cubicBezTo>
                    <a:pt x="79720" y="42379"/>
                    <a:pt x="79720" y="42379"/>
                    <a:pt x="79720" y="42379"/>
                  </a:cubicBezTo>
                  <a:cubicBezTo>
                    <a:pt x="78881" y="42379"/>
                    <a:pt x="78881" y="42379"/>
                    <a:pt x="78881" y="42379"/>
                  </a:cubicBezTo>
                  <a:cubicBezTo>
                    <a:pt x="17622" y="42379"/>
                    <a:pt x="17622" y="42379"/>
                    <a:pt x="17622" y="42379"/>
                  </a:cubicBezTo>
                  <a:cubicBezTo>
                    <a:pt x="17622" y="42379"/>
                    <a:pt x="16783" y="42379"/>
                    <a:pt x="16783" y="42379"/>
                  </a:cubicBezTo>
                  <a:cubicBezTo>
                    <a:pt x="4195" y="42379"/>
                    <a:pt x="4195" y="42379"/>
                    <a:pt x="4195" y="42379"/>
                  </a:cubicBezTo>
                  <a:cubicBezTo>
                    <a:pt x="4195" y="0"/>
                    <a:pt x="4195" y="0"/>
                    <a:pt x="419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3271"/>
                    <a:pt x="0" y="43271"/>
                    <a:pt x="0" y="43271"/>
                  </a:cubicBezTo>
                  <a:cubicBezTo>
                    <a:pt x="0" y="44163"/>
                    <a:pt x="839" y="44609"/>
                    <a:pt x="2517" y="44609"/>
                  </a:cubicBezTo>
                  <a:cubicBezTo>
                    <a:pt x="15104" y="44609"/>
                    <a:pt x="15104" y="44609"/>
                    <a:pt x="15104" y="44609"/>
                  </a:cubicBezTo>
                  <a:cubicBezTo>
                    <a:pt x="5034" y="63345"/>
                    <a:pt x="5034" y="63345"/>
                    <a:pt x="5034" y="63345"/>
                  </a:cubicBezTo>
                  <a:cubicBezTo>
                    <a:pt x="3356" y="66468"/>
                    <a:pt x="1678" y="70037"/>
                    <a:pt x="1678" y="73605"/>
                  </a:cubicBezTo>
                  <a:cubicBezTo>
                    <a:pt x="1678" y="84758"/>
                    <a:pt x="1678" y="84758"/>
                    <a:pt x="1678" y="84758"/>
                  </a:cubicBezTo>
                  <a:cubicBezTo>
                    <a:pt x="1678" y="88327"/>
                    <a:pt x="7552" y="91003"/>
                    <a:pt x="14265" y="91003"/>
                  </a:cubicBezTo>
                  <a:cubicBezTo>
                    <a:pt x="22657" y="91003"/>
                    <a:pt x="22657" y="91003"/>
                    <a:pt x="22657" y="91003"/>
                  </a:cubicBezTo>
                  <a:cubicBezTo>
                    <a:pt x="23496" y="93234"/>
                    <a:pt x="26853" y="94572"/>
                    <a:pt x="31048" y="94572"/>
                  </a:cubicBezTo>
                  <a:cubicBezTo>
                    <a:pt x="42797" y="94572"/>
                    <a:pt x="42797" y="94572"/>
                    <a:pt x="42797" y="94572"/>
                  </a:cubicBezTo>
                  <a:cubicBezTo>
                    <a:pt x="43636" y="96802"/>
                    <a:pt x="46993" y="98141"/>
                    <a:pt x="51188" y="98141"/>
                  </a:cubicBezTo>
                  <a:cubicBezTo>
                    <a:pt x="62937" y="98141"/>
                    <a:pt x="62937" y="98141"/>
                    <a:pt x="62937" y="98141"/>
                  </a:cubicBezTo>
                  <a:cubicBezTo>
                    <a:pt x="62937" y="113308"/>
                    <a:pt x="62937" y="113308"/>
                    <a:pt x="62937" y="113308"/>
                  </a:cubicBezTo>
                  <a:cubicBezTo>
                    <a:pt x="62937" y="116877"/>
                    <a:pt x="67972" y="120000"/>
                    <a:pt x="74685" y="120000"/>
                  </a:cubicBezTo>
                  <a:cubicBezTo>
                    <a:pt x="82237" y="120000"/>
                    <a:pt x="87272" y="116877"/>
                    <a:pt x="87272" y="113308"/>
                  </a:cubicBezTo>
                  <a:cubicBezTo>
                    <a:pt x="87272" y="74498"/>
                    <a:pt x="87272" y="74498"/>
                    <a:pt x="87272" y="74498"/>
                  </a:cubicBezTo>
                  <a:cubicBezTo>
                    <a:pt x="101538" y="81189"/>
                    <a:pt x="101538" y="81189"/>
                    <a:pt x="101538" y="81189"/>
                  </a:cubicBezTo>
                  <a:cubicBezTo>
                    <a:pt x="105734" y="82973"/>
                    <a:pt x="111608" y="82973"/>
                    <a:pt x="115804" y="80743"/>
                  </a:cubicBezTo>
                  <a:cubicBezTo>
                    <a:pt x="119160" y="78959"/>
                    <a:pt x="120000" y="75836"/>
                    <a:pt x="116643" y="74052"/>
                  </a:cubicBezTo>
                  <a:cubicBezTo>
                    <a:pt x="115804" y="72713"/>
                    <a:pt x="93986" y="53085"/>
                    <a:pt x="83076" y="44609"/>
                  </a:cubicBezTo>
                  <a:close/>
                  <a:moveTo>
                    <a:pt x="112447" y="79405"/>
                  </a:moveTo>
                  <a:cubicBezTo>
                    <a:pt x="110769" y="80297"/>
                    <a:pt x="106573" y="80297"/>
                    <a:pt x="104895" y="79405"/>
                  </a:cubicBezTo>
                  <a:cubicBezTo>
                    <a:pt x="86433" y="71375"/>
                    <a:pt x="86433" y="71375"/>
                    <a:pt x="86433" y="71375"/>
                  </a:cubicBezTo>
                  <a:cubicBezTo>
                    <a:pt x="85594" y="70929"/>
                    <a:pt x="84755" y="70929"/>
                    <a:pt x="84755" y="70929"/>
                  </a:cubicBezTo>
                  <a:cubicBezTo>
                    <a:pt x="83916" y="71375"/>
                    <a:pt x="83076" y="71375"/>
                    <a:pt x="83076" y="71821"/>
                  </a:cubicBezTo>
                  <a:cubicBezTo>
                    <a:pt x="83076" y="113308"/>
                    <a:pt x="83076" y="113308"/>
                    <a:pt x="83076" y="113308"/>
                  </a:cubicBezTo>
                  <a:cubicBezTo>
                    <a:pt x="83076" y="115539"/>
                    <a:pt x="79720" y="117769"/>
                    <a:pt x="74685" y="117769"/>
                  </a:cubicBezTo>
                  <a:cubicBezTo>
                    <a:pt x="70489" y="117769"/>
                    <a:pt x="67132" y="115539"/>
                    <a:pt x="67132" y="113308"/>
                  </a:cubicBezTo>
                  <a:cubicBezTo>
                    <a:pt x="67132" y="86542"/>
                    <a:pt x="67132" y="86542"/>
                    <a:pt x="67132" y="86542"/>
                  </a:cubicBezTo>
                  <a:cubicBezTo>
                    <a:pt x="67132" y="85650"/>
                    <a:pt x="66293" y="85204"/>
                    <a:pt x="64615" y="85204"/>
                  </a:cubicBezTo>
                  <a:cubicBezTo>
                    <a:pt x="63776" y="85204"/>
                    <a:pt x="62937" y="85650"/>
                    <a:pt x="62937" y="86542"/>
                  </a:cubicBezTo>
                  <a:cubicBezTo>
                    <a:pt x="62937" y="95910"/>
                    <a:pt x="62937" y="95910"/>
                    <a:pt x="62937" y="95910"/>
                  </a:cubicBezTo>
                  <a:cubicBezTo>
                    <a:pt x="51188" y="95910"/>
                    <a:pt x="51188" y="95910"/>
                    <a:pt x="51188" y="95910"/>
                  </a:cubicBezTo>
                  <a:cubicBezTo>
                    <a:pt x="48671" y="95910"/>
                    <a:pt x="46993" y="95018"/>
                    <a:pt x="46993" y="93680"/>
                  </a:cubicBezTo>
                  <a:cubicBezTo>
                    <a:pt x="46993" y="86542"/>
                    <a:pt x="46993" y="86542"/>
                    <a:pt x="46993" y="86542"/>
                  </a:cubicBezTo>
                  <a:cubicBezTo>
                    <a:pt x="46993" y="85650"/>
                    <a:pt x="46153" y="85204"/>
                    <a:pt x="44475" y="85204"/>
                  </a:cubicBezTo>
                  <a:cubicBezTo>
                    <a:pt x="43636" y="85204"/>
                    <a:pt x="42797" y="85650"/>
                    <a:pt x="42797" y="86542"/>
                  </a:cubicBezTo>
                  <a:cubicBezTo>
                    <a:pt x="42797" y="92342"/>
                    <a:pt x="42797" y="92342"/>
                    <a:pt x="42797" y="92342"/>
                  </a:cubicBezTo>
                  <a:cubicBezTo>
                    <a:pt x="31048" y="92342"/>
                    <a:pt x="31048" y="92342"/>
                    <a:pt x="31048" y="92342"/>
                  </a:cubicBezTo>
                  <a:cubicBezTo>
                    <a:pt x="28531" y="92342"/>
                    <a:pt x="26853" y="91449"/>
                    <a:pt x="26853" y="90111"/>
                  </a:cubicBezTo>
                  <a:cubicBezTo>
                    <a:pt x="26853" y="82973"/>
                    <a:pt x="26853" y="82973"/>
                    <a:pt x="26853" y="82973"/>
                  </a:cubicBezTo>
                  <a:cubicBezTo>
                    <a:pt x="26853" y="82081"/>
                    <a:pt x="25174" y="81635"/>
                    <a:pt x="24335" y="81635"/>
                  </a:cubicBezTo>
                  <a:cubicBezTo>
                    <a:pt x="23496" y="81635"/>
                    <a:pt x="22657" y="82081"/>
                    <a:pt x="22657" y="82973"/>
                  </a:cubicBezTo>
                  <a:cubicBezTo>
                    <a:pt x="22657" y="88773"/>
                    <a:pt x="22657" y="88773"/>
                    <a:pt x="22657" y="88773"/>
                  </a:cubicBezTo>
                  <a:cubicBezTo>
                    <a:pt x="14265" y="88773"/>
                    <a:pt x="14265" y="88773"/>
                    <a:pt x="14265" y="88773"/>
                  </a:cubicBezTo>
                  <a:cubicBezTo>
                    <a:pt x="10069" y="88773"/>
                    <a:pt x="5874" y="86988"/>
                    <a:pt x="5874" y="84758"/>
                  </a:cubicBezTo>
                  <a:cubicBezTo>
                    <a:pt x="5874" y="73605"/>
                    <a:pt x="5874" y="73605"/>
                    <a:pt x="5874" y="73605"/>
                  </a:cubicBezTo>
                  <a:cubicBezTo>
                    <a:pt x="5874" y="70037"/>
                    <a:pt x="6713" y="66914"/>
                    <a:pt x="8391" y="63791"/>
                  </a:cubicBezTo>
                  <a:cubicBezTo>
                    <a:pt x="19300" y="44609"/>
                    <a:pt x="19300" y="44609"/>
                    <a:pt x="19300" y="44609"/>
                  </a:cubicBezTo>
                  <a:cubicBezTo>
                    <a:pt x="78041" y="44609"/>
                    <a:pt x="78041" y="44609"/>
                    <a:pt x="78041" y="44609"/>
                  </a:cubicBezTo>
                  <a:cubicBezTo>
                    <a:pt x="88111" y="52193"/>
                    <a:pt x="113286" y="74944"/>
                    <a:pt x="113286" y="74944"/>
                  </a:cubicBezTo>
                  <a:cubicBezTo>
                    <a:pt x="113286" y="74944"/>
                    <a:pt x="113286" y="74944"/>
                    <a:pt x="113286" y="74944"/>
                  </a:cubicBezTo>
                  <a:cubicBezTo>
                    <a:pt x="114965" y="76282"/>
                    <a:pt x="114965" y="78066"/>
                    <a:pt x="112447" y="7940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73" name="Google Shape;873;p48"/>
          <p:cNvGrpSpPr/>
          <p:nvPr/>
        </p:nvGrpSpPr>
        <p:grpSpPr>
          <a:xfrm>
            <a:off x="5108276" y="3190217"/>
            <a:ext cx="1097789" cy="1391500"/>
            <a:chOff x="6662738" y="3806825"/>
            <a:chExt cx="1732075" cy="2195488"/>
          </a:xfrm>
        </p:grpSpPr>
        <p:sp>
          <p:nvSpPr>
            <p:cNvPr id="874" name="Google Shape;874;p48"/>
            <p:cNvSpPr/>
            <p:nvPr/>
          </p:nvSpPr>
          <p:spPr>
            <a:xfrm>
              <a:off x="7839075" y="4194175"/>
              <a:ext cx="747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5714" y="0"/>
                  </a:moveTo>
                  <a:cubicBezTo>
                    <a:pt x="17142" y="60000"/>
                    <a:pt x="17142" y="60000"/>
                    <a:pt x="17142" y="60000"/>
                  </a:cubicBezTo>
                  <a:cubicBezTo>
                    <a:pt x="0" y="72000"/>
                    <a:pt x="0" y="84000"/>
                    <a:pt x="8571" y="108000"/>
                  </a:cubicBezTo>
                  <a:cubicBezTo>
                    <a:pt x="8571" y="108000"/>
                    <a:pt x="17142" y="120000"/>
                    <a:pt x="25714" y="120000"/>
                  </a:cubicBezTo>
                  <a:cubicBezTo>
                    <a:pt x="25714" y="120000"/>
                    <a:pt x="34285" y="120000"/>
                    <a:pt x="34285" y="120000"/>
                  </a:cubicBezTo>
                  <a:cubicBezTo>
                    <a:pt x="111428" y="60000"/>
                    <a:pt x="111428" y="60000"/>
                    <a:pt x="111428" y="60000"/>
                  </a:cubicBezTo>
                  <a:cubicBezTo>
                    <a:pt x="119999" y="48000"/>
                    <a:pt x="119999" y="24000"/>
                    <a:pt x="119999" y="12000"/>
                  </a:cubicBezTo>
                  <a:cubicBezTo>
                    <a:pt x="111428" y="0"/>
                    <a:pt x="94285" y="0"/>
                    <a:pt x="857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5" name="Google Shape;875;p48"/>
            <p:cNvSpPr/>
            <p:nvPr/>
          </p:nvSpPr>
          <p:spPr>
            <a:xfrm>
              <a:off x="7800975" y="4070350"/>
              <a:ext cx="327000" cy="219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03" y="120000"/>
                  </a:moveTo>
                  <a:cubicBezTo>
                    <a:pt x="11803" y="120000"/>
                    <a:pt x="11803" y="120000"/>
                    <a:pt x="11803" y="120000"/>
                  </a:cubicBezTo>
                  <a:cubicBezTo>
                    <a:pt x="108196" y="120000"/>
                    <a:pt x="108196" y="120000"/>
                    <a:pt x="108196" y="120000"/>
                  </a:cubicBezTo>
                  <a:cubicBezTo>
                    <a:pt x="114098" y="120000"/>
                    <a:pt x="120000" y="114146"/>
                    <a:pt x="120000" y="102439"/>
                  </a:cubicBezTo>
                  <a:cubicBezTo>
                    <a:pt x="120000" y="17560"/>
                    <a:pt x="120000" y="17560"/>
                    <a:pt x="120000" y="17560"/>
                  </a:cubicBezTo>
                  <a:cubicBezTo>
                    <a:pt x="120000" y="8780"/>
                    <a:pt x="114098" y="0"/>
                    <a:pt x="108196" y="0"/>
                  </a:cubicBezTo>
                  <a:cubicBezTo>
                    <a:pt x="11803" y="0"/>
                    <a:pt x="11803" y="0"/>
                    <a:pt x="11803" y="0"/>
                  </a:cubicBezTo>
                  <a:cubicBezTo>
                    <a:pt x="5901" y="0"/>
                    <a:pt x="0" y="8780"/>
                    <a:pt x="0" y="17560"/>
                  </a:cubicBezTo>
                  <a:cubicBezTo>
                    <a:pt x="0" y="90731"/>
                    <a:pt x="0" y="90731"/>
                    <a:pt x="0" y="90731"/>
                  </a:cubicBezTo>
                  <a:cubicBezTo>
                    <a:pt x="3934" y="93658"/>
                    <a:pt x="3934" y="93658"/>
                    <a:pt x="3934" y="93658"/>
                  </a:cubicBezTo>
                  <a:cubicBezTo>
                    <a:pt x="7868" y="99512"/>
                    <a:pt x="11803" y="111219"/>
                    <a:pt x="11803" y="120000"/>
                  </a:cubicBezTo>
                  <a:close/>
                  <a:moveTo>
                    <a:pt x="9836" y="17560"/>
                  </a:moveTo>
                  <a:cubicBezTo>
                    <a:pt x="9836" y="17560"/>
                    <a:pt x="11803" y="14634"/>
                    <a:pt x="11803" y="14634"/>
                  </a:cubicBezTo>
                  <a:cubicBezTo>
                    <a:pt x="108196" y="14634"/>
                    <a:pt x="108196" y="14634"/>
                    <a:pt x="108196" y="14634"/>
                  </a:cubicBezTo>
                  <a:cubicBezTo>
                    <a:pt x="108196" y="14634"/>
                    <a:pt x="110163" y="17560"/>
                    <a:pt x="110163" y="17560"/>
                  </a:cubicBezTo>
                  <a:cubicBezTo>
                    <a:pt x="110163" y="102439"/>
                    <a:pt x="110163" y="102439"/>
                    <a:pt x="110163" y="102439"/>
                  </a:cubicBezTo>
                  <a:cubicBezTo>
                    <a:pt x="110163" y="105365"/>
                    <a:pt x="108196" y="105365"/>
                    <a:pt x="108196" y="105365"/>
                  </a:cubicBezTo>
                  <a:cubicBezTo>
                    <a:pt x="11803" y="105365"/>
                    <a:pt x="11803" y="105365"/>
                    <a:pt x="11803" y="105365"/>
                  </a:cubicBezTo>
                  <a:cubicBezTo>
                    <a:pt x="11803" y="105365"/>
                    <a:pt x="9836" y="105365"/>
                    <a:pt x="9836" y="102439"/>
                  </a:cubicBezTo>
                  <a:lnTo>
                    <a:pt x="9836" y="175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6" name="Google Shape;876;p48"/>
            <p:cNvSpPr/>
            <p:nvPr/>
          </p:nvSpPr>
          <p:spPr>
            <a:xfrm>
              <a:off x="7839075" y="4117975"/>
              <a:ext cx="250800" cy="103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31578"/>
                  </a:moveTo>
                  <a:cubicBezTo>
                    <a:pt x="56170" y="120000"/>
                    <a:pt x="56170" y="120000"/>
                    <a:pt x="56170" y="120000"/>
                  </a:cubicBezTo>
                  <a:cubicBezTo>
                    <a:pt x="56170" y="120000"/>
                    <a:pt x="58723" y="120000"/>
                    <a:pt x="58723" y="120000"/>
                  </a:cubicBezTo>
                  <a:cubicBezTo>
                    <a:pt x="61276" y="120000"/>
                    <a:pt x="61276" y="120000"/>
                    <a:pt x="63829" y="120000"/>
                  </a:cubicBezTo>
                  <a:cubicBezTo>
                    <a:pt x="114893" y="31578"/>
                    <a:pt x="114893" y="31578"/>
                    <a:pt x="114893" y="31578"/>
                  </a:cubicBezTo>
                  <a:cubicBezTo>
                    <a:pt x="117446" y="31578"/>
                    <a:pt x="120000" y="18947"/>
                    <a:pt x="117446" y="12631"/>
                  </a:cubicBezTo>
                  <a:cubicBezTo>
                    <a:pt x="114893" y="6315"/>
                    <a:pt x="112340" y="0"/>
                    <a:pt x="109787" y="6315"/>
                  </a:cubicBezTo>
                  <a:cubicBezTo>
                    <a:pt x="58723" y="88421"/>
                    <a:pt x="58723" y="88421"/>
                    <a:pt x="58723" y="88421"/>
                  </a:cubicBezTo>
                  <a:cubicBezTo>
                    <a:pt x="10212" y="6315"/>
                    <a:pt x="10212" y="6315"/>
                    <a:pt x="10212" y="6315"/>
                  </a:cubicBezTo>
                  <a:cubicBezTo>
                    <a:pt x="7659" y="0"/>
                    <a:pt x="5106" y="6315"/>
                    <a:pt x="2553" y="12631"/>
                  </a:cubicBezTo>
                  <a:cubicBezTo>
                    <a:pt x="0" y="18947"/>
                    <a:pt x="0" y="31578"/>
                    <a:pt x="5106" y="315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7" name="Google Shape;877;p48"/>
            <p:cNvSpPr/>
            <p:nvPr/>
          </p:nvSpPr>
          <p:spPr>
            <a:xfrm>
              <a:off x="8015288" y="4194175"/>
              <a:ext cx="747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857" y="60000"/>
                  </a:moveTo>
                  <a:cubicBezTo>
                    <a:pt x="34285" y="0"/>
                    <a:pt x="34285" y="0"/>
                    <a:pt x="34285" y="0"/>
                  </a:cubicBezTo>
                  <a:cubicBezTo>
                    <a:pt x="25714" y="0"/>
                    <a:pt x="8571" y="0"/>
                    <a:pt x="0" y="12000"/>
                  </a:cubicBezTo>
                  <a:cubicBezTo>
                    <a:pt x="0" y="24000"/>
                    <a:pt x="0" y="48000"/>
                    <a:pt x="8571" y="60000"/>
                  </a:cubicBezTo>
                  <a:cubicBezTo>
                    <a:pt x="85714" y="120000"/>
                    <a:pt x="85714" y="120000"/>
                    <a:pt x="85714" y="120000"/>
                  </a:cubicBezTo>
                  <a:cubicBezTo>
                    <a:pt x="85714" y="120000"/>
                    <a:pt x="94285" y="120000"/>
                    <a:pt x="94285" y="120000"/>
                  </a:cubicBezTo>
                  <a:cubicBezTo>
                    <a:pt x="102857" y="120000"/>
                    <a:pt x="111428" y="108000"/>
                    <a:pt x="111428" y="108000"/>
                  </a:cubicBezTo>
                  <a:cubicBezTo>
                    <a:pt x="119999" y="84000"/>
                    <a:pt x="111428" y="72000"/>
                    <a:pt x="102857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8" name="Google Shape;878;p48"/>
            <p:cNvSpPr/>
            <p:nvPr/>
          </p:nvSpPr>
          <p:spPr>
            <a:xfrm>
              <a:off x="7699375" y="4440238"/>
              <a:ext cx="525600" cy="273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9999" y="0"/>
                  </a:moveTo>
                  <a:cubicBezTo>
                    <a:pt x="119999" y="4705"/>
                    <a:pt x="119999" y="7058"/>
                    <a:pt x="117551" y="7058"/>
                  </a:cubicBezTo>
                  <a:cubicBezTo>
                    <a:pt x="116326" y="9411"/>
                    <a:pt x="115102" y="7058"/>
                    <a:pt x="113877" y="4705"/>
                  </a:cubicBezTo>
                  <a:cubicBezTo>
                    <a:pt x="113877" y="4705"/>
                    <a:pt x="113877" y="2352"/>
                    <a:pt x="113877" y="2352"/>
                  </a:cubicBezTo>
                  <a:cubicBezTo>
                    <a:pt x="113877" y="42352"/>
                    <a:pt x="113877" y="42352"/>
                    <a:pt x="113877" y="42352"/>
                  </a:cubicBezTo>
                  <a:cubicBezTo>
                    <a:pt x="23265" y="42352"/>
                    <a:pt x="23265" y="42352"/>
                    <a:pt x="23265" y="42352"/>
                  </a:cubicBezTo>
                  <a:cubicBezTo>
                    <a:pt x="24489" y="44705"/>
                    <a:pt x="24489" y="49411"/>
                    <a:pt x="24489" y="54117"/>
                  </a:cubicBezTo>
                  <a:cubicBezTo>
                    <a:pt x="113877" y="54117"/>
                    <a:pt x="113877" y="54117"/>
                    <a:pt x="113877" y="54117"/>
                  </a:cubicBezTo>
                  <a:cubicBezTo>
                    <a:pt x="113877" y="82352"/>
                    <a:pt x="113877" y="82352"/>
                    <a:pt x="113877" y="82352"/>
                  </a:cubicBezTo>
                  <a:cubicBezTo>
                    <a:pt x="113877" y="96470"/>
                    <a:pt x="107755" y="108235"/>
                    <a:pt x="99183" y="108235"/>
                  </a:cubicBezTo>
                  <a:cubicBezTo>
                    <a:pt x="20816" y="108235"/>
                    <a:pt x="20816" y="108235"/>
                    <a:pt x="20816" y="108235"/>
                  </a:cubicBezTo>
                  <a:cubicBezTo>
                    <a:pt x="12244" y="108235"/>
                    <a:pt x="6122" y="96470"/>
                    <a:pt x="6122" y="82352"/>
                  </a:cubicBezTo>
                  <a:cubicBezTo>
                    <a:pt x="6122" y="77647"/>
                    <a:pt x="6122" y="77647"/>
                    <a:pt x="6122" y="77647"/>
                  </a:cubicBezTo>
                  <a:cubicBezTo>
                    <a:pt x="3673" y="77647"/>
                    <a:pt x="2448" y="75294"/>
                    <a:pt x="0" y="72941"/>
                  </a:cubicBezTo>
                  <a:cubicBezTo>
                    <a:pt x="0" y="72941"/>
                    <a:pt x="0" y="72941"/>
                    <a:pt x="0" y="72941"/>
                  </a:cubicBezTo>
                  <a:cubicBezTo>
                    <a:pt x="0" y="82352"/>
                    <a:pt x="0" y="82352"/>
                    <a:pt x="0" y="82352"/>
                  </a:cubicBezTo>
                  <a:cubicBezTo>
                    <a:pt x="0" y="103529"/>
                    <a:pt x="9795" y="120000"/>
                    <a:pt x="20816" y="120000"/>
                  </a:cubicBezTo>
                  <a:cubicBezTo>
                    <a:pt x="99183" y="120000"/>
                    <a:pt x="99183" y="120000"/>
                    <a:pt x="99183" y="120000"/>
                  </a:cubicBezTo>
                  <a:cubicBezTo>
                    <a:pt x="111428" y="120000"/>
                    <a:pt x="119999" y="103529"/>
                    <a:pt x="119999" y="82352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9" name="Google Shape;879;p48"/>
            <p:cNvSpPr/>
            <p:nvPr/>
          </p:nvSpPr>
          <p:spPr>
            <a:xfrm>
              <a:off x="7699375" y="3806825"/>
              <a:ext cx="525600" cy="3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9183" y="0"/>
                  </a:moveTo>
                  <a:cubicBezTo>
                    <a:pt x="20816" y="0"/>
                    <a:pt x="20816" y="0"/>
                    <a:pt x="20816" y="0"/>
                  </a:cubicBezTo>
                  <a:cubicBezTo>
                    <a:pt x="9795" y="0"/>
                    <a:pt x="0" y="12352"/>
                    <a:pt x="0" y="30000"/>
                  </a:cubicBezTo>
                  <a:cubicBezTo>
                    <a:pt x="0" y="118235"/>
                    <a:pt x="0" y="118235"/>
                    <a:pt x="0" y="118235"/>
                  </a:cubicBezTo>
                  <a:cubicBezTo>
                    <a:pt x="2448" y="118235"/>
                    <a:pt x="4897" y="118235"/>
                    <a:pt x="6122" y="120000"/>
                  </a:cubicBezTo>
                  <a:cubicBezTo>
                    <a:pt x="6122" y="58235"/>
                    <a:pt x="6122" y="58235"/>
                    <a:pt x="6122" y="58235"/>
                  </a:cubicBezTo>
                  <a:cubicBezTo>
                    <a:pt x="113877" y="58235"/>
                    <a:pt x="113877" y="58235"/>
                    <a:pt x="113877" y="58235"/>
                  </a:cubicBezTo>
                  <a:cubicBezTo>
                    <a:pt x="113877" y="93529"/>
                    <a:pt x="113877" y="93529"/>
                    <a:pt x="113877" y="93529"/>
                  </a:cubicBezTo>
                  <a:cubicBezTo>
                    <a:pt x="116326" y="91764"/>
                    <a:pt x="118775" y="90000"/>
                    <a:pt x="119999" y="90000"/>
                  </a:cubicBezTo>
                  <a:cubicBezTo>
                    <a:pt x="119999" y="30000"/>
                    <a:pt x="119999" y="30000"/>
                    <a:pt x="119999" y="30000"/>
                  </a:cubicBezTo>
                  <a:cubicBezTo>
                    <a:pt x="119999" y="12352"/>
                    <a:pt x="111428" y="0"/>
                    <a:pt x="99183" y="0"/>
                  </a:cubicBezTo>
                  <a:close/>
                  <a:moveTo>
                    <a:pt x="113877" y="49411"/>
                  </a:moveTo>
                  <a:cubicBezTo>
                    <a:pt x="6122" y="49411"/>
                    <a:pt x="6122" y="49411"/>
                    <a:pt x="6122" y="49411"/>
                  </a:cubicBezTo>
                  <a:cubicBezTo>
                    <a:pt x="6122" y="30000"/>
                    <a:pt x="6122" y="30000"/>
                    <a:pt x="6122" y="30000"/>
                  </a:cubicBezTo>
                  <a:cubicBezTo>
                    <a:pt x="6122" y="17647"/>
                    <a:pt x="12244" y="8823"/>
                    <a:pt x="20816" y="8823"/>
                  </a:cubicBezTo>
                  <a:cubicBezTo>
                    <a:pt x="99183" y="8823"/>
                    <a:pt x="99183" y="8823"/>
                    <a:pt x="99183" y="8823"/>
                  </a:cubicBezTo>
                  <a:cubicBezTo>
                    <a:pt x="107755" y="8823"/>
                    <a:pt x="113877" y="17647"/>
                    <a:pt x="113877" y="30000"/>
                  </a:cubicBezTo>
                  <a:lnTo>
                    <a:pt x="113877" y="494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0" name="Google Shape;880;p48"/>
            <p:cNvSpPr/>
            <p:nvPr/>
          </p:nvSpPr>
          <p:spPr>
            <a:xfrm>
              <a:off x="7854950" y="4611688"/>
              <a:ext cx="2190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1219" y="120000"/>
                  </a:moveTo>
                  <a:cubicBezTo>
                    <a:pt x="114146" y="120000"/>
                    <a:pt x="120000" y="96000"/>
                    <a:pt x="120000" y="72000"/>
                  </a:cubicBezTo>
                  <a:cubicBezTo>
                    <a:pt x="120000" y="24000"/>
                    <a:pt x="114146" y="0"/>
                    <a:pt x="111219" y="0"/>
                  </a:cubicBezTo>
                  <a:cubicBezTo>
                    <a:pt x="5853" y="0"/>
                    <a:pt x="5853" y="0"/>
                    <a:pt x="5853" y="0"/>
                  </a:cubicBezTo>
                  <a:cubicBezTo>
                    <a:pt x="2926" y="0"/>
                    <a:pt x="0" y="24000"/>
                    <a:pt x="0" y="72000"/>
                  </a:cubicBezTo>
                  <a:cubicBezTo>
                    <a:pt x="0" y="96000"/>
                    <a:pt x="2926" y="120000"/>
                    <a:pt x="5853" y="120000"/>
                  </a:cubicBezTo>
                  <a:lnTo>
                    <a:pt x="111219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1" name="Google Shape;881;p48"/>
            <p:cNvSpPr/>
            <p:nvPr/>
          </p:nvSpPr>
          <p:spPr>
            <a:xfrm>
              <a:off x="7929563" y="3865563"/>
              <a:ext cx="65100" cy="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0"/>
                  </a:moveTo>
                  <a:cubicBezTo>
                    <a:pt x="30000" y="0"/>
                    <a:pt x="0" y="20000"/>
                    <a:pt x="0" y="60000"/>
                  </a:cubicBezTo>
                  <a:cubicBezTo>
                    <a:pt x="0" y="90000"/>
                    <a:pt x="30000" y="120000"/>
                    <a:pt x="60000" y="120000"/>
                  </a:cubicBezTo>
                  <a:cubicBezTo>
                    <a:pt x="100000" y="120000"/>
                    <a:pt x="120000" y="90000"/>
                    <a:pt x="120000" y="60000"/>
                  </a:cubicBezTo>
                  <a:cubicBezTo>
                    <a:pt x="120000" y="20000"/>
                    <a:pt x="100000" y="0"/>
                    <a:pt x="60000" y="0"/>
                  </a:cubicBezTo>
                  <a:close/>
                  <a:moveTo>
                    <a:pt x="60000" y="70000"/>
                  </a:moveTo>
                  <a:cubicBezTo>
                    <a:pt x="60000" y="70000"/>
                    <a:pt x="50000" y="60000"/>
                    <a:pt x="50000" y="60000"/>
                  </a:cubicBezTo>
                  <a:cubicBezTo>
                    <a:pt x="5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60000"/>
                  </a:cubicBezTo>
                  <a:cubicBezTo>
                    <a:pt x="70000" y="60000"/>
                    <a:pt x="70000" y="70000"/>
                    <a:pt x="60000" y="7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2" name="Google Shape;882;p48"/>
            <p:cNvSpPr/>
            <p:nvPr/>
          </p:nvSpPr>
          <p:spPr>
            <a:xfrm>
              <a:off x="6662738" y="4949825"/>
              <a:ext cx="566700" cy="6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6603" y="0"/>
                  </a:moveTo>
                  <a:cubicBezTo>
                    <a:pt x="2264" y="0"/>
                    <a:pt x="2264" y="0"/>
                    <a:pt x="2264" y="0"/>
                  </a:cubicBezTo>
                  <a:cubicBezTo>
                    <a:pt x="1132" y="0"/>
                    <a:pt x="0" y="944"/>
                    <a:pt x="0" y="1889"/>
                  </a:cubicBezTo>
                  <a:cubicBezTo>
                    <a:pt x="0" y="117165"/>
                    <a:pt x="0" y="117165"/>
                    <a:pt x="0" y="117165"/>
                  </a:cubicBezTo>
                  <a:cubicBezTo>
                    <a:pt x="0" y="119055"/>
                    <a:pt x="1132" y="120000"/>
                    <a:pt x="2264" y="120000"/>
                  </a:cubicBezTo>
                  <a:cubicBezTo>
                    <a:pt x="116603" y="120000"/>
                    <a:pt x="116603" y="120000"/>
                    <a:pt x="116603" y="120000"/>
                  </a:cubicBezTo>
                  <a:cubicBezTo>
                    <a:pt x="118867" y="120000"/>
                    <a:pt x="120000" y="119055"/>
                    <a:pt x="120000" y="117165"/>
                  </a:cubicBezTo>
                  <a:cubicBezTo>
                    <a:pt x="120000" y="1889"/>
                    <a:pt x="120000" y="1889"/>
                    <a:pt x="120000" y="1889"/>
                  </a:cubicBezTo>
                  <a:cubicBezTo>
                    <a:pt x="120000" y="944"/>
                    <a:pt x="118867" y="0"/>
                    <a:pt x="116603" y="0"/>
                  </a:cubicBezTo>
                  <a:close/>
                  <a:moveTo>
                    <a:pt x="96226" y="11338"/>
                  </a:moveTo>
                  <a:cubicBezTo>
                    <a:pt x="97358" y="11338"/>
                    <a:pt x="99622" y="13228"/>
                    <a:pt x="99622" y="14173"/>
                  </a:cubicBezTo>
                  <a:cubicBezTo>
                    <a:pt x="99622" y="16062"/>
                    <a:pt x="97358" y="17007"/>
                    <a:pt x="96226" y="17007"/>
                  </a:cubicBezTo>
                  <a:cubicBezTo>
                    <a:pt x="93962" y="17007"/>
                    <a:pt x="92830" y="16062"/>
                    <a:pt x="92830" y="14173"/>
                  </a:cubicBezTo>
                  <a:cubicBezTo>
                    <a:pt x="92830" y="13228"/>
                    <a:pt x="93962" y="11338"/>
                    <a:pt x="96226" y="11338"/>
                  </a:cubicBezTo>
                  <a:close/>
                  <a:moveTo>
                    <a:pt x="72452" y="11338"/>
                  </a:moveTo>
                  <a:cubicBezTo>
                    <a:pt x="73584" y="11338"/>
                    <a:pt x="74716" y="13228"/>
                    <a:pt x="74716" y="14173"/>
                  </a:cubicBezTo>
                  <a:cubicBezTo>
                    <a:pt x="74716" y="16062"/>
                    <a:pt x="73584" y="17007"/>
                    <a:pt x="72452" y="17007"/>
                  </a:cubicBezTo>
                  <a:cubicBezTo>
                    <a:pt x="70188" y="17007"/>
                    <a:pt x="69056" y="16062"/>
                    <a:pt x="69056" y="14173"/>
                  </a:cubicBezTo>
                  <a:cubicBezTo>
                    <a:pt x="69056" y="13228"/>
                    <a:pt x="70188" y="11338"/>
                    <a:pt x="72452" y="11338"/>
                  </a:cubicBezTo>
                  <a:close/>
                  <a:moveTo>
                    <a:pt x="47547" y="11338"/>
                  </a:moveTo>
                  <a:cubicBezTo>
                    <a:pt x="49811" y="11338"/>
                    <a:pt x="50943" y="13228"/>
                    <a:pt x="50943" y="14173"/>
                  </a:cubicBezTo>
                  <a:cubicBezTo>
                    <a:pt x="50943" y="16062"/>
                    <a:pt x="49811" y="17007"/>
                    <a:pt x="47547" y="17007"/>
                  </a:cubicBezTo>
                  <a:cubicBezTo>
                    <a:pt x="46415" y="17007"/>
                    <a:pt x="44150" y="16062"/>
                    <a:pt x="44150" y="14173"/>
                  </a:cubicBezTo>
                  <a:cubicBezTo>
                    <a:pt x="44150" y="13228"/>
                    <a:pt x="46415" y="11338"/>
                    <a:pt x="47547" y="11338"/>
                  </a:cubicBezTo>
                  <a:close/>
                  <a:moveTo>
                    <a:pt x="23773" y="11338"/>
                  </a:moveTo>
                  <a:cubicBezTo>
                    <a:pt x="26037" y="11338"/>
                    <a:pt x="27169" y="13228"/>
                    <a:pt x="27169" y="14173"/>
                  </a:cubicBezTo>
                  <a:cubicBezTo>
                    <a:pt x="27169" y="16062"/>
                    <a:pt x="26037" y="17007"/>
                    <a:pt x="23773" y="17007"/>
                  </a:cubicBezTo>
                  <a:cubicBezTo>
                    <a:pt x="21509" y="17007"/>
                    <a:pt x="20377" y="16062"/>
                    <a:pt x="20377" y="14173"/>
                  </a:cubicBezTo>
                  <a:cubicBezTo>
                    <a:pt x="20377" y="13228"/>
                    <a:pt x="21509" y="11338"/>
                    <a:pt x="23773" y="11338"/>
                  </a:cubicBezTo>
                  <a:close/>
                  <a:moveTo>
                    <a:pt x="114339" y="115275"/>
                  </a:moveTo>
                  <a:cubicBezTo>
                    <a:pt x="5660" y="115275"/>
                    <a:pt x="5660" y="115275"/>
                    <a:pt x="5660" y="115275"/>
                  </a:cubicBezTo>
                  <a:cubicBezTo>
                    <a:pt x="5660" y="4724"/>
                    <a:pt x="5660" y="4724"/>
                    <a:pt x="5660" y="4724"/>
                  </a:cubicBezTo>
                  <a:cubicBezTo>
                    <a:pt x="21509" y="4724"/>
                    <a:pt x="21509" y="4724"/>
                    <a:pt x="21509" y="4724"/>
                  </a:cubicBezTo>
                  <a:cubicBezTo>
                    <a:pt x="21509" y="7559"/>
                    <a:pt x="21509" y="7559"/>
                    <a:pt x="21509" y="7559"/>
                  </a:cubicBezTo>
                  <a:cubicBezTo>
                    <a:pt x="16981" y="8503"/>
                    <a:pt x="14716" y="11338"/>
                    <a:pt x="14716" y="14173"/>
                  </a:cubicBezTo>
                  <a:cubicBezTo>
                    <a:pt x="14716" y="18897"/>
                    <a:pt x="19245" y="21732"/>
                    <a:pt x="23773" y="21732"/>
                  </a:cubicBezTo>
                  <a:cubicBezTo>
                    <a:pt x="28301" y="21732"/>
                    <a:pt x="32830" y="18897"/>
                    <a:pt x="32830" y="14173"/>
                  </a:cubicBezTo>
                  <a:cubicBezTo>
                    <a:pt x="32830" y="11338"/>
                    <a:pt x="30566" y="8503"/>
                    <a:pt x="27169" y="7559"/>
                  </a:cubicBezTo>
                  <a:cubicBezTo>
                    <a:pt x="27169" y="4724"/>
                    <a:pt x="27169" y="4724"/>
                    <a:pt x="27169" y="4724"/>
                  </a:cubicBezTo>
                  <a:cubicBezTo>
                    <a:pt x="45283" y="4724"/>
                    <a:pt x="45283" y="4724"/>
                    <a:pt x="45283" y="4724"/>
                  </a:cubicBezTo>
                  <a:cubicBezTo>
                    <a:pt x="45283" y="7559"/>
                    <a:pt x="45283" y="7559"/>
                    <a:pt x="45283" y="7559"/>
                  </a:cubicBezTo>
                  <a:cubicBezTo>
                    <a:pt x="41886" y="8503"/>
                    <a:pt x="38490" y="11338"/>
                    <a:pt x="38490" y="14173"/>
                  </a:cubicBezTo>
                  <a:cubicBezTo>
                    <a:pt x="38490" y="18897"/>
                    <a:pt x="43018" y="21732"/>
                    <a:pt x="47547" y="21732"/>
                  </a:cubicBezTo>
                  <a:cubicBezTo>
                    <a:pt x="53207" y="21732"/>
                    <a:pt x="56603" y="18897"/>
                    <a:pt x="56603" y="14173"/>
                  </a:cubicBezTo>
                  <a:cubicBezTo>
                    <a:pt x="56603" y="11338"/>
                    <a:pt x="54339" y="8503"/>
                    <a:pt x="50943" y="7559"/>
                  </a:cubicBezTo>
                  <a:cubicBezTo>
                    <a:pt x="50943" y="4724"/>
                    <a:pt x="50943" y="4724"/>
                    <a:pt x="50943" y="4724"/>
                  </a:cubicBezTo>
                  <a:cubicBezTo>
                    <a:pt x="69056" y="4724"/>
                    <a:pt x="69056" y="4724"/>
                    <a:pt x="69056" y="4724"/>
                  </a:cubicBezTo>
                  <a:cubicBezTo>
                    <a:pt x="69056" y="7559"/>
                    <a:pt x="69056" y="7559"/>
                    <a:pt x="69056" y="7559"/>
                  </a:cubicBezTo>
                  <a:cubicBezTo>
                    <a:pt x="65660" y="8503"/>
                    <a:pt x="63396" y="11338"/>
                    <a:pt x="63396" y="14173"/>
                  </a:cubicBezTo>
                  <a:cubicBezTo>
                    <a:pt x="63396" y="18897"/>
                    <a:pt x="66792" y="21732"/>
                    <a:pt x="72452" y="21732"/>
                  </a:cubicBezTo>
                  <a:cubicBezTo>
                    <a:pt x="76981" y="21732"/>
                    <a:pt x="80377" y="18897"/>
                    <a:pt x="80377" y="14173"/>
                  </a:cubicBezTo>
                  <a:cubicBezTo>
                    <a:pt x="80377" y="11338"/>
                    <a:pt x="78113" y="8503"/>
                    <a:pt x="74716" y="7559"/>
                  </a:cubicBezTo>
                  <a:cubicBezTo>
                    <a:pt x="74716" y="4724"/>
                    <a:pt x="74716" y="4724"/>
                    <a:pt x="74716" y="4724"/>
                  </a:cubicBezTo>
                  <a:cubicBezTo>
                    <a:pt x="92830" y="4724"/>
                    <a:pt x="92830" y="4724"/>
                    <a:pt x="92830" y="4724"/>
                  </a:cubicBezTo>
                  <a:cubicBezTo>
                    <a:pt x="92830" y="7559"/>
                    <a:pt x="92830" y="7559"/>
                    <a:pt x="92830" y="7559"/>
                  </a:cubicBezTo>
                  <a:cubicBezTo>
                    <a:pt x="89433" y="8503"/>
                    <a:pt x="87169" y="11338"/>
                    <a:pt x="87169" y="14173"/>
                  </a:cubicBezTo>
                  <a:cubicBezTo>
                    <a:pt x="87169" y="18897"/>
                    <a:pt x="90566" y="21732"/>
                    <a:pt x="96226" y="21732"/>
                  </a:cubicBezTo>
                  <a:cubicBezTo>
                    <a:pt x="100754" y="21732"/>
                    <a:pt x="105283" y="18897"/>
                    <a:pt x="105283" y="14173"/>
                  </a:cubicBezTo>
                  <a:cubicBezTo>
                    <a:pt x="105283" y="11338"/>
                    <a:pt x="101886" y="8503"/>
                    <a:pt x="98490" y="7559"/>
                  </a:cubicBezTo>
                  <a:cubicBezTo>
                    <a:pt x="98490" y="4724"/>
                    <a:pt x="98490" y="4724"/>
                    <a:pt x="98490" y="4724"/>
                  </a:cubicBezTo>
                  <a:cubicBezTo>
                    <a:pt x="114339" y="4724"/>
                    <a:pt x="114339" y="4724"/>
                    <a:pt x="114339" y="4724"/>
                  </a:cubicBezTo>
                  <a:lnTo>
                    <a:pt x="114339" y="11527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3" name="Google Shape;883;p48"/>
            <p:cNvSpPr/>
            <p:nvPr/>
          </p:nvSpPr>
          <p:spPr>
            <a:xfrm>
              <a:off x="6764338" y="5132388"/>
              <a:ext cx="101700" cy="85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00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4" name="Google Shape;884;p48"/>
            <p:cNvSpPr/>
            <p:nvPr/>
          </p:nvSpPr>
          <p:spPr>
            <a:xfrm>
              <a:off x="6764338" y="5245100"/>
              <a:ext cx="101700" cy="85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75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5" name="Google Shape;885;p48"/>
            <p:cNvSpPr/>
            <p:nvPr/>
          </p:nvSpPr>
          <p:spPr>
            <a:xfrm>
              <a:off x="6892925" y="5154613"/>
              <a:ext cx="2460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434" y="84000"/>
                  </a:moveTo>
                  <a:cubicBezTo>
                    <a:pt x="15652" y="72000"/>
                    <a:pt x="20869" y="60000"/>
                    <a:pt x="28695" y="60000"/>
                  </a:cubicBezTo>
                  <a:cubicBezTo>
                    <a:pt x="28695" y="60000"/>
                    <a:pt x="28695" y="60000"/>
                    <a:pt x="28695" y="60000"/>
                  </a:cubicBezTo>
                  <a:cubicBezTo>
                    <a:pt x="28695" y="60000"/>
                    <a:pt x="28695" y="72000"/>
                    <a:pt x="28695" y="72000"/>
                  </a:cubicBezTo>
                  <a:cubicBezTo>
                    <a:pt x="31304" y="96000"/>
                    <a:pt x="39130" y="120000"/>
                    <a:pt x="46956" y="120000"/>
                  </a:cubicBezTo>
                  <a:cubicBezTo>
                    <a:pt x="49565" y="120000"/>
                    <a:pt x="49565" y="108000"/>
                    <a:pt x="52173" y="108000"/>
                  </a:cubicBezTo>
                  <a:cubicBezTo>
                    <a:pt x="57391" y="108000"/>
                    <a:pt x="62608" y="96000"/>
                    <a:pt x="65217" y="84000"/>
                  </a:cubicBezTo>
                  <a:cubicBezTo>
                    <a:pt x="67826" y="84000"/>
                    <a:pt x="67826" y="72000"/>
                    <a:pt x="70434" y="72000"/>
                  </a:cubicBezTo>
                  <a:cubicBezTo>
                    <a:pt x="73043" y="60000"/>
                    <a:pt x="78260" y="60000"/>
                    <a:pt x="80869" y="60000"/>
                  </a:cubicBezTo>
                  <a:cubicBezTo>
                    <a:pt x="83478" y="60000"/>
                    <a:pt x="83478" y="72000"/>
                    <a:pt x="86086" y="72000"/>
                  </a:cubicBezTo>
                  <a:cubicBezTo>
                    <a:pt x="88695" y="84000"/>
                    <a:pt x="88695" y="96000"/>
                    <a:pt x="91304" y="96000"/>
                  </a:cubicBezTo>
                  <a:cubicBezTo>
                    <a:pt x="99130" y="120000"/>
                    <a:pt x="109565" y="108000"/>
                    <a:pt x="117391" y="84000"/>
                  </a:cubicBezTo>
                  <a:cubicBezTo>
                    <a:pt x="120000" y="72000"/>
                    <a:pt x="120000" y="48000"/>
                    <a:pt x="117391" y="36000"/>
                  </a:cubicBezTo>
                  <a:cubicBezTo>
                    <a:pt x="114782" y="24000"/>
                    <a:pt x="109565" y="24000"/>
                    <a:pt x="106956" y="36000"/>
                  </a:cubicBezTo>
                  <a:cubicBezTo>
                    <a:pt x="104347" y="48000"/>
                    <a:pt x="101739" y="48000"/>
                    <a:pt x="99130" y="48000"/>
                  </a:cubicBezTo>
                  <a:cubicBezTo>
                    <a:pt x="96521" y="48000"/>
                    <a:pt x="96521" y="36000"/>
                    <a:pt x="93913" y="36000"/>
                  </a:cubicBezTo>
                  <a:cubicBezTo>
                    <a:pt x="91304" y="24000"/>
                    <a:pt x="91304" y="12000"/>
                    <a:pt x="86086" y="12000"/>
                  </a:cubicBezTo>
                  <a:cubicBezTo>
                    <a:pt x="80869" y="0"/>
                    <a:pt x="73043" y="0"/>
                    <a:pt x="65217" y="24000"/>
                  </a:cubicBezTo>
                  <a:cubicBezTo>
                    <a:pt x="62608" y="24000"/>
                    <a:pt x="60000" y="24000"/>
                    <a:pt x="60000" y="36000"/>
                  </a:cubicBezTo>
                  <a:cubicBezTo>
                    <a:pt x="54782" y="36000"/>
                    <a:pt x="52173" y="48000"/>
                    <a:pt x="49565" y="48000"/>
                  </a:cubicBezTo>
                  <a:cubicBezTo>
                    <a:pt x="44347" y="60000"/>
                    <a:pt x="41739" y="48000"/>
                    <a:pt x="41739" y="48000"/>
                  </a:cubicBezTo>
                  <a:cubicBezTo>
                    <a:pt x="39130" y="48000"/>
                    <a:pt x="39130" y="36000"/>
                    <a:pt x="39130" y="36000"/>
                  </a:cubicBezTo>
                  <a:cubicBezTo>
                    <a:pt x="39130" y="24000"/>
                    <a:pt x="36521" y="12000"/>
                    <a:pt x="33913" y="0"/>
                  </a:cubicBezTo>
                  <a:cubicBezTo>
                    <a:pt x="31304" y="0"/>
                    <a:pt x="28695" y="0"/>
                    <a:pt x="26086" y="0"/>
                  </a:cubicBezTo>
                  <a:cubicBezTo>
                    <a:pt x="18260" y="0"/>
                    <a:pt x="10434" y="12000"/>
                    <a:pt x="5217" y="36000"/>
                  </a:cubicBezTo>
                  <a:cubicBezTo>
                    <a:pt x="2608" y="48000"/>
                    <a:pt x="0" y="60000"/>
                    <a:pt x="2608" y="84000"/>
                  </a:cubicBezTo>
                  <a:cubicBezTo>
                    <a:pt x="5217" y="96000"/>
                    <a:pt x="7826" y="96000"/>
                    <a:pt x="10434" y="84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6" name="Google Shape;886;p48"/>
            <p:cNvSpPr/>
            <p:nvPr/>
          </p:nvSpPr>
          <p:spPr>
            <a:xfrm>
              <a:off x="6881813" y="5256213"/>
              <a:ext cx="273000" cy="63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352" y="110000"/>
                  </a:moveTo>
                  <a:cubicBezTo>
                    <a:pt x="4705" y="120000"/>
                    <a:pt x="4705" y="120000"/>
                    <a:pt x="7058" y="120000"/>
                  </a:cubicBezTo>
                  <a:cubicBezTo>
                    <a:pt x="9411" y="120000"/>
                    <a:pt x="9411" y="110000"/>
                    <a:pt x="11764" y="110000"/>
                  </a:cubicBezTo>
                  <a:cubicBezTo>
                    <a:pt x="14117" y="90000"/>
                    <a:pt x="18823" y="80000"/>
                    <a:pt x="23529" y="80000"/>
                  </a:cubicBezTo>
                  <a:cubicBezTo>
                    <a:pt x="23529" y="80000"/>
                    <a:pt x="23529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8235" y="90000"/>
                    <a:pt x="28235" y="90000"/>
                  </a:cubicBezTo>
                  <a:cubicBezTo>
                    <a:pt x="32941" y="100000"/>
                    <a:pt x="40000" y="100000"/>
                    <a:pt x="47058" y="90000"/>
                  </a:cubicBezTo>
                  <a:cubicBezTo>
                    <a:pt x="49411" y="80000"/>
                    <a:pt x="51764" y="80000"/>
                    <a:pt x="54117" y="70000"/>
                  </a:cubicBezTo>
                  <a:cubicBezTo>
                    <a:pt x="54117" y="60000"/>
                    <a:pt x="56470" y="60000"/>
                    <a:pt x="58823" y="60000"/>
                  </a:cubicBezTo>
                  <a:cubicBezTo>
                    <a:pt x="61176" y="50000"/>
                    <a:pt x="63529" y="50000"/>
                    <a:pt x="65882" y="60000"/>
                  </a:cubicBezTo>
                  <a:cubicBezTo>
                    <a:pt x="65882" y="60000"/>
                    <a:pt x="65882" y="60000"/>
                    <a:pt x="65882" y="60000"/>
                  </a:cubicBezTo>
                  <a:cubicBezTo>
                    <a:pt x="65882" y="70000"/>
                    <a:pt x="68235" y="80000"/>
                    <a:pt x="70588" y="90000"/>
                  </a:cubicBezTo>
                  <a:cubicBezTo>
                    <a:pt x="72941" y="100000"/>
                    <a:pt x="75294" y="100000"/>
                    <a:pt x="77647" y="100000"/>
                  </a:cubicBezTo>
                  <a:cubicBezTo>
                    <a:pt x="89411" y="110000"/>
                    <a:pt x="103529" y="100000"/>
                    <a:pt x="115294" y="90000"/>
                  </a:cubicBezTo>
                  <a:cubicBezTo>
                    <a:pt x="117647" y="90000"/>
                    <a:pt x="120000" y="80000"/>
                    <a:pt x="120000" y="60000"/>
                  </a:cubicBezTo>
                  <a:cubicBezTo>
                    <a:pt x="117647" y="50000"/>
                    <a:pt x="115294" y="40000"/>
                    <a:pt x="112941" y="40000"/>
                  </a:cubicBezTo>
                  <a:cubicBezTo>
                    <a:pt x="101176" y="50000"/>
                    <a:pt x="89411" y="6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5294" y="40000"/>
                    <a:pt x="75294" y="40000"/>
                    <a:pt x="75294" y="30000"/>
                  </a:cubicBezTo>
                  <a:cubicBezTo>
                    <a:pt x="70588" y="0"/>
                    <a:pt x="61176" y="0"/>
                    <a:pt x="54117" y="10000"/>
                  </a:cubicBezTo>
                  <a:cubicBezTo>
                    <a:pt x="51764" y="10000"/>
                    <a:pt x="49411" y="20000"/>
                    <a:pt x="47058" y="30000"/>
                  </a:cubicBezTo>
                  <a:cubicBezTo>
                    <a:pt x="44705" y="30000"/>
                    <a:pt x="42352" y="40000"/>
                    <a:pt x="42352" y="40000"/>
                  </a:cubicBezTo>
                  <a:cubicBezTo>
                    <a:pt x="40000" y="50000"/>
                    <a:pt x="35294" y="50000"/>
                    <a:pt x="35294" y="50000"/>
                  </a:cubicBezTo>
                  <a:cubicBezTo>
                    <a:pt x="35294" y="50000"/>
                    <a:pt x="35294" y="40000"/>
                    <a:pt x="32941" y="40000"/>
                  </a:cubicBezTo>
                  <a:cubicBezTo>
                    <a:pt x="32941" y="40000"/>
                    <a:pt x="32941" y="40000"/>
                    <a:pt x="30588" y="30000"/>
                  </a:cubicBezTo>
                  <a:cubicBezTo>
                    <a:pt x="28235" y="30000"/>
                    <a:pt x="25882" y="30000"/>
                    <a:pt x="23529" y="30000"/>
                  </a:cubicBezTo>
                  <a:cubicBezTo>
                    <a:pt x="14117" y="30000"/>
                    <a:pt x="7058" y="50000"/>
                    <a:pt x="2352" y="80000"/>
                  </a:cubicBezTo>
                  <a:cubicBezTo>
                    <a:pt x="0" y="90000"/>
                    <a:pt x="0" y="100000"/>
                    <a:pt x="2352" y="11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7" name="Google Shape;887;p48"/>
            <p:cNvSpPr/>
            <p:nvPr/>
          </p:nvSpPr>
          <p:spPr>
            <a:xfrm>
              <a:off x="6753225" y="5400675"/>
              <a:ext cx="406500" cy="92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3684" y="49411"/>
                  </a:moveTo>
                  <a:cubicBezTo>
                    <a:pt x="112105" y="49411"/>
                    <a:pt x="110526" y="42352"/>
                    <a:pt x="110526" y="42352"/>
                  </a:cubicBezTo>
                  <a:cubicBezTo>
                    <a:pt x="108947" y="42352"/>
                    <a:pt x="105789" y="35294"/>
                    <a:pt x="104210" y="35294"/>
                  </a:cubicBezTo>
                  <a:cubicBezTo>
                    <a:pt x="99473" y="35294"/>
                    <a:pt x="96315" y="42352"/>
                    <a:pt x="94736" y="56470"/>
                  </a:cubicBezTo>
                  <a:cubicBezTo>
                    <a:pt x="93157" y="56470"/>
                    <a:pt x="93157" y="56470"/>
                    <a:pt x="93157" y="56470"/>
                  </a:cubicBezTo>
                  <a:cubicBezTo>
                    <a:pt x="91578" y="63529"/>
                    <a:pt x="90000" y="63529"/>
                    <a:pt x="88421" y="63529"/>
                  </a:cubicBezTo>
                  <a:cubicBezTo>
                    <a:pt x="88421" y="63529"/>
                    <a:pt x="90000" y="56470"/>
                    <a:pt x="90000" y="49411"/>
                  </a:cubicBezTo>
                  <a:cubicBezTo>
                    <a:pt x="90000" y="35294"/>
                    <a:pt x="91578" y="21176"/>
                    <a:pt x="88421" y="7058"/>
                  </a:cubicBezTo>
                  <a:cubicBezTo>
                    <a:pt x="88421" y="0"/>
                    <a:pt x="85263" y="0"/>
                    <a:pt x="83684" y="0"/>
                  </a:cubicBezTo>
                  <a:cubicBezTo>
                    <a:pt x="48947" y="77647"/>
                    <a:pt x="48947" y="77647"/>
                    <a:pt x="48947" y="77647"/>
                  </a:cubicBezTo>
                  <a:cubicBezTo>
                    <a:pt x="52105" y="35294"/>
                    <a:pt x="52105" y="35294"/>
                    <a:pt x="52105" y="35294"/>
                  </a:cubicBezTo>
                  <a:cubicBezTo>
                    <a:pt x="52105" y="28235"/>
                    <a:pt x="52105" y="21176"/>
                    <a:pt x="50526" y="14117"/>
                  </a:cubicBezTo>
                  <a:cubicBezTo>
                    <a:pt x="48947" y="14117"/>
                    <a:pt x="48947" y="7058"/>
                    <a:pt x="47368" y="14117"/>
                  </a:cubicBezTo>
                  <a:cubicBezTo>
                    <a:pt x="37894" y="14117"/>
                    <a:pt x="28421" y="35294"/>
                    <a:pt x="22105" y="63529"/>
                  </a:cubicBezTo>
                  <a:cubicBezTo>
                    <a:pt x="22105" y="63529"/>
                    <a:pt x="22105" y="63529"/>
                    <a:pt x="22105" y="63529"/>
                  </a:cubicBezTo>
                  <a:cubicBezTo>
                    <a:pt x="22105" y="49411"/>
                    <a:pt x="22105" y="42352"/>
                    <a:pt x="22105" y="35294"/>
                  </a:cubicBezTo>
                  <a:cubicBezTo>
                    <a:pt x="22105" y="28235"/>
                    <a:pt x="20526" y="21176"/>
                    <a:pt x="20526" y="21176"/>
                  </a:cubicBezTo>
                  <a:cubicBezTo>
                    <a:pt x="18947" y="14117"/>
                    <a:pt x="17368" y="14117"/>
                    <a:pt x="15789" y="21176"/>
                  </a:cubicBezTo>
                  <a:cubicBezTo>
                    <a:pt x="11052" y="28235"/>
                    <a:pt x="6315" y="49411"/>
                    <a:pt x="1578" y="63529"/>
                  </a:cubicBezTo>
                  <a:cubicBezTo>
                    <a:pt x="0" y="70588"/>
                    <a:pt x="0" y="84705"/>
                    <a:pt x="1578" y="91764"/>
                  </a:cubicBezTo>
                  <a:cubicBezTo>
                    <a:pt x="3157" y="98823"/>
                    <a:pt x="6315" y="98823"/>
                    <a:pt x="7894" y="91764"/>
                  </a:cubicBezTo>
                  <a:cubicBezTo>
                    <a:pt x="9473" y="84705"/>
                    <a:pt x="11052" y="77647"/>
                    <a:pt x="12631" y="70588"/>
                  </a:cubicBezTo>
                  <a:cubicBezTo>
                    <a:pt x="12631" y="70588"/>
                    <a:pt x="12631" y="77647"/>
                    <a:pt x="12631" y="77647"/>
                  </a:cubicBezTo>
                  <a:cubicBezTo>
                    <a:pt x="12631" y="84705"/>
                    <a:pt x="12631" y="91764"/>
                    <a:pt x="14210" y="91764"/>
                  </a:cubicBezTo>
                  <a:cubicBezTo>
                    <a:pt x="15789" y="98823"/>
                    <a:pt x="18947" y="112941"/>
                    <a:pt x="26842" y="84705"/>
                  </a:cubicBezTo>
                  <a:cubicBezTo>
                    <a:pt x="31578" y="70588"/>
                    <a:pt x="36315" y="56470"/>
                    <a:pt x="42631" y="49411"/>
                  </a:cubicBezTo>
                  <a:cubicBezTo>
                    <a:pt x="39473" y="84705"/>
                    <a:pt x="39473" y="84705"/>
                    <a:pt x="39473" y="84705"/>
                  </a:cubicBezTo>
                  <a:cubicBezTo>
                    <a:pt x="39473" y="91764"/>
                    <a:pt x="39473" y="105882"/>
                    <a:pt x="41052" y="112941"/>
                  </a:cubicBezTo>
                  <a:cubicBezTo>
                    <a:pt x="42631" y="120000"/>
                    <a:pt x="42631" y="120000"/>
                    <a:pt x="45789" y="120000"/>
                  </a:cubicBezTo>
                  <a:cubicBezTo>
                    <a:pt x="45789" y="120000"/>
                    <a:pt x="47368" y="120000"/>
                    <a:pt x="48947" y="120000"/>
                  </a:cubicBezTo>
                  <a:cubicBezTo>
                    <a:pt x="82105" y="49411"/>
                    <a:pt x="82105" y="49411"/>
                    <a:pt x="82105" y="49411"/>
                  </a:cubicBezTo>
                  <a:cubicBezTo>
                    <a:pt x="80526" y="56470"/>
                    <a:pt x="80526" y="70588"/>
                    <a:pt x="82105" y="77647"/>
                  </a:cubicBezTo>
                  <a:cubicBezTo>
                    <a:pt x="83684" y="91764"/>
                    <a:pt x="85263" y="91764"/>
                    <a:pt x="86842" y="98823"/>
                  </a:cubicBezTo>
                  <a:cubicBezTo>
                    <a:pt x="90000" y="98823"/>
                    <a:pt x="94736" y="98823"/>
                    <a:pt x="96315" y="91764"/>
                  </a:cubicBezTo>
                  <a:cubicBezTo>
                    <a:pt x="97894" y="84705"/>
                    <a:pt x="97894" y="84705"/>
                    <a:pt x="99473" y="84705"/>
                  </a:cubicBezTo>
                  <a:cubicBezTo>
                    <a:pt x="101052" y="77647"/>
                    <a:pt x="102631" y="70588"/>
                    <a:pt x="104210" y="70588"/>
                  </a:cubicBezTo>
                  <a:cubicBezTo>
                    <a:pt x="104210" y="70588"/>
                    <a:pt x="105789" y="77647"/>
                    <a:pt x="107368" y="77647"/>
                  </a:cubicBezTo>
                  <a:cubicBezTo>
                    <a:pt x="110526" y="84705"/>
                    <a:pt x="115263" y="91764"/>
                    <a:pt x="118421" y="70588"/>
                  </a:cubicBezTo>
                  <a:cubicBezTo>
                    <a:pt x="120000" y="63529"/>
                    <a:pt x="120000" y="56470"/>
                    <a:pt x="118421" y="49411"/>
                  </a:cubicBezTo>
                  <a:cubicBezTo>
                    <a:pt x="116842" y="42352"/>
                    <a:pt x="115263" y="42352"/>
                    <a:pt x="113684" y="4941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8" name="Google Shape;888;p48"/>
            <p:cNvSpPr/>
            <p:nvPr/>
          </p:nvSpPr>
          <p:spPr>
            <a:xfrm>
              <a:off x="7326313" y="4976813"/>
              <a:ext cx="165000" cy="611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1290" y="5263"/>
                  </a:moveTo>
                  <a:cubicBezTo>
                    <a:pt x="73548" y="5263"/>
                    <a:pt x="73548" y="5263"/>
                    <a:pt x="73548" y="5263"/>
                  </a:cubicBezTo>
                  <a:cubicBezTo>
                    <a:pt x="65806" y="2105"/>
                    <a:pt x="54193" y="0"/>
                    <a:pt x="38709" y="0"/>
                  </a:cubicBezTo>
                  <a:cubicBezTo>
                    <a:pt x="15483" y="0"/>
                    <a:pt x="0" y="4210"/>
                    <a:pt x="0" y="10526"/>
                  </a:cubicBezTo>
                  <a:cubicBezTo>
                    <a:pt x="0" y="91578"/>
                    <a:pt x="0" y="91578"/>
                    <a:pt x="0" y="91578"/>
                  </a:cubicBezTo>
                  <a:cubicBezTo>
                    <a:pt x="0" y="91578"/>
                    <a:pt x="0" y="92631"/>
                    <a:pt x="0" y="92631"/>
                  </a:cubicBezTo>
                  <a:cubicBezTo>
                    <a:pt x="30967" y="117894"/>
                    <a:pt x="30967" y="117894"/>
                    <a:pt x="30967" y="117894"/>
                  </a:cubicBezTo>
                  <a:cubicBezTo>
                    <a:pt x="30967" y="118947"/>
                    <a:pt x="34838" y="119999"/>
                    <a:pt x="38709" y="119999"/>
                  </a:cubicBezTo>
                  <a:cubicBezTo>
                    <a:pt x="42580" y="119999"/>
                    <a:pt x="46451" y="118947"/>
                    <a:pt x="46451" y="117894"/>
                  </a:cubicBezTo>
                  <a:cubicBezTo>
                    <a:pt x="77419" y="92631"/>
                    <a:pt x="77419" y="92631"/>
                    <a:pt x="77419" y="92631"/>
                  </a:cubicBezTo>
                  <a:cubicBezTo>
                    <a:pt x="77419" y="92631"/>
                    <a:pt x="81290" y="91578"/>
                    <a:pt x="81290" y="91578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92903" y="10526"/>
                    <a:pt x="100645" y="12631"/>
                    <a:pt x="100645" y="15789"/>
                  </a:cubicBezTo>
                  <a:cubicBezTo>
                    <a:pt x="100645" y="57894"/>
                    <a:pt x="100645" y="57894"/>
                    <a:pt x="100645" y="57894"/>
                  </a:cubicBezTo>
                  <a:cubicBezTo>
                    <a:pt x="100645" y="59999"/>
                    <a:pt x="104516" y="61052"/>
                    <a:pt x="112258" y="61052"/>
                  </a:cubicBezTo>
                  <a:cubicBezTo>
                    <a:pt x="116129" y="61052"/>
                    <a:pt x="120000" y="59999"/>
                    <a:pt x="120000" y="57894"/>
                  </a:cubicBezTo>
                  <a:cubicBezTo>
                    <a:pt x="120000" y="15789"/>
                    <a:pt x="120000" y="15789"/>
                    <a:pt x="120000" y="15789"/>
                  </a:cubicBezTo>
                  <a:cubicBezTo>
                    <a:pt x="120000" y="10526"/>
                    <a:pt x="100645" y="5263"/>
                    <a:pt x="81290" y="5263"/>
                  </a:cubicBezTo>
                  <a:close/>
                  <a:moveTo>
                    <a:pt x="38709" y="108421"/>
                  </a:moveTo>
                  <a:cubicBezTo>
                    <a:pt x="19354" y="91578"/>
                    <a:pt x="19354" y="91578"/>
                    <a:pt x="19354" y="91578"/>
                  </a:cubicBezTo>
                  <a:cubicBezTo>
                    <a:pt x="58064" y="91578"/>
                    <a:pt x="58064" y="91578"/>
                    <a:pt x="58064" y="91578"/>
                  </a:cubicBezTo>
                  <a:lnTo>
                    <a:pt x="38709" y="108421"/>
                  </a:lnTo>
                  <a:close/>
                  <a:moveTo>
                    <a:pt x="61935" y="86315"/>
                  </a:moveTo>
                  <a:cubicBezTo>
                    <a:pt x="19354" y="86315"/>
                    <a:pt x="19354" y="86315"/>
                    <a:pt x="19354" y="86315"/>
                  </a:cubicBezTo>
                  <a:cubicBezTo>
                    <a:pt x="19354" y="52631"/>
                    <a:pt x="19354" y="52631"/>
                    <a:pt x="19354" y="52631"/>
                  </a:cubicBezTo>
                  <a:cubicBezTo>
                    <a:pt x="61935" y="52631"/>
                    <a:pt x="61935" y="52631"/>
                    <a:pt x="61935" y="52631"/>
                  </a:cubicBezTo>
                  <a:lnTo>
                    <a:pt x="61935" y="86315"/>
                  </a:lnTo>
                  <a:close/>
                  <a:moveTo>
                    <a:pt x="61935" y="47368"/>
                  </a:moveTo>
                  <a:cubicBezTo>
                    <a:pt x="19354" y="47368"/>
                    <a:pt x="19354" y="47368"/>
                    <a:pt x="19354" y="47368"/>
                  </a:cubicBezTo>
                  <a:cubicBezTo>
                    <a:pt x="19354" y="10526"/>
                    <a:pt x="19354" y="10526"/>
                    <a:pt x="19354" y="10526"/>
                  </a:cubicBezTo>
                  <a:cubicBezTo>
                    <a:pt x="19354" y="7368"/>
                    <a:pt x="27096" y="5263"/>
                    <a:pt x="38709" y="5263"/>
                  </a:cubicBezTo>
                  <a:cubicBezTo>
                    <a:pt x="50322" y="5263"/>
                    <a:pt x="61935" y="7368"/>
                    <a:pt x="61935" y="10526"/>
                  </a:cubicBezTo>
                  <a:lnTo>
                    <a:pt x="61935" y="4736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9" name="Google Shape;889;p48"/>
            <p:cNvSpPr/>
            <p:nvPr/>
          </p:nvSpPr>
          <p:spPr>
            <a:xfrm>
              <a:off x="7556500" y="3984625"/>
              <a:ext cx="282600" cy="638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7169" y="29243"/>
                  </a:moveTo>
                  <a:cubicBezTo>
                    <a:pt x="58867" y="34285"/>
                    <a:pt x="58867" y="34285"/>
                    <a:pt x="58867" y="34285"/>
                  </a:cubicBezTo>
                  <a:cubicBezTo>
                    <a:pt x="58867" y="34285"/>
                    <a:pt x="58867" y="34285"/>
                    <a:pt x="56603" y="34285"/>
                  </a:cubicBezTo>
                  <a:cubicBezTo>
                    <a:pt x="49811" y="34285"/>
                    <a:pt x="43018" y="35294"/>
                    <a:pt x="38490" y="38319"/>
                  </a:cubicBezTo>
                  <a:cubicBezTo>
                    <a:pt x="33962" y="40336"/>
                    <a:pt x="29433" y="44369"/>
                    <a:pt x="31698" y="47394"/>
                  </a:cubicBezTo>
                  <a:cubicBezTo>
                    <a:pt x="31698" y="51428"/>
                    <a:pt x="36226" y="54453"/>
                    <a:pt x="40754" y="56470"/>
                  </a:cubicBezTo>
                  <a:cubicBezTo>
                    <a:pt x="56603" y="61512"/>
                    <a:pt x="56603" y="61512"/>
                    <a:pt x="56603" y="61512"/>
                  </a:cubicBezTo>
                  <a:cubicBezTo>
                    <a:pt x="49811" y="62521"/>
                    <a:pt x="43018" y="63529"/>
                    <a:pt x="38490" y="66554"/>
                  </a:cubicBezTo>
                  <a:cubicBezTo>
                    <a:pt x="33962" y="68571"/>
                    <a:pt x="29433" y="72605"/>
                    <a:pt x="31698" y="75630"/>
                  </a:cubicBezTo>
                  <a:cubicBezTo>
                    <a:pt x="31698" y="78655"/>
                    <a:pt x="36226" y="81680"/>
                    <a:pt x="40754" y="84705"/>
                  </a:cubicBezTo>
                  <a:cubicBezTo>
                    <a:pt x="52075" y="88739"/>
                    <a:pt x="52075" y="88739"/>
                    <a:pt x="52075" y="88739"/>
                  </a:cubicBezTo>
                  <a:cubicBezTo>
                    <a:pt x="47547" y="88739"/>
                    <a:pt x="43018" y="90756"/>
                    <a:pt x="38490" y="91764"/>
                  </a:cubicBezTo>
                  <a:cubicBezTo>
                    <a:pt x="33962" y="94789"/>
                    <a:pt x="31698" y="97815"/>
                    <a:pt x="31698" y="100840"/>
                  </a:cubicBezTo>
                  <a:cubicBezTo>
                    <a:pt x="33962" y="103865"/>
                    <a:pt x="36226" y="106890"/>
                    <a:pt x="40754" y="108907"/>
                  </a:cubicBezTo>
                  <a:cubicBezTo>
                    <a:pt x="61132" y="116974"/>
                    <a:pt x="61132" y="116974"/>
                    <a:pt x="61132" y="116974"/>
                  </a:cubicBezTo>
                  <a:cubicBezTo>
                    <a:pt x="67924" y="118991"/>
                    <a:pt x="72452" y="120000"/>
                    <a:pt x="79245" y="120000"/>
                  </a:cubicBezTo>
                  <a:cubicBezTo>
                    <a:pt x="88301" y="120000"/>
                    <a:pt x="95094" y="117983"/>
                    <a:pt x="99622" y="115966"/>
                  </a:cubicBezTo>
                  <a:cubicBezTo>
                    <a:pt x="108679" y="110924"/>
                    <a:pt x="108679" y="102857"/>
                    <a:pt x="97358" y="98823"/>
                  </a:cubicBezTo>
                  <a:cubicBezTo>
                    <a:pt x="86037" y="94789"/>
                    <a:pt x="86037" y="94789"/>
                    <a:pt x="86037" y="94789"/>
                  </a:cubicBezTo>
                  <a:cubicBezTo>
                    <a:pt x="92830" y="93781"/>
                    <a:pt x="97358" y="92773"/>
                    <a:pt x="101886" y="90756"/>
                  </a:cubicBezTo>
                  <a:cubicBezTo>
                    <a:pt x="106415" y="87731"/>
                    <a:pt x="108679" y="84705"/>
                    <a:pt x="108679" y="81680"/>
                  </a:cubicBezTo>
                  <a:cubicBezTo>
                    <a:pt x="108679" y="77647"/>
                    <a:pt x="104150" y="74621"/>
                    <a:pt x="99622" y="72605"/>
                  </a:cubicBezTo>
                  <a:cubicBezTo>
                    <a:pt x="92830" y="70588"/>
                    <a:pt x="92830" y="70588"/>
                    <a:pt x="92830" y="70588"/>
                  </a:cubicBezTo>
                  <a:cubicBezTo>
                    <a:pt x="99622" y="70588"/>
                    <a:pt x="106415" y="68571"/>
                    <a:pt x="110943" y="66554"/>
                  </a:cubicBezTo>
                  <a:cubicBezTo>
                    <a:pt x="120000" y="60504"/>
                    <a:pt x="120000" y="52436"/>
                    <a:pt x="108679" y="48403"/>
                  </a:cubicBezTo>
                  <a:cubicBezTo>
                    <a:pt x="79245" y="37310"/>
                    <a:pt x="79245" y="37310"/>
                    <a:pt x="79245" y="37310"/>
                  </a:cubicBezTo>
                  <a:cubicBezTo>
                    <a:pt x="74716" y="35294"/>
                    <a:pt x="67924" y="34285"/>
                    <a:pt x="61132" y="34285"/>
                  </a:cubicBezTo>
                  <a:cubicBezTo>
                    <a:pt x="61132" y="29243"/>
                    <a:pt x="61132" y="29243"/>
                    <a:pt x="61132" y="29243"/>
                  </a:cubicBezTo>
                  <a:cubicBezTo>
                    <a:pt x="31698" y="25210"/>
                    <a:pt x="31698" y="25210"/>
                    <a:pt x="31698" y="25210"/>
                  </a:cubicBezTo>
                  <a:cubicBezTo>
                    <a:pt x="20377" y="23193"/>
                    <a:pt x="13584" y="18151"/>
                    <a:pt x="18113" y="13109"/>
                  </a:cubicBezTo>
                  <a:cubicBezTo>
                    <a:pt x="20377" y="8067"/>
                    <a:pt x="31698" y="6050"/>
                    <a:pt x="43018" y="7058"/>
                  </a:cubicBezTo>
                  <a:cubicBezTo>
                    <a:pt x="61132" y="9075"/>
                    <a:pt x="61132" y="9075"/>
                    <a:pt x="61132" y="9075"/>
                  </a:cubicBezTo>
                  <a:cubicBezTo>
                    <a:pt x="61132" y="4033"/>
                    <a:pt x="61132" y="4033"/>
                    <a:pt x="61132" y="4033"/>
                  </a:cubicBezTo>
                  <a:cubicBezTo>
                    <a:pt x="45283" y="2016"/>
                    <a:pt x="45283" y="2016"/>
                    <a:pt x="45283" y="2016"/>
                  </a:cubicBezTo>
                  <a:cubicBezTo>
                    <a:pt x="29433" y="0"/>
                    <a:pt x="11320" y="4033"/>
                    <a:pt x="6792" y="12100"/>
                  </a:cubicBezTo>
                  <a:cubicBezTo>
                    <a:pt x="0" y="19159"/>
                    <a:pt x="11320" y="27226"/>
                    <a:pt x="27169" y="29243"/>
                  </a:cubicBezTo>
                  <a:close/>
                  <a:moveTo>
                    <a:pt x="90566" y="102857"/>
                  </a:moveTo>
                  <a:cubicBezTo>
                    <a:pt x="97358" y="104873"/>
                    <a:pt x="97358" y="109915"/>
                    <a:pt x="90566" y="111932"/>
                  </a:cubicBezTo>
                  <a:cubicBezTo>
                    <a:pt x="86037" y="114957"/>
                    <a:pt x="76981" y="115966"/>
                    <a:pt x="70188" y="112941"/>
                  </a:cubicBezTo>
                  <a:cubicBezTo>
                    <a:pt x="49811" y="104873"/>
                    <a:pt x="49811" y="104873"/>
                    <a:pt x="49811" y="104873"/>
                  </a:cubicBezTo>
                  <a:cubicBezTo>
                    <a:pt x="45283" y="103865"/>
                    <a:pt x="45283" y="102857"/>
                    <a:pt x="43018" y="100840"/>
                  </a:cubicBezTo>
                  <a:cubicBezTo>
                    <a:pt x="43018" y="98823"/>
                    <a:pt x="45283" y="96806"/>
                    <a:pt x="47547" y="95798"/>
                  </a:cubicBezTo>
                  <a:cubicBezTo>
                    <a:pt x="54339" y="92773"/>
                    <a:pt x="63396" y="92773"/>
                    <a:pt x="70188" y="94789"/>
                  </a:cubicBezTo>
                  <a:lnTo>
                    <a:pt x="90566" y="102857"/>
                  </a:lnTo>
                  <a:close/>
                  <a:moveTo>
                    <a:pt x="97358" y="81680"/>
                  </a:moveTo>
                  <a:cubicBezTo>
                    <a:pt x="97358" y="83697"/>
                    <a:pt x="95094" y="85714"/>
                    <a:pt x="92830" y="87731"/>
                  </a:cubicBezTo>
                  <a:cubicBezTo>
                    <a:pt x="90566" y="88739"/>
                    <a:pt x="86037" y="89747"/>
                    <a:pt x="81509" y="89747"/>
                  </a:cubicBezTo>
                  <a:cubicBezTo>
                    <a:pt x="76981" y="90756"/>
                    <a:pt x="72452" y="89747"/>
                    <a:pt x="67924" y="88739"/>
                  </a:cubicBezTo>
                  <a:cubicBezTo>
                    <a:pt x="47547" y="80672"/>
                    <a:pt x="47547" y="80672"/>
                    <a:pt x="47547" y="80672"/>
                  </a:cubicBezTo>
                  <a:cubicBezTo>
                    <a:pt x="45283" y="78655"/>
                    <a:pt x="43018" y="77647"/>
                    <a:pt x="43018" y="75630"/>
                  </a:cubicBezTo>
                  <a:cubicBezTo>
                    <a:pt x="43018" y="73613"/>
                    <a:pt x="43018" y="71596"/>
                    <a:pt x="47547" y="69579"/>
                  </a:cubicBezTo>
                  <a:cubicBezTo>
                    <a:pt x="49811" y="67563"/>
                    <a:pt x="54339" y="66554"/>
                    <a:pt x="58867" y="66554"/>
                  </a:cubicBezTo>
                  <a:cubicBezTo>
                    <a:pt x="58867" y="66554"/>
                    <a:pt x="58867" y="66554"/>
                    <a:pt x="58867" y="66554"/>
                  </a:cubicBezTo>
                  <a:cubicBezTo>
                    <a:pt x="63396" y="66554"/>
                    <a:pt x="67924" y="67563"/>
                    <a:pt x="70188" y="68571"/>
                  </a:cubicBezTo>
                  <a:cubicBezTo>
                    <a:pt x="90566" y="76638"/>
                    <a:pt x="90566" y="76638"/>
                    <a:pt x="90566" y="76638"/>
                  </a:cubicBezTo>
                  <a:cubicBezTo>
                    <a:pt x="95094" y="77647"/>
                    <a:pt x="97358" y="79663"/>
                    <a:pt x="97358" y="81680"/>
                  </a:cubicBezTo>
                  <a:close/>
                  <a:moveTo>
                    <a:pt x="70188" y="40336"/>
                  </a:moveTo>
                  <a:cubicBezTo>
                    <a:pt x="99622" y="52436"/>
                    <a:pt x="99622" y="52436"/>
                    <a:pt x="99622" y="52436"/>
                  </a:cubicBezTo>
                  <a:cubicBezTo>
                    <a:pt x="108679" y="54453"/>
                    <a:pt x="108679" y="59495"/>
                    <a:pt x="101886" y="62521"/>
                  </a:cubicBezTo>
                  <a:cubicBezTo>
                    <a:pt x="95094" y="66554"/>
                    <a:pt x="86037" y="66554"/>
                    <a:pt x="76981" y="63529"/>
                  </a:cubicBezTo>
                  <a:cubicBezTo>
                    <a:pt x="47547" y="52436"/>
                    <a:pt x="47547" y="52436"/>
                    <a:pt x="47547" y="52436"/>
                  </a:cubicBezTo>
                  <a:cubicBezTo>
                    <a:pt x="45283" y="51428"/>
                    <a:pt x="43018" y="49411"/>
                    <a:pt x="43018" y="47394"/>
                  </a:cubicBezTo>
                  <a:cubicBezTo>
                    <a:pt x="43018" y="45378"/>
                    <a:pt x="43018" y="43361"/>
                    <a:pt x="47547" y="41344"/>
                  </a:cubicBezTo>
                  <a:cubicBezTo>
                    <a:pt x="49811" y="40336"/>
                    <a:pt x="54339" y="39327"/>
                    <a:pt x="58867" y="39327"/>
                  </a:cubicBezTo>
                  <a:cubicBezTo>
                    <a:pt x="63396" y="38319"/>
                    <a:pt x="67924" y="39327"/>
                    <a:pt x="70188" y="40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0" name="Google Shape;890;p48"/>
            <p:cNvSpPr/>
            <p:nvPr/>
          </p:nvSpPr>
          <p:spPr>
            <a:xfrm>
              <a:off x="7732713" y="4075113"/>
              <a:ext cx="662100" cy="1927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38774"/>
                  </a:moveTo>
                  <a:cubicBezTo>
                    <a:pt x="30000" y="52479"/>
                    <a:pt x="30000" y="52479"/>
                    <a:pt x="30000" y="52479"/>
                  </a:cubicBezTo>
                  <a:cubicBezTo>
                    <a:pt x="30000" y="57493"/>
                    <a:pt x="30000" y="57493"/>
                    <a:pt x="30000" y="57493"/>
                  </a:cubicBezTo>
                  <a:cubicBezTo>
                    <a:pt x="13548" y="57493"/>
                    <a:pt x="13548" y="57493"/>
                    <a:pt x="13548" y="57493"/>
                  </a:cubicBezTo>
                  <a:cubicBezTo>
                    <a:pt x="12580" y="57493"/>
                    <a:pt x="11612" y="57827"/>
                    <a:pt x="11612" y="58161"/>
                  </a:cubicBezTo>
                  <a:cubicBezTo>
                    <a:pt x="11612" y="120000"/>
                    <a:pt x="11612" y="120000"/>
                    <a:pt x="11612" y="120000"/>
                  </a:cubicBezTo>
                  <a:cubicBezTo>
                    <a:pt x="16451" y="120000"/>
                    <a:pt x="16451" y="120000"/>
                    <a:pt x="16451" y="120000"/>
                  </a:cubicBezTo>
                  <a:cubicBezTo>
                    <a:pt x="16451" y="75208"/>
                    <a:pt x="16451" y="75208"/>
                    <a:pt x="16451" y="75208"/>
                  </a:cubicBezTo>
                  <a:cubicBezTo>
                    <a:pt x="115161" y="75208"/>
                    <a:pt x="115161" y="75208"/>
                    <a:pt x="115161" y="75208"/>
                  </a:cubicBezTo>
                  <a:cubicBezTo>
                    <a:pt x="115161" y="120000"/>
                    <a:pt x="115161" y="120000"/>
                    <a:pt x="115161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8161"/>
                    <a:pt x="120000" y="58161"/>
                    <a:pt x="120000" y="58161"/>
                  </a:cubicBezTo>
                  <a:cubicBezTo>
                    <a:pt x="120000" y="57827"/>
                    <a:pt x="119032" y="57493"/>
                    <a:pt x="117096" y="57493"/>
                  </a:cubicBezTo>
                  <a:cubicBezTo>
                    <a:pt x="104516" y="57493"/>
                    <a:pt x="104516" y="57493"/>
                    <a:pt x="104516" y="57493"/>
                  </a:cubicBezTo>
                  <a:cubicBezTo>
                    <a:pt x="104516" y="45459"/>
                    <a:pt x="104516" y="45459"/>
                    <a:pt x="104516" y="45459"/>
                  </a:cubicBezTo>
                  <a:cubicBezTo>
                    <a:pt x="117096" y="32089"/>
                    <a:pt x="117096" y="32089"/>
                    <a:pt x="117096" y="32089"/>
                  </a:cubicBezTo>
                  <a:cubicBezTo>
                    <a:pt x="118064" y="31086"/>
                    <a:pt x="118064" y="29749"/>
                    <a:pt x="117096" y="28412"/>
                  </a:cubicBezTo>
                  <a:cubicBezTo>
                    <a:pt x="94838" y="668"/>
                    <a:pt x="94838" y="668"/>
                    <a:pt x="94838" y="668"/>
                  </a:cubicBezTo>
                  <a:cubicBezTo>
                    <a:pt x="93870" y="334"/>
                    <a:pt x="92903" y="0"/>
                    <a:pt x="91935" y="0"/>
                  </a:cubicBezTo>
                  <a:cubicBezTo>
                    <a:pt x="91935" y="0"/>
                    <a:pt x="84193" y="334"/>
                    <a:pt x="79354" y="2339"/>
                  </a:cubicBezTo>
                  <a:cubicBezTo>
                    <a:pt x="76451" y="4011"/>
                    <a:pt x="74516" y="6350"/>
                    <a:pt x="75483" y="9025"/>
                  </a:cubicBezTo>
                  <a:cubicBezTo>
                    <a:pt x="78387" y="16044"/>
                    <a:pt x="84193" y="23064"/>
                    <a:pt x="84193" y="23398"/>
                  </a:cubicBezTo>
                  <a:cubicBezTo>
                    <a:pt x="85161" y="23732"/>
                    <a:pt x="86129" y="24066"/>
                    <a:pt x="87096" y="23732"/>
                  </a:cubicBezTo>
                  <a:cubicBezTo>
                    <a:pt x="89032" y="23732"/>
                    <a:pt x="89032" y="23398"/>
                    <a:pt x="89032" y="22729"/>
                  </a:cubicBezTo>
                  <a:cubicBezTo>
                    <a:pt x="89032" y="22729"/>
                    <a:pt x="83225" y="15710"/>
                    <a:pt x="80322" y="8690"/>
                  </a:cubicBezTo>
                  <a:cubicBezTo>
                    <a:pt x="79354" y="6350"/>
                    <a:pt x="80322" y="4679"/>
                    <a:pt x="83225" y="3676"/>
                  </a:cubicBezTo>
                  <a:cubicBezTo>
                    <a:pt x="86129" y="2674"/>
                    <a:pt x="89032" y="2005"/>
                    <a:pt x="90967" y="2005"/>
                  </a:cubicBezTo>
                  <a:cubicBezTo>
                    <a:pt x="112258" y="28746"/>
                    <a:pt x="112258" y="28746"/>
                    <a:pt x="112258" y="28746"/>
                  </a:cubicBezTo>
                  <a:cubicBezTo>
                    <a:pt x="113225" y="29749"/>
                    <a:pt x="113225" y="30752"/>
                    <a:pt x="112258" y="31754"/>
                  </a:cubicBezTo>
                  <a:cubicBezTo>
                    <a:pt x="99677" y="45125"/>
                    <a:pt x="99677" y="45125"/>
                    <a:pt x="99677" y="45125"/>
                  </a:cubicBezTo>
                  <a:cubicBezTo>
                    <a:pt x="99677" y="45125"/>
                    <a:pt x="99677" y="45459"/>
                    <a:pt x="99677" y="45459"/>
                  </a:cubicBezTo>
                  <a:cubicBezTo>
                    <a:pt x="99677" y="57493"/>
                    <a:pt x="99677" y="57493"/>
                    <a:pt x="99677" y="57493"/>
                  </a:cubicBezTo>
                  <a:cubicBezTo>
                    <a:pt x="34838" y="57493"/>
                    <a:pt x="34838" y="57493"/>
                    <a:pt x="34838" y="57493"/>
                  </a:cubicBezTo>
                  <a:cubicBezTo>
                    <a:pt x="34838" y="52144"/>
                    <a:pt x="34838" y="52144"/>
                    <a:pt x="34838" y="52144"/>
                  </a:cubicBezTo>
                  <a:cubicBezTo>
                    <a:pt x="34838" y="52144"/>
                    <a:pt x="34838" y="51810"/>
                    <a:pt x="34838" y="51810"/>
                  </a:cubicBezTo>
                  <a:cubicBezTo>
                    <a:pt x="8709" y="39777"/>
                    <a:pt x="8709" y="39777"/>
                    <a:pt x="8709" y="39777"/>
                  </a:cubicBezTo>
                  <a:cubicBezTo>
                    <a:pt x="5806" y="39777"/>
                    <a:pt x="2903" y="39442"/>
                    <a:pt x="0" y="38774"/>
                  </a:cubicBezTo>
                  <a:close/>
                  <a:moveTo>
                    <a:pt x="115161" y="59164"/>
                  </a:moveTo>
                  <a:cubicBezTo>
                    <a:pt x="115161" y="73537"/>
                    <a:pt x="115161" y="73537"/>
                    <a:pt x="115161" y="73537"/>
                  </a:cubicBezTo>
                  <a:cubicBezTo>
                    <a:pt x="16451" y="73537"/>
                    <a:pt x="16451" y="73537"/>
                    <a:pt x="16451" y="73537"/>
                  </a:cubicBezTo>
                  <a:cubicBezTo>
                    <a:pt x="16451" y="59164"/>
                    <a:pt x="16451" y="59164"/>
                    <a:pt x="16451" y="59164"/>
                  </a:cubicBezTo>
                  <a:lnTo>
                    <a:pt x="115161" y="59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1" name="Google Shape;891;p48"/>
            <p:cNvSpPr/>
            <p:nvPr/>
          </p:nvSpPr>
          <p:spPr>
            <a:xfrm>
              <a:off x="7886700" y="5111750"/>
              <a:ext cx="65100" cy="58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120000"/>
                  </a:moveTo>
                  <a:cubicBezTo>
                    <a:pt x="90000" y="120000"/>
                    <a:pt x="120000" y="98181"/>
                    <a:pt x="120000" y="54545"/>
                  </a:cubicBezTo>
                  <a:cubicBezTo>
                    <a:pt x="120000" y="21818"/>
                    <a:pt x="90000" y="0"/>
                    <a:pt x="60000" y="0"/>
                  </a:cubicBezTo>
                  <a:cubicBezTo>
                    <a:pt x="30000" y="0"/>
                    <a:pt x="0" y="21818"/>
                    <a:pt x="0" y="54545"/>
                  </a:cubicBezTo>
                  <a:cubicBezTo>
                    <a:pt x="0" y="98181"/>
                    <a:pt x="30000" y="120000"/>
                    <a:pt x="60000" y="120000"/>
                  </a:cubicBezTo>
                  <a:close/>
                  <a:moveTo>
                    <a:pt x="60000" y="54545"/>
                  </a:moveTo>
                  <a:cubicBezTo>
                    <a:pt x="70000" y="54545"/>
                    <a:pt x="70000" y="54545"/>
                    <a:pt x="70000" y="54545"/>
                  </a:cubicBezTo>
                  <a:cubicBezTo>
                    <a:pt x="70000" y="65454"/>
                    <a:pt x="70000" y="65454"/>
                    <a:pt x="60000" y="65454"/>
                  </a:cubicBezTo>
                  <a:cubicBezTo>
                    <a:pt x="60000" y="65454"/>
                    <a:pt x="50000" y="65454"/>
                    <a:pt x="50000" y="54545"/>
                  </a:cubicBezTo>
                  <a:cubicBezTo>
                    <a:pt x="50000" y="54545"/>
                    <a:pt x="60000" y="54545"/>
                    <a:pt x="60000" y="54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92" name="Google Shape;892;p48"/>
          <p:cNvGrpSpPr/>
          <p:nvPr/>
        </p:nvGrpSpPr>
        <p:grpSpPr>
          <a:xfrm rot="10800000" flipH="1">
            <a:off x="7087421" y="1599747"/>
            <a:ext cx="1436785" cy="1111812"/>
            <a:chOff x="9598025" y="882650"/>
            <a:chExt cx="2266938" cy="1754200"/>
          </a:xfrm>
        </p:grpSpPr>
        <p:sp>
          <p:nvSpPr>
            <p:cNvPr id="893" name="Google Shape;893;p48"/>
            <p:cNvSpPr/>
            <p:nvPr/>
          </p:nvSpPr>
          <p:spPr>
            <a:xfrm>
              <a:off x="10239375" y="1881188"/>
              <a:ext cx="139800" cy="90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6153" y="28235"/>
                  </a:moveTo>
                  <a:cubicBezTo>
                    <a:pt x="50769" y="28235"/>
                    <a:pt x="50769" y="28235"/>
                    <a:pt x="50769" y="28235"/>
                  </a:cubicBezTo>
                  <a:cubicBezTo>
                    <a:pt x="110769" y="91764"/>
                    <a:pt x="110769" y="91764"/>
                    <a:pt x="110769" y="91764"/>
                  </a:cubicBezTo>
                  <a:cubicBezTo>
                    <a:pt x="115384" y="91764"/>
                    <a:pt x="120000" y="105882"/>
                    <a:pt x="115384" y="112941"/>
                  </a:cubicBezTo>
                  <a:cubicBezTo>
                    <a:pt x="110769" y="120000"/>
                    <a:pt x="106153" y="120000"/>
                    <a:pt x="101538" y="120000"/>
                  </a:cubicBezTo>
                  <a:cubicBezTo>
                    <a:pt x="4615" y="28235"/>
                    <a:pt x="4615" y="28235"/>
                    <a:pt x="4615" y="28235"/>
                  </a:cubicBezTo>
                  <a:cubicBezTo>
                    <a:pt x="4615" y="28235"/>
                    <a:pt x="0" y="14117"/>
                    <a:pt x="0" y="7058"/>
                  </a:cubicBezTo>
                  <a:cubicBezTo>
                    <a:pt x="4615" y="0"/>
                    <a:pt x="9230" y="0"/>
                    <a:pt x="13846" y="0"/>
                  </a:cubicBezTo>
                  <a:cubicBezTo>
                    <a:pt x="106153" y="0"/>
                    <a:pt x="106153" y="0"/>
                    <a:pt x="106153" y="0"/>
                  </a:cubicBezTo>
                  <a:cubicBezTo>
                    <a:pt x="110769" y="0"/>
                    <a:pt x="115384" y="7058"/>
                    <a:pt x="115384" y="14117"/>
                  </a:cubicBezTo>
                  <a:cubicBezTo>
                    <a:pt x="115384" y="21176"/>
                    <a:pt x="110769" y="28235"/>
                    <a:pt x="106153" y="2823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4" name="Google Shape;894;p48"/>
            <p:cNvSpPr/>
            <p:nvPr/>
          </p:nvSpPr>
          <p:spPr>
            <a:xfrm>
              <a:off x="9598025" y="882650"/>
              <a:ext cx="995400" cy="1546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9354" y="70000"/>
                  </a:moveTo>
                  <a:cubicBezTo>
                    <a:pt x="119354" y="69583"/>
                    <a:pt x="120000" y="69166"/>
                    <a:pt x="119354" y="69166"/>
                  </a:cubicBezTo>
                  <a:cubicBezTo>
                    <a:pt x="119354" y="68750"/>
                    <a:pt x="119354" y="68333"/>
                    <a:pt x="118709" y="68333"/>
                  </a:cubicBezTo>
                  <a:cubicBezTo>
                    <a:pt x="107096" y="65833"/>
                    <a:pt x="107096" y="65833"/>
                    <a:pt x="107096" y="65833"/>
                  </a:cubicBezTo>
                  <a:cubicBezTo>
                    <a:pt x="109677" y="60833"/>
                    <a:pt x="109677" y="60833"/>
                    <a:pt x="109677" y="60833"/>
                  </a:cubicBezTo>
                  <a:cubicBezTo>
                    <a:pt x="110322" y="60833"/>
                    <a:pt x="110322" y="60416"/>
                    <a:pt x="109677" y="60416"/>
                  </a:cubicBezTo>
                  <a:cubicBezTo>
                    <a:pt x="109677" y="60000"/>
                    <a:pt x="109032" y="60000"/>
                    <a:pt x="109032" y="59583"/>
                  </a:cubicBezTo>
                  <a:cubicBezTo>
                    <a:pt x="81290" y="55416"/>
                    <a:pt x="81290" y="55416"/>
                    <a:pt x="81290" y="55416"/>
                  </a:cubicBezTo>
                  <a:cubicBezTo>
                    <a:pt x="101935" y="48333"/>
                    <a:pt x="101935" y="48333"/>
                    <a:pt x="101935" y="48333"/>
                  </a:cubicBezTo>
                  <a:cubicBezTo>
                    <a:pt x="101935" y="48333"/>
                    <a:pt x="102580" y="47916"/>
                    <a:pt x="102580" y="47500"/>
                  </a:cubicBezTo>
                  <a:cubicBezTo>
                    <a:pt x="102580" y="47500"/>
                    <a:pt x="103225" y="43333"/>
                    <a:pt x="98064" y="39166"/>
                  </a:cubicBezTo>
                  <a:cubicBezTo>
                    <a:pt x="92903" y="35833"/>
                    <a:pt x="85161" y="33750"/>
                    <a:pt x="73548" y="33750"/>
                  </a:cubicBezTo>
                  <a:cubicBezTo>
                    <a:pt x="73548" y="25416"/>
                    <a:pt x="73548" y="25416"/>
                    <a:pt x="73548" y="25416"/>
                  </a:cubicBezTo>
                  <a:cubicBezTo>
                    <a:pt x="100000" y="0"/>
                    <a:pt x="100000" y="0"/>
                    <a:pt x="100000" y="0"/>
                  </a:cubicBezTo>
                  <a:cubicBezTo>
                    <a:pt x="96129" y="0"/>
                    <a:pt x="96129" y="0"/>
                    <a:pt x="96129" y="0"/>
                  </a:cubicBezTo>
                  <a:cubicBezTo>
                    <a:pt x="70967" y="24166"/>
                    <a:pt x="70967" y="24166"/>
                    <a:pt x="70967" y="24166"/>
                  </a:cubicBezTo>
                  <a:cubicBezTo>
                    <a:pt x="70322" y="24583"/>
                    <a:pt x="70322" y="24583"/>
                    <a:pt x="70322" y="25000"/>
                  </a:cubicBezTo>
                  <a:cubicBezTo>
                    <a:pt x="70322" y="34583"/>
                    <a:pt x="70322" y="34583"/>
                    <a:pt x="70322" y="34583"/>
                  </a:cubicBezTo>
                  <a:cubicBezTo>
                    <a:pt x="70322" y="35416"/>
                    <a:pt x="70967" y="35833"/>
                    <a:pt x="72258" y="35833"/>
                  </a:cubicBezTo>
                  <a:cubicBezTo>
                    <a:pt x="83225" y="35833"/>
                    <a:pt x="90967" y="37500"/>
                    <a:pt x="95483" y="40416"/>
                  </a:cubicBezTo>
                  <a:cubicBezTo>
                    <a:pt x="99354" y="42916"/>
                    <a:pt x="99354" y="45833"/>
                    <a:pt x="99354" y="47083"/>
                  </a:cubicBezTo>
                  <a:cubicBezTo>
                    <a:pt x="76129" y="54583"/>
                    <a:pt x="76129" y="54583"/>
                    <a:pt x="76129" y="54583"/>
                  </a:cubicBezTo>
                  <a:cubicBezTo>
                    <a:pt x="76129" y="55000"/>
                    <a:pt x="75483" y="55416"/>
                    <a:pt x="75483" y="55833"/>
                  </a:cubicBezTo>
                  <a:cubicBezTo>
                    <a:pt x="75483" y="56250"/>
                    <a:pt x="76129" y="56250"/>
                    <a:pt x="76774" y="56666"/>
                  </a:cubicBezTo>
                  <a:cubicBezTo>
                    <a:pt x="106451" y="61250"/>
                    <a:pt x="106451" y="61250"/>
                    <a:pt x="106451" y="61250"/>
                  </a:cubicBezTo>
                  <a:cubicBezTo>
                    <a:pt x="103870" y="66250"/>
                    <a:pt x="103870" y="66250"/>
                    <a:pt x="103870" y="66250"/>
                  </a:cubicBezTo>
                  <a:cubicBezTo>
                    <a:pt x="103870" y="66666"/>
                    <a:pt x="103870" y="66666"/>
                    <a:pt x="103870" y="67083"/>
                  </a:cubicBezTo>
                  <a:cubicBezTo>
                    <a:pt x="104516" y="67500"/>
                    <a:pt x="104516" y="67500"/>
                    <a:pt x="105161" y="67500"/>
                  </a:cubicBezTo>
                  <a:cubicBezTo>
                    <a:pt x="115483" y="70000"/>
                    <a:pt x="115483" y="70000"/>
                    <a:pt x="115483" y="70000"/>
                  </a:cubicBezTo>
                  <a:cubicBezTo>
                    <a:pt x="101935" y="81666"/>
                    <a:pt x="101935" y="81666"/>
                    <a:pt x="101935" y="81666"/>
                  </a:cubicBezTo>
                  <a:cubicBezTo>
                    <a:pt x="101935" y="82083"/>
                    <a:pt x="101935" y="82083"/>
                    <a:pt x="101935" y="82500"/>
                  </a:cubicBezTo>
                  <a:cubicBezTo>
                    <a:pt x="101935" y="96666"/>
                    <a:pt x="97419" y="102083"/>
                    <a:pt x="97419" y="102083"/>
                  </a:cubicBezTo>
                  <a:cubicBezTo>
                    <a:pt x="96774" y="102500"/>
                    <a:pt x="96774" y="102916"/>
                    <a:pt x="96774" y="102916"/>
                  </a:cubicBezTo>
                  <a:cubicBezTo>
                    <a:pt x="97419" y="103333"/>
                    <a:pt x="97419" y="103333"/>
                    <a:pt x="98064" y="103750"/>
                  </a:cubicBezTo>
                  <a:cubicBezTo>
                    <a:pt x="111612" y="105833"/>
                    <a:pt x="113548" y="112916"/>
                    <a:pt x="114193" y="116666"/>
                  </a:cubicBezTo>
                  <a:cubicBezTo>
                    <a:pt x="105806" y="112083"/>
                    <a:pt x="101935" y="112083"/>
                    <a:pt x="89677" y="111666"/>
                  </a:cubicBezTo>
                  <a:cubicBezTo>
                    <a:pt x="82580" y="111666"/>
                    <a:pt x="73548" y="111666"/>
                    <a:pt x="60000" y="110833"/>
                  </a:cubicBezTo>
                  <a:cubicBezTo>
                    <a:pt x="40000" y="109166"/>
                    <a:pt x="25806" y="104166"/>
                    <a:pt x="18709" y="95833"/>
                  </a:cubicBezTo>
                  <a:cubicBezTo>
                    <a:pt x="13548" y="89583"/>
                    <a:pt x="14193" y="83333"/>
                    <a:pt x="14193" y="83333"/>
                  </a:cubicBezTo>
                  <a:cubicBezTo>
                    <a:pt x="14193" y="83333"/>
                    <a:pt x="14193" y="83333"/>
                    <a:pt x="14193" y="83333"/>
                  </a:cubicBezTo>
                  <a:cubicBezTo>
                    <a:pt x="14193" y="83333"/>
                    <a:pt x="14193" y="78333"/>
                    <a:pt x="14193" y="69583"/>
                  </a:cubicBezTo>
                  <a:cubicBezTo>
                    <a:pt x="14193" y="53750"/>
                    <a:pt x="26451" y="49166"/>
                    <a:pt x="27096" y="49166"/>
                  </a:cubicBezTo>
                  <a:cubicBezTo>
                    <a:pt x="27096" y="49166"/>
                    <a:pt x="27741" y="48750"/>
                    <a:pt x="27741" y="48333"/>
                  </a:cubicBezTo>
                  <a:cubicBezTo>
                    <a:pt x="27741" y="32500"/>
                    <a:pt x="27741" y="32500"/>
                    <a:pt x="27741" y="32500"/>
                  </a:cubicBezTo>
                  <a:cubicBezTo>
                    <a:pt x="27741" y="32083"/>
                    <a:pt x="27741" y="32083"/>
                    <a:pt x="27096" y="31666"/>
                  </a:cubicBezTo>
                  <a:cubicBezTo>
                    <a:pt x="21935" y="28333"/>
                    <a:pt x="21935" y="28333"/>
                    <a:pt x="21935" y="28333"/>
                  </a:cubicBezTo>
                  <a:cubicBezTo>
                    <a:pt x="10322" y="20833"/>
                    <a:pt x="3225" y="10833"/>
                    <a:pt x="32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45" y="11250"/>
                    <a:pt x="7096" y="21666"/>
                    <a:pt x="19354" y="29583"/>
                  </a:cubicBezTo>
                  <a:cubicBezTo>
                    <a:pt x="24516" y="32916"/>
                    <a:pt x="24516" y="32916"/>
                    <a:pt x="24516" y="32916"/>
                  </a:cubicBezTo>
                  <a:cubicBezTo>
                    <a:pt x="24516" y="47916"/>
                    <a:pt x="24516" y="47916"/>
                    <a:pt x="24516" y="47916"/>
                  </a:cubicBezTo>
                  <a:cubicBezTo>
                    <a:pt x="21290" y="49166"/>
                    <a:pt x="10967" y="54583"/>
                    <a:pt x="10967" y="69583"/>
                  </a:cubicBezTo>
                  <a:cubicBezTo>
                    <a:pt x="10967" y="77916"/>
                    <a:pt x="10967" y="82916"/>
                    <a:pt x="10967" y="83333"/>
                  </a:cubicBezTo>
                  <a:cubicBezTo>
                    <a:pt x="10967" y="84583"/>
                    <a:pt x="9677" y="109166"/>
                    <a:pt x="60000" y="112500"/>
                  </a:cubicBezTo>
                  <a:cubicBezTo>
                    <a:pt x="73548" y="113333"/>
                    <a:pt x="82580" y="113750"/>
                    <a:pt x="89677" y="113750"/>
                  </a:cubicBezTo>
                  <a:cubicBezTo>
                    <a:pt x="103225" y="114166"/>
                    <a:pt x="105161" y="114166"/>
                    <a:pt x="114193" y="119583"/>
                  </a:cubicBezTo>
                  <a:cubicBezTo>
                    <a:pt x="114838" y="119583"/>
                    <a:pt x="115483" y="120000"/>
                    <a:pt x="116129" y="119583"/>
                  </a:cubicBezTo>
                  <a:cubicBezTo>
                    <a:pt x="116774" y="119583"/>
                    <a:pt x="116774" y="119166"/>
                    <a:pt x="116774" y="118750"/>
                  </a:cubicBezTo>
                  <a:cubicBezTo>
                    <a:pt x="116774" y="118750"/>
                    <a:pt x="118709" y="105833"/>
                    <a:pt x="100645" y="102083"/>
                  </a:cubicBezTo>
                  <a:cubicBezTo>
                    <a:pt x="101935" y="99583"/>
                    <a:pt x="104516" y="93750"/>
                    <a:pt x="105161" y="82500"/>
                  </a:cubicBezTo>
                  <a:lnTo>
                    <a:pt x="119354" y="7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5" name="Google Shape;895;p48"/>
            <p:cNvSpPr/>
            <p:nvPr/>
          </p:nvSpPr>
          <p:spPr>
            <a:xfrm>
              <a:off x="10672763" y="1581150"/>
              <a:ext cx="1192200" cy="10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9730" y="120000"/>
                  </a:moveTo>
                  <a:cubicBezTo>
                    <a:pt x="26905" y="120000"/>
                    <a:pt x="0" y="95025"/>
                    <a:pt x="0" y="64568"/>
                  </a:cubicBezTo>
                  <a:cubicBezTo>
                    <a:pt x="0" y="49949"/>
                    <a:pt x="5919" y="35939"/>
                    <a:pt x="17219" y="25583"/>
                  </a:cubicBezTo>
                  <a:cubicBezTo>
                    <a:pt x="2152" y="2436"/>
                    <a:pt x="2152" y="2436"/>
                    <a:pt x="2152" y="2436"/>
                  </a:cubicBezTo>
                  <a:cubicBezTo>
                    <a:pt x="1614" y="1827"/>
                    <a:pt x="1614" y="1218"/>
                    <a:pt x="2152" y="609"/>
                  </a:cubicBezTo>
                  <a:cubicBezTo>
                    <a:pt x="2152" y="609"/>
                    <a:pt x="2690" y="0"/>
                    <a:pt x="2690" y="0"/>
                  </a:cubicBezTo>
                  <a:cubicBezTo>
                    <a:pt x="3228" y="0"/>
                    <a:pt x="3228" y="0"/>
                    <a:pt x="3228" y="0"/>
                  </a:cubicBezTo>
                  <a:cubicBezTo>
                    <a:pt x="39282" y="12182"/>
                    <a:pt x="39282" y="12182"/>
                    <a:pt x="39282" y="12182"/>
                  </a:cubicBezTo>
                  <a:cubicBezTo>
                    <a:pt x="45739" y="9746"/>
                    <a:pt x="52735" y="9137"/>
                    <a:pt x="59730" y="9137"/>
                  </a:cubicBezTo>
                  <a:cubicBezTo>
                    <a:pt x="93094" y="9137"/>
                    <a:pt x="119999" y="34111"/>
                    <a:pt x="119999" y="64568"/>
                  </a:cubicBezTo>
                  <a:cubicBezTo>
                    <a:pt x="119999" y="95025"/>
                    <a:pt x="93094" y="120000"/>
                    <a:pt x="59730" y="120000"/>
                  </a:cubicBezTo>
                  <a:close/>
                  <a:moveTo>
                    <a:pt x="59730" y="11573"/>
                  </a:moveTo>
                  <a:cubicBezTo>
                    <a:pt x="52735" y="11573"/>
                    <a:pt x="46278" y="12791"/>
                    <a:pt x="39820" y="15228"/>
                  </a:cubicBezTo>
                  <a:cubicBezTo>
                    <a:pt x="39282" y="15228"/>
                    <a:pt x="39282" y="15228"/>
                    <a:pt x="38744" y="15228"/>
                  </a:cubicBezTo>
                  <a:cubicBezTo>
                    <a:pt x="6457" y="4263"/>
                    <a:pt x="6457" y="4263"/>
                    <a:pt x="6457" y="4263"/>
                  </a:cubicBezTo>
                  <a:cubicBezTo>
                    <a:pt x="19910" y="24974"/>
                    <a:pt x="19910" y="24974"/>
                    <a:pt x="19910" y="24974"/>
                  </a:cubicBezTo>
                  <a:cubicBezTo>
                    <a:pt x="19910" y="25583"/>
                    <a:pt x="19910" y="26192"/>
                    <a:pt x="19372" y="26802"/>
                  </a:cubicBezTo>
                  <a:cubicBezTo>
                    <a:pt x="8609" y="37157"/>
                    <a:pt x="2152" y="50558"/>
                    <a:pt x="2152" y="64568"/>
                  </a:cubicBezTo>
                  <a:cubicBezTo>
                    <a:pt x="2152" y="93807"/>
                    <a:pt x="27982" y="117563"/>
                    <a:pt x="59730" y="117563"/>
                  </a:cubicBezTo>
                  <a:cubicBezTo>
                    <a:pt x="91479" y="117563"/>
                    <a:pt x="117309" y="93807"/>
                    <a:pt x="117309" y="64568"/>
                  </a:cubicBezTo>
                  <a:cubicBezTo>
                    <a:pt x="117309" y="35329"/>
                    <a:pt x="91479" y="11573"/>
                    <a:pt x="59730" y="115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6" name="Google Shape;896;p48"/>
            <p:cNvSpPr/>
            <p:nvPr/>
          </p:nvSpPr>
          <p:spPr>
            <a:xfrm>
              <a:off x="10914063" y="1881188"/>
              <a:ext cx="679500" cy="531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2598" y="86060"/>
                  </a:moveTo>
                  <a:cubicBezTo>
                    <a:pt x="90708" y="84848"/>
                    <a:pt x="87874" y="84848"/>
                    <a:pt x="85984" y="86060"/>
                  </a:cubicBezTo>
                  <a:cubicBezTo>
                    <a:pt x="79370" y="76363"/>
                    <a:pt x="79370" y="76363"/>
                    <a:pt x="79370" y="76363"/>
                  </a:cubicBezTo>
                  <a:cubicBezTo>
                    <a:pt x="80314" y="73939"/>
                    <a:pt x="82204" y="71515"/>
                    <a:pt x="83149" y="69090"/>
                  </a:cubicBezTo>
                  <a:cubicBezTo>
                    <a:pt x="85039" y="64242"/>
                    <a:pt x="85984" y="59393"/>
                    <a:pt x="85039" y="54545"/>
                  </a:cubicBezTo>
                  <a:cubicBezTo>
                    <a:pt x="104881" y="47272"/>
                    <a:pt x="104881" y="47272"/>
                    <a:pt x="104881" y="47272"/>
                  </a:cubicBezTo>
                  <a:cubicBezTo>
                    <a:pt x="105826" y="48484"/>
                    <a:pt x="106771" y="49696"/>
                    <a:pt x="107716" y="50909"/>
                  </a:cubicBezTo>
                  <a:cubicBezTo>
                    <a:pt x="111496" y="53333"/>
                    <a:pt x="116220" y="50909"/>
                    <a:pt x="118110" y="46060"/>
                  </a:cubicBezTo>
                  <a:cubicBezTo>
                    <a:pt x="120000" y="41212"/>
                    <a:pt x="119055" y="35151"/>
                    <a:pt x="115275" y="32727"/>
                  </a:cubicBezTo>
                  <a:cubicBezTo>
                    <a:pt x="111496" y="30303"/>
                    <a:pt x="106771" y="31515"/>
                    <a:pt x="104881" y="36363"/>
                  </a:cubicBezTo>
                  <a:cubicBezTo>
                    <a:pt x="103937" y="38787"/>
                    <a:pt x="103937" y="40000"/>
                    <a:pt x="103937" y="41212"/>
                  </a:cubicBezTo>
                  <a:cubicBezTo>
                    <a:pt x="84094" y="49696"/>
                    <a:pt x="84094" y="49696"/>
                    <a:pt x="84094" y="49696"/>
                  </a:cubicBezTo>
                  <a:cubicBezTo>
                    <a:pt x="82204" y="44848"/>
                    <a:pt x="79370" y="41212"/>
                    <a:pt x="76535" y="38787"/>
                  </a:cubicBezTo>
                  <a:cubicBezTo>
                    <a:pt x="70866" y="35151"/>
                    <a:pt x="64251" y="36363"/>
                    <a:pt x="58582" y="40000"/>
                  </a:cubicBezTo>
                  <a:cubicBezTo>
                    <a:pt x="44409" y="16969"/>
                    <a:pt x="44409" y="16969"/>
                    <a:pt x="44409" y="16969"/>
                  </a:cubicBezTo>
                  <a:cubicBezTo>
                    <a:pt x="45354" y="16969"/>
                    <a:pt x="45354" y="16969"/>
                    <a:pt x="45354" y="15757"/>
                  </a:cubicBezTo>
                  <a:cubicBezTo>
                    <a:pt x="47244" y="10909"/>
                    <a:pt x="46299" y="4848"/>
                    <a:pt x="42519" y="2424"/>
                  </a:cubicBezTo>
                  <a:cubicBezTo>
                    <a:pt x="37795" y="0"/>
                    <a:pt x="33070" y="1212"/>
                    <a:pt x="31181" y="6060"/>
                  </a:cubicBezTo>
                  <a:cubicBezTo>
                    <a:pt x="29291" y="10909"/>
                    <a:pt x="31181" y="18181"/>
                    <a:pt x="34960" y="20606"/>
                  </a:cubicBezTo>
                  <a:cubicBezTo>
                    <a:pt x="36850" y="21818"/>
                    <a:pt x="38740" y="21818"/>
                    <a:pt x="41574" y="20606"/>
                  </a:cubicBezTo>
                  <a:cubicBezTo>
                    <a:pt x="55748" y="43636"/>
                    <a:pt x="55748" y="43636"/>
                    <a:pt x="55748" y="43636"/>
                  </a:cubicBezTo>
                  <a:cubicBezTo>
                    <a:pt x="54803" y="44848"/>
                    <a:pt x="53858" y="46060"/>
                    <a:pt x="52913" y="48484"/>
                  </a:cubicBezTo>
                  <a:cubicBezTo>
                    <a:pt x="51023" y="53333"/>
                    <a:pt x="50078" y="58181"/>
                    <a:pt x="51023" y="63030"/>
                  </a:cubicBezTo>
                  <a:cubicBezTo>
                    <a:pt x="16062" y="76363"/>
                    <a:pt x="16062" y="76363"/>
                    <a:pt x="16062" y="76363"/>
                  </a:cubicBezTo>
                  <a:cubicBezTo>
                    <a:pt x="15118" y="75151"/>
                    <a:pt x="14173" y="73939"/>
                    <a:pt x="13228" y="72727"/>
                  </a:cubicBezTo>
                  <a:cubicBezTo>
                    <a:pt x="9448" y="70303"/>
                    <a:pt x="4724" y="72727"/>
                    <a:pt x="1889" y="77575"/>
                  </a:cubicBezTo>
                  <a:cubicBezTo>
                    <a:pt x="0" y="82424"/>
                    <a:pt x="1889" y="88484"/>
                    <a:pt x="5669" y="90909"/>
                  </a:cubicBezTo>
                  <a:cubicBezTo>
                    <a:pt x="9448" y="93333"/>
                    <a:pt x="14173" y="92121"/>
                    <a:pt x="16062" y="87272"/>
                  </a:cubicBezTo>
                  <a:cubicBezTo>
                    <a:pt x="17007" y="84848"/>
                    <a:pt x="17007" y="83636"/>
                    <a:pt x="17007" y="82424"/>
                  </a:cubicBezTo>
                  <a:cubicBezTo>
                    <a:pt x="51968" y="67878"/>
                    <a:pt x="51968" y="67878"/>
                    <a:pt x="51968" y="67878"/>
                  </a:cubicBezTo>
                  <a:cubicBezTo>
                    <a:pt x="53858" y="71515"/>
                    <a:pt x="55748" y="75151"/>
                    <a:pt x="57637" y="76363"/>
                  </a:cubicBezTo>
                  <a:cubicBezTo>
                    <a:pt x="49133" y="98181"/>
                    <a:pt x="49133" y="98181"/>
                    <a:pt x="49133" y="98181"/>
                  </a:cubicBezTo>
                  <a:cubicBezTo>
                    <a:pt x="46299" y="96969"/>
                    <a:pt x="42519" y="99393"/>
                    <a:pt x="40629" y="103030"/>
                  </a:cubicBezTo>
                  <a:cubicBezTo>
                    <a:pt x="38740" y="107878"/>
                    <a:pt x="39685" y="113939"/>
                    <a:pt x="44409" y="117575"/>
                  </a:cubicBezTo>
                  <a:cubicBezTo>
                    <a:pt x="48188" y="119999"/>
                    <a:pt x="52913" y="117575"/>
                    <a:pt x="54803" y="112727"/>
                  </a:cubicBezTo>
                  <a:cubicBezTo>
                    <a:pt x="56692" y="109090"/>
                    <a:pt x="55748" y="104242"/>
                    <a:pt x="52913" y="100606"/>
                  </a:cubicBezTo>
                  <a:cubicBezTo>
                    <a:pt x="62362" y="80000"/>
                    <a:pt x="62362" y="80000"/>
                    <a:pt x="62362" y="80000"/>
                  </a:cubicBezTo>
                  <a:cubicBezTo>
                    <a:pt x="66141" y="81212"/>
                    <a:pt x="70866" y="81212"/>
                    <a:pt x="75590" y="78787"/>
                  </a:cubicBezTo>
                  <a:cubicBezTo>
                    <a:pt x="82204" y="89696"/>
                    <a:pt x="82204" y="89696"/>
                    <a:pt x="82204" y="89696"/>
                  </a:cubicBezTo>
                  <a:cubicBezTo>
                    <a:pt x="82204" y="89696"/>
                    <a:pt x="82204" y="90909"/>
                    <a:pt x="82204" y="90909"/>
                  </a:cubicBezTo>
                  <a:cubicBezTo>
                    <a:pt x="80314" y="95757"/>
                    <a:pt x="82204" y="101818"/>
                    <a:pt x="85984" y="104242"/>
                  </a:cubicBezTo>
                  <a:cubicBezTo>
                    <a:pt x="89763" y="106666"/>
                    <a:pt x="94488" y="105454"/>
                    <a:pt x="96377" y="99393"/>
                  </a:cubicBezTo>
                  <a:cubicBezTo>
                    <a:pt x="98267" y="94545"/>
                    <a:pt x="96377" y="88484"/>
                    <a:pt x="92598" y="86060"/>
                  </a:cubicBezTo>
                  <a:close/>
                  <a:moveTo>
                    <a:pt x="36850" y="15757"/>
                  </a:moveTo>
                  <a:cubicBezTo>
                    <a:pt x="34960" y="14545"/>
                    <a:pt x="34015" y="10909"/>
                    <a:pt x="34960" y="9696"/>
                  </a:cubicBezTo>
                  <a:cubicBezTo>
                    <a:pt x="35905" y="7272"/>
                    <a:pt x="38740" y="6060"/>
                    <a:pt x="39685" y="7272"/>
                  </a:cubicBezTo>
                  <a:cubicBezTo>
                    <a:pt x="41574" y="8484"/>
                    <a:pt x="42519" y="10909"/>
                    <a:pt x="41574" y="13333"/>
                  </a:cubicBezTo>
                  <a:cubicBezTo>
                    <a:pt x="40629" y="15757"/>
                    <a:pt x="38740" y="15757"/>
                    <a:pt x="36850" y="15757"/>
                  </a:cubicBezTo>
                  <a:close/>
                  <a:moveTo>
                    <a:pt x="113385" y="37575"/>
                  </a:moveTo>
                  <a:cubicBezTo>
                    <a:pt x="114330" y="38787"/>
                    <a:pt x="115275" y="41212"/>
                    <a:pt x="114330" y="43636"/>
                  </a:cubicBezTo>
                  <a:cubicBezTo>
                    <a:pt x="113385" y="46060"/>
                    <a:pt x="111496" y="47272"/>
                    <a:pt x="109606" y="46060"/>
                  </a:cubicBezTo>
                  <a:cubicBezTo>
                    <a:pt x="107716" y="44848"/>
                    <a:pt x="107716" y="41212"/>
                    <a:pt x="108661" y="40000"/>
                  </a:cubicBezTo>
                  <a:cubicBezTo>
                    <a:pt x="109606" y="37575"/>
                    <a:pt x="111496" y="36363"/>
                    <a:pt x="113385" y="37575"/>
                  </a:cubicBezTo>
                  <a:close/>
                  <a:moveTo>
                    <a:pt x="7559" y="86060"/>
                  </a:moveTo>
                  <a:cubicBezTo>
                    <a:pt x="5669" y="84848"/>
                    <a:pt x="5669" y="82424"/>
                    <a:pt x="6614" y="80000"/>
                  </a:cubicBezTo>
                  <a:cubicBezTo>
                    <a:pt x="6614" y="77575"/>
                    <a:pt x="9448" y="76363"/>
                    <a:pt x="10393" y="77575"/>
                  </a:cubicBezTo>
                  <a:cubicBezTo>
                    <a:pt x="12283" y="78787"/>
                    <a:pt x="13228" y="82424"/>
                    <a:pt x="12283" y="83636"/>
                  </a:cubicBezTo>
                  <a:cubicBezTo>
                    <a:pt x="11338" y="86060"/>
                    <a:pt x="9448" y="87272"/>
                    <a:pt x="7559" y="86060"/>
                  </a:cubicBezTo>
                  <a:close/>
                  <a:moveTo>
                    <a:pt x="51023" y="110303"/>
                  </a:moveTo>
                  <a:cubicBezTo>
                    <a:pt x="50078" y="112727"/>
                    <a:pt x="48188" y="112727"/>
                    <a:pt x="46299" y="111515"/>
                  </a:cubicBezTo>
                  <a:cubicBezTo>
                    <a:pt x="44409" y="110303"/>
                    <a:pt x="43464" y="107878"/>
                    <a:pt x="44409" y="105454"/>
                  </a:cubicBezTo>
                  <a:cubicBezTo>
                    <a:pt x="45354" y="104242"/>
                    <a:pt x="47244" y="103030"/>
                    <a:pt x="49133" y="104242"/>
                  </a:cubicBezTo>
                  <a:cubicBezTo>
                    <a:pt x="51023" y="105454"/>
                    <a:pt x="51968" y="107878"/>
                    <a:pt x="51023" y="110303"/>
                  </a:cubicBezTo>
                  <a:close/>
                  <a:moveTo>
                    <a:pt x="62362" y="73939"/>
                  </a:moveTo>
                  <a:cubicBezTo>
                    <a:pt x="55748" y="69090"/>
                    <a:pt x="52913" y="59393"/>
                    <a:pt x="56692" y="50909"/>
                  </a:cubicBezTo>
                  <a:cubicBezTo>
                    <a:pt x="59527" y="42424"/>
                    <a:pt x="68031" y="40000"/>
                    <a:pt x="73700" y="43636"/>
                  </a:cubicBezTo>
                  <a:cubicBezTo>
                    <a:pt x="80314" y="48484"/>
                    <a:pt x="83149" y="58181"/>
                    <a:pt x="79370" y="66666"/>
                  </a:cubicBezTo>
                  <a:cubicBezTo>
                    <a:pt x="75590" y="75151"/>
                    <a:pt x="68031" y="77575"/>
                    <a:pt x="62362" y="73939"/>
                  </a:cubicBezTo>
                  <a:close/>
                  <a:moveTo>
                    <a:pt x="87874" y="99393"/>
                  </a:moveTo>
                  <a:cubicBezTo>
                    <a:pt x="85984" y="98181"/>
                    <a:pt x="85039" y="95757"/>
                    <a:pt x="85984" y="93333"/>
                  </a:cubicBezTo>
                  <a:cubicBezTo>
                    <a:pt x="86929" y="90909"/>
                    <a:pt x="88818" y="89696"/>
                    <a:pt x="90708" y="90909"/>
                  </a:cubicBezTo>
                  <a:cubicBezTo>
                    <a:pt x="92598" y="92121"/>
                    <a:pt x="93543" y="94545"/>
                    <a:pt x="92598" y="96969"/>
                  </a:cubicBezTo>
                  <a:cubicBezTo>
                    <a:pt x="91653" y="99393"/>
                    <a:pt x="89763" y="100606"/>
                    <a:pt x="87874" y="9939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97" name="Google Shape;897;p48"/>
          <p:cNvGrpSpPr/>
          <p:nvPr/>
        </p:nvGrpSpPr>
        <p:grpSpPr>
          <a:xfrm>
            <a:off x="7225029" y="3438757"/>
            <a:ext cx="1436856" cy="1142979"/>
            <a:chOff x="9925050" y="4203700"/>
            <a:chExt cx="2267050" cy="1803375"/>
          </a:xfrm>
        </p:grpSpPr>
        <p:sp>
          <p:nvSpPr>
            <p:cNvPr id="898" name="Google Shape;898;p48"/>
            <p:cNvSpPr/>
            <p:nvPr/>
          </p:nvSpPr>
          <p:spPr>
            <a:xfrm>
              <a:off x="11336338" y="4922838"/>
              <a:ext cx="139800" cy="119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769" y="70909"/>
                  </a:moveTo>
                  <a:cubicBezTo>
                    <a:pt x="18461" y="0"/>
                    <a:pt x="18461" y="0"/>
                    <a:pt x="18461" y="0"/>
                  </a:cubicBezTo>
                  <a:cubicBezTo>
                    <a:pt x="13846" y="0"/>
                    <a:pt x="4615" y="0"/>
                    <a:pt x="4615" y="5454"/>
                  </a:cubicBezTo>
                  <a:cubicBezTo>
                    <a:pt x="0" y="10909"/>
                    <a:pt x="0" y="21818"/>
                    <a:pt x="9230" y="21818"/>
                  </a:cubicBezTo>
                  <a:cubicBezTo>
                    <a:pt x="78461" y="76363"/>
                    <a:pt x="78461" y="76363"/>
                    <a:pt x="78461" y="76363"/>
                  </a:cubicBezTo>
                  <a:cubicBezTo>
                    <a:pt x="9230" y="92727"/>
                    <a:pt x="9230" y="92727"/>
                    <a:pt x="9230" y="92727"/>
                  </a:cubicBezTo>
                  <a:cubicBezTo>
                    <a:pt x="4615" y="98181"/>
                    <a:pt x="0" y="103636"/>
                    <a:pt x="0" y="109090"/>
                  </a:cubicBezTo>
                  <a:cubicBezTo>
                    <a:pt x="4615" y="114545"/>
                    <a:pt x="9230" y="120000"/>
                    <a:pt x="13846" y="120000"/>
                  </a:cubicBezTo>
                  <a:cubicBezTo>
                    <a:pt x="13846" y="120000"/>
                    <a:pt x="13846" y="120000"/>
                    <a:pt x="13846" y="120000"/>
                  </a:cubicBezTo>
                  <a:cubicBezTo>
                    <a:pt x="110769" y="92727"/>
                    <a:pt x="110769" y="92727"/>
                    <a:pt x="110769" y="92727"/>
                  </a:cubicBezTo>
                  <a:cubicBezTo>
                    <a:pt x="115384" y="92727"/>
                    <a:pt x="115384" y="87272"/>
                    <a:pt x="115384" y="81818"/>
                  </a:cubicBezTo>
                  <a:cubicBezTo>
                    <a:pt x="120000" y="76363"/>
                    <a:pt x="115384" y="76363"/>
                    <a:pt x="110769" y="7090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9" name="Google Shape;899;p48"/>
            <p:cNvSpPr/>
            <p:nvPr/>
          </p:nvSpPr>
          <p:spPr>
            <a:xfrm>
              <a:off x="11137900" y="4498975"/>
              <a:ext cx="1054200" cy="1508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5228" y="70889"/>
                  </a:moveTo>
                  <a:cubicBezTo>
                    <a:pt x="14619" y="71316"/>
                    <a:pt x="14619" y="71316"/>
                    <a:pt x="14619" y="71743"/>
                  </a:cubicBezTo>
                  <a:cubicBezTo>
                    <a:pt x="14619" y="72170"/>
                    <a:pt x="15837" y="82846"/>
                    <a:pt x="42030" y="83274"/>
                  </a:cubicBezTo>
                  <a:cubicBezTo>
                    <a:pt x="42030" y="94804"/>
                    <a:pt x="42030" y="94804"/>
                    <a:pt x="42030" y="94804"/>
                  </a:cubicBezTo>
                  <a:cubicBezTo>
                    <a:pt x="20101" y="120000"/>
                    <a:pt x="20101" y="120000"/>
                    <a:pt x="20101" y="120000"/>
                  </a:cubicBezTo>
                  <a:cubicBezTo>
                    <a:pt x="23147" y="120000"/>
                    <a:pt x="23147" y="120000"/>
                    <a:pt x="23147" y="120000"/>
                  </a:cubicBezTo>
                  <a:cubicBezTo>
                    <a:pt x="44467" y="95658"/>
                    <a:pt x="44467" y="95658"/>
                    <a:pt x="44467" y="95658"/>
                  </a:cubicBezTo>
                  <a:cubicBezTo>
                    <a:pt x="44467" y="95231"/>
                    <a:pt x="44467" y="95231"/>
                    <a:pt x="44467" y="94804"/>
                  </a:cubicBezTo>
                  <a:cubicBezTo>
                    <a:pt x="44467" y="82419"/>
                    <a:pt x="44467" y="82419"/>
                    <a:pt x="44467" y="82419"/>
                  </a:cubicBezTo>
                  <a:cubicBezTo>
                    <a:pt x="44467" y="81565"/>
                    <a:pt x="43857" y="81138"/>
                    <a:pt x="43248" y="81138"/>
                  </a:cubicBezTo>
                  <a:cubicBezTo>
                    <a:pt x="21928" y="81138"/>
                    <a:pt x="18274" y="74306"/>
                    <a:pt x="17664" y="72170"/>
                  </a:cubicBezTo>
                  <a:cubicBezTo>
                    <a:pt x="33502" y="64483"/>
                    <a:pt x="33502" y="64483"/>
                    <a:pt x="33502" y="64483"/>
                  </a:cubicBezTo>
                  <a:cubicBezTo>
                    <a:pt x="34111" y="64056"/>
                    <a:pt x="34111" y="63629"/>
                    <a:pt x="34111" y="63202"/>
                  </a:cubicBezTo>
                  <a:cubicBezTo>
                    <a:pt x="34111" y="63202"/>
                    <a:pt x="33502" y="62775"/>
                    <a:pt x="33502" y="62775"/>
                  </a:cubicBezTo>
                  <a:cubicBezTo>
                    <a:pt x="10964" y="57651"/>
                    <a:pt x="10964" y="57651"/>
                    <a:pt x="10964" y="57651"/>
                  </a:cubicBezTo>
                  <a:cubicBezTo>
                    <a:pt x="13401" y="52526"/>
                    <a:pt x="13401" y="52526"/>
                    <a:pt x="13401" y="52526"/>
                  </a:cubicBezTo>
                  <a:cubicBezTo>
                    <a:pt x="13401" y="52099"/>
                    <a:pt x="13401" y="51672"/>
                    <a:pt x="12791" y="51245"/>
                  </a:cubicBezTo>
                  <a:cubicBezTo>
                    <a:pt x="3654" y="47829"/>
                    <a:pt x="3654" y="47829"/>
                    <a:pt x="3654" y="47829"/>
                  </a:cubicBezTo>
                  <a:cubicBezTo>
                    <a:pt x="14619" y="36725"/>
                    <a:pt x="14619" y="36725"/>
                    <a:pt x="14619" y="36725"/>
                  </a:cubicBezTo>
                  <a:cubicBezTo>
                    <a:pt x="15228" y="36725"/>
                    <a:pt x="15228" y="36298"/>
                    <a:pt x="15228" y="36298"/>
                  </a:cubicBezTo>
                  <a:cubicBezTo>
                    <a:pt x="15228" y="21352"/>
                    <a:pt x="19492" y="17081"/>
                    <a:pt x="19492" y="17081"/>
                  </a:cubicBezTo>
                  <a:cubicBezTo>
                    <a:pt x="20101" y="17081"/>
                    <a:pt x="20101" y="16654"/>
                    <a:pt x="19492" y="16227"/>
                  </a:cubicBezTo>
                  <a:cubicBezTo>
                    <a:pt x="19492" y="15800"/>
                    <a:pt x="18883" y="15800"/>
                    <a:pt x="18274" y="15800"/>
                  </a:cubicBezTo>
                  <a:cubicBezTo>
                    <a:pt x="18274" y="15800"/>
                    <a:pt x="18274" y="15800"/>
                    <a:pt x="18274" y="15800"/>
                  </a:cubicBezTo>
                  <a:cubicBezTo>
                    <a:pt x="14619" y="15800"/>
                    <a:pt x="12182" y="16654"/>
                    <a:pt x="10355" y="17508"/>
                  </a:cubicBezTo>
                  <a:cubicBezTo>
                    <a:pt x="12182" y="14092"/>
                    <a:pt x="15228" y="11103"/>
                    <a:pt x="19492" y="8540"/>
                  </a:cubicBezTo>
                  <a:cubicBezTo>
                    <a:pt x="24974" y="5551"/>
                    <a:pt x="35939" y="2135"/>
                    <a:pt x="55431" y="4270"/>
                  </a:cubicBezTo>
                  <a:cubicBezTo>
                    <a:pt x="101116" y="9822"/>
                    <a:pt x="103553" y="35871"/>
                    <a:pt x="103553" y="36298"/>
                  </a:cubicBezTo>
                  <a:cubicBezTo>
                    <a:pt x="103553" y="36298"/>
                    <a:pt x="103553" y="36298"/>
                    <a:pt x="103553" y="36725"/>
                  </a:cubicBezTo>
                  <a:cubicBezTo>
                    <a:pt x="103553" y="38007"/>
                    <a:pt x="104162" y="52526"/>
                    <a:pt x="104162" y="62348"/>
                  </a:cubicBezTo>
                  <a:cubicBezTo>
                    <a:pt x="103553" y="62775"/>
                    <a:pt x="102944" y="71316"/>
                    <a:pt x="109035" y="75587"/>
                  </a:cubicBezTo>
                  <a:cubicBezTo>
                    <a:pt x="109644" y="76441"/>
                    <a:pt x="110862" y="76868"/>
                    <a:pt x="112081" y="77295"/>
                  </a:cubicBezTo>
                  <a:cubicBezTo>
                    <a:pt x="105380" y="78149"/>
                    <a:pt x="94416" y="79003"/>
                    <a:pt x="87106" y="77722"/>
                  </a:cubicBezTo>
                  <a:cubicBezTo>
                    <a:pt x="86497" y="77722"/>
                    <a:pt x="85888" y="77722"/>
                    <a:pt x="85888" y="78149"/>
                  </a:cubicBezTo>
                  <a:cubicBezTo>
                    <a:pt x="85279" y="78149"/>
                    <a:pt x="85279" y="78576"/>
                    <a:pt x="85279" y="78576"/>
                  </a:cubicBezTo>
                  <a:cubicBezTo>
                    <a:pt x="85279" y="87117"/>
                    <a:pt x="85279" y="87117"/>
                    <a:pt x="85279" y="87117"/>
                  </a:cubicBezTo>
                  <a:cubicBezTo>
                    <a:pt x="85279" y="87544"/>
                    <a:pt x="85279" y="87971"/>
                    <a:pt x="85888" y="87971"/>
                  </a:cubicBezTo>
                  <a:cubicBezTo>
                    <a:pt x="90761" y="91387"/>
                    <a:pt x="90761" y="91387"/>
                    <a:pt x="90761" y="91387"/>
                  </a:cubicBezTo>
                  <a:cubicBezTo>
                    <a:pt x="101725" y="99074"/>
                    <a:pt x="107817" y="109323"/>
                    <a:pt x="108426" y="120000"/>
                  </a:cubicBezTo>
                  <a:cubicBezTo>
                    <a:pt x="111472" y="120000"/>
                    <a:pt x="111472" y="120000"/>
                    <a:pt x="111472" y="120000"/>
                  </a:cubicBezTo>
                  <a:cubicBezTo>
                    <a:pt x="110862" y="108896"/>
                    <a:pt x="104162" y="98220"/>
                    <a:pt x="92588" y="90106"/>
                  </a:cubicBezTo>
                  <a:cubicBezTo>
                    <a:pt x="88324" y="86690"/>
                    <a:pt x="88324" y="86690"/>
                    <a:pt x="88324" y="86690"/>
                  </a:cubicBezTo>
                  <a:cubicBezTo>
                    <a:pt x="88324" y="79857"/>
                    <a:pt x="88324" y="79857"/>
                    <a:pt x="88324" y="79857"/>
                  </a:cubicBezTo>
                  <a:cubicBezTo>
                    <a:pt x="100507" y="81565"/>
                    <a:pt x="118172" y="78576"/>
                    <a:pt x="118781" y="78576"/>
                  </a:cubicBezTo>
                  <a:cubicBezTo>
                    <a:pt x="120000" y="78576"/>
                    <a:pt x="120000" y="78149"/>
                    <a:pt x="120000" y="77295"/>
                  </a:cubicBezTo>
                  <a:cubicBezTo>
                    <a:pt x="120000" y="76868"/>
                    <a:pt x="119390" y="76441"/>
                    <a:pt x="118781" y="76441"/>
                  </a:cubicBezTo>
                  <a:cubicBezTo>
                    <a:pt x="115736" y="76441"/>
                    <a:pt x="113299" y="76014"/>
                    <a:pt x="110862" y="74306"/>
                  </a:cubicBezTo>
                  <a:cubicBezTo>
                    <a:pt x="105989" y="70462"/>
                    <a:pt x="106598" y="62348"/>
                    <a:pt x="106598" y="62348"/>
                  </a:cubicBezTo>
                  <a:cubicBezTo>
                    <a:pt x="106598" y="62348"/>
                    <a:pt x="106598" y="62348"/>
                    <a:pt x="106598" y="62348"/>
                  </a:cubicBezTo>
                  <a:cubicBezTo>
                    <a:pt x="106598" y="62348"/>
                    <a:pt x="106598" y="55943"/>
                    <a:pt x="106598" y="49110"/>
                  </a:cubicBezTo>
                  <a:cubicBezTo>
                    <a:pt x="106598" y="46120"/>
                    <a:pt x="106598" y="42704"/>
                    <a:pt x="106598" y="40569"/>
                  </a:cubicBezTo>
                  <a:cubicBezTo>
                    <a:pt x="106598" y="38434"/>
                    <a:pt x="106598" y="37153"/>
                    <a:pt x="106598" y="36298"/>
                  </a:cubicBezTo>
                  <a:cubicBezTo>
                    <a:pt x="106598" y="36298"/>
                    <a:pt x="106598" y="36298"/>
                    <a:pt x="106598" y="36298"/>
                  </a:cubicBezTo>
                  <a:cubicBezTo>
                    <a:pt x="106598" y="35444"/>
                    <a:pt x="105380" y="28185"/>
                    <a:pt x="98680" y="20925"/>
                  </a:cubicBezTo>
                  <a:cubicBezTo>
                    <a:pt x="92588" y="14092"/>
                    <a:pt x="80406" y="5124"/>
                    <a:pt x="56040" y="2562"/>
                  </a:cubicBezTo>
                  <a:cubicBezTo>
                    <a:pt x="35329" y="0"/>
                    <a:pt x="23756" y="3416"/>
                    <a:pt x="17664" y="7259"/>
                  </a:cubicBezTo>
                  <a:cubicBezTo>
                    <a:pt x="10964" y="10676"/>
                    <a:pt x="7309" y="15373"/>
                    <a:pt x="6700" y="20498"/>
                  </a:cubicBezTo>
                  <a:cubicBezTo>
                    <a:pt x="6700" y="21352"/>
                    <a:pt x="7309" y="21779"/>
                    <a:pt x="7918" y="21779"/>
                  </a:cubicBezTo>
                  <a:cubicBezTo>
                    <a:pt x="8527" y="21779"/>
                    <a:pt x="9137" y="21779"/>
                    <a:pt x="9137" y="21352"/>
                  </a:cubicBezTo>
                  <a:cubicBezTo>
                    <a:pt x="9137" y="21352"/>
                    <a:pt x="11573" y="18790"/>
                    <a:pt x="15837" y="17935"/>
                  </a:cubicBezTo>
                  <a:cubicBezTo>
                    <a:pt x="14619" y="20498"/>
                    <a:pt x="12182" y="25622"/>
                    <a:pt x="12182" y="35871"/>
                  </a:cubicBezTo>
                  <a:cubicBezTo>
                    <a:pt x="609" y="47402"/>
                    <a:pt x="609" y="47402"/>
                    <a:pt x="609" y="47402"/>
                  </a:cubicBezTo>
                  <a:cubicBezTo>
                    <a:pt x="0" y="47829"/>
                    <a:pt x="0" y="47829"/>
                    <a:pt x="0" y="48256"/>
                  </a:cubicBezTo>
                  <a:cubicBezTo>
                    <a:pt x="609" y="48683"/>
                    <a:pt x="609" y="48683"/>
                    <a:pt x="1218" y="49110"/>
                  </a:cubicBezTo>
                  <a:cubicBezTo>
                    <a:pt x="10355" y="52526"/>
                    <a:pt x="10355" y="52526"/>
                    <a:pt x="10355" y="52526"/>
                  </a:cubicBezTo>
                  <a:cubicBezTo>
                    <a:pt x="7309" y="58078"/>
                    <a:pt x="7309" y="58078"/>
                    <a:pt x="7309" y="58078"/>
                  </a:cubicBezTo>
                  <a:cubicBezTo>
                    <a:pt x="7309" y="58078"/>
                    <a:pt x="7309" y="58505"/>
                    <a:pt x="7918" y="58932"/>
                  </a:cubicBezTo>
                  <a:cubicBezTo>
                    <a:pt x="7918" y="58932"/>
                    <a:pt x="7918" y="59359"/>
                    <a:pt x="8527" y="59359"/>
                  </a:cubicBezTo>
                  <a:cubicBezTo>
                    <a:pt x="29847" y="64056"/>
                    <a:pt x="29847" y="64056"/>
                    <a:pt x="29847" y="64056"/>
                  </a:cubicBezTo>
                  <a:lnTo>
                    <a:pt x="15228" y="7088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0" name="Google Shape;900;p48"/>
            <p:cNvSpPr/>
            <p:nvPr/>
          </p:nvSpPr>
          <p:spPr>
            <a:xfrm>
              <a:off x="9925050" y="4203700"/>
              <a:ext cx="1133400" cy="1073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301" y="0"/>
                  </a:moveTo>
                  <a:cubicBezTo>
                    <a:pt x="1698" y="0"/>
                    <a:pt x="1698" y="0"/>
                    <a:pt x="1698" y="0"/>
                  </a:cubicBezTo>
                  <a:cubicBezTo>
                    <a:pt x="566" y="0"/>
                    <a:pt x="0" y="600"/>
                    <a:pt x="0" y="1800"/>
                  </a:cubicBezTo>
                  <a:cubicBezTo>
                    <a:pt x="0" y="97200"/>
                    <a:pt x="0" y="97200"/>
                    <a:pt x="0" y="97200"/>
                  </a:cubicBezTo>
                  <a:cubicBezTo>
                    <a:pt x="0" y="97800"/>
                    <a:pt x="566" y="98400"/>
                    <a:pt x="1698" y="98400"/>
                  </a:cubicBezTo>
                  <a:cubicBezTo>
                    <a:pt x="78113" y="98400"/>
                    <a:pt x="78113" y="98400"/>
                    <a:pt x="78113" y="98400"/>
                  </a:cubicBezTo>
                  <a:cubicBezTo>
                    <a:pt x="107547" y="120000"/>
                    <a:pt x="107547" y="120000"/>
                    <a:pt x="107547" y="120000"/>
                  </a:cubicBezTo>
                  <a:cubicBezTo>
                    <a:pt x="108113" y="120000"/>
                    <a:pt x="108113" y="120000"/>
                    <a:pt x="108679" y="120000"/>
                  </a:cubicBezTo>
                  <a:cubicBezTo>
                    <a:pt x="108679" y="120000"/>
                    <a:pt x="109245" y="120000"/>
                    <a:pt x="109245" y="120000"/>
                  </a:cubicBezTo>
                  <a:cubicBezTo>
                    <a:pt x="109811" y="119400"/>
                    <a:pt x="109811" y="118800"/>
                    <a:pt x="109811" y="118200"/>
                  </a:cubicBezTo>
                  <a:cubicBezTo>
                    <a:pt x="100754" y="98400"/>
                    <a:pt x="100754" y="98400"/>
                    <a:pt x="100754" y="98400"/>
                  </a:cubicBezTo>
                  <a:cubicBezTo>
                    <a:pt x="118301" y="98400"/>
                    <a:pt x="118301" y="98400"/>
                    <a:pt x="118301" y="98400"/>
                  </a:cubicBezTo>
                  <a:cubicBezTo>
                    <a:pt x="119433" y="98400"/>
                    <a:pt x="120000" y="97800"/>
                    <a:pt x="120000" y="97200"/>
                  </a:cubicBezTo>
                  <a:cubicBezTo>
                    <a:pt x="120000" y="1800"/>
                    <a:pt x="120000" y="1800"/>
                    <a:pt x="120000" y="1800"/>
                  </a:cubicBezTo>
                  <a:cubicBezTo>
                    <a:pt x="120000" y="600"/>
                    <a:pt x="119433" y="0"/>
                    <a:pt x="118301" y="0"/>
                  </a:cubicBezTo>
                  <a:close/>
                  <a:moveTo>
                    <a:pt x="117169" y="96000"/>
                  </a:moveTo>
                  <a:cubicBezTo>
                    <a:pt x="99056" y="96000"/>
                    <a:pt x="99056" y="96000"/>
                    <a:pt x="99056" y="96000"/>
                  </a:cubicBezTo>
                  <a:cubicBezTo>
                    <a:pt x="98490" y="96000"/>
                    <a:pt x="97924" y="96000"/>
                    <a:pt x="97924" y="96600"/>
                  </a:cubicBezTo>
                  <a:cubicBezTo>
                    <a:pt x="97358" y="96600"/>
                    <a:pt x="97358" y="97200"/>
                    <a:pt x="97358" y="97800"/>
                  </a:cubicBezTo>
                  <a:cubicBezTo>
                    <a:pt x="105283" y="114600"/>
                    <a:pt x="105283" y="114600"/>
                    <a:pt x="105283" y="114600"/>
                  </a:cubicBezTo>
                  <a:cubicBezTo>
                    <a:pt x="79245" y="96000"/>
                    <a:pt x="79245" y="96000"/>
                    <a:pt x="79245" y="96000"/>
                  </a:cubicBezTo>
                  <a:cubicBezTo>
                    <a:pt x="79245" y="96000"/>
                    <a:pt x="78679" y="96000"/>
                    <a:pt x="78679" y="96000"/>
                  </a:cubicBezTo>
                  <a:cubicBezTo>
                    <a:pt x="2830" y="96000"/>
                    <a:pt x="2830" y="96000"/>
                    <a:pt x="2830" y="96000"/>
                  </a:cubicBezTo>
                  <a:cubicBezTo>
                    <a:pt x="2830" y="3000"/>
                    <a:pt x="2830" y="3000"/>
                    <a:pt x="2830" y="3000"/>
                  </a:cubicBezTo>
                  <a:cubicBezTo>
                    <a:pt x="117169" y="3000"/>
                    <a:pt x="117169" y="3000"/>
                    <a:pt x="117169" y="3000"/>
                  </a:cubicBezTo>
                  <a:lnTo>
                    <a:pt x="117169" y="96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1" name="Google Shape;901;p48"/>
            <p:cNvSpPr/>
            <p:nvPr/>
          </p:nvSpPr>
          <p:spPr>
            <a:xfrm>
              <a:off x="10421938" y="4832350"/>
              <a:ext cx="1398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769" y="0"/>
                  </a:moveTo>
                  <a:cubicBezTo>
                    <a:pt x="9230" y="0"/>
                    <a:pt x="9230" y="0"/>
                    <a:pt x="9230" y="0"/>
                  </a:cubicBezTo>
                  <a:cubicBezTo>
                    <a:pt x="4615" y="0"/>
                    <a:pt x="0" y="24000"/>
                    <a:pt x="0" y="48000"/>
                  </a:cubicBezTo>
                  <a:cubicBezTo>
                    <a:pt x="0" y="96000"/>
                    <a:pt x="4615" y="120000"/>
                    <a:pt x="9230" y="120000"/>
                  </a:cubicBezTo>
                  <a:cubicBezTo>
                    <a:pt x="110769" y="120000"/>
                    <a:pt x="110769" y="120000"/>
                    <a:pt x="110769" y="120000"/>
                  </a:cubicBezTo>
                  <a:cubicBezTo>
                    <a:pt x="115384" y="120000"/>
                    <a:pt x="120000" y="96000"/>
                    <a:pt x="120000" y="48000"/>
                  </a:cubicBezTo>
                  <a:cubicBezTo>
                    <a:pt x="120000" y="24000"/>
                    <a:pt x="115384" y="0"/>
                    <a:pt x="1107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2" name="Google Shape;902;p48"/>
            <p:cNvSpPr/>
            <p:nvPr/>
          </p:nvSpPr>
          <p:spPr>
            <a:xfrm>
              <a:off x="10421938" y="4875213"/>
              <a:ext cx="1398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769" y="0"/>
                  </a:moveTo>
                  <a:cubicBezTo>
                    <a:pt x="9230" y="0"/>
                    <a:pt x="9230" y="0"/>
                    <a:pt x="9230" y="0"/>
                  </a:cubicBezTo>
                  <a:cubicBezTo>
                    <a:pt x="4615" y="0"/>
                    <a:pt x="0" y="30000"/>
                    <a:pt x="0" y="60000"/>
                  </a:cubicBezTo>
                  <a:cubicBezTo>
                    <a:pt x="0" y="90000"/>
                    <a:pt x="4615" y="120000"/>
                    <a:pt x="9230" y="120000"/>
                  </a:cubicBezTo>
                  <a:cubicBezTo>
                    <a:pt x="110769" y="120000"/>
                    <a:pt x="110769" y="120000"/>
                    <a:pt x="110769" y="120000"/>
                  </a:cubicBezTo>
                  <a:cubicBezTo>
                    <a:pt x="115384" y="120000"/>
                    <a:pt x="120000" y="90000"/>
                    <a:pt x="120000" y="60000"/>
                  </a:cubicBezTo>
                  <a:cubicBezTo>
                    <a:pt x="120000" y="30000"/>
                    <a:pt x="115384" y="0"/>
                    <a:pt x="1107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3" name="Google Shape;903;p48"/>
            <p:cNvSpPr/>
            <p:nvPr/>
          </p:nvSpPr>
          <p:spPr>
            <a:xfrm>
              <a:off x="10442575" y="4913313"/>
              <a:ext cx="96900" cy="25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000" y="0"/>
                  </a:moveTo>
                  <a:cubicBezTo>
                    <a:pt x="20000" y="0"/>
                    <a:pt x="20000" y="0"/>
                    <a:pt x="20000" y="0"/>
                  </a:cubicBezTo>
                  <a:cubicBezTo>
                    <a:pt x="6666" y="0"/>
                    <a:pt x="0" y="24000"/>
                    <a:pt x="0" y="48000"/>
                  </a:cubicBezTo>
                  <a:cubicBezTo>
                    <a:pt x="0" y="96000"/>
                    <a:pt x="6666" y="120000"/>
                    <a:pt x="20000" y="120000"/>
                  </a:cubicBezTo>
                  <a:cubicBezTo>
                    <a:pt x="100000" y="120000"/>
                    <a:pt x="100000" y="120000"/>
                    <a:pt x="100000" y="120000"/>
                  </a:cubicBezTo>
                  <a:cubicBezTo>
                    <a:pt x="113333" y="120000"/>
                    <a:pt x="120000" y="96000"/>
                    <a:pt x="120000" y="48000"/>
                  </a:cubicBezTo>
                  <a:cubicBezTo>
                    <a:pt x="120000" y="24000"/>
                    <a:pt x="113333" y="0"/>
                    <a:pt x="1000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4" name="Google Shape;904;p48"/>
            <p:cNvSpPr/>
            <p:nvPr/>
          </p:nvSpPr>
          <p:spPr>
            <a:xfrm>
              <a:off x="10480675" y="4333875"/>
              <a:ext cx="22200" cy="90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120000"/>
                  </a:moveTo>
                  <a:cubicBezTo>
                    <a:pt x="90000" y="120000"/>
                    <a:pt x="120000" y="112941"/>
                    <a:pt x="120000" y="105882"/>
                  </a:cubicBezTo>
                  <a:cubicBezTo>
                    <a:pt x="120000" y="14117"/>
                    <a:pt x="120000" y="14117"/>
                    <a:pt x="120000" y="14117"/>
                  </a:cubicBezTo>
                  <a:cubicBezTo>
                    <a:pt x="120000" y="7058"/>
                    <a:pt x="90000" y="0"/>
                    <a:pt x="60000" y="0"/>
                  </a:cubicBezTo>
                  <a:cubicBezTo>
                    <a:pt x="30000" y="0"/>
                    <a:pt x="0" y="7058"/>
                    <a:pt x="0" y="14117"/>
                  </a:cubicBezTo>
                  <a:cubicBezTo>
                    <a:pt x="0" y="105882"/>
                    <a:pt x="0" y="105882"/>
                    <a:pt x="0" y="105882"/>
                  </a:cubicBezTo>
                  <a:cubicBezTo>
                    <a:pt x="0" y="112941"/>
                    <a:pt x="30000" y="120000"/>
                    <a:pt x="60000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5" name="Google Shape;905;p48"/>
            <p:cNvSpPr/>
            <p:nvPr/>
          </p:nvSpPr>
          <p:spPr>
            <a:xfrm>
              <a:off x="10679113" y="4602163"/>
              <a:ext cx="747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0000"/>
                  </a:moveTo>
                  <a:cubicBezTo>
                    <a:pt x="0" y="90000"/>
                    <a:pt x="8571" y="120000"/>
                    <a:pt x="17142" y="120000"/>
                  </a:cubicBezTo>
                  <a:cubicBezTo>
                    <a:pt x="102857" y="120000"/>
                    <a:pt x="102857" y="120000"/>
                    <a:pt x="102857" y="120000"/>
                  </a:cubicBezTo>
                  <a:cubicBezTo>
                    <a:pt x="111428" y="120000"/>
                    <a:pt x="119999" y="90000"/>
                    <a:pt x="119999" y="60000"/>
                  </a:cubicBezTo>
                  <a:cubicBezTo>
                    <a:pt x="119999" y="30000"/>
                    <a:pt x="111428" y="0"/>
                    <a:pt x="102857" y="0"/>
                  </a:cubicBezTo>
                  <a:cubicBezTo>
                    <a:pt x="17142" y="0"/>
                    <a:pt x="17142" y="0"/>
                    <a:pt x="17142" y="0"/>
                  </a:cubicBezTo>
                  <a:cubicBezTo>
                    <a:pt x="8571" y="0"/>
                    <a:pt x="0" y="30000"/>
                    <a:pt x="0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6" name="Google Shape;906;p48"/>
            <p:cNvSpPr/>
            <p:nvPr/>
          </p:nvSpPr>
          <p:spPr>
            <a:xfrm>
              <a:off x="10229850" y="4602163"/>
              <a:ext cx="747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7142" y="120000"/>
                  </a:moveTo>
                  <a:cubicBezTo>
                    <a:pt x="102857" y="120000"/>
                    <a:pt x="102857" y="120000"/>
                    <a:pt x="102857" y="120000"/>
                  </a:cubicBezTo>
                  <a:cubicBezTo>
                    <a:pt x="111428" y="120000"/>
                    <a:pt x="119999" y="90000"/>
                    <a:pt x="119999" y="60000"/>
                  </a:cubicBezTo>
                  <a:cubicBezTo>
                    <a:pt x="119999" y="30000"/>
                    <a:pt x="111428" y="0"/>
                    <a:pt x="102857" y="0"/>
                  </a:cubicBezTo>
                  <a:cubicBezTo>
                    <a:pt x="17142" y="0"/>
                    <a:pt x="17142" y="0"/>
                    <a:pt x="17142" y="0"/>
                  </a:cubicBezTo>
                  <a:cubicBezTo>
                    <a:pt x="8571" y="0"/>
                    <a:pt x="0" y="30000"/>
                    <a:pt x="0" y="60000"/>
                  </a:cubicBezTo>
                  <a:cubicBezTo>
                    <a:pt x="0" y="90000"/>
                    <a:pt x="8571" y="120000"/>
                    <a:pt x="17142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7" name="Google Shape;907;p48"/>
            <p:cNvSpPr/>
            <p:nvPr/>
          </p:nvSpPr>
          <p:spPr>
            <a:xfrm>
              <a:off x="10282238" y="4402138"/>
              <a:ext cx="81000" cy="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8000" y="112000"/>
                  </a:moveTo>
                  <a:cubicBezTo>
                    <a:pt x="88000" y="120000"/>
                    <a:pt x="96000" y="120000"/>
                    <a:pt x="104000" y="120000"/>
                  </a:cubicBezTo>
                  <a:cubicBezTo>
                    <a:pt x="104000" y="120000"/>
                    <a:pt x="112000" y="120000"/>
                    <a:pt x="112000" y="112000"/>
                  </a:cubicBezTo>
                  <a:cubicBezTo>
                    <a:pt x="120000" y="112000"/>
                    <a:pt x="120000" y="96000"/>
                    <a:pt x="112000" y="88000"/>
                  </a:cubicBezTo>
                  <a:cubicBezTo>
                    <a:pt x="32000" y="8000"/>
                    <a:pt x="32000" y="8000"/>
                    <a:pt x="32000" y="8000"/>
                  </a:cubicBezTo>
                  <a:cubicBezTo>
                    <a:pt x="32000" y="0"/>
                    <a:pt x="16000" y="0"/>
                    <a:pt x="8000" y="8000"/>
                  </a:cubicBezTo>
                  <a:cubicBezTo>
                    <a:pt x="0" y="16000"/>
                    <a:pt x="0" y="32000"/>
                    <a:pt x="8000" y="40000"/>
                  </a:cubicBezTo>
                  <a:lnTo>
                    <a:pt x="88000" y="112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8" name="Google Shape;908;p48"/>
            <p:cNvSpPr/>
            <p:nvPr/>
          </p:nvSpPr>
          <p:spPr>
            <a:xfrm>
              <a:off x="10620375" y="4402138"/>
              <a:ext cx="79500" cy="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6000" y="120000"/>
                  </a:moveTo>
                  <a:cubicBezTo>
                    <a:pt x="24000" y="120000"/>
                    <a:pt x="32000" y="120000"/>
                    <a:pt x="32000" y="112000"/>
                  </a:cubicBezTo>
                  <a:cubicBezTo>
                    <a:pt x="112000" y="40000"/>
                    <a:pt x="112000" y="40000"/>
                    <a:pt x="112000" y="40000"/>
                  </a:cubicBezTo>
                  <a:cubicBezTo>
                    <a:pt x="120000" y="32000"/>
                    <a:pt x="120000" y="16000"/>
                    <a:pt x="112000" y="8000"/>
                  </a:cubicBezTo>
                  <a:cubicBezTo>
                    <a:pt x="104000" y="0"/>
                    <a:pt x="88000" y="0"/>
                    <a:pt x="88000" y="8000"/>
                  </a:cubicBezTo>
                  <a:cubicBezTo>
                    <a:pt x="8000" y="88000"/>
                    <a:pt x="8000" y="88000"/>
                    <a:pt x="8000" y="88000"/>
                  </a:cubicBezTo>
                  <a:cubicBezTo>
                    <a:pt x="0" y="96000"/>
                    <a:pt x="0" y="112000"/>
                    <a:pt x="8000" y="112000"/>
                  </a:cubicBezTo>
                  <a:cubicBezTo>
                    <a:pt x="8000" y="120000"/>
                    <a:pt x="16000" y="120000"/>
                    <a:pt x="16000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9" name="Google Shape;909;p48"/>
            <p:cNvSpPr/>
            <p:nvPr/>
          </p:nvSpPr>
          <p:spPr>
            <a:xfrm>
              <a:off x="10347325" y="4478338"/>
              <a:ext cx="288900" cy="331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7777" y="89032"/>
                  </a:moveTo>
                  <a:cubicBezTo>
                    <a:pt x="26666" y="96774"/>
                    <a:pt x="31111" y="106451"/>
                    <a:pt x="31111" y="116129"/>
                  </a:cubicBezTo>
                  <a:cubicBezTo>
                    <a:pt x="31111" y="118064"/>
                    <a:pt x="33333" y="120000"/>
                    <a:pt x="35555" y="120000"/>
                  </a:cubicBezTo>
                  <a:cubicBezTo>
                    <a:pt x="82222" y="120000"/>
                    <a:pt x="82222" y="120000"/>
                    <a:pt x="82222" y="120000"/>
                  </a:cubicBezTo>
                  <a:cubicBezTo>
                    <a:pt x="84444" y="120000"/>
                    <a:pt x="86666" y="118064"/>
                    <a:pt x="86666" y="116129"/>
                  </a:cubicBezTo>
                  <a:cubicBezTo>
                    <a:pt x="86666" y="114193"/>
                    <a:pt x="86666" y="114193"/>
                    <a:pt x="86666" y="114193"/>
                  </a:cubicBezTo>
                  <a:cubicBezTo>
                    <a:pt x="86666" y="106451"/>
                    <a:pt x="91111" y="96774"/>
                    <a:pt x="100000" y="90967"/>
                  </a:cubicBezTo>
                  <a:cubicBezTo>
                    <a:pt x="113333" y="81290"/>
                    <a:pt x="120000" y="67741"/>
                    <a:pt x="120000" y="52258"/>
                  </a:cubicBezTo>
                  <a:cubicBezTo>
                    <a:pt x="120000" y="38709"/>
                    <a:pt x="111111" y="25161"/>
                    <a:pt x="100000" y="15483"/>
                  </a:cubicBezTo>
                  <a:cubicBezTo>
                    <a:pt x="86666" y="3870"/>
                    <a:pt x="68888" y="0"/>
                    <a:pt x="53333" y="1935"/>
                  </a:cubicBezTo>
                  <a:cubicBezTo>
                    <a:pt x="26666" y="3870"/>
                    <a:pt x="4444" y="23225"/>
                    <a:pt x="0" y="46451"/>
                  </a:cubicBezTo>
                  <a:cubicBezTo>
                    <a:pt x="0" y="63870"/>
                    <a:pt x="4444" y="79354"/>
                    <a:pt x="17777" y="89032"/>
                  </a:cubicBezTo>
                  <a:close/>
                  <a:moveTo>
                    <a:pt x="11111" y="48387"/>
                  </a:moveTo>
                  <a:cubicBezTo>
                    <a:pt x="13333" y="29032"/>
                    <a:pt x="31111" y="13548"/>
                    <a:pt x="53333" y="11612"/>
                  </a:cubicBezTo>
                  <a:cubicBezTo>
                    <a:pt x="68888" y="9677"/>
                    <a:pt x="82222" y="13548"/>
                    <a:pt x="93333" y="21290"/>
                  </a:cubicBezTo>
                  <a:cubicBezTo>
                    <a:pt x="102222" y="29032"/>
                    <a:pt x="108888" y="40645"/>
                    <a:pt x="108888" y="52258"/>
                  </a:cubicBezTo>
                  <a:cubicBezTo>
                    <a:pt x="108888" y="65806"/>
                    <a:pt x="102222" y="75483"/>
                    <a:pt x="93333" y="85161"/>
                  </a:cubicBezTo>
                  <a:cubicBezTo>
                    <a:pt x="84444" y="90967"/>
                    <a:pt x="77777" y="102580"/>
                    <a:pt x="77777" y="112258"/>
                  </a:cubicBezTo>
                  <a:cubicBezTo>
                    <a:pt x="40000" y="112258"/>
                    <a:pt x="40000" y="112258"/>
                    <a:pt x="40000" y="112258"/>
                  </a:cubicBezTo>
                  <a:cubicBezTo>
                    <a:pt x="40000" y="100645"/>
                    <a:pt x="33333" y="90967"/>
                    <a:pt x="26666" y="83225"/>
                  </a:cubicBezTo>
                  <a:cubicBezTo>
                    <a:pt x="15555" y="73548"/>
                    <a:pt x="8888" y="61935"/>
                    <a:pt x="11111" y="4838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5B0FE"/>
        </a:solidFill>
        <a:effectLst/>
      </p:bgPr>
    </p:bg>
    <p:spTree>
      <p:nvGrpSpPr>
        <p:cNvPr id="1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p49"/>
          <p:cNvSpPr txBox="1"/>
          <p:nvPr/>
        </p:nvSpPr>
        <p:spPr>
          <a:xfrm>
            <a:off x="6096175" y="540675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latin typeface="Barlow Light"/>
                <a:ea typeface="Barlow Light"/>
                <a:cs typeface="Barlow Light"/>
                <a:sym typeface="Barlow Light"/>
              </a:rPr>
              <a:t>SlidesCarnival icons are editable shapes. </a:t>
            </a:r>
            <a:endParaRPr sz="900">
              <a:latin typeface="Barlow Light"/>
              <a:ea typeface="Barlow Light"/>
              <a:cs typeface="Barlow Light"/>
              <a:sym typeface="Barlow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latin typeface="Barlow Light"/>
              <a:ea typeface="Barlow Light"/>
              <a:cs typeface="Barlow Light"/>
              <a:sym typeface="Barlow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latin typeface="Barlow Light"/>
                <a:ea typeface="Barlow Light"/>
                <a:cs typeface="Barlow Light"/>
                <a:sym typeface="Barlow Light"/>
              </a:rPr>
              <a:t>This means that you can:</a:t>
            </a:r>
            <a:endParaRPr sz="900">
              <a:latin typeface="Barlow Light"/>
              <a:ea typeface="Barlow Light"/>
              <a:cs typeface="Barlow Light"/>
              <a:sym typeface="Barlow Light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SzPts val="900"/>
              <a:buFont typeface="Barlow Light"/>
              <a:buChar char="●"/>
            </a:pPr>
            <a:r>
              <a:rPr lang="en" sz="900">
                <a:latin typeface="Barlow Light"/>
                <a:ea typeface="Barlow Light"/>
                <a:cs typeface="Barlow Light"/>
                <a:sym typeface="Barlow Light"/>
              </a:rPr>
              <a:t>Resize them without losing quality.</a:t>
            </a:r>
            <a:endParaRPr sz="900">
              <a:latin typeface="Barlow Light"/>
              <a:ea typeface="Barlow Light"/>
              <a:cs typeface="Barlow Light"/>
              <a:sym typeface="Barlow Light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SzPts val="900"/>
              <a:buFont typeface="Barlow Light"/>
              <a:buChar char="●"/>
            </a:pPr>
            <a:r>
              <a:rPr lang="en" sz="900">
                <a:latin typeface="Barlow Light"/>
                <a:ea typeface="Barlow Light"/>
                <a:cs typeface="Barlow Light"/>
                <a:sym typeface="Barlow Light"/>
              </a:rPr>
              <a:t>Change line color, width and style.</a:t>
            </a:r>
            <a:endParaRPr sz="900">
              <a:latin typeface="Barlow Light"/>
              <a:ea typeface="Barlow Light"/>
              <a:cs typeface="Barlow Light"/>
              <a:sym typeface="Barlow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latin typeface="Barlow Light"/>
              <a:ea typeface="Barlow Light"/>
              <a:cs typeface="Barlow Light"/>
              <a:sym typeface="Barlow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Barlow Light"/>
                <a:ea typeface="Barlow Light"/>
                <a:cs typeface="Barlow Light"/>
                <a:sym typeface="Barlow Light"/>
              </a:rPr>
              <a:t>Isn’t that nice? :)</a:t>
            </a:r>
            <a:endParaRPr sz="900">
              <a:latin typeface="Barlow Light"/>
              <a:ea typeface="Barlow Light"/>
              <a:cs typeface="Barlow Light"/>
              <a:sym typeface="Barlow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latin typeface="Barlow Light"/>
              <a:ea typeface="Barlow Light"/>
              <a:cs typeface="Barlow Light"/>
              <a:sym typeface="Barlow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Barlow Light"/>
                <a:ea typeface="Barlow Light"/>
                <a:cs typeface="Barlow Light"/>
                <a:sym typeface="Barlow Light"/>
              </a:rPr>
              <a:t>Examples:</a:t>
            </a:r>
            <a:endParaRPr sz="900">
              <a:latin typeface="Barlow Light"/>
              <a:ea typeface="Barlow Light"/>
              <a:cs typeface="Barlow Light"/>
              <a:sym typeface="Barlow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latin typeface="Barlow Light"/>
              <a:ea typeface="Barlow Light"/>
              <a:cs typeface="Barlow Light"/>
              <a:sym typeface="Barlow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latin typeface="Barlow Light"/>
              <a:ea typeface="Barlow Light"/>
              <a:cs typeface="Barlow Light"/>
              <a:sym typeface="Barlow Light"/>
            </a:endParaRPr>
          </a:p>
        </p:txBody>
      </p:sp>
      <p:grpSp>
        <p:nvGrpSpPr>
          <p:cNvPr id="915" name="Google Shape;915;p49"/>
          <p:cNvGrpSpPr/>
          <p:nvPr/>
        </p:nvGrpSpPr>
        <p:grpSpPr>
          <a:xfrm>
            <a:off x="604182" y="540331"/>
            <a:ext cx="310551" cy="405092"/>
            <a:chOff x="590250" y="244200"/>
            <a:chExt cx="407975" cy="532175"/>
          </a:xfrm>
        </p:grpSpPr>
        <p:sp>
          <p:nvSpPr>
            <p:cNvPr id="916" name="Google Shape;916;p49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49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49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49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49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49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49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49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49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49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49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49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49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49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0" name="Google Shape;930;p49"/>
          <p:cNvGrpSpPr/>
          <p:nvPr/>
        </p:nvGrpSpPr>
        <p:grpSpPr>
          <a:xfrm>
            <a:off x="1104728" y="600124"/>
            <a:ext cx="337440" cy="280883"/>
            <a:chOff x="1247825" y="322750"/>
            <a:chExt cx="443300" cy="369000"/>
          </a:xfrm>
        </p:grpSpPr>
        <p:sp>
          <p:nvSpPr>
            <p:cNvPr id="931" name="Google Shape;931;p49"/>
            <p:cNvSpPr/>
            <p:nvPr/>
          </p:nvSpPr>
          <p:spPr>
            <a:xfrm>
              <a:off x="1247825" y="322750"/>
              <a:ext cx="443300" cy="369000"/>
            </a:xfrm>
            <a:custGeom>
              <a:avLst/>
              <a:gdLst/>
              <a:ahLst/>
              <a:cxnLst/>
              <a:rect l="l" t="t" r="r" b="b"/>
              <a:pathLst>
                <a:path w="17732" h="14760" fill="none" extrusionOk="0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49"/>
            <p:cNvSpPr/>
            <p:nvPr/>
          </p:nvSpPr>
          <p:spPr>
            <a:xfrm>
              <a:off x="1398225" y="386675"/>
              <a:ext cx="142500" cy="25"/>
            </a:xfrm>
            <a:custGeom>
              <a:avLst/>
              <a:gdLst/>
              <a:ahLst/>
              <a:cxnLst/>
              <a:rect l="l" t="t" r="r" b="b"/>
              <a:pathLst>
                <a:path w="5700" h="1" fill="none" extrusionOk="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49"/>
            <p:cNvSpPr/>
            <p:nvPr/>
          </p:nvSpPr>
          <p:spPr>
            <a:xfrm>
              <a:off x="1370225" y="450000"/>
              <a:ext cx="198500" cy="197900"/>
            </a:xfrm>
            <a:custGeom>
              <a:avLst/>
              <a:gdLst/>
              <a:ahLst/>
              <a:cxnLst/>
              <a:rect l="l" t="t" r="r" b="b"/>
              <a:pathLst>
                <a:path w="7940" h="7916" fill="none" extrusionOk="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49"/>
            <p:cNvSpPr/>
            <p:nvPr/>
          </p:nvSpPr>
          <p:spPr>
            <a:xfrm>
              <a:off x="1403100" y="482875"/>
              <a:ext cx="132750" cy="132150"/>
            </a:xfrm>
            <a:custGeom>
              <a:avLst/>
              <a:gdLst/>
              <a:ahLst/>
              <a:cxnLst/>
              <a:rect l="l" t="t" r="r" b="b"/>
              <a:pathLst>
                <a:path w="5310" h="5286" fill="none" extrusionOk="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49"/>
            <p:cNvSpPr/>
            <p:nvPr/>
          </p:nvSpPr>
          <p:spPr>
            <a:xfrm>
              <a:off x="1588800" y="435400"/>
              <a:ext cx="66400" cy="43850"/>
            </a:xfrm>
            <a:custGeom>
              <a:avLst/>
              <a:gdLst/>
              <a:ahLst/>
              <a:cxnLst/>
              <a:rect l="l" t="t" r="r" b="b"/>
              <a:pathLst>
                <a:path w="2656" h="1754" fill="none" extrusionOk="0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6" name="Google Shape;936;p49"/>
          <p:cNvGrpSpPr/>
          <p:nvPr/>
        </p:nvGrpSpPr>
        <p:grpSpPr>
          <a:xfrm>
            <a:off x="1623829" y="598734"/>
            <a:ext cx="322597" cy="283661"/>
            <a:chOff x="1929775" y="320925"/>
            <a:chExt cx="423800" cy="372650"/>
          </a:xfrm>
        </p:grpSpPr>
        <p:sp>
          <p:nvSpPr>
            <p:cNvPr id="937" name="Google Shape;937;p49"/>
            <p:cNvSpPr/>
            <p:nvPr/>
          </p:nvSpPr>
          <p:spPr>
            <a:xfrm>
              <a:off x="1929775" y="320925"/>
              <a:ext cx="423800" cy="372650"/>
            </a:xfrm>
            <a:custGeom>
              <a:avLst/>
              <a:gdLst/>
              <a:ahLst/>
              <a:cxnLst/>
              <a:rect l="l" t="t" r="r" b="b"/>
              <a:pathLst>
                <a:path w="16952" h="14906" fill="none" extrusionOk="0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49"/>
            <p:cNvSpPr/>
            <p:nvPr/>
          </p:nvSpPr>
          <p:spPr>
            <a:xfrm>
              <a:off x="1954125" y="345275"/>
              <a:ext cx="375100" cy="323950"/>
            </a:xfrm>
            <a:custGeom>
              <a:avLst/>
              <a:gdLst/>
              <a:ahLst/>
              <a:cxnLst/>
              <a:rect l="l" t="t" r="r" b="b"/>
              <a:pathLst>
                <a:path w="15004" h="12958" fill="none" extrusionOk="0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49"/>
            <p:cNvSpPr/>
            <p:nvPr/>
          </p:nvSpPr>
          <p:spPr>
            <a:xfrm>
              <a:off x="2162375" y="534625"/>
              <a:ext cx="146750" cy="113275"/>
            </a:xfrm>
            <a:custGeom>
              <a:avLst/>
              <a:gdLst/>
              <a:ahLst/>
              <a:cxnLst/>
              <a:rect l="l" t="t" r="r" b="b"/>
              <a:pathLst>
                <a:path w="5870" h="4531" fill="none" extrusionOk="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49"/>
            <p:cNvSpPr/>
            <p:nvPr/>
          </p:nvSpPr>
          <p:spPr>
            <a:xfrm>
              <a:off x="1974225" y="468875"/>
              <a:ext cx="232600" cy="179025"/>
            </a:xfrm>
            <a:custGeom>
              <a:avLst/>
              <a:gdLst/>
              <a:ahLst/>
              <a:cxnLst/>
              <a:rect l="l" t="t" r="r" b="b"/>
              <a:pathLst>
                <a:path w="9304" h="7161" fill="none" extrusionOk="0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49"/>
            <p:cNvSpPr/>
            <p:nvPr/>
          </p:nvSpPr>
          <p:spPr>
            <a:xfrm>
              <a:off x="2169675" y="396425"/>
              <a:ext cx="97450" cy="97450"/>
            </a:xfrm>
            <a:custGeom>
              <a:avLst/>
              <a:gdLst/>
              <a:ahLst/>
              <a:cxnLst/>
              <a:rect l="l" t="t" r="r" b="b"/>
              <a:pathLst>
                <a:path w="3898" h="3898" fill="none" extrusionOk="0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42" name="Google Shape;942;p49"/>
          <p:cNvSpPr/>
          <p:nvPr/>
        </p:nvSpPr>
        <p:spPr>
          <a:xfrm>
            <a:off x="2164700" y="588535"/>
            <a:ext cx="264193" cy="304061"/>
          </a:xfrm>
          <a:custGeom>
            <a:avLst/>
            <a:gdLst/>
            <a:ahLst/>
            <a:cxnLst/>
            <a:rect l="l" t="t" r="r" b="b"/>
            <a:pathLst>
              <a:path w="13883" h="15978" fill="none" extrusionOk="0">
                <a:moveTo>
                  <a:pt x="3240" y="3240"/>
                </a:moveTo>
                <a:lnTo>
                  <a:pt x="3240" y="12616"/>
                </a:lnTo>
                <a:lnTo>
                  <a:pt x="3240" y="12616"/>
                </a:lnTo>
                <a:lnTo>
                  <a:pt x="2899" y="12592"/>
                </a:lnTo>
                <a:lnTo>
                  <a:pt x="2558" y="12592"/>
                </a:lnTo>
                <a:lnTo>
                  <a:pt x="2193" y="12641"/>
                </a:lnTo>
                <a:lnTo>
                  <a:pt x="1827" y="12738"/>
                </a:lnTo>
                <a:lnTo>
                  <a:pt x="1827" y="12738"/>
                </a:lnTo>
                <a:lnTo>
                  <a:pt x="1608" y="12811"/>
                </a:lnTo>
                <a:lnTo>
                  <a:pt x="1389" y="12909"/>
                </a:lnTo>
                <a:lnTo>
                  <a:pt x="1194" y="13030"/>
                </a:lnTo>
                <a:lnTo>
                  <a:pt x="999" y="13128"/>
                </a:lnTo>
                <a:lnTo>
                  <a:pt x="804" y="13274"/>
                </a:lnTo>
                <a:lnTo>
                  <a:pt x="658" y="13396"/>
                </a:lnTo>
                <a:lnTo>
                  <a:pt x="512" y="13542"/>
                </a:lnTo>
                <a:lnTo>
                  <a:pt x="390" y="13688"/>
                </a:lnTo>
                <a:lnTo>
                  <a:pt x="269" y="13858"/>
                </a:lnTo>
                <a:lnTo>
                  <a:pt x="171" y="14005"/>
                </a:lnTo>
                <a:lnTo>
                  <a:pt x="98" y="14175"/>
                </a:lnTo>
                <a:lnTo>
                  <a:pt x="49" y="14346"/>
                </a:lnTo>
                <a:lnTo>
                  <a:pt x="25" y="14492"/>
                </a:lnTo>
                <a:lnTo>
                  <a:pt x="1" y="14662"/>
                </a:lnTo>
                <a:lnTo>
                  <a:pt x="25" y="14833"/>
                </a:lnTo>
                <a:lnTo>
                  <a:pt x="49" y="14979"/>
                </a:lnTo>
                <a:lnTo>
                  <a:pt x="49" y="14979"/>
                </a:lnTo>
                <a:lnTo>
                  <a:pt x="122" y="15149"/>
                </a:lnTo>
                <a:lnTo>
                  <a:pt x="196" y="15295"/>
                </a:lnTo>
                <a:lnTo>
                  <a:pt x="293" y="15417"/>
                </a:lnTo>
                <a:lnTo>
                  <a:pt x="415" y="15539"/>
                </a:lnTo>
                <a:lnTo>
                  <a:pt x="561" y="15636"/>
                </a:lnTo>
                <a:lnTo>
                  <a:pt x="707" y="15734"/>
                </a:lnTo>
                <a:lnTo>
                  <a:pt x="877" y="15807"/>
                </a:lnTo>
                <a:lnTo>
                  <a:pt x="1072" y="15880"/>
                </a:lnTo>
                <a:lnTo>
                  <a:pt x="1243" y="15929"/>
                </a:lnTo>
                <a:lnTo>
                  <a:pt x="1462" y="15953"/>
                </a:lnTo>
                <a:lnTo>
                  <a:pt x="1657" y="15977"/>
                </a:lnTo>
                <a:lnTo>
                  <a:pt x="1876" y="15977"/>
                </a:lnTo>
                <a:lnTo>
                  <a:pt x="2095" y="15953"/>
                </a:lnTo>
                <a:lnTo>
                  <a:pt x="2339" y="15929"/>
                </a:lnTo>
                <a:lnTo>
                  <a:pt x="2558" y="15880"/>
                </a:lnTo>
                <a:lnTo>
                  <a:pt x="2801" y="15831"/>
                </a:lnTo>
                <a:lnTo>
                  <a:pt x="2801" y="15831"/>
                </a:lnTo>
                <a:lnTo>
                  <a:pt x="3216" y="15661"/>
                </a:lnTo>
                <a:lnTo>
                  <a:pt x="3581" y="15466"/>
                </a:lnTo>
                <a:lnTo>
                  <a:pt x="3897" y="15247"/>
                </a:lnTo>
                <a:lnTo>
                  <a:pt x="4165" y="14979"/>
                </a:lnTo>
                <a:lnTo>
                  <a:pt x="4360" y="14711"/>
                </a:lnTo>
                <a:lnTo>
                  <a:pt x="4458" y="14565"/>
                </a:lnTo>
                <a:lnTo>
                  <a:pt x="4531" y="14419"/>
                </a:lnTo>
                <a:lnTo>
                  <a:pt x="4579" y="14272"/>
                </a:lnTo>
                <a:lnTo>
                  <a:pt x="4604" y="14126"/>
                </a:lnTo>
                <a:lnTo>
                  <a:pt x="4628" y="13980"/>
                </a:lnTo>
                <a:lnTo>
                  <a:pt x="4628" y="13834"/>
                </a:lnTo>
                <a:lnTo>
                  <a:pt x="4628" y="6187"/>
                </a:lnTo>
                <a:lnTo>
                  <a:pt x="12470" y="3727"/>
                </a:lnTo>
                <a:lnTo>
                  <a:pt x="12470" y="10108"/>
                </a:lnTo>
                <a:lnTo>
                  <a:pt x="12470" y="10108"/>
                </a:lnTo>
                <a:lnTo>
                  <a:pt x="12154" y="10083"/>
                </a:lnTo>
                <a:lnTo>
                  <a:pt x="11813" y="10083"/>
                </a:lnTo>
                <a:lnTo>
                  <a:pt x="11447" y="10132"/>
                </a:lnTo>
                <a:lnTo>
                  <a:pt x="11082" y="10230"/>
                </a:lnTo>
                <a:lnTo>
                  <a:pt x="11082" y="10230"/>
                </a:lnTo>
                <a:lnTo>
                  <a:pt x="10863" y="10303"/>
                </a:lnTo>
                <a:lnTo>
                  <a:pt x="10644" y="10400"/>
                </a:lnTo>
                <a:lnTo>
                  <a:pt x="10425" y="10522"/>
                </a:lnTo>
                <a:lnTo>
                  <a:pt x="10254" y="10619"/>
                </a:lnTo>
                <a:lnTo>
                  <a:pt x="10059" y="10765"/>
                </a:lnTo>
                <a:lnTo>
                  <a:pt x="9913" y="10887"/>
                </a:lnTo>
                <a:lnTo>
                  <a:pt x="9767" y="11033"/>
                </a:lnTo>
                <a:lnTo>
                  <a:pt x="9621" y="11179"/>
                </a:lnTo>
                <a:lnTo>
                  <a:pt x="9523" y="11350"/>
                </a:lnTo>
                <a:lnTo>
                  <a:pt x="9426" y="11496"/>
                </a:lnTo>
                <a:lnTo>
                  <a:pt x="9353" y="11666"/>
                </a:lnTo>
                <a:lnTo>
                  <a:pt x="9304" y="11837"/>
                </a:lnTo>
                <a:lnTo>
                  <a:pt x="9280" y="11983"/>
                </a:lnTo>
                <a:lnTo>
                  <a:pt x="9256" y="12154"/>
                </a:lnTo>
                <a:lnTo>
                  <a:pt x="9280" y="12324"/>
                </a:lnTo>
                <a:lnTo>
                  <a:pt x="9304" y="12470"/>
                </a:lnTo>
                <a:lnTo>
                  <a:pt x="9304" y="12470"/>
                </a:lnTo>
                <a:lnTo>
                  <a:pt x="9377" y="12641"/>
                </a:lnTo>
                <a:lnTo>
                  <a:pt x="9450" y="12787"/>
                </a:lnTo>
                <a:lnTo>
                  <a:pt x="9548" y="12909"/>
                </a:lnTo>
                <a:lnTo>
                  <a:pt x="9670" y="13030"/>
                </a:lnTo>
                <a:lnTo>
                  <a:pt x="9816" y="13128"/>
                </a:lnTo>
                <a:lnTo>
                  <a:pt x="9962" y="13225"/>
                </a:lnTo>
                <a:lnTo>
                  <a:pt x="10132" y="13298"/>
                </a:lnTo>
                <a:lnTo>
                  <a:pt x="10303" y="13371"/>
                </a:lnTo>
                <a:lnTo>
                  <a:pt x="10498" y="13420"/>
                </a:lnTo>
                <a:lnTo>
                  <a:pt x="10717" y="13444"/>
                </a:lnTo>
                <a:lnTo>
                  <a:pt x="10912" y="13469"/>
                </a:lnTo>
                <a:lnTo>
                  <a:pt x="11131" y="13469"/>
                </a:lnTo>
                <a:lnTo>
                  <a:pt x="11350" y="13444"/>
                </a:lnTo>
                <a:lnTo>
                  <a:pt x="11594" y="13420"/>
                </a:lnTo>
                <a:lnTo>
                  <a:pt x="11813" y="13371"/>
                </a:lnTo>
                <a:lnTo>
                  <a:pt x="12056" y="13323"/>
                </a:lnTo>
                <a:lnTo>
                  <a:pt x="12056" y="13323"/>
                </a:lnTo>
                <a:lnTo>
                  <a:pt x="12422" y="13176"/>
                </a:lnTo>
                <a:lnTo>
                  <a:pt x="12763" y="13006"/>
                </a:lnTo>
                <a:lnTo>
                  <a:pt x="13055" y="12787"/>
                </a:lnTo>
                <a:lnTo>
                  <a:pt x="13323" y="12568"/>
                </a:lnTo>
                <a:lnTo>
                  <a:pt x="13542" y="12324"/>
                </a:lnTo>
                <a:lnTo>
                  <a:pt x="13713" y="12056"/>
                </a:lnTo>
                <a:lnTo>
                  <a:pt x="13810" y="11788"/>
                </a:lnTo>
                <a:lnTo>
                  <a:pt x="13859" y="11642"/>
                </a:lnTo>
                <a:lnTo>
                  <a:pt x="13883" y="11520"/>
                </a:lnTo>
                <a:lnTo>
                  <a:pt x="13883" y="0"/>
                </a:lnTo>
                <a:lnTo>
                  <a:pt x="3240" y="3240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3" name="Google Shape;943;p49"/>
          <p:cNvSpPr/>
          <p:nvPr/>
        </p:nvSpPr>
        <p:spPr>
          <a:xfrm>
            <a:off x="2694458" y="589468"/>
            <a:ext cx="228036" cy="302196"/>
          </a:xfrm>
          <a:custGeom>
            <a:avLst/>
            <a:gdLst/>
            <a:ahLst/>
            <a:cxnLst/>
            <a:rect l="l" t="t" r="r" b="b"/>
            <a:pathLst>
              <a:path w="11983" h="15880" fill="none" extrusionOk="0">
                <a:moveTo>
                  <a:pt x="5992" y="0"/>
                </a:moveTo>
                <a:lnTo>
                  <a:pt x="5992" y="0"/>
                </a:lnTo>
                <a:lnTo>
                  <a:pt x="5675" y="0"/>
                </a:lnTo>
                <a:lnTo>
                  <a:pt x="5383" y="25"/>
                </a:lnTo>
                <a:lnTo>
                  <a:pt x="5091" y="73"/>
                </a:lnTo>
                <a:lnTo>
                  <a:pt x="4774" y="122"/>
                </a:lnTo>
                <a:lnTo>
                  <a:pt x="4506" y="195"/>
                </a:lnTo>
                <a:lnTo>
                  <a:pt x="4214" y="268"/>
                </a:lnTo>
                <a:lnTo>
                  <a:pt x="3654" y="463"/>
                </a:lnTo>
                <a:lnTo>
                  <a:pt x="3142" y="731"/>
                </a:lnTo>
                <a:lnTo>
                  <a:pt x="2631" y="1023"/>
                </a:lnTo>
                <a:lnTo>
                  <a:pt x="2192" y="1364"/>
                </a:lnTo>
                <a:lnTo>
                  <a:pt x="1754" y="1754"/>
                </a:lnTo>
                <a:lnTo>
                  <a:pt x="1364" y="2192"/>
                </a:lnTo>
                <a:lnTo>
                  <a:pt x="1023" y="2631"/>
                </a:lnTo>
                <a:lnTo>
                  <a:pt x="731" y="3142"/>
                </a:lnTo>
                <a:lnTo>
                  <a:pt x="463" y="3653"/>
                </a:lnTo>
                <a:lnTo>
                  <a:pt x="268" y="4214"/>
                </a:lnTo>
                <a:lnTo>
                  <a:pt x="195" y="4506"/>
                </a:lnTo>
                <a:lnTo>
                  <a:pt x="122" y="4774"/>
                </a:lnTo>
                <a:lnTo>
                  <a:pt x="73" y="5090"/>
                </a:lnTo>
                <a:lnTo>
                  <a:pt x="25" y="5383"/>
                </a:lnTo>
                <a:lnTo>
                  <a:pt x="0" y="5675"/>
                </a:lnTo>
                <a:lnTo>
                  <a:pt x="0" y="5991"/>
                </a:lnTo>
                <a:lnTo>
                  <a:pt x="0" y="5991"/>
                </a:lnTo>
                <a:lnTo>
                  <a:pt x="25" y="6430"/>
                </a:lnTo>
                <a:lnTo>
                  <a:pt x="73" y="6868"/>
                </a:lnTo>
                <a:lnTo>
                  <a:pt x="147" y="7331"/>
                </a:lnTo>
                <a:lnTo>
                  <a:pt x="268" y="7769"/>
                </a:lnTo>
                <a:lnTo>
                  <a:pt x="390" y="8208"/>
                </a:lnTo>
                <a:lnTo>
                  <a:pt x="561" y="8646"/>
                </a:lnTo>
                <a:lnTo>
                  <a:pt x="731" y="9085"/>
                </a:lnTo>
                <a:lnTo>
                  <a:pt x="926" y="9523"/>
                </a:lnTo>
                <a:lnTo>
                  <a:pt x="1145" y="9937"/>
                </a:lnTo>
                <a:lnTo>
                  <a:pt x="1389" y="10375"/>
                </a:lnTo>
                <a:lnTo>
                  <a:pt x="1900" y="11179"/>
                </a:lnTo>
                <a:lnTo>
                  <a:pt x="2436" y="11958"/>
                </a:lnTo>
                <a:lnTo>
                  <a:pt x="2996" y="12689"/>
                </a:lnTo>
                <a:lnTo>
                  <a:pt x="3556" y="13371"/>
                </a:lnTo>
                <a:lnTo>
                  <a:pt x="4092" y="13980"/>
                </a:lnTo>
                <a:lnTo>
                  <a:pt x="4603" y="14540"/>
                </a:lnTo>
                <a:lnTo>
                  <a:pt x="5066" y="15003"/>
                </a:lnTo>
                <a:lnTo>
                  <a:pt x="5724" y="15636"/>
                </a:lnTo>
                <a:lnTo>
                  <a:pt x="5992" y="15880"/>
                </a:lnTo>
                <a:lnTo>
                  <a:pt x="5992" y="15880"/>
                </a:lnTo>
                <a:lnTo>
                  <a:pt x="6260" y="15636"/>
                </a:lnTo>
                <a:lnTo>
                  <a:pt x="6917" y="15003"/>
                </a:lnTo>
                <a:lnTo>
                  <a:pt x="7380" y="14540"/>
                </a:lnTo>
                <a:lnTo>
                  <a:pt x="7891" y="13980"/>
                </a:lnTo>
                <a:lnTo>
                  <a:pt x="8427" y="13371"/>
                </a:lnTo>
                <a:lnTo>
                  <a:pt x="8987" y="12689"/>
                </a:lnTo>
                <a:lnTo>
                  <a:pt x="9548" y="11958"/>
                </a:lnTo>
                <a:lnTo>
                  <a:pt x="10083" y="11179"/>
                </a:lnTo>
                <a:lnTo>
                  <a:pt x="10595" y="10375"/>
                </a:lnTo>
                <a:lnTo>
                  <a:pt x="10838" y="9937"/>
                </a:lnTo>
                <a:lnTo>
                  <a:pt x="11058" y="9523"/>
                </a:lnTo>
                <a:lnTo>
                  <a:pt x="11252" y="9085"/>
                </a:lnTo>
                <a:lnTo>
                  <a:pt x="11423" y="8646"/>
                </a:lnTo>
                <a:lnTo>
                  <a:pt x="11593" y="8208"/>
                </a:lnTo>
                <a:lnTo>
                  <a:pt x="11715" y="7769"/>
                </a:lnTo>
                <a:lnTo>
                  <a:pt x="11837" y="7331"/>
                </a:lnTo>
                <a:lnTo>
                  <a:pt x="11910" y="6868"/>
                </a:lnTo>
                <a:lnTo>
                  <a:pt x="11959" y="6430"/>
                </a:lnTo>
                <a:lnTo>
                  <a:pt x="11983" y="5991"/>
                </a:lnTo>
                <a:lnTo>
                  <a:pt x="11983" y="5991"/>
                </a:lnTo>
                <a:lnTo>
                  <a:pt x="11983" y="5675"/>
                </a:lnTo>
                <a:lnTo>
                  <a:pt x="11959" y="5383"/>
                </a:lnTo>
                <a:lnTo>
                  <a:pt x="11910" y="5090"/>
                </a:lnTo>
                <a:lnTo>
                  <a:pt x="11861" y="4774"/>
                </a:lnTo>
                <a:lnTo>
                  <a:pt x="11788" y="4506"/>
                </a:lnTo>
                <a:lnTo>
                  <a:pt x="11715" y="4214"/>
                </a:lnTo>
                <a:lnTo>
                  <a:pt x="11520" y="3653"/>
                </a:lnTo>
                <a:lnTo>
                  <a:pt x="11252" y="3142"/>
                </a:lnTo>
                <a:lnTo>
                  <a:pt x="10960" y="2631"/>
                </a:lnTo>
                <a:lnTo>
                  <a:pt x="10619" y="2192"/>
                </a:lnTo>
                <a:lnTo>
                  <a:pt x="10229" y="1754"/>
                </a:lnTo>
                <a:lnTo>
                  <a:pt x="9791" y="1364"/>
                </a:lnTo>
                <a:lnTo>
                  <a:pt x="9353" y="1023"/>
                </a:lnTo>
                <a:lnTo>
                  <a:pt x="8841" y="731"/>
                </a:lnTo>
                <a:lnTo>
                  <a:pt x="8330" y="463"/>
                </a:lnTo>
                <a:lnTo>
                  <a:pt x="7770" y="268"/>
                </a:lnTo>
                <a:lnTo>
                  <a:pt x="7477" y="195"/>
                </a:lnTo>
                <a:lnTo>
                  <a:pt x="7209" y="122"/>
                </a:lnTo>
                <a:lnTo>
                  <a:pt x="6893" y="73"/>
                </a:lnTo>
                <a:lnTo>
                  <a:pt x="6601" y="25"/>
                </a:lnTo>
                <a:lnTo>
                  <a:pt x="6308" y="0"/>
                </a:lnTo>
                <a:lnTo>
                  <a:pt x="5992" y="0"/>
                </a:lnTo>
                <a:lnTo>
                  <a:pt x="5992" y="0"/>
                </a:lnTo>
                <a:close/>
                <a:moveTo>
                  <a:pt x="5992" y="8549"/>
                </a:moveTo>
                <a:lnTo>
                  <a:pt x="5992" y="8549"/>
                </a:lnTo>
                <a:lnTo>
                  <a:pt x="5724" y="8549"/>
                </a:lnTo>
                <a:lnTo>
                  <a:pt x="5480" y="8500"/>
                </a:lnTo>
                <a:lnTo>
                  <a:pt x="5237" y="8451"/>
                </a:lnTo>
                <a:lnTo>
                  <a:pt x="4993" y="8354"/>
                </a:lnTo>
                <a:lnTo>
                  <a:pt x="4774" y="8257"/>
                </a:lnTo>
                <a:lnTo>
                  <a:pt x="4555" y="8110"/>
                </a:lnTo>
                <a:lnTo>
                  <a:pt x="4360" y="7964"/>
                </a:lnTo>
                <a:lnTo>
                  <a:pt x="4189" y="7794"/>
                </a:lnTo>
                <a:lnTo>
                  <a:pt x="4019" y="7623"/>
                </a:lnTo>
                <a:lnTo>
                  <a:pt x="3873" y="7428"/>
                </a:lnTo>
                <a:lnTo>
                  <a:pt x="3727" y="7209"/>
                </a:lnTo>
                <a:lnTo>
                  <a:pt x="3629" y="6990"/>
                </a:lnTo>
                <a:lnTo>
                  <a:pt x="3532" y="6746"/>
                </a:lnTo>
                <a:lnTo>
                  <a:pt x="3483" y="6503"/>
                </a:lnTo>
                <a:lnTo>
                  <a:pt x="3434" y="6259"/>
                </a:lnTo>
                <a:lnTo>
                  <a:pt x="3434" y="5991"/>
                </a:lnTo>
                <a:lnTo>
                  <a:pt x="3434" y="5991"/>
                </a:lnTo>
                <a:lnTo>
                  <a:pt x="3434" y="5724"/>
                </a:lnTo>
                <a:lnTo>
                  <a:pt x="3483" y="5480"/>
                </a:lnTo>
                <a:lnTo>
                  <a:pt x="3532" y="5236"/>
                </a:lnTo>
                <a:lnTo>
                  <a:pt x="3629" y="4993"/>
                </a:lnTo>
                <a:lnTo>
                  <a:pt x="3727" y="4774"/>
                </a:lnTo>
                <a:lnTo>
                  <a:pt x="3873" y="4555"/>
                </a:lnTo>
                <a:lnTo>
                  <a:pt x="4019" y="4360"/>
                </a:lnTo>
                <a:lnTo>
                  <a:pt x="4189" y="4189"/>
                </a:lnTo>
                <a:lnTo>
                  <a:pt x="4360" y="4019"/>
                </a:lnTo>
                <a:lnTo>
                  <a:pt x="4555" y="3873"/>
                </a:lnTo>
                <a:lnTo>
                  <a:pt x="4774" y="3726"/>
                </a:lnTo>
                <a:lnTo>
                  <a:pt x="4993" y="3629"/>
                </a:lnTo>
                <a:lnTo>
                  <a:pt x="5237" y="3532"/>
                </a:lnTo>
                <a:lnTo>
                  <a:pt x="5480" y="3483"/>
                </a:lnTo>
                <a:lnTo>
                  <a:pt x="5724" y="3434"/>
                </a:lnTo>
                <a:lnTo>
                  <a:pt x="5992" y="3434"/>
                </a:lnTo>
                <a:lnTo>
                  <a:pt x="5992" y="3434"/>
                </a:lnTo>
                <a:lnTo>
                  <a:pt x="6260" y="3434"/>
                </a:lnTo>
                <a:lnTo>
                  <a:pt x="6503" y="3483"/>
                </a:lnTo>
                <a:lnTo>
                  <a:pt x="6747" y="3532"/>
                </a:lnTo>
                <a:lnTo>
                  <a:pt x="6990" y="3629"/>
                </a:lnTo>
                <a:lnTo>
                  <a:pt x="7209" y="3726"/>
                </a:lnTo>
                <a:lnTo>
                  <a:pt x="7429" y="3873"/>
                </a:lnTo>
                <a:lnTo>
                  <a:pt x="7623" y="4019"/>
                </a:lnTo>
                <a:lnTo>
                  <a:pt x="7794" y="4189"/>
                </a:lnTo>
                <a:lnTo>
                  <a:pt x="7964" y="4360"/>
                </a:lnTo>
                <a:lnTo>
                  <a:pt x="8111" y="4555"/>
                </a:lnTo>
                <a:lnTo>
                  <a:pt x="8257" y="4774"/>
                </a:lnTo>
                <a:lnTo>
                  <a:pt x="8354" y="4993"/>
                </a:lnTo>
                <a:lnTo>
                  <a:pt x="8452" y="5236"/>
                </a:lnTo>
                <a:lnTo>
                  <a:pt x="8500" y="5480"/>
                </a:lnTo>
                <a:lnTo>
                  <a:pt x="8549" y="5724"/>
                </a:lnTo>
                <a:lnTo>
                  <a:pt x="8549" y="5991"/>
                </a:lnTo>
                <a:lnTo>
                  <a:pt x="8549" y="5991"/>
                </a:lnTo>
                <a:lnTo>
                  <a:pt x="8549" y="6259"/>
                </a:lnTo>
                <a:lnTo>
                  <a:pt x="8500" y="6503"/>
                </a:lnTo>
                <a:lnTo>
                  <a:pt x="8452" y="6746"/>
                </a:lnTo>
                <a:lnTo>
                  <a:pt x="8354" y="6990"/>
                </a:lnTo>
                <a:lnTo>
                  <a:pt x="8257" y="7209"/>
                </a:lnTo>
                <a:lnTo>
                  <a:pt x="8111" y="7428"/>
                </a:lnTo>
                <a:lnTo>
                  <a:pt x="7964" y="7623"/>
                </a:lnTo>
                <a:lnTo>
                  <a:pt x="7794" y="7794"/>
                </a:lnTo>
                <a:lnTo>
                  <a:pt x="7623" y="7964"/>
                </a:lnTo>
                <a:lnTo>
                  <a:pt x="7429" y="8110"/>
                </a:lnTo>
                <a:lnTo>
                  <a:pt x="7209" y="8257"/>
                </a:lnTo>
                <a:lnTo>
                  <a:pt x="6990" y="8354"/>
                </a:lnTo>
                <a:lnTo>
                  <a:pt x="6747" y="8451"/>
                </a:lnTo>
                <a:lnTo>
                  <a:pt x="6503" y="8500"/>
                </a:lnTo>
                <a:lnTo>
                  <a:pt x="6260" y="8549"/>
                </a:lnTo>
                <a:lnTo>
                  <a:pt x="5992" y="8549"/>
                </a:lnTo>
                <a:lnTo>
                  <a:pt x="5992" y="8549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44" name="Google Shape;944;p49"/>
          <p:cNvGrpSpPr/>
          <p:nvPr/>
        </p:nvGrpSpPr>
        <p:grpSpPr>
          <a:xfrm>
            <a:off x="3679335" y="566745"/>
            <a:ext cx="304994" cy="347621"/>
            <a:chOff x="4630125" y="278900"/>
            <a:chExt cx="400675" cy="456675"/>
          </a:xfrm>
        </p:grpSpPr>
        <p:sp>
          <p:nvSpPr>
            <p:cNvPr id="945" name="Google Shape;945;p49"/>
            <p:cNvSpPr/>
            <p:nvPr/>
          </p:nvSpPr>
          <p:spPr>
            <a:xfrm>
              <a:off x="4659350" y="328825"/>
              <a:ext cx="371450" cy="96850"/>
            </a:xfrm>
            <a:custGeom>
              <a:avLst/>
              <a:gdLst/>
              <a:ahLst/>
              <a:cxnLst/>
              <a:rect l="l" t="t" r="r" b="b"/>
              <a:pathLst>
                <a:path w="14858" h="3874" fill="none" extrusionOk="0">
                  <a:moveTo>
                    <a:pt x="12763" y="1"/>
                  </a:moveTo>
                  <a:lnTo>
                    <a:pt x="926" y="1"/>
                  </a:lnTo>
                  <a:lnTo>
                    <a:pt x="926" y="1"/>
                  </a:lnTo>
                  <a:lnTo>
                    <a:pt x="731" y="25"/>
                  </a:lnTo>
                  <a:lnTo>
                    <a:pt x="561" y="74"/>
                  </a:lnTo>
                  <a:lnTo>
                    <a:pt x="390" y="171"/>
                  </a:lnTo>
                  <a:lnTo>
                    <a:pt x="269" y="269"/>
                  </a:lnTo>
                  <a:lnTo>
                    <a:pt x="147" y="415"/>
                  </a:lnTo>
                  <a:lnTo>
                    <a:pt x="74" y="561"/>
                  </a:lnTo>
                  <a:lnTo>
                    <a:pt x="1" y="732"/>
                  </a:lnTo>
                  <a:lnTo>
                    <a:pt x="1" y="926"/>
                  </a:lnTo>
                  <a:lnTo>
                    <a:pt x="1" y="2948"/>
                  </a:lnTo>
                  <a:lnTo>
                    <a:pt x="1" y="2948"/>
                  </a:lnTo>
                  <a:lnTo>
                    <a:pt x="1" y="3143"/>
                  </a:lnTo>
                  <a:lnTo>
                    <a:pt x="74" y="3313"/>
                  </a:lnTo>
                  <a:lnTo>
                    <a:pt x="147" y="3459"/>
                  </a:lnTo>
                  <a:lnTo>
                    <a:pt x="269" y="3605"/>
                  </a:lnTo>
                  <a:lnTo>
                    <a:pt x="390" y="3727"/>
                  </a:lnTo>
                  <a:lnTo>
                    <a:pt x="561" y="3800"/>
                  </a:lnTo>
                  <a:lnTo>
                    <a:pt x="731" y="3849"/>
                  </a:lnTo>
                  <a:lnTo>
                    <a:pt x="926" y="3873"/>
                  </a:lnTo>
                  <a:lnTo>
                    <a:pt x="12763" y="3873"/>
                  </a:lnTo>
                  <a:lnTo>
                    <a:pt x="14857" y="1949"/>
                  </a:lnTo>
                  <a:lnTo>
                    <a:pt x="12763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49"/>
            <p:cNvSpPr/>
            <p:nvPr/>
          </p:nvSpPr>
          <p:spPr>
            <a:xfrm>
              <a:off x="4630125" y="452425"/>
              <a:ext cx="371450" cy="96850"/>
            </a:xfrm>
            <a:custGeom>
              <a:avLst/>
              <a:gdLst/>
              <a:ahLst/>
              <a:cxnLst/>
              <a:rect l="l" t="t" r="r" b="b"/>
              <a:pathLst>
                <a:path w="14858" h="3874" fill="none" extrusionOk="0">
                  <a:moveTo>
                    <a:pt x="2095" y="1"/>
                  </a:moveTo>
                  <a:lnTo>
                    <a:pt x="13932" y="1"/>
                  </a:lnTo>
                  <a:lnTo>
                    <a:pt x="13932" y="1"/>
                  </a:lnTo>
                  <a:lnTo>
                    <a:pt x="14126" y="25"/>
                  </a:lnTo>
                  <a:lnTo>
                    <a:pt x="14297" y="74"/>
                  </a:lnTo>
                  <a:lnTo>
                    <a:pt x="14467" y="147"/>
                  </a:lnTo>
                  <a:lnTo>
                    <a:pt x="14589" y="269"/>
                  </a:lnTo>
                  <a:lnTo>
                    <a:pt x="14711" y="415"/>
                  </a:lnTo>
                  <a:lnTo>
                    <a:pt x="14784" y="561"/>
                  </a:lnTo>
                  <a:lnTo>
                    <a:pt x="14857" y="732"/>
                  </a:lnTo>
                  <a:lnTo>
                    <a:pt x="14857" y="926"/>
                  </a:lnTo>
                  <a:lnTo>
                    <a:pt x="14857" y="2948"/>
                  </a:lnTo>
                  <a:lnTo>
                    <a:pt x="14857" y="2948"/>
                  </a:lnTo>
                  <a:lnTo>
                    <a:pt x="14857" y="3143"/>
                  </a:lnTo>
                  <a:lnTo>
                    <a:pt x="14784" y="3313"/>
                  </a:lnTo>
                  <a:lnTo>
                    <a:pt x="14711" y="3459"/>
                  </a:lnTo>
                  <a:lnTo>
                    <a:pt x="14589" y="3605"/>
                  </a:lnTo>
                  <a:lnTo>
                    <a:pt x="14467" y="3703"/>
                  </a:lnTo>
                  <a:lnTo>
                    <a:pt x="14297" y="3800"/>
                  </a:lnTo>
                  <a:lnTo>
                    <a:pt x="14126" y="3849"/>
                  </a:lnTo>
                  <a:lnTo>
                    <a:pt x="13932" y="3873"/>
                  </a:lnTo>
                  <a:lnTo>
                    <a:pt x="2095" y="3873"/>
                  </a:lnTo>
                  <a:lnTo>
                    <a:pt x="1" y="1925"/>
                  </a:lnTo>
                  <a:lnTo>
                    <a:pt x="2095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49"/>
            <p:cNvSpPr/>
            <p:nvPr/>
          </p:nvSpPr>
          <p:spPr>
            <a:xfrm>
              <a:off x="4808525" y="278900"/>
              <a:ext cx="43875" cy="49950"/>
            </a:xfrm>
            <a:custGeom>
              <a:avLst/>
              <a:gdLst/>
              <a:ahLst/>
              <a:cxnLst/>
              <a:rect l="l" t="t" r="r" b="b"/>
              <a:pathLst>
                <a:path w="1755" h="1998" fill="none" extrusionOk="0">
                  <a:moveTo>
                    <a:pt x="1754" y="1998"/>
                  </a:moveTo>
                  <a:lnTo>
                    <a:pt x="1754" y="585"/>
                  </a:lnTo>
                  <a:lnTo>
                    <a:pt x="1754" y="585"/>
                  </a:lnTo>
                  <a:lnTo>
                    <a:pt x="1754" y="464"/>
                  </a:lnTo>
                  <a:lnTo>
                    <a:pt x="1730" y="366"/>
                  </a:lnTo>
                  <a:lnTo>
                    <a:pt x="1657" y="269"/>
                  </a:lnTo>
                  <a:lnTo>
                    <a:pt x="1584" y="171"/>
                  </a:lnTo>
                  <a:lnTo>
                    <a:pt x="1511" y="98"/>
                  </a:lnTo>
                  <a:lnTo>
                    <a:pt x="1413" y="49"/>
                  </a:lnTo>
                  <a:lnTo>
                    <a:pt x="1291" y="25"/>
                  </a:lnTo>
                  <a:lnTo>
                    <a:pt x="1194" y="1"/>
                  </a:lnTo>
                  <a:lnTo>
                    <a:pt x="561" y="1"/>
                  </a:lnTo>
                  <a:lnTo>
                    <a:pt x="561" y="1"/>
                  </a:lnTo>
                  <a:lnTo>
                    <a:pt x="463" y="25"/>
                  </a:lnTo>
                  <a:lnTo>
                    <a:pt x="342" y="49"/>
                  </a:lnTo>
                  <a:lnTo>
                    <a:pt x="244" y="98"/>
                  </a:lnTo>
                  <a:lnTo>
                    <a:pt x="171" y="171"/>
                  </a:lnTo>
                  <a:lnTo>
                    <a:pt x="98" y="269"/>
                  </a:lnTo>
                  <a:lnTo>
                    <a:pt x="25" y="366"/>
                  </a:lnTo>
                  <a:lnTo>
                    <a:pt x="1" y="464"/>
                  </a:lnTo>
                  <a:lnTo>
                    <a:pt x="1" y="585"/>
                  </a:lnTo>
                  <a:lnTo>
                    <a:pt x="1" y="1998"/>
                  </a:lnTo>
                  <a:lnTo>
                    <a:pt x="1754" y="1998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49"/>
            <p:cNvSpPr/>
            <p:nvPr/>
          </p:nvSpPr>
          <p:spPr>
            <a:xfrm>
              <a:off x="4808525" y="549250"/>
              <a:ext cx="43875" cy="186325"/>
            </a:xfrm>
            <a:custGeom>
              <a:avLst/>
              <a:gdLst/>
              <a:ahLst/>
              <a:cxnLst/>
              <a:rect l="l" t="t" r="r" b="b"/>
              <a:pathLst>
                <a:path w="1755" h="7453" fill="none" extrusionOk="0">
                  <a:moveTo>
                    <a:pt x="1" y="0"/>
                  </a:moveTo>
                  <a:lnTo>
                    <a:pt x="1" y="7453"/>
                  </a:lnTo>
                  <a:lnTo>
                    <a:pt x="1754" y="7453"/>
                  </a:lnTo>
                  <a:lnTo>
                    <a:pt x="1754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49" name="Google Shape;949;p49"/>
          <p:cNvSpPr/>
          <p:nvPr/>
        </p:nvSpPr>
        <p:spPr>
          <a:xfrm>
            <a:off x="4168770" y="588078"/>
            <a:ext cx="349486" cy="304975"/>
          </a:xfrm>
          <a:custGeom>
            <a:avLst/>
            <a:gdLst/>
            <a:ahLst/>
            <a:cxnLst/>
            <a:rect l="l" t="t" r="r" b="b"/>
            <a:pathLst>
              <a:path w="18365" h="16026" fill="none" extrusionOk="0">
                <a:moveTo>
                  <a:pt x="9182" y="0"/>
                </a:moveTo>
                <a:lnTo>
                  <a:pt x="0" y="8841"/>
                </a:lnTo>
                <a:lnTo>
                  <a:pt x="2874" y="8841"/>
                </a:lnTo>
                <a:lnTo>
                  <a:pt x="2874" y="15246"/>
                </a:lnTo>
                <a:lnTo>
                  <a:pt x="2874" y="15246"/>
                </a:lnTo>
                <a:lnTo>
                  <a:pt x="2899" y="15417"/>
                </a:lnTo>
                <a:lnTo>
                  <a:pt x="2947" y="15563"/>
                </a:lnTo>
                <a:lnTo>
                  <a:pt x="3020" y="15685"/>
                </a:lnTo>
                <a:lnTo>
                  <a:pt x="3093" y="15806"/>
                </a:lnTo>
                <a:lnTo>
                  <a:pt x="3215" y="15904"/>
                </a:lnTo>
                <a:lnTo>
                  <a:pt x="3361" y="15977"/>
                </a:lnTo>
                <a:lnTo>
                  <a:pt x="3508" y="16026"/>
                </a:lnTo>
                <a:lnTo>
                  <a:pt x="3654" y="16026"/>
                </a:lnTo>
                <a:lnTo>
                  <a:pt x="7404" y="16026"/>
                </a:lnTo>
                <a:lnTo>
                  <a:pt x="7404" y="13420"/>
                </a:lnTo>
                <a:lnTo>
                  <a:pt x="7404" y="13420"/>
                </a:lnTo>
                <a:lnTo>
                  <a:pt x="7429" y="13127"/>
                </a:lnTo>
                <a:lnTo>
                  <a:pt x="7526" y="12860"/>
                </a:lnTo>
                <a:lnTo>
                  <a:pt x="7648" y="12616"/>
                </a:lnTo>
                <a:lnTo>
                  <a:pt x="7818" y="12421"/>
                </a:lnTo>
                <a:lnTo>
                  <a:pt x="8038" y="12251"/>
                </a:lnTo>
                <a:lnTo>
                  <a:pt x="8257" y="12129"/>
                </a:lnTo>
                <a:lnTo>
                  <a:pt x="8525" y="12031"/>
                </a:lnTo>
                <a:lnTo>
                  <a:pt x="8817" y="12007"/>
                </a:lnTo>
                <a:lnTo>
                  <a:pt x="9548" y="12007"/>
                </a:lnTo>
                <a:lnTo>
                  <a:pt x="9548" y="12007"/>
                </a:lnTo>
                <a:lnTo>
                  <a:pt x="9840" y="12031"/>
                </a:lnTo>
                <a:lnTo>
                  <a:pt x="10108" y="12129"/>
                </a:lnTo>
                <a:lnTo>
                  <a:pt x="10327" y="12251"/>
                </a:lnTo>
                <a:lnTo>
                  <a:pt x="10546" y="12421"/>
                </a:lnTo>
                <a:lnTo>
                  <a:pt x="10717" y="12616"/>
                </a:lnTo>
                <a:lnTo>
                  <a:pt x="10838" y="12860"/>
                </a:lnTo>
                <a:lnTo>
                  <a:pt x="10936" y="13127"/>
                </a:lnTo>
                <a:lnTo>
                  <a:pt x="10960" y="13420"/>
                </a:lnTo>
                <a:lnTo>
                  <a:pt x="10960" y="16026"/>
                </a:lnTo>
                <a:lnTo>
                  <a:pt x="14711" y="16026"/>
                </a:lnTo>
                <a:lnTo>
                  <a:pt x="14711" y="16026"/>
                </a:lnTo>
                <a:lnTo>
                  <a:pt x="14857" y="16026"/>
                </a:lnTo>
                <a:lnTo>
                  <a:pt x="15003" y="15977"/>
                </a:lnTo>
                <a:lnTo>
                  <a:pt x="15149" y="15904"/>
                </a:lnTo>
                <a:lnTo>
                  <a:pt x="15271" y="15806"/>
                </a:lnTo>
                <a:lnTo>
                  <a:pt x="15344" y="15685"/>
                </a:lnTo>
                <a:lnTo>
                  <a:pt x="15417" y="15563"/>
                </a:lnTo>
                <a:lnTo>
                  <a:pt x="15466" y="15417"/>
                </a:lnTo>
                <a:lnTo>
                  <a:pt x="15490" y="15246"/>
                </a:lnTo>
                <a:lnTo>
                  <a:pt x="15490" y="8841"/>
                </a:lnTo>
                <a:lnTo>
                  <a:pt x="18364" y="8841"/>
                </a:lnTo>
                <a:lnTo>
                  <a:pt x="9182" y="0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50" name="Google Shape;950;p49"/>
          <p:cNvGrpSpPr/>
          <p:nvPr/>
        </p:nvGrpSpPr>
        <p:grpSpPr>
          <a:xfrm>
            <a:off x="608826" y="1061734"/>
            <a:ext cx="310532" cy="378678"/>
            <a:chOff x="596350" y="929175"/>
            <a:chExt cx="407950" cy="497475"/>
          </a:xfrm>
        </p:grpSpPr>
        <p:sp>
          <p:nvSpPr>
            <p:cNvPr id="951" name="Google Shape;951;p49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49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49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49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49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49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49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8" name="Google Shape;958;p49"/>
          <p:cNvGrpSpPr/>
          <p:nvPr/>
        </p:nvGrpSpPr>
        <p:grpSpPr>
          <a:xfrm>
            <a:off x="1627064" y="1116902"/>
            <a:ext cx="316126" cy="270683"/>
            <a:chOff x="1934025" y="1001650"/>
            <a:chExt cx="415300" cy="355600"/>
          </a:xfrm>
        </p:grpSpPr>
        <p:sp>
          <p:nvSpPr>
            <p:cNvPr id="959" name="Google Shape;959;p49"/>
            <p:cNvSpPr/>
            <p:nvPr/>
          </p:nvSpPr>
          <p:spPr>
            <a:xfrm>
              <a:off x="1934025" y="1303650"/>
              <a:ext cx="207650" cy="53600"/>
            </a:xfrm>
            <a:custGeom>
              <a:avLst/>
              <a:gdLst/>
              <a:ahLst/>
              <a:cxnLst/>
              <a:rect l="l" t="t" r="r" b="b"/>
              <a:pathLst>
                <a:path w="8306" h="2144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49"/>
            <p:cNvSpPr/>
            <p:nvPr/>
          </p:nvSpPr>
          <p:spPr>
            <a:xfrm>
              <a:off x="2141650" y="1303650"/>
              <a:ext cx="207675" cy="53600"/>
            </a:xfrm>
            <a:custGeom>
              <a:avLst/>
              <a:gdLst/>
              <a:ahLst/>
              <a:cxnLst/>
              <a:rect l="l" t="t" r="r" b="b"/>
              <a:pathLst>
                <a:path w="8307" h="2144" fill="none" extrusionOk="0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49"/>
            <p:cNvSpPr/>
            <p:nvPr/>
          </p:nvSpPr>
          <p:spPr>
            <a:xfrm>
              <a:off x="1934025" y="1001650"/>
              <a:ext cx="207650" cy="331250"/>
            </a:xfrm>
            <a:custGeom>
              <a:avLst/>
              <a:gdLst/>
              <a:ahLst/>
              <a:cxnLst/>
              <a:rect l="l" t="t" r="r" b="b"/>
              <a:pathLst>
                <a:path w="8306" h="13250" fill="none" extrusionOk="0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49"/>
            <p:cNvSpPr/>
            <p:nvPr/>
          </p:nvSpPr>
          <p:spPr>
            <a:xfrm>
              <a:off x="2141650" y="1001650"/>
              <a:ext cx="207675" cy="331250"/>
            </a:xfrm>
            <a:custGeom>
              <a:avLst/>
              <a:gdLst/>
              <a:ahLst/>
              <a:cxnLst/>
              <a:rect l="l" t="t" r="r" b="b"/>
              <a:pathLst>
                <a:path w="8307" h="13250" fill="none" extrusionOk="0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63" name="Google Shape;963;p49"/>
          <p:cNvSpPr/>
          <p:nvPr/>
        </p:nvSpPr>
        <p:spPr>
          <a:xfrm>
            <a:off x="2137830" y="1094183"/>
            <a:ext cx="317953" cy="316107"/>
          </a:xfrm>
          <a:custGeom>
            <a:avLst/>
            <a:gdLst/>
            <a:ahLst/>
            <a:cxnLst/>
            <a:rect l="l" t="t" r="r" b="b"/>
            <a:pathLst>
              <a:path w="16708" h="16611" fill="none" extrusionOk="0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4" name="Google Shape;964;p49"/>
          <p:cNvSpPr/>
          <p:nvPr/>
        </p:nvSpPr>
        <p:spPr>
          <a:xfrm>
            <a:off x="2649966" y="1109940"/>
            <a:ext cx="317040" cy="284594"/>
          </a:xfrm>
          <a:custGeom>
            <a:avLst/>
            <a:gdLst/>
            <a:ahLst/>
            <a:cxnLst/>
            <a:rect l="l" t="t" r="r" b="b"/>
            <a:pathLst>
              <a:path w="16660" h="14955" fill="none" extrusionOk="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5" name="Google Shape;965;p49"/>
          <p:cNvSpPr/>
          <p:nvPr/>
        </p:nvSpPr>
        <p:spPr>
          <a:xfrm>
            <a:off x="3166269" y="1112261"/>
            <a:ext cx="307772" cy="279950"/>
          </a:xfrm>
          <a:custGeom>
            <a:avLst/>
            <a:gdLst/>
            <a:ahLst/>
            <a:cxnLst/>
            <a:rect l="l" t="t" r="r" b="b"/>
            <a:pathLst>
              <a:path w="16173" h="14711" fill="none" extrusionOk="0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6" name="Google Shape;966;p49"/>
          <p:cNvSpPr/>
          <p:nvPr/>
        </p:nvSpPr>
        <p:spPr>
          <a:xfrm>
            <a:off x="3688148" y="1115040"/>
            <a:ext cx="287372" cy="274394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67" name="Google Shape;967;p49"/>
          <p:cNvGrpSpPr/>
          <p:nvPr/>
        </p:nvGrpSpPr>
        <p:grpSpPr>
          <a:xfrm>
            <a:off x="4184981" y="1096502"/>
            <a:ext cx="317040" cy="317497"/>
            <a:chOff x="5294400" y="974850"/>
            <a:chExt cx="416500" cy="417100"/>
          </a:xfrm>
        </p:grpSpPr>
        <p:sp>
          <p:nvSpPr>
            <p:cNvPr id="968" name="Google Shape;968;p49"/>
            <p:cNvSpPr/>
            <p:nvPr/>
          </p:nvSpPr>
          <p:spPr>
            <a:xfrm>
              <a:off x="5325450" y="997975"/>
              <a:ext cx="151650" cy="154700"/>
            </a:xfrm>
            <a:custGeom>
              <a:avLst/>
              <a:gdLst/>
              <a:ahLst/>
              <a:cxnLst/>
              <a:rect l="l" t="t" r="r" b="b"/>
              <a:pathLst>
                <a:path w="6066" h="6188" fill="none" extrusionOk="0">
                  <a:moveTo>
                    <a:pt x="2680" y="74"/>
                  </a:moveTo>
                  <a:lnTo>
                    <a:pt x="2680" y="74"/>
                  </a:lnTo>
                  <a:lnTo>
                    <a:pt x="2607" y="1"/>
                  </a:lnTo>
                  <a:lnTo>
                    <a:pt x="2534" y="1"/>
                  </a:lnTo>
                  <a:lnTo>
                    <a:pt x="2461" y="25"/>
                  </a:lnTo>
                  <a:lnTo>
                    <a:pt x="2436" y="147"/>
                  </a:lnTo>
                  <a:lnTo>
                    <a:pt x="2095" y="1803"/>
                  </a:lnTo>
                  <a:lnTo>
                    <a:pt x="2095" y="1803"/>
                  </a:lnTo>
                  <a:lnTo>
                    <a:pt x="2047" y="1925"/>
                  </a:lnTo>
                  <a:lnTo>
                    <a:pt x="1974" y="2047"/>
                  </a:lnTo>
                  <a:lnTo>
                    <a:pt x="1852" y="2169"/>
                  </a:lnTo>
                  <a:lnTo>
                    <a:pt x="1730" y="2217"/>
                  </a:lnTo>
                  <a:lnTo>
                    <a:pt x="123" y="2753"/>
                  </a:lnTo>
                  <a:lnTo>
                    <a:pt x="123" y="2753"/>
                  </a:lnTo>
                  <a:lnTo>
                    <a:pt x="25" y="2826"/>
                  </a:lnTo>
                  <a:lnTo>
                    <a:pt x="1" y="2875"/>
                  </a:lnTo>
                  <a:lnTo>
                    <a:pt x="25" y="2948"/>
                  </a:lnTo>
                  <a:lnTo>
                    <a:pt x="98" y="3021"/>
                  </a:lnTo>
                  <a:lnTo>
                    <a:pt x="1584" y="3849"/>
                  </a:lnTo>
                  <a:lnTo>
                    <a:pt x="1584" y="3849"/>
                  </a:lnTo>
                  <a:lnTo>
                    <a:pt x="1706" y="3922"/>
                  </a:lnTo>
                  <a:lnTo>
                    <a:pt x="1803" y="4044"/>
                  </a:lnTo>
                  <a:lnTo>
                    <a:pt x="1852" y="4190"/>
                  </a:lnTo>
                  <a:lnTo>
                    <a:pt x="1876" y="4312"/>
                  </a:lnTo>
                  <a:lnTo>
                    <a:pt x="1901" y="6017"/>
                  </a:lnTo>
                  <a:lnTo>
                    <a:pt x="1901" y="6017"/>
                  </a:lnTo>
                  <a:lnTo>
                    <a:pt x="1925" y="6114"/>
                  </a:lnTo>
                  <a:lnTo>
                    <a:pt x="1974" y="6187"/>
                  </a:lnTo>
                  <a:lnTo>
                    <a:pt x="2047" y="6187"/>
                  </a:lnTo>
                  <a:lnTo>
                    <a:pt x="2120" y="6114"/>
                  </a:lnTo>
                  <a:lnTo>
                    <a:pt x="3362" y="4969"/>
                  </a:lnTo>
                  <a:lnTo>
                    <a:pt x="3362" y="4969"/>
                  </a:lnTo>
                  <a:lnTo>
                    <a:pt x="3484" y="4872"/>
                  </a:lnTo>
                  <a:lnTo>
                    <a:pt x="3630" y="4823"/>
                  </a:lnTo>
                  <a:lnTo>
                    <a:pt x="3776" y="4823"/>
                  </a:lnTo>
                  <a:lnTo>
                    <a:pt x="3922" y="4848"/>
                  </a:lnTo>
                  <a:lnTo>
                    <a:pt x="5530" y="5335"/>
                  </a:lnTo>
                  <a:lnTo>
                    <a:pt x="5530" y="5335"/>
                  </a:lnTo>
                  <a:lnTo>
                    <a:pt x="5651" y="5359"/>
                  </a:lnTo>
                  <a:lnTo>
                    <a:pt x="5700" y="5335"/>
                  </a:lnTo>
                  <a:lnTo>
                    <a:pt x="5724" y="5262"/>
                  </a:lnTo>
                  <a:lnTo>
                    <a:pt x="5700" y="5164"/>
                  </a:lnTo>
                  <a:lnTo>
                    <a:pt x="4994" y="3606"/>
                  </a:lnTo>
                  <a:lnTo>
                    <a:pt x="4994" y="3606"/>
                  </a:lnTo>
                  <a:lnTo>
                    <a:pt x="4945" y="3484"/>
                  </a:lnTo>
                  <a:lnTo>
                    <a:pt x="4945" y="3338"/>
                  </a:lnTo>
                  <a:lnTo>
                    <a:pt x="4969" y="3191"/>
                  </a:lnTo>
                  <a:lnTo>
                    <a:pt x="5042" y="3070"/>
                  </a:lnTo>
                  <a:lnTo>
                    <a:pt x="6017" y="1681"/>
                  </a:lnTo>
                  <a:lnTo>
                    <a:pt x="6017" y="1681"/>
                  </a:lnTo>
                  <a:lnTo>
                    <a:pt x="6065" y="1584"/>
                  </a:lnTo>
                  <a:lnTo>
                    <a:pt x="6065" y="1511"/>
                  </a:lnTo>
                  <a:lnTo>
                    <a:pt x="5992" y="1462"/>
                  </a:lnTo>
                  <a:lnTo>
                    <a:pt x="5895" y="1462"/>
                  </a:lnTo>
                  <a:lnTo>
                    <a:pt x="4190" y="1657"/>
                  </a:lnTo>
                  <a:lnTo>
                    <a:pt x="4190" y="1657"/>
                  </a:lnTo>
                  <a:lnTo>
                    <a:pt x="4068" y="1657"/>
                  </a:lnTo>
                  <a:lnTo>
                    <a:pt x="3922" y="1608"/>
                  </a:lnTo>
                  <a:lnTo>
                    <a:pt x="3800" y="1535"/>
                  </a:lnTo>
                  <a:lnTo>
                    <a:pt x="3703" y="1438"/>
                  </a:lnTo>
                  <a:lnTo>
                    <a:pt x="2680" y="74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49"/>
            <p:cNvSpPr/>
            <p:nvPr/>
          </p:nvSpPr>
          <p:spPr>
            <a:xfrm>
              <a:off x="5294400" y="974850"/>
              <a:ext cx="416500" cy="417100"/>
            </a:xfrm>
            <a:custGeom>
              <a:avLst/>
              <a:gdLst/>
              <a:ahLst/>
              <a:cxnLst/>
              <a:rect l="l" t="t" r="r" b="b"/>
              <a:pathLst>
                <a:path w="16660" h="16684" fill="none" extrusionOk="0">
                  <a:moveTo>
                    <a:pt x="4872" y="12202"/>
                  </a:moveTo>
                  <a:lnTo>
                    <a:pt x="4872" y="12202"/>
                  </a:lnTo>
                  <a:lnTo>
                    <a:pt x="5261" y="12178"/>
                  </a:lnTo>
                  <a:lnTo>
                    <a:pt x="5627" y="12154"/>
                  </a:lnTo>
                  <a:lnTo>
                    <a:pt x="5992" y="12105"/>
                  </a:lnTo>
                  <a:lnTo>
                    <a:pt x="6357" y="12032"/>
                  </a:lnTo>
                  <a:lnTo>
                    <a:pt x="6698" y="11959"/>
                  </a:lnTo>
                  <a:lnTo>
                    <a:pt x="7039" y="11861"/>
                  </a:lnTo>
                  <a:lnTo>
                    <a:pt x="7380" y="11740"/>
                  </a:lnTo>
                  <a:lnTo>
                    <a:pt x="7721" y="11618"/>
                  </a:lnTo>
                  <a:lnTo>
                    <a:pt x="8038" y="11472"/>
                  </a:lnTo>
                  <a:lnTo>
                    <a:pt x="8355" y="11301"/>
                  </a:lnTo>
                  <a:lnTo>
                    <a:pt x="8671" y="11131"/>
                  </a:lnTo>
                  <a:lnTo>
                    <a:pt x="8963" y="10936"/>
                  </a:lnTo>
                  <a:lnTo>
                    <a:pt x="9256" y="10741"/>
                  </a:lnTo>
                  <a:lnTo>
                    <a:pt x="9524" y="10522"/>
                  </a:lnTo>
                  <a:lnTo>
                    <a:pt x="9792" y="10303"/>
                  </a:lnTo>
                  <a:lnTo>
                    <a:pt x="10035" y="10059"/>
                  </a:lnTo>
                  <a:lnTo>
                    <a:pt x="10279" y="9791"/>
                  </a:lnTo>
                  <a:lnTo>
                    <a:pt x="10522" y="9523"/>
                  </a:lnTo>
                  <a:lnTo>
                    <a:pt x="10741" y="9255"/>
                  </a:lnTo>
                  <a:lnTo>
                    <a:pt x="10936" y="8963"/>
                  </a:lnTo>
                  <a:lnTo>
                    <a:pt x="11131" y="8671"/>
                  </a:lnTo>
                  <a:lnTo>
                    <a:pt x="11302" y="8379"/>
                  </a:lnTo>
                  <a:lnTo>
                    <a:pt x="11472" y="8062"/>
                  </a:lnTo>
                  <a:lnTo>
                    <a:pt x="11618" y="7721"/>
                  </a:lnTo>
                  <a:lnTo>
                    <a:pt x="11740" y="7404"/>
                  </a:lnTo>
                  <a:lnTo>
                    <a:pt x="11862" y="7063"/>
                  </a:lnTo>
                  <a:lnTo>
                    <a:pt x="11959" y="6722"/>
                  </a:lnTo>
                  <a:lnTo>
                    <a:pt x="12032" y="6357"/>
                  </a:lnTo>
                  <a:lnTo>
                    <a:pt x="12105" y="5992"/>
                  </a:lnTo>
                  <a:lnTo>
                    <a:pt x="12154" y="5626"/>
                  </a:lnTo>
                  <a:lnTo>
                    <a:pt x="12178" y="5261"/>
                  </a:lnTo>
                  <a:lnTo>
                    <a:pt x="12178" y="4896"/>
                  </a:lnTo>
                  <a:lnTo>
                    <a:pt x="12178" y="4896"/>
                  </a:lnTo>
                  <a:lnTo>
                    <a:pt x="12178" y="4531"/>
                  </a:lnTo>
                  <a:lnTo>
                    <a:pt x="12154" y="4190"/>
                  </a:lnTo>
                  <a:lnTo>
                    <a:pt x="12105" y="3849"/>
                  </a:lnTo>
                  <a:lnTo>
                    <a:pt x="12057" y="3508"/>
                  </a:lnTo>
                  <a:lnTo>
                    <a:pt x="11983" y="3191"/>
                  </a:lnTo>
                  <a:lnTo>
                    <a:pt x="11886" y="2850"/>
                  </a:lnTo>
                  <a:lnTo>
                    <a:pt x="11789" y="2533"/>
                  </a:lnTo>
                  <a:lnTo>
                    <a:pt x="11691" y="2217"/>
                  </a:lnTo>
                  <a:lnTo>
                    <a:pt x="11545" y="1925"/>
                  </a:lnTo>
                  <a:lnTo>
                    <a:pt x="11423" y="1632"/>
                  </a:lnTo>
                  <a:lnTo>
                    <a:pt x="11253" y="1340"/>
                  </a:lnTo>
                  <a:lnTo>
                    <a:pt x="11107" y="1048"/>
                  </a:lnTo>
                  <a:lnTo>
                    <a:pt x="10912" y="780"/>
                  </a:lnTo>
                  <a:lnTo>
                    <a:pt x="10717" y="512"/>
                  </a:lnTo>
                  <a:lnTo>
                    <a:pt x="10303" y="0"/>
                  </a:lnTo>
                  <a:lnTo>
                    <a:pt x="10303" y="0"/>
                  </a:lnTo>
                  <a:lnTo>
                    <a:pt x="10644" y="98"/>
                  </a:lnTo>
                  <a:lnTo>
                    <a:pt x="10985" y="220"/>
                  </a:lnTo>
                  <a:lnTo>
                    <a:pt x="11642" y="463"/>
                  </a:lnTo>
                  <a:lnTo>
                    <a:pt x="12251" y="780"/>
                  </a:lnTo>
                  <a:lnTo>
                    <a:pt x="12836" y="1121"/>
                  </a:lnTo>
                  <a:lnTo>
                    <a:pt x="13396" y="1535"/>
                  </a:lnTo>
                  <a:lnTo>
                    <a:pt x="13932" y="1973"/>
                  </a:lnTo>
                  <a:lnTo>
                    <a:pt x="14419" y="2460"/>
                  </a:lnTo>
                  <a:lnTo>
                    <a:pt x="14857" y="2972"/>
                  </a:lnTo>
                  <a:lnTo>
                    <a:pt x="15271" y="3532"/>
                  </a:lnTo>
                  <a:lnTo>
                    <a:pt x="15612" y="4116"/>
                  </a:lnTo>
                  <a:lnTo>
                    <a:pt x="15929" y="4750"/>
                  </a:lnTo>
                  <a:lnTo>
                    <a:pt x="16197" y="5383"/>
                  </a:lnTo>
                  <a:lnTo>
                    <a:pt x="16294" y="5724"/>
                  </a:lnTo>
                  <a:lnTo>
                    <a:pt x="16392" y="6065"/>
                  </a:lnTo>
                  <a:lnTo>
                    <a:pt x="16465" y="6406"/>
                  </a:lnTo>
                  <a:lnTo>
                    <a:pt x="16538" y="6771"/>
                  </a:lnTo>
                  <a:lnTo>
                    <a:pt x="16587" y="7112"/>
                  </a:lnTo>
                  <a:lnTo>
                    <a:pt x="16635" y="7477"/>
                  </a:lnTo>
                  <a:lnTo>
                    <a:pt x="16660" y="7843"/>
                  </a:lnTo>
                  <a:lnTo>
                    <a:pt x="16660" y="8208"/>
                  </a:lnTo>
                  <a:lnTo>
                    <a:pt x="16660" y="8208"/>
                  </a:lnTo>
                  <a:lnTo>
                    <a:pt x="16660" y="8647"/>
                  </a:lnTo>
                  <a:lnTo>
                    <a:pt x="16611" y="9061"/>
                  </a:lnTo>
                  <a:lnTo>
                    <a:pt x="16562" y="9499"/>
                  </a:lnTo>
                  <a:lnTo>
                    <a:pt x="16489" y="9913"/>
                  </a:lnTo>
                  <a:lnTo>
                    <a:pt x="16392" y="10327"/>
                  </a:lnTo>
                  <a:lnTo>
                    <a:pt x="16294" y="10717"/>
                  </a:lnTo>
                  <a:lnTo>
                    <a:pt x="16148" y="11131"/>
                  </a:lnTo>
                  <a:lnTo>
                    <a:pt x="16002" y="11496"/>
                  </a:lnTo>
                  <a:lnTo>
                    <a:pt x="15832" y="11886"/>
                  </a:lnTo>
                  <a:lnTo>
                    <a:pt x="15637" y="12251"/>
                  </a:lnTo>
                  <a:lnTo>
                    <a:pt x="15442" y="12592"/>
                  </a:lnTo>
                  <a:lnTo>
                    <a:pt x="15223" y="12933"/>
                  </a:lnTo>
                  <a:lnTo>
                    <a:pt x="14979" y="13274"/>
                  </a:lnTo>
                  <a:lnTo>
                    <a:pt x="14736" y="13591"/>
                  </a:lnTo>
                  <a:lnTo>
                    <a:pt x="14468" y="13907"/>
                  </a:lnTo>
                  <a:lnTo>
                    <a:pt x="14175" y="14199"/>
                  </a:lnTo>
                  <a:lnTo>
                    <a:pt x="13883" y="14467"/>
                  </a:lnTo>
                  <a:lnTo>
                    <a:pt x="13591" y="14735"/>
                  </a:lnTo>
                  <a:lnTo>
                    <a:pt x="13274" y="15003"/>
                  </a:lnTo>
                  <a:lnTo>
                    <a:pt x="12933" y="15222"/>
                  </a:lnTo>
                  <a:lnTo>
                    <a:pt x="12592" y="15442"/>
                  </a:lnTo>
                  <a:lnTo>
                    <a:pt x="12227" y="15661"/>
                  </a:lnTo>
                  <a:lnTo>
                    <a:pt x="11862" y="15831"/>
                  </a:lnTo>
                  <a:lnTo>
                    <a:pt x="11496" y="16002"/>
                  </a:lnTo>
                  <a:lnTo>
                    <a:pt x="11107" y="16172"/>
                  </a:lnTo>
                  <a:lnTo>
                    <a:pt x="10717" y="16294"/>
                  </a:lnTo>
                  <a:lnTo>
                    <a:pt x="10303" y="16416"/>
                  </a:lnTo>
                  <a:lnTo>
                    <a:pt x="9913" y="16513"/>
                  </a:lnTo>
                  <a:lnTo>
                    <a:pt x="9475" y="16586"/>
                  </a:lnTo>
                  <a:lnTo>
                    <a:pt x="9061" y="16635"/>
                  </a:lnTo>
                  <a:lnTo>
                    <a:pt x="8622" y="16659"/>
                  </a:lnTo>
                  <a:lnTo>
                    <a:pt x="8208" y="16684"/>
                  </a:lnTo>
                  <a:lnTo>
                    <a:pt x="8208" y="16684"/>
                  </a:lnTo>
                  <a:lnTo>
                    <a:pt x="7819" y="16659"/>
                  </a:lnTo>
                  <a:lnTo>
                    <a:pt x="7453" y="16635"/>
                  </a:lnTo>
                  <a:lnTo>
                    <a:pt x="7112" y="16611"/>
                  </a:lnTo>
                  <a:lnTo>
                    <a:pt x="6747" y="16562"/>
                  </a:lnTo>
                  <a:lnTo>
                    <a:pt x="6406" y="16489"/>
                  </a:lnTo>
                  <a:lnTo>
                    <a:pt x="6065" y="16391"/>
                  </a:lnTo>
                  <a:lnTo>
                    <a:pt x="5724" y="16294"/>
                  </a:lnTo>
                  <a:lnTo>
                    <a:pt x="5383" y="16197"/>
                  </a:lnTo>
                  <a:lnTo>
                    <a:pt x="4726" y="15929"/>
                  </a:lnTo>
                  <a:lnTo>
                    <a:pt x="4117" y="15636"/>
                  </a:lnTo>
                  <a:lnTo>
                    <a:pt x="3532" y="15271"/>
                  </a:lnTo>
                  <a:lnTo>
                    <a:pt x="2972" y="14857"/>
                  </a:lnTo>
                  <a:lnTo>
                    <a:pt x="2436" y="14419"/>
                  </a:lnTo>
                  <a:lnTo>
                    <a:pt x="1974" y="13932"/>
                  </a:lnTo>
                  <a:lnTo>
                    <a:pt x="1511" y="13420"/>
                  </a:lnTo>
                  <a:lnTo>
                    <a:pt x="1121" y="12860"/>
                  </a:lnTo>
                  <a:lnTo>
                    <a:pt x="756" y="12275"/>
                  </a:lnTo>
                  <a:lnTo>
                    <a:pt x="464" y="11642"/>
                  </a:lnTo>
                  <a:lnTo>
                    <a:pt x="196" y="10985"/>
                  </a:lnTo>
                  <a:lnTo>
                    <a:pt x="98" y="10668"/>
                  </a:lnTo>
                  <a:lnTo>
                    <a:pt x="1" y="10327"/>
                  </a:lnTo>
                  <a:lnTo>
                    <a:pt x="1" y="10327"/>
                  </a:lnTo>
                  <a:lnTo>
                    <a:pt x="488" y="10741"/>
                  </a:lnTo>
                  <a:lnTo>
                    <a:pt x="756" y="10936"/>
                  </a:lnTo>
                  <a:lnTo>
                    <a:pt x="1048" y="11106"/>
                  </a:lnTo>
                  <a:lnTo>
                    <a:pt x="1316" y="11277"/>
                  </a:lnTo>
                  <a:lnTo>
                    <a:pt x="1608" y="11423"/>
                  </a:lnTo>
                  <a:lnTo>
                    <a:pt x="1901" y="11569"/>
                  </a:lnTo>
                  <a:lnTo>
                    <a:pt x="2217" y="11691"/>
                  </a:lnTo>
                  <a:lnTo>
                    <a:pt x="2534" y="11813"/>
                  </a:lnTo>
                  <a:lnTo>
                    <a:pt x="2850" y="11910"/>
                  </a:lnTo>
                  <a:lnTo>
                    <a:pt x="3167" y="11983"/>
                  </a:lnTo>
                  <a:lnTo>
                    <a:pt x="3508" y="12056"/>
                  </a:lnTo>
                  <a:lnTo>
                    <a:pt x="3849" y="12129"/>
                  </a:lnTo>
                  <a:lnTo>
                    <a:pt x="4190" y="12154"/>
                  </a:lnTo>
                  <a:lnTo>
                    <a:pt x="4531" y="12178"/>
                  </a:lnTo>
                  <a:lnTo>
                    <a:pt x="4872" y="12202"/>
                  </a:lnTo>
                  <a:lnTo>
                    <a:pt x="4872" y="12202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0" name="Google Shape;970;p49"/>
          <p:cNvGrpSpPr/>
          <p:nvPr/>
        </p:nvGrpSpPr>
        <p:grpSpPr>
          <a:xfrm>
            <a:off x="4658657" y="1060821"/>
            <a:ext cx="393046" cy="382846"/>
            <a:chOff x="5916675" y="927975"/>
            <a:chExt cx="516350" cy="502950"/>
          </a:xfrm>
        </p:grpSpPr>
        <p:sp>
          <p:nvSpPr>
            <p:cNvPr id="971" name="Google Shape;971;p49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49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3" name="Google Shape;973;p49"/>
          <p:cNvGrpSpPr/>
          <p:nvPr/>
        </p:nvGrpSpPr>
        <p:grpSpPr>
          <a:xfrm>
            <a:off x="584715" y="1648962"/>
            <a:ext cx="354110" cy="239169"/>
            <a:chOff x="564675" y="1700625"/>
            <a:chExt cx="465200" cy="314200"/>
          </a:xfrm>
        </p:grpSpPr>
        <p:sp>
          <p:nvSpPr>
            <p:cNvPr id="974" name="Google Shape;974;p49"/>
            <p:cNvSpPr/>
            <p:nvPr/>
          </p:nvSpPr>
          <p:spPr>
            <a:xfrm>
              <a:off x="564675" y="1700625"/>
              <a:ext cx="465200" cy="29250"/>
            </a:xfrm>
            <a:custGeom>
              <a:avLst/>
              <a:gdLst/>
              <a:ahLst/>
              <a:cxnLst/>
              <a:rect l="l" t="t" r="r" b="b"/>
              <a:pathLst>
                <a:path w="18608" h="1170" fill="none" extrusionOk="0">
                  <a:moveTo>
                    <a:pt x="18608" y="1170"/>
                  </a:moveTo>
                  <a:lnTo>
                    <a:pt x="18608" y="488"/>
                  </a:lnTo>
                  <a:lnTo>
                    <a:pt x="18608" y="488"/>
                  </a:lnTo>
                  <a:lnTo>
                    <a:pt x="18608" y="390"/>
                  </a:lnTo>
                  <a:lnTo>
                    <a:pt x="18559" y="293"/>
                  </a:lnTo>
                  <a:lnTo>
                    <a:pt x="18535" y="220"/>
                  </a:lnTo>
                  <a:lnTo>
                    <a:pt x="18462" y="147"/>
                  </a:lnTo>
                  <a:lnTo>
                    <a:pt x="18389" y="74"/>
                  </a:lnTo>
                  <a:lnTo>
                    <a:pt x="18316" y="49"/>
                  </a:lnTo>
                  <a:lnTo>
                    <a:pt x="18218" y="1"/>
                  </a:lnTo>
                  <a:lnTo>
                    <a:pt x="18121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49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0"/>
                  </a:lnTo>
                  <a:lnTo>
                    <a:pt x="1" y="488"/>
                  </a:lnTo>
                  <a:lnTo>
                    <a:pt x="1" y="117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49"/>
            <p:cNvSpPr/>
            <p:nvPr/>
          </p:nvSpPr>
          <p:spPr>
            <a:xfrm>
              <a:off x="564675" y="1732300"/>
              <a:ext cx="465200" cy="272175"/>
            </a:xfrm>
            <a:custGeom>
              <a:avLst/>
              <a:gdLst/>
              <a:ahLst/>
              <a:cxnLst/>
              <a:rect l="l" t="t" r="r" b="b"/>
              <a:pathLst>
                <a:path w="18608" h="10887" fill="none" extrusionOk="0">
                  <a:moveTo>
                    <a:pt x="13493" y="7209"/>
                  </a:moveTo>
                  <a:lnTo>
                    <a:pt x="18608" y="10887"/>
                  </a:lnTo>
                  <a:lnTo>
                    <a:pt x="18608" y="10887"/>
                  </a:lnTo>
                  <a:lnTo>
                    <a:pt x="18608" y="10814"/>
                  </a:lnTo>
                  <a:lnTo>
                    <a:pt x="18608" y="0"/>
                  </a:lnTo>
                  <a:lnTo>
                    <a:pt x="9450" y="6625"/>
                  </a:lnTo>
                  <a:lnTo>
                    <a:pt x="9450" y="6625"/>
                  </a:lnTo>
                  <a:lnTo>
                    <a:pt x="9377" y="6673"/>
                  </a:lnTo>
                  <a:lnTo>
                    <a:pt x="9304" y="6673"/>
                  </a:lnTo>
                  <a:lnTo>
                    <a:pt x="9304" y="6673"/>
                  </a:lnTo>
                  <a:lnTo>
                    <a:pt x="9231" y="6673"/>
                  </a:lnTo>
                  <a:lnTo>
                    <a:pt x="9158" y="6625"/>
                  </a:lnTo>
                  <a:lnTo>
                    <a:pt x="1" y="0"/>
                  </a:lnTo>
                  <a:lnTo>
                    <a:pt x="1" y="10814"/>
                  </a:lnTo>
                  <a:lnTo>
                    <a:pt x="1" y="10814"/>
                  </a:lnTo>
                  <a:lnTo>
                    <a:pt x="1" y="10887"/>
                  </a:lnTo>
                  <a:lnTo>
                    <a:pt x="5115" y="7209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49"/>
            <p:cNvSpPr/>
            <p:nvPr/>
          </p:nvSpPr>
          <p:spPr>
            <a:xfrm>
              <a:off x="572600" y="2014200"/>
              <a:ext cx="449375" cy="625"/>
            </a:xfrm>
            <a:custGeom>
              <a:avLst/>
              <a:gdLst/>
              <a:ahLst/>
              <a:cxnLst/>
              <a:rect l="l" t="t" r="r" b="b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25"/>
                  </a:lnTo>
                  <a:lnTo>
                    <a:pt x="171" y="25"/>
                  </a:lnTo>
                  <a:lnTo>
                    <a:pt x="17804" y="25"/>
                  </a:lnTo>
                  <a:lnTo>
                    <a:pt x="17804" y="25"/>
                  </a:lnTo>
                  <a:lnTo>
                    <a:pt x="17877" y="25"/>
                  </a:lnTo>
                  <a:lnTo>
                    <a:pt x="17974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7" name="Google Shape;977;p49"/>
          <p:cNvGrpSpPr/>
          <p:nvPr/>
        </p:nvGrpSpPr>
        <p:grpSpPr>
          <a:xfrm>
            <a:off x="1096393" y="1590559"/>
            <a:ext cx="354110" cy="346708"/>
            <a:chOff x="1236875" y="1623900"/>
            <a:chExt cx="465200" cy="455475"/>
          </a:xfrm>
        </p:grpSpPr>
        <p:sp>
          <p:nvSpPr>
            <p:cNvPr id="978" name="Google Shape;978;p49"/>
            <p:cNvSpPr/>
            <p:nvPr/>
          </p:nvSpPr>
          <p:spPr>
            <a:xfrm>
              <a:off x="1236875" y="1623900"/>
              <a:ext cx="465200" cy="445125"/>
            </a:xfrm>
            <a:custGeom>
              <a:avLst/>
              <a:gdLst/>
              <a:ahLst/>
              <a:cxnLst/>
              <a:rect l="l" t="t" r="r" b="b"/>
              <a:pathLst>
                <a:path w="18608" h="17805" fill="none" extrusionOk="0">
                  <a:moveTo>
                    <a:pt x="13493" y="14127"/>
                  </a:moveTo>
                  <a:lnTo>
                    <a:pt x="18608" y="17804"/>
                  </a:lnTo>
                  <a:lnTo>
                    <a:pt x="18608" y="17804"/>
                  </a:lnTo>
                  <a:lnTo>
                    <a:pt x="18608" y="17731"/>
                  </a:lnTo>
                  <a:lnTo>
                    <a:pt x="18608" y="6723"/>
                  </a:lnTo>
                  <a:lnTo>
                    <a:pt x="9304" y="1"/>
                  </a:lnTo>
                  <a:lnTo>
                    <a:pt x="1" y="6723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1" y="17804"/>
                  </a:lnTo>
                  <a:lnTo>
                    <a:pt x="5115" y="14127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49"/>
            <p:cNvSpPr/>
            <p:nvPr/>
          </p:nvSpPr>
          <p:spPr>
            <a:xfrm>
              <a:off x="1244800" y="2078750"/>
              <a:ext cx="449375" cy="625"/>
            </a:xfrm>
            <a:custGeom>
              <a:avLst/>
              <a:gdLst/>
              <a:ahLst/>
              <a:cxnLst/>
              <a:rect l="l" t="t" r="r" b="b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0"/>
                  </a:lnTo>
                  <a:lnTo>
                    <a:pt x="171" y="24"/>
                  </a:lnTo>
                  <a:lnTo>
                    <a:pt x="17804" y="24"/>
                  </a:lnTo>
                  <a:lnTo>
                    <a:pt x="17804" y="24"/>
                  </a:lnTo>
                  <a:lnTo>
                    <a:pt x="17877" y="0"/>
                  </a:lnTo>
                  <a:lnTo>
                    <a:pt x="17974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49"/>
            <p:cNvSpPr/>
            <p:nvPr/>
          </p:nvSpPr>
          <p:spPr>
            <a:xfrm>
              <a:off x="1236875" y="1791950"/>
              <a:ext cx="465200" cy="171725"/>
            </a:xfrm>
            <a:custGeom>
              <a:avLst/>
              <a:gdLst/>
              <a:ahLst/>
              <a:cxnLst/>
              <a:rect l="l" t="t" r="r" b="b"/>
              <a:pathLst>
                <a:path w="18608" h="6869" fill="none" extrusionOk="0">
                  <a:moveTo>
                    <a:pt x="18608" y="1"/>
                  </a:moveTo>
                  <a:lnTo>
                    <a:pt x="9450" y="6820"/>
                  </a:lnTo>
                  <a:lnTo>
                    <a:pt x="9450" y="6820"/>
                  </a:lnTo>
                  <a:lnTo>
                    <a:pt x="9377" y="6845"/>
                  </a:lnTo>
                  <a:lnTo>
                    <a:pt x="9304" y="6869"/>
                  </a:lnTo>
                  <a:lnTo>
                    <a:pt x="9304" y="6869"/>
                  </a:lnTo>
                  <a:lnTo>
                    <a:pt x="9231" y="6845"/>
                  </a:lnTo>
                  <a:lnTo>
                    <a:pt x="9158" y="6820"/>
                  </a:ln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49"/>
            <p:cNvSpPr/>
            <p:nvPr/>
          </p:nvSpPr>
          <p:spPr>
            <a:xfrm>
              <a:off x="1330025" y="1750550"/>
              <a:ext cx="278900" cy="110850"/>
            </a:xfrm>
            <a:custGeom>
              <a:avLst/>
              <a:gdLst/>
              <a:ahLst/>
              <a:cxnLst/>
              <a:rect l="l" t="t" r="r" b="b"/>
              <a:pathLst>
                <a:path w="11156" h="4434" fill="none" extrusionOk="0">
                  <a:moveTo>
                    <a:pt x="1" y="4433"/>
                  </a:moveTo>
                  <a:lnTo>
                    <a:pt x="1" y="1"/>
                  </a:lnTo>
                  <a:lnTo>
                    <a:pt x="11155" y="1"/>
                  </a:lnTo>
                  <a:lnTo>
                    <a:pt x="11155" y="4433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49"/>
            <p:cNvSpPr/>
            <p:nvPr/>
          </p:nvSpPr>
          <p:spPr>
            <a:xfrm>
              <a:off x="1402500" y="1810225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49"/>
            <p:cNvSpPr/>
            <p:nvPr/>
          </p:nvSpPr>
          <p:spPr>
            <a:xfrm>
              <a:off x="1402500" y="1844325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49"/>
            <p:cNvSpPr/>
            <p:nvPr/>
          </p:nvSpPr>
          <p:spPr>
            <a:xfrm>
              <a:off x="1402500" y="1878425"/>
              <a:ext cx="85250" cy="25"/>
            </a:xfrm>
            <a:custGeom>
              <a:avLst/>
              <a:gdLst/>
              <a:ahLst/>
              <a:cxnLst/>
              <a:rect l="l" t="t" r="r" b="b"/>
              <a:pathLst>
                <a:path w="3410" h="1" fill="none" extrusionOk="0">
                  <a:moveTo>
                    <a:pt x="0" y="0"/>
                  </a:moveTo>
                  <a:lnTo>
                    <a:pt x="3410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5" name="Google Shape;985;p49"/>
          <p:cNvGrpSpPr/>
          <p:nvPr/>
        </p:nvGrpSpPr>
        <p:grpSpPr>
          <a:xfrm>
            <a:off x="1619185" y="1597981"/>
            <a:ext cx="331883" cy="331864"/>
            <a:chOff x="1923675" y="1633650"/>
            <a:chExt cx="436000" cy="435975"/>
          </a:xfrm>
        </p:grpSpPr>
        <p:sp>
          <p:nvSpPr>
            <p:cNvPr id="986" name="Google Shape;986;p49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49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49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49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49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49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2" name="Google Shape;992;p49"/>
          <p:cNvGrpSpPr/>
          <p:nvPr/>
        </p:nvGrpSpPr>
        <p:grpSpPr>
          <a:xfrm>
            <a:off x="2129475" y="1596591"/>
            <a:ext cx="334643" cy="334643"/>
            <a:chOff x="2594050" y="1631825"/>
            <a:chExt cx="439625" cy="439625"/>
          </a:xfrm>
        </p:grpSpPr>
        <p:sp>
          <p:nvSpPr>
            <p:cNvPr id="993" name="Google Shape;993;p49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49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49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49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97" name="Google Shape;997;p49"/>
          <p:cNvSpPr/>
          <p:nvPr/>
        </p:nvSpPr>
        <p:spPr>
          <a:xfrm>
            <a:off x="2655979" y="1611420"/>
            <a:ext cx="304994" cy="304994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98" name="Google Shape;998;p49"/>
          <p:cNvGrpSpPr/>
          <p:nvPr/>
        </p:nvGrpSpPr>
        <p:grpSpPr>
          <a:xfrm>
            <a:off x="3184346" y="1571567"/>
            <a:ext cx="271615" cy="384691"/>
            <a:chOff x="3979850" y="1598950"/>
            <a:chExt cx="356825" cy="505375"/>
          </a:xfrm>
        </p:grpSpPr>
        <p:sp>
          <p:nvSpPr>
            <p:cNvPr id="999" name="Google Shape;999;p49"/>
            <p:cNvSpPr/>
            <p:nvPr/>
          </p:nvSpPr>
          <p:spPr>
            <a:xfrm>
              <a:off x="3979850" y="1602600"/>
              <a:ext cx="44475" cy="501725"/>
            </a:xfrm>
            <a:custGeom>
              <a:avLst/>
              <a:gdLst/>
              <a:ahLst/>
              <a:cxnLst/>
              <a:rect l="l" t="t" r="r" b="b"/>
              <a:pathLst>
                <a:path w="1779" h="20069" fill="none" extrusionOk="0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49"/>
            <p:cNvSpPr/>
            <p:nvPr/>
          </p:nvSpPr>
          <p:spPr>
            <a:xfrm>
              <a:off x="4037075" y="1598950"/>
              <a:ext cx="299600" cy="228950"/>
            </a:xfrm>
            <a:custGeom>
              <a:avLst/>
              <a:gdLst/>
              <a:ahLst/>
              <a:cxnLst/>
              <a:rect l="l" t="t" r="r" b="b"/>
              <a:pathLst>
                <a:path w="11984" h="9158" fill="none" extrusionOk="0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1" name="Google Shape;1001;p49"/>
          <p:cNvGrpSpPr/>
          <p:nvPr/>
        </p:nvGrpSpPr>
        <p:grpSpPr>
          <a:xfrm>
            <a:off x="3652921" y="1654062"/>
            <a:ext cx="357821" cy="219701"/>
            <a:chOff x="4595425" y="1707325"/>
            <a:chExt cx="470075" cy="288625"/>
          </a:xfrm>
        </p:grpSpPr>
        <p:sp>
          <p:nvSpPr>
            <p:cNvPr id="1002" name="Google Shape;1002;p49"/>
            <p:cNvSpPr/>
            <p:nvPr/>
          </p:nvSpPr>
          <p:spPr>
            <a:xfrm>
              <a:off x="4809750" y="17073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9"/>
                  </a:moveTo>
                  <a:lnTo>
                    <a:pt x="0" y="829"/>
                  </a:lnTo>
                  <a:lnTo>
                    <a:pt x="25" y="658"/>
                  </a:lnTo>
                  <a:lnTo>
                    <a:pt x="73" y="512"/>
                  </a:lnTo>
                  <a:lnTo>
                    <a:pt x="146" y="366"/>
                  </a:lnTo>
                  <a:lnTo>
                    <a:pt x="244" y="244"/>
                  </a:lnTo>
                  <a:lnTo>
                    <a:pt x="366" y="147"/>
                  </a:lnTo>
                  <a:lnTo>
                    <a:pt x="512" y="74"/>
                  </a:lnTo>
                  <a:lnTo>
                    <a:pt x="658" y="25"/>
                  </a:lnTo>
                  <a:lnTo>
                    <a:pt x="828" y="1"/>
                  </a:lnTo>
                  <a:lnTo>
                    <a:pt x="828" y="1"/>
                  </a:lnTo>
                  <a:lnTo>
                    <a:pt x="999" y="25"/>
                  </a:lnTo>
                  <a:lnTo>
                    <a:pt x="1145" y="74"/>
                  </a:lnTo>
                  <a:lnTo>
                    <a:pt x="1291" y="147"/>
                  </a:lnTo>
                  <a:lnTo>
                    <a:pt x="1413" y="244"/>
                  </a:lnTo>
                  <a:lnTo>
                    <a:pt x="1510" y="366"/>
                  </a:lnTo>
                  <a:lnTo>
                    <a:pt x="1583" y="512"/>
                  </a:lnTo>
                  <a:lnTo>
                    <a:pt x="1632" y="658"/>
                  </a:lnTo>
                  <a:lnTo>
                    <a:pt x="1656" y="829"/>
                  </a:lnTo>
                  <a:lnTo>
                    <a:pt x="1656" y="829"/>
                  </a:lnTo>
                  <a:lnTo>
                    <a:pt x="1632" y="999"/>
                  </a:lnTo>
                  <a:lnTo>
                    <a:pt x="1583" y="1170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5"/>
                  </a:lnTo>
                  <a:lnTo>
                    <a:pt x="1145" y="1608"/>
                  </a:lnTo>
                  <a:lnTo>
                    <a:pt x="999" y="1657"/>
                  </a:lnTo>
                  <a:lnTo>
                    <a:pt x="828" y="1657"/>
                  </a:lnTo>
                  <a:lnTo>
                    <a:pt x="828" y="1657"/>
                  </a:lnTo>
                  <a:lnTo>
                    <a:pt x="658" y="1657"/>
                  </a:lnTo>
                  <a:lnTo>
                    <a:pt x="512" y="1608"/>
                  </a:lnTo>
                  <a:lnTo>
                    <a:pt x="366" y="1535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70"/>
                  </a:lnTo>
                  <a:lnTo>
                    <a:pt x="25" y="999"/>
                  </a:lnTo>
                  <a:lnTo>
                    <a:pt x="0" y="829"/>
                  </a:lnTo>
                  <a:lnTo>
                    <a:pt x="0" y="82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49"/>
            <p:cNvSpPr/>
            <p:nvPr/>
          </p:nvSpPr>
          <p:spPr>
            <a:xfrm>
              <a:off x="5024075" y="17615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6" y="828"/>
                  </a:lnTo>
                  <a:lnTo>
                    <a:pt x="1656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49"/>
            <p:cNvSpPr/>
            <p:nvPr/>
          </p:nvSpPr>
          <p:spPr>
            <a:xfrm>
              <a:off x="4628900" y="1760300"/>
              <a:ext cx="403100" cy="177825"/>
            </a:xfrm>
            <a:custGeom>
              <a:avLst/>
              <a:gdLst/>
              <a:ahLst/>
              <a:cxnLst/>
              <a:rect l="l" t="t" r="r" b="b"/>
              <a:pathLst>
                <a:path w="16124" h="7113" fill="none" extrusionOk="0">
                  <a:moveTo>
                    <a:pt x="14663" y="7112"/>
                  </a:moveTo>
                  <a:lnTo>
                    <a:pt x="16124" y="2095"/>
                  </a:lnTo>
                  <a:lnTo>
                    <a:pt x="16124" y="2095"/>
                  </a:lnTo>
                  <a:lnTo>
                    <a:pt x="16002" y="2046"/>
                  </a:lnTo>
                  <a:lnTo>
                    <a:pt x="15880" y="1973"/>
                  </a:lnTo>
                  <a:lnTo>
                    <a:pt x="15759" y="1876"/>
                  </a:lnTo>
                  <a:lnTo>
                    <a:pt x="15661" y="1778"/>
                  </a:lnTo>
                  <a:lnTo>
                    <a:pt x="11131" y="3434"/>
                  </a:lnTo>
                  <a:lnTo>
                    <a:pt x="8403" y="0"/>
                  </a:lnTo>
                  <a:lnTo>
                    <a:pt x="8403" y="0"/>
                  </a:lnTo>
                  <a:lnTo>
                    <a:pt x="8233" y="25"/>
                  </a:lnTo>
                  <a:lnTo>
                    <a:pt x="8062" y="25"/>
                  </a:lnTo>
                  <a:lnTo>
                    <a:pt x="8062" y="25"/>
                  </a:lnTo>
                  <a:lnTo>
                    <a:pt x="7892" y="25"/>
                  </a:lnTo>
                  <a:lnTo>
                    <a:pt x="7721" y="0"/>
                  </a:lnTo>
                  <a:lnTo>
                    <a:pt x="4994" y="3434"/>
                  </a:lnTo>
                  <a:lnTo>
                    <a:pt x="464" y="1778"/>
                  </a:lnTo>
                  <a:lnTo>
                    <a:pt x="464" y="1778"/>
                  </a:lnTo>
                  <a:lnTo>
                    <a:pt x="366" y="1876"/>
                  </a:lnTo>
                  <a:lnTo>
                    <a:pt x="244" y="1973"/>
                  </a:lnTo>
                  <a:lnTo>
                    <a:pt x="123" y="2046"/>
                  </a:lnTo>
                  <a:lnTo>
                    <a:pt x="1" y="2095"/>
                  </a:lnTo>
                  <a:lnTo>
                    <a:pt x="1462" y="7112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49"/>
            <p:cNvSpPr/>
            <p:nvPr/>
          </p:nvSpPr>
          <p:spPr>
            <a:xfrm>
              <a:off x="4595425" y="17615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7" y="828"/>
                  </a:lnTo>
                  <a:lnTo>
                    <a:pt x="1657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49"/>
            <p:cNvSpPr/>
            <p:nvPr/>
          </p:nvSpPr>
          <p:spPr>
            <a:xfrm>
              <a:off x="4667275" y="1951475"/>
              <a:ext cx="326375" cy="44475"/>
            </a:xfrm>
            <a:custGeom>
              <a:avLst/>
              <a:gdLst/>
              <a:ahLst/>
              <a:cxnLst/>
              <a:rect l="l" t="t" r="r" b="b"/>
              <a:pathLst>
                <a:path w="13055" h="1779" fill="none" extrusionOk="0">
                  <a:moveTo>
                    <a:pt x="6527" y="1535"/>
                  </a:moveTo>
                  <a:lnTo>
                    <a:pt x="6527" y="1535"/>
                  </a:lnTo>
                  <a:lnTo>
                    <a:pt x="8232" y="1535"/>
                  </a:lnTo>
                  <a:lnTo>
                    <a:pt x="9815" y="1584"/>
                  </a:lnTo>
                  <a:lnTo>
                    <a:pt x="11252" y="1657"/>
                  </a:lnTo>
                  <a:lnTo>
                    <a:pt x="12543" y="1779"/>
                  </a:lnTo>
                  <a:lnTo>
                    <a:pt x="13054" y="1"/>
                  </a:lnTo>
                  <a:lnTo>
                    <a:pt x="0" y="1"/>
                  </a:lnTo>
                  <a:lnTo>
                    <a:pt x="512" y="1779"/>
                  </a:lnTo>
                  <a:lnTo>
                    <a:pt x="512" y="1779"/>
                  </a:lnTo>
                  <a:lnTo>
                    <a:pt x="1803" y="1681"/>
                  </a:lnTo>
                  <a:lnTo>
                    <a:pt x="3239" y="1584"/>
                  </a:lnTo>
                  <a:lnTo>
                    <a:pt x="4823" y="1535"/>
                  </a:lnTo>
                  <a:lnTo>
                    <a:pt x="6527" y="1535"/>
                  </a:lnTo>
                  <a:lnTo>
                    <a:pt x="6527" y="1535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7" name="Google Shape;1007;p49"/>
          <p:cNvGrpSpPr/>
          <p:nvPr/>
        </p:nvGrpSpPr>
        <p:grpSpPr>
          <a:xfrm>
            <a:off x="4181746" y="1600302"/>
            <a:ext cx="323529" cy="327221"/>
            <a:chOff x="5290150" y="1636700"/>
            <a:chExt cx="425025" cy="429875"/>
          </a:xfrm>
        </p:grpSpPr>
        <p:sp>
          <p:nvSpPr>
            <p:cNvPr id="1008" name="Google Shape;1008;p49"/>
            <p:cNvSpPr/>
            <p:nvPr/>
          </p:nvSpPr>
          <p:spPr>
            <a:xfrm>
              <a:off x="5396700" y="1939925"/>
              <a:ext cx="211900" cy="126650"/>
            </a:xfrm>
            <a:custGeom>
              <a:avLst/>
              <a:gdLst/>
              <a:ahLst/>
              <a:cxnLst/>
              <a:rect l="l" t="t" r="r" b="b"/>
              <a:pathLst>
                <a:path w="8476" h="5066" fill="none" extrusionOk="0">
                  <a:moveTo>
                    <a:pt x="3167" y="0"/>
                  </a:moveTo>
                  <a:lnTo>
                    <a:pt x="3167" y="2825"/>
                  </a:lnTo>
                  <a:lnTo>
                    <a:pt x="3167" y="2825"/>
                  </a:lnTo>
                  <a:lnTo>
                    <a:pt x="2606" y="2947"/>
                  </a:lnTo>
                  <a:lnTo>
                    <a:pt x="2071" y="3093"/>
                  </a:lnTo>
                  <a:lnTo>
                    <a:pt x="1584" y="3288"/>
                  </a:lnTo>
                  <a:lnTo>
                    <a:pt x="1145" y="3483"/>
                  </a:lnTo>
                  <a:lnTo>
                    <a:pt x="780" y="3702"/>
                  </a:lnTo>
                  <a:lnTo>
                    <a:pt x="609" y="3848"/>
                  </a:lnTo>
                  <a:lnTo>
                    <a:pt x="463" y="3970"/>
                  </a:lnTo>
                  <a:lnTo>
                    <a:pt x="317" y="4116"/>
                  </a:lnTo>
                  <a:lnTo>
                    <a:pt x="195" y="4262"/>
                  </a:lnTo>
                  <a:lnTo>
                    <a:pt x="74" y="4408"/>
                  </a:lnTo>
                  <a:lnTo>
                    <a:pt x="0" y="4579"/>
                  </a:lnTo>
                  <a:lnTo>
                    <a:pt x="0" y="4579"/>
                  </a:lnTo>
                  <a:lnTo>
                    <a:pt x="171" y="4652"/>
                  </a:lnTo>
                  <a:lnTo>
                    <a:pt x="414" y="4725"/>
                  </a:lnTo>
                  <a:lnTo>
                    <a:pt x="780" y="4822"/>
                  </a:lnTo>
                  <a:lnTo>
                    <a:pt x="1340" y="4895"/>
                  </a:lnTo>
                  <a:lnTo>
                    <a:pt x="2095" y="4993"/>
                  </a:lnTo>
                  <a:lnTo>
                    <a:pt x="3045" y="5042"/>
                  </a:lnTo>
                  <a:lnTo>
                    <a:pt x="4238" y="5066"/>
                  </a:lnTo>
                  <a:lnTo>
                    <a:pt x="4238" y="5066"/>
                  </a:lnTo>
                  <a:lnTo>
                    <a:pt x="5432" y="5042"/>
                  </a:lnTo>
                  <a:lnTo>
                    <a:pt x="6381" y="4993"/>
                  </a:lnTo>
                  <a:lnTo>
                    <a:pt x="7136" y="4895"/>
                  </a:lnTo>
                  <a:lnTo>
                    <a:pt x="7697" y="4822"/>
                  </a:lnTo>
                  <a:lnTo>
                    <a:pt x="8062" y="4725"/>
                  </a:lnTo>
                  <a:lnTo>
                    <a:pt x="8305" y="4652"/>
                  </a:lnTo>
                  <a:lnTo>
                    <a:pt x="8476" y="4579"/>
                  </a:lnTo>
                  <a:lnTo>
                    <a:pt x="8476" y="4579"/>
                  </a:lnTo>
                  <a:lnTo>
                    <a:pt x="8403" y="4408"/>
                  </a:lnTo>
                  <a:lnTo>
                    <a:pt x="8281" y="4262"/>
                  </a:lnTo>
                  <a:lnTo>
                    <a:pt x="8159" y="4116"/>
                  </a:lnTo>
                  <a:lnTo>
                    <a:pt x="8013" y="3970"/>
                  </a:lnTo>
                  <a:lnTo>
                    <a:pt x="7867" y="3848"/>
                  </a:lnTo>
                  <a:lnTo>
                    <a:pt x="7697" y="3702"/>
                  </a:lnTo>
                  <a:lnTo>
                    <a:pt x="7331" y="3483"/>
                  </a:lnTo>
                  <a:lnTo>
                    <a:pt x="6893" y="3288"/>
                  </a:lnTo>
                  <a:lnTo>
                    <a:pt x="6406" y="3093"/>
                  </a:lnTo>
                  <a:lnTo>
                    <a:pt x="5870" y="2947"/>
                  </a:lnTo>
                  <a:lnTo>
                    <a:pt x="5310" y="2825"/>
                  </a:lnTo>
                  <a:lnTo>
                    <a:pt x="5310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49"/>
            <p:cNvSpPr/>
            <p:nvPr/>
          </p:nvSpPr>
          <p:spPr>
            <a:xfrm>
              <a:off x="5290150" y="1636700"/>
              <a:ext cx="425025" cy="294100"/>
            </a:xfrm>
            <a:custGeom>
              <a:avLst/>
              <a:gdLst/>
              <a:ahLst/>
              <a:cxnLst/>
              <a:rect l="l" t="t" r="r" b="b"/>
              <a:pathLst>
                <a:path w="17001" h="11764" fill="none" extrusionOk="0">
                  <a:moveTo>
                    <a:pt x="15928" y="1072"/>
                  </a:moveTo>
                  <a:lnTo>
                    <a:pt x="13785" y="1072"/>
                  </a:lnTo>
                  <a:lnTo>
                    <a:pt x="13785" y="1072"/>
                  </a:lnTo>
                  <a:lnTo>
                    <a:pt x="13810" y="487"/>
                  </a:lnTo>
                  <a:lnTo>
                    <a:pt x="13810" y="487"/>
                  </a:lnTo>
                  <a:lnTo>
                    <a:pt x="13785" y="390"/>
                  </a:lnTo>
                  <a:lnTo>
                    <a:pt x="13761" y="293"/>
                  </a:lnTo>
                  <a:lnTo>
                    <a:pt x="13688" y="220"/>
                  </a:lnTo>
                  <a:lnTo>
                    <a:pt x="13639" y="146"/>
                  </a:lnTo>
                  <a:lnTo>
                    <a:pt x="13566" y="98"/>
                  </a:lnTo>
                  <a:lnTo>
                    <a:pt x="13469" y="49"/>
                  </a:lnTo>
                  <a:lnTo>
                    <a:pt x="13371" y="25"/>
                  </a:lnTo>
                  <a:lnTo>
                    <a:pt x="13274" y="0"/>
                  </a:lnTo>
                  <a:lnTo>
                    <a:pt x="8500" y="0"/>
                  </a:lnTo>
                  <a:lnTo>
                    <a:pt x="3727" y="0"/>
                  </a:lnTo>
                  <a:lnTo>
                    <a:pt x="3727" y="0"/>
                  </a:lnTo>
                  <a:lnTo>
                    <a:pt x="3629" y="25"/>
                  </a:lnTo>
                  <a:lnTo>
                    <a:pt x="3532" y="49"/>
                  </a:lnTo>
                  <a:lnTo>
                    <a:pt x="3434" y="98"/>
                  </a:lnTo>
                  <a:lnTo>
                    <a:pt x="3361" y="146"/>
                  </a:lnTo>
                  <a:lnTo>
                    <a:pt x="3313" y="220"/>
                  </a:lnTo>
                  <a:lnTo>
                    <a:pt x="3240" y="293"/>
                  </a:lnTo>
                  <a:lnTo>
                    <a:pt x="3215" y="390"/>
                  </a:lnTo>
                  <a:lnTo>
                    <a:pt x="3191" y="487"/>
                  </a:lnTo>
                  <a:lnTo>
                    <a:pt x="3191" y="487"/>
                  </a:lnTo>
                  <a:lnTo>
                    <a:pt x="3215" y="1072"/>
                  </a:lnTo>
                  <a:lnTo>
                    <a:pt x="1072" y="1072"/>
                  </a:lnTo>
                  <a:lnTo>
                    <a:pt x="1072" y="1072"/>
                  </a:lnTo>
                  <a:lnTo>
                    <a:pt x="853" y="1096"/>
                  </a:lnTo>
                  <a:lnTo>
                    <a:pt x="658" y="1145"/>
                  </a:lnTo>
                  <a:lnTo>
                    <a:pt x="487" y="1242"/>
                  </a:lnTo>
                  <a:lnTo>
                    <a:pt x="317" y="1389"/>
                  </a:lnTo>
                  <a:lnTo>
                    <a:pt x="195" y="1535"/>
                  </a:lnTo>
                  <a:lnTo>
                    <a:pt x="98" y="1730"/>
                  </a:lnTo>
                  <a:lnTo>
                    <a:pt x="25" y="1924"/>
                  </a:lnTo>
                  <a:lnTo>
                    <a:pt x="0" y="2144"/>
                  </a:lnTo>
                  <a:lnTo>
                    <a:pt x="0" y="2144"/>
                  </a:lnTo>
                  <a:lnTo>
                    <a:pt x="25" y="2606"/>
                  </a:lnTo>
                  <a:lnTo>
                    <a:pt x="49" y="3069"/>
                  </a:lnTo>
                  <a:lnTo>
                    <a:pt x="98" y="3507"/>
                  </a:lnTo>
                  <a:lnTo>
                    <a:pt x="171" y="3946"/>
                  </a:lnTo>
                  <a:lnTo>
                    <a:pt x="268" y="4336"/>
                  </a:lnTo>
                  <a:lnTo>
                    <a:pt x="366" y="4725"/>
                  </a:lnTo>
                  <a:lnTo>
                    <a:pt x="487" y="5115"/>
                  </a:lnTo>
                  <a:lnTo>
                    <a:pt x="634" y="5480"/>
                  </a:lnTo>
                  <a:lnTo>
                    <a:pt x="780" y="5821"/>
                  </a:lnTo>
                  <a:lnTo>
                    <a:pt x="926" y="6138"/>
                  </a:lnTo>
                  <a:lnTo>
                    <a:pt x="1096" y="6454"/>
                  </a:lnTo>
                  <a:lnTo>
                    <a:pt x="1291" y="6747"/>
                  </a:lnTo>
                  <a:lnTo>
                    <a:pt x="1462" y="7039"/>
                  </a:lnTo>
                  <a:lnTo>
                    <a:pt x="1656" y="7307"/>
                  </a:lnTo>
                  <a:lnTo>
                    <a:pt x="2071" y="7794"/>
                  </a:lnTo>
                  <a:lnTo>
                    <a:pt x="2509" y="8232"/>
                  </a:lnTo>
                  <a:lnTo>
                    <a:pt x="2923" y="8598"/>
                  </a:lnTo>
                  <a:lnTo>
                    <a:pt x="3337" y="8914"/>
                  </a:lnTo>
                  <a:lnTo>
                    <a:pt x="3751" y="9158"/>
                  </a:lnTo>
                  <a:lnTo>
                    <a:pt x="4141" y="9353"/>
                  </a:lnTo>
                  <a:lnTo>
                    <a:pt x="4506" y="9499"/>
                  </a:lnTo>
                  <a:lnTo>
                    <a:pt x="4823" y="9596"/>
                  </a:lnTo>
                  <a:lnTo>
                    <a:pt x="5091" y="9645"/>
                  </a:lnTo>
                  <a:lnTo>
                    <a:pt x="5091" y="9645"/>
                  </a:lnTo>
                  <a:lnTo>
                    <a:pt x="5407" y="10108"/>
                  </a:lnTo>
                  <a:lnTo>
                    <a:pt x="5748" y="10546"/>
                  </a:lnTo>
                  <a:lnTo>
                    <a:pt x="5919" y="10717"/>
                  </a:lnTo>
                  <a:lnTo>
                    <a:pt x="6113" y="10887"/>
                  </a:lnTo>
                  <a:lnTo>
                    <a:pt x="6308" y="11057"/>
                  </a:lnTo>
                  <a:lnTo>
                    <a:pt x="6527" y="11204"/>
                  </a:lnTo>
                  <a:lnTo>
                    <a:pt x="6747" y="11325"/>
                  </a:lnTo>
                  <a:lnTo>
                    <a:pt x="6966" y="11447"/>
                  </a:lnTo>
                  <a:lnTo>
                    <a:pt x="7209" y="11545"/>
                  </a:lnTo>
                  <a:lnTo>
                    <a:pt x="7453" y="11618"/>
                  </a:lnTo>
                  <a:lnTo>
                    <a:pt x="7697" y="11691"/>
                  </a:lnTo>
                  <a:lnTo>
                    <a:pt x="7964" y="11739"/>
                  </a:lnTo>
                  <a:lnTo>
                    <a:pt x="8232" y="11764"/>
                  </a:lnTo>
                  <a:lnTo>
                    <a:pt x="8500" y="11764"/>
                  </a:lnTo>
                  <a:lnTo>
                    <a:pt x="8500" y="11764"/>
                  </a:lnTo>
                  <a:lnTo>
                    <a:pt x="8768" y="11764"/>
                  </a:lnTo>
                  <a:lnTo>
                    <a:pt x="9036" y="11739"/>
                  </a:lnTo>
                  <a:lnTo>
                    <a:pt x="9304" y="11691"/>
                  </a:lnTo>
                  <a:lnTo>
                    <a:pt x="9547" y="11618"/>
                  </a:lnTo>
                  <a:lnTo>
                    <a:pt x="9791" y="11545"/>
                  </a:lnTo>
                  <a:lnTo>
                    <a:pt x="10035" y="11447"/>
                  </a:lnTo>
                  <a:lnTo>
                    <a:pt x="10254" y="11325"/>
                  </a:lnTo>
                  <a:lnTo>
                    <a:pt x="10473" y="11204"/>
                  </a:lnTo>
                  <a:lnTo>
                    <a:pt x="10692" y="11057"/>
                  </a:lnTo>
                  <a:lnTo>
                    <a:pt x="10887" y="10887"/>
                  </a:lnTo>
                  <a:lnTo>
                    <a:pt x="11082" y="10717"/>
                  </a:lnTo>
                  <a:lnTo>
                    <a:pt x="11252" y="10546"/>
                  </a:lnTo>
                  <a:lnTo>
                    <a:pt x="11593" y="10108"/>
                  </a:lnTo>
                  <a:lnTo>
                    <a:pt x="11910" y="9645"/>
                  </a:lnTo>
                  <a:lnTo>
                    <a:pt x="11910" y="9645"/>
                  </a:lnTo>
                  <a:lnTo>
                    <a:pt x="12178" y="9596"/>
                  </a:lnTo>
                  <a:lnTo>
                    <a:pt x="12494" y="9523"/>
                  </a:lnTo>
                  <a:lnTo>
                    <a:pt x="12860" y="9377"/>
                  </a:lnTo>
                  <a:lnTo>
                    <a:pt x="13249" y="9182"/>
                  </a:lnTo>
                  <a:lnTo>
                    <a:pt x="13663" y="8939"/>
                  </a:lnTo>
                  <a:lnTo>
                    <a:pt x="14077" y="8622"/>
                  </a:lnTo>
                  <a:lnTo>
                    <a:pt x="14516" y="8257"/>
                  </a:lnTo>
                  <a:lnTo>
                    <a:pt x="14930" y="7843"/>
                  </a:lnTo>
                  <a:lnTo>
                    <a:pt x="15344" y="7356"/>
                  </a:lnTo>
                  <a:lnTo>
                    <a:pt x="15539" y="7088"/>
                  </a:lnTo>
                  <a:lnTo>
                    <a:pt x="15709" y="6795"/>
                  </a:lnTo>
                  <a:lnTo>
                    <a:pt x="15904" y="6503"/>
                  </a:lnTo>
                  <a:lnTo>
                    <a:pt x="16075" y="6186"/>
                  </a:lnTo>
                  <a:lnTo>
                    <a:pt x="16221" y="5870"/>
                  </a:lnTo>
                  <a:lnTo>
                    <a:pt x="16367" y="5505"/>
                  </a:lnTo>
                  <a:lnTo>
                    <a:pt x="16513" y="5164"/>
                  </a:lnTo>
                  <a:lnTo>
                    <a:pt x="16635" y="4774"/>
                  </a:lnTo>
                  <a:lnTo>
                    <a:pt x="16732" y="4384"/>
                  </a:lnTo>
                  <a:lnTo>
                    <a:pt x="16830" y="3970"/>
                  </a:lnTo>
                  <a:lnTo>
                    <a:pt x="16903" y="3532"/>
                  </a:lnTo>
                  <a:lnTo>
                    <a:pt x="16951" y="3093"/>
                  </a:lnTo>
                  <a:lnTo>
                    <a:pt x="16976" y="2606"/>
                  </a:lnTo>
                  <a:lnTo>
                    <a:pt x="17000" y="2144"/>
                  </a:lnTo>
                  <a:lnTo>
                    <a:pt x="17000" y="2144"/>
                  </a:lnTo>
                  <a:lnTo>
                    <a:pt x="16976" y="1924"/>
                  </a:lnTo>
                  <a:lnTo>
                    <a:pt x="16903" y="1730"/>
                  </a:lnTo>
                  <a:lnTo>
                    <a:pt x="16805" y="1535"/>
                  </a:lnTo>
                  <a:lnTo>
                    <a:pt x="16683" y="1389"/>
                  </a:lnTo>
                  <a:lnTo>
                    <a:pt x="16513" y="1242"/>
                  </a:lnTo>
                  <a:lnTo>
                    <a:pt x="16343" y="1145"/>
                  </a:lnTo>
                  <a:lnTo>
                    <a:pt x="16148" y="1096"/>
                  </a:lnTo>
                  <a:lnTo>
                    <a:pt x="15928" y="1072"/>
                  </a:lnTo>
                  <a:lnTo>
                    <a:pt x="15928" y="1072"/>
                  </a:lnTo>
                  <a:close/>
                  <a:moveTo>
                    <a:pt x="1072" y="2144"/>
                  </a:moveTo>
                  <a:lnTo>
                    <a:pt x="3240" y="2144"/>
                  </a:lnTo>
                  <a:lnTo>
                    <a:pt x="3240" y="2144"/>
                  </a:lnTo>
                  <a:lnTo>
                    <a:pt x="3288" y="3118"/>
                  </a:lnTo>
                  <a:lnTo>
                    <a:pt x="3361" y="4019"/>
                  </a:lnTo>
                  <a:lnTo>
                    <a:pt x="3483" y="4823"/>
                  </a:lnTo>
                  <a:lnTo>
                    <a:pt x="3605" y="5602"/>
                  </a:lnTo>
                  <a:lnTo>
                    <a:pt x="3775" y="6333"/>
                  </a:lnTo>
                  <a:lnTo>
                    <a:pt x="3995" y="7039"/>
                  </a:lnTo>
                  <a:lnTo>
                    <a:pt x="4214" y="7745"/>
                  </a:lnTo>
                  <a:lnTo>
                    <a:pt x="4506" y="8451"/>
                  </a:lnTo>
                  <a:lnTo>
                    <a:pt x="4506" y="8451"/>
                  </a:lnTo>
                  <a:lnTo>
                    <a:pt x="4262" y="8378"/>
                  </a:lnTo>
                  <a:lnTo>
                    <a:pt x="4043" y="8281"/>
                  </a:lnTo>
                  <a:lnTo>
                    <a:pt x="3824" y="8159"/>
                  </a:lnTo>
                  <a:lnTo>
                    <a:pt x="3629" y="8037"/>
                  </a:lnTo>
                  <a:lnTo>
                    <a:pt x="3434" y="7891"/>
                  </a:lnTo>
                  <a:lnTo>
                    <a:pt x="3240" y="7745"/>
                  </a:lnTo>
                  <a:lnTo>
                    <a:pt x="2899" y="7404"/>
                  </a:lnTo>
                  <a:lnTo>
                    <a:pt x="2582" y="7015"/>
                  </a:lnTo>
                  <a:lnTo>
                    <a:pt x="2290" y="6601"/>
                  </a:lnTo>
                  <a:lnTo>
                    <a:pt x="2046" y="6186"/>
                  </a:lnTo>
                  <a:lnTo>
                    <a:pt x="1827" y="5724"/>
                  </a:lnTo>
                  <a:lnTo>
                    <a:pt x="1632" y="5237"/>
                  </a:lnTo>
                  <a:lnTo>
                    <a:pt x="1486" y="4774"/>
                  </a:lnTo>
                  <a:lnTo>
                    <a:pt x="1340" y="4287"/>
                  </a:lnTo>
                  <a:lnTo>
                    <a:pt x="1242" y="3824"/>
                  </a:lnTo>
                  <a:lnTo>
                    <a:pt x="1169" y="3361"/>
                  </a:lnTo>
                  <a:lnTo>
                    <a:pt x="1121" y="2923"/>
                  </a:lnTo>
                  <a:lnTo>
                    <a:pt x="1072" y="2509"/>
                  </a:lnTo>
                  <a:lnTo>
                    <a:pt x="1072" y="2144"/>
                  </a:lnTo>
                  <a:lnTo>
                    <a:pt x="1072" y="2144"/>
                  </a:lnTo>
                  <a:close/>
                  <a:moveTo>
                    <a:pt x="10595" y="4628"/>
                  </a:moveTo>
                  <a:lnTo>
                    <a:pt x="9718" y="5407"/>
                  </a:lnTo>
                  <a:lnTo>
                    <a:pt x="9718" y="5407"/>
                  </a:lnTo>
                  <a:lnTo>
                    <a:pt x="9669" y="5480"/>
                  </a:lnTo>
                  <a:lnTo>
                    <a:pt x="9621" y="5578"/>
                  </a:lnTo>
                  <a:lnTo>
                    <a:pt x="9596" y="5675"/>
                  </a:lnTo>
                  <a:lnTo>
                    <a:pt x="9596" y="5772"/>
                  </a:lnTo>
                  <a:lnTo>
                    <a:pt x="9864" y="6941"/>
                  </a:lnTo>
                  <a:lnTo>
                    <a:pt x="9864" y="6941"/>
                  </a:lnTo>
                  <a:lnTo>
                    <a:pt x="9864" y="7015"/>
                  </a:lnTo>
                  <a:lnTo>
                    <a:pt x="9840" y="7063"/>
                  </a:lnTo>
                  <a:lnTo>
                    <a:pt x="9791" y="7063"/>
                  </a:lnTo>
                  <a:lnTo>
                    <a:pt x="9718" y="7039"/>
                  </a:lnTo>
                  <a:lnTo>
                    <a:pt x="8695" y="6454"/>
                  </a:lnTo>
                  <a:lnTo>
                    <a:pt x="8695" y="6454"/>
                  </a:lnTo>
                  <a:lnTo>
                    <a:pt x="8598" y="6406"/>
                  </a:lnTo>
                  <a:lnTo>
                    <a:pt x="8500" y="6406"/>
                  </a:lnTo>
                  <a:lnTo>
                    <a:pt x="8403" y="6406"/>
                  </a:lnTo>
                  <a:lnTo>
                    <a:pt x="8305" y="6454"/>
                  </a:lnTo>
                  <a:lnTo>
                    <a:pt x="7282" y="7039"/>
                  </a:lnTo>
                  <a:lnTo>
                    <a:pt x="7282" y="7039"/>
                  </a:lnTo>
                  <a:lnTo>
                    <a:pt x="7209" y="7063"/>
                  </a:lnTo>
                  <a:lnTo>
                    <a:pt x="7161" y="7063"/>
                  </a:lnTo>
                  <a:lnTo>
                    <a:pt x="7136" y="7015"/>
                  </a:lnTo>
                  <a:lnTo>
                    <a:pt x="7136" y="6941"/>
                  </a:lnTo>
                  <a:lnTo>
                    <a:pt x="7404" y="5772"/>
                  </a:lnTo>
                  <a:lnTo>
                    <a:pt x="7404" y="5772"/>
                  </a:lnTo>
                  <a:lnTo>
                    <a:pt x="7404" y="5675"/>
                  </a:lnTo>
                  <a:lnTo>
                    <a:pt x="7380" y="5578"/>
                  </a:lnTo>
                  <a:lnTo>
                    <a:pt x="7331" y="5480"/>
                  </a:lnTo>
                  <a:lnTo>
                    <a:pt x="7282" y="5407"/>
                  </a:lnTo>
                  <a:lnTo>
                    <a:pt x="6406" y="4628"/>
                  </a:lnTo>
                  <a:lnTo>
                    <a:pt x="6406" y="4628"/>
                  </a:lnTo>
                  <a:lnTo>
                    <a:pt x="6357" y="4579"/>
                  </a:lnTo>
                  <a:lnTo>
                    <a:pt x="6333" y="4506"/>
                  </a:lnTo>
                  <a:lnTo>
                    <a:pt x="6381" y="4482"/>
                  </a:lnTo>
                  <a:lnTo>
                    <a:pt x="6454" y="4457"/>
                  </a:lnTo>
                  <a:lnTo>
                    <a:pt x="7623" y="4336"/>
                  </a:lnTo>
                  <a:lnTo>
                    <a:pt x="7623" y="4336"/>
                  </a:lnTo>
                  <a:lnTo>
                    <a:pt x="7721" y="4311"/>
                  </a:lnTo>
                  <a:lnTo>
                    <a:pt x="7818" y="4262"/>
                  </a:lnTo>
                  <a:lnTo>
                    <a:pt x="7891" y="4189"/>
                  </a:lnTo>
                  <a:lnTo>
                    <a:pt x="7940" y="4116"/>
                  </a:lnTo>
                  <a:lnTo>
                    <a:pt x="8403" y="3045"/>
                  </a:lnTo>
                  <a:lnTo>
                    <a:pt x="8403" y="3045"/>
                  </a:lnTo>
                  <a:lnTo>
                    <a:pt x="8452" y="2972"/>
                  </a:lnTo>
                  <a:lnTo>
                    <a:pt x="8500" y="2947"/>
                  </a:lnTo>
                  <a:lnTo>
                    <a:pt x="8549" y="2972"/>
                  </a:lnTo>
                  <a:lnTo>
                    <a:pt x="8598" y="3045"/>
                  </a:lnTo>
                  <a:lnTo>
                    <a:pt x="9060" y="4116"/>
                  </a:lnTo>
                  <a:lnTo>
                    <a:pt x="9060" y="4116"/>
                  </a:lnTo>
                  <a:lnTo>
                    <a:pt x="9109" y="4189"/>
                  </a:lnTo>
                  <a:lnTo>
                    <a:pt x="9182" y="4262"/>
                  </a:lnTo>
                  <a:lnTo>
                    <a:pt x="9280" y="4311"/>
                  </a:lnTo>
                  <a:lnTo>
                    <a:pt x="9377" y="4336"/>
                  </a:lnTo>
                  <a:lnTo>
                    <a:pt x="10546" y="4457"/>
                  </a:lnTo>
                  <a:lnTo>
                    <a:pt x="10546" y="4457"/>
                  </a:lnTo>
                  <a:lnTo>
                    <a:pt x="10619" y="4482"/>
                  </a:lnTo>
                  <a:lnTo>
                    <a:pt x="10668" y="4506"/>
                  </a:lnTo>
                  <a:lnTo>
                    <a:pt x="10643" y="4579"/>
                  </a:lnTo>
                  <a:lnTo>
                    <a:pt x="10595" y="4628"/>
                  </a:lnTo>
                  <a:lnTo>
                    <a:pt x="10595" y="4628"/>
                  </a:lnTo>
                  <a:close/>
                  <a:moveTo>
                    <a:pt x="12494" y="8451"/>
                  </a:moveTo>
                  <a:lnTo>
                    <a:pt x="12494" y="8451"/>
                  </a:lnTo>
                  <a:lnTo>
                    <a:pt x="12787" y="7745"/>
                  </a:lnTo>
                  <a:lnTo>
                    <a:pt x="13006" y="7039"/>
                  </a:lnTo>
                  <a:lnTo>
                    <a:pt x="13225" y="6333"/>
                  </a:lnTo>
                  <a:lnTo>
                    <a:pt x="13396" y="5602"/>
                  </a:lnTo>
                  <a:lnTo>
                    <a:pt x="13517" y="4823"/>
                  </a:lnTo>
                  <a:lnTo>
                    <a:pt x="13639" y="4019"/>
                  </a:lnTo>
                  <a:lnTo>
                    <a:pt x="13712" y="3118"/>
                  </a:lnTo>
                  <a:lnTo>
                    <a:pt x="13761" y="2144"/>
                  </a:lnTo>
                  <a:lnTo>
                    <a:pt x="15928" y="2144"/>
                  </a:lnTo>
                  <a:lnTo>
                    <a:pt x="15928" y="2144"/>
                  </a:lnTo>
                  <a:lnTo>
                    <a:pt x="15928" y="2509"/>
                  </a:lnTo>
                  <a:lnTo>
                    <a:pt x="15880" y="2923"/>
                  </a:lnTo>
                  <a:lnTo>
                    <a:pt x="15831" y="3361"/>
                  </a:lnTo>
                  <a:lnTo>
                    <a:pt x="15758" y="3824"/>
                  </a:lnTo>
                  <a:lnTo>
                    <a:pt x="15661" y="4287"/>
                  </a:lnTo>
                  <a:lnTo>
                    <a:pt x="15514" y="4774"/>
                  </a:lnTo>
                  <a:lnTo>
                    <a:pt x="15368" y="5237"/>
                  </a:lnTo>
                  <a:lnTo>
                    <a:pt x="15173" y="5724"/>
                  </a:lnTo>
                  <a:lnTo>
                    <a:pt x="14954" y="6186"/>
                  </a:lnTo>
                  <a:lnTo>
                    <a:pt x="14711" y="6601"/>
                  </a:lnTo>
                  <a:lnTo>
                    <a:pt x="14418" y="7015"/>
                  </a:lnTo>
                  <a:lnTo>
                    <a:pt x="14102" y="7404"/>
                  </a:lnTo>
                  <a:lnTo>
                    <a:pt x="13761" y="7745"/>
                  </a:lnTo>
                  <a:lnTo>
                    <a:pt x="13566" y="7891"/>
                  </a:lnTo>
                  <a:lnTo>
                    <a:pt x="13371" y="8037"/>
                  </a:lnTo>
                  <a:lnTo>
                    <a:pt x="13176" y="8159"/>
                  </a:lnTo>
                  <a:lnTo>
                    <a:pt x="12957" y="8281"/>
                  </a:lnTo>
                  <a:lnTo>
                    <a:pt x="12738" y="8378"/>
                  </a:lnTo>
                  <a:lnTo>
                    <a:pt x="12494" y="8451"/>
                  </a:lnTo>
                  <a:lnTo>
                    <a:pt x="12494" y="8451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0" name="Google Shape;1010;p49"/>
          <p:cNvGrpSpPr/>
          <p:nvPr/>
        </p:nvGrpSpPr>
        <p:grpSpPr>
          <a:xfrm>
            <a:off x="4692492" y="1590559"/>
            <a:ext cx="325375" cy="341151"/>
            <a:chOff x="5961125" y="1623900"/>
            <a:chExt cx="427450" cy="448175"/>
          </a:xfrm>
        </p:grpSpPr>
        <p:sp>
          <p:nvSpPr>
            <p:cNvPr id="1011" name="Google Shape;1011;p49"/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l" t="t" r="r" b="b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49"/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l" t="t" r="r" b="b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49"/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49"/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l" t="t" r="r" b="b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49"/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l" t="t" r="r" b="b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49"/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l" t="t" r="r" b="b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49"/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l" t="t" r="r" b="b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8" name="Google Shape;1018;p49"/>
          <p:cNvGrpSpPr/>
          <p:nvPr/>
        </p:nvGrpSpPr>
        <p:grpSpPr>
          <a:xfrm>
            <a:off x="5193038" y="1599370"/>
            <a:ext cx="347621" cy="329086"/>
            <a:chOff x="6618700" y="1635475"/>
            <a:chExt cx="456675" cy="432325"/>
          </a:xfrm>
        </p:grpSpPr>
        <p:sp>
          <p:nvSpPr>
            <p:cNvPr id="1019" name="Google Shape;1019;p49"/>
            <p:cNvSpPr/>
            <p:nvPr/>
          </p:nvSpPr>
          <p:spPr>
            <a:xfrm>
              <a:off x="6663775" y="1904000"/>
              <a:ext cx="117525" cy="163800"/>
            </a:xfrm>
            <a:custGeom>
              <a:avLst/>
              <a:gdLst/>
              <a:ahLst/>
              <a:cxnLst/>
              <a:rect l="l" t="t" r="r" b="b"/>
              <a:pathLst>
                <a:path w="4701" h="6552" fill="none" extrusionOk="0">
                  <a:moveTo>
                    <a:pt x="0" y="0"/>
                  </a:moveTo>
                  <a:lnTo>
                    <a:pt x="512" y="6016"/>
                  </a:lnTo>
                  <a:lnTo>
                    <a:pt x="512" y="6016"/>
                  </a:lnTo>
                  <a:lnTo>
                    <a:pt x="536" y="6138"/>
                  </a:lnTo>
                  <a:lnTo>
                    <a:pt x="585" y="6235"/>
                  </a:lnTo>
                  <a:lnTo>
                    <a:pt x="633" y="6332"/>
                  </a:lnTo>
                  <a:lnTo>
                    <a:pt x="706" y="6406"/>
                  </a:lnTo>
                  <a:lnTo>
                    <a:pt x="804" y="6454"/>
                  </a:lnTo>
                  <a:lnTo>
                    <a:pt x="877" y="6503"/>
                  </a:lnTo>
                  <a:lnTo>
                    <a:pt x="999" y="6552"/>
                  </a:lnTo>
                  <a:lnTo>
                    <a:pt x="1096" y="6552"/>
                  </a:lnTo>
                  <a:lnTo>
                    <a:pt x="4116" y="6552"/>
                  </a:lnTo>
                  <a:lnTo>
                    <a:pt x="4116" y="6552"/>
                  </a:lnTo>
                  <a:lnTo>
                    <a:pt x="4238" y="6527"/>
                  </a:lnTo>
                  <a:lnTo>
                    <a:pt x="4360" y="6503"/>
                  </a:lnTo>
                  <a:lnTo>
                    <a:pt x="4457" y="6430"/>
                  </a:lnTo>
                  <a:lnTo>
                    <a:pt x="4554" y="6332"/>
                  </a:lnTo>
                  <a:lnTo>
                    <a:pt x="4554" y="6332"/>
                  </a:lnTo>
                  <a:lnTo>
                    <a:pt x="4628" y="6235"/>
                  </a:lnTo>
                  <a:lnTo>
                    <a:pt x="4676" y="6113"/>
                  </a:lnTo>
                  <a:lnTo>
                    <a:pt x="4701" y="5991"/>
                  </a:lnTo>
                  <a:lnTo>
                    <a:pt x="4676" y="5845"/>
                  </a:lnTo>
                  <a:lnTo>
                    <a:pt x="3678" y="98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49"/>
            <p:cNvSpPr/>
            <p:nvPr/>
          </p:nvSpPr>
          <p:spPr>
            <a:xfrm>
              <a:off x="7046125" y="1775525"/>
              <a:ext cx="29250" cy="99275"/>
            </a:xfrm>
            <a:custGeom>
              <a:avLst/>
              <a:gdLst/>
              <a:ahLst/>
              <a:cxnLst/>
              <a:rect l="l" t="t" r="r" b="b"/>
              <a:pathLst>
                <a:path w="1170" h="3971" fill="none" extrusionOk="0">
                  <a:moveTo>
                    <a:pt x="1" y="3970"/>
                  </a:moveTo>
                  <a:lnTo>
                    <a:pt x="1" y="3970"/>
                  </a:lnTo>
                  <a:lnTo>
                    <a:pt x="245" y="3824"/>
                  </a:lnTo>
                  <a:lnTo>
                    <a:pt x="488" y="3629"/>
                  </a:lnTo>
                  <a:lnTo>
                    <a:pt x="683" y="3410"/>
                  </a:lnTo>
                  <a:lnTo>
                    <a:pt x="853" y="3166"/>
                  </a:lnTo>
                  <a:lnTo>
                    <a:pt x="1000" y="2898"/>
                  </a:lnTo>
                  <a:lnTo>
                    <a:pt x="1097" y="2606"/>
                  </a:lnTo>
                  <a:lnTo>
                    <a:pt x="1170" y="2314"/>
                  </a:lnTo>
                  <a:lnTo>
                    <a:pt x="1170" y="1997"/>
                  </a:lnTo>
                  <a:lnTo>
                    <a:pt x="1170" y="1997"/>
                  </a:lnTo>
                  <a:lnTo>
                    <a:pt x="1170" y="1681"/>
                  </a:lnTo>
                  <a:lnTo>
                    <a:pt x="1097" y="1364"/>
                  </a:lnTo>
                  <a:lnTo>
                    <a:pt x="1000" y="1096"/>
                  </a:lnTo>
                  <a:lnTo>
                    <a:pt x="853" y="828"/>
                  </a:lnTo>
                  <a:lnTo>
                    <a:pt x="683" y="585"/>
                  </a:lnTo>
                  <a:lnTo>
                    <a:pt x="488" y="366"/>
                  </a:lnTo>
                  <a:lnTo>
                    <a:pt x="245" y="171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49"/>
            <p:cNvSpPr/>
            <p:nvPr/>
          </p:nvSpPr>
          <p:spPr>
            <a:xfrm>
              <a:off x="6618700" y="1751775"/>
              <a:ext cx="96850" cy="146750"/>
            </a:xfrm>
            <a:custGeom>
              <a:avLst/>
              <a:gdLst/>
              <a:ahLst/>
              <a:cxnLst/>
              <a:rect l="l" t="t" r="r" b="b"/>
              <a:pathLst>
                <a:path w="3874" h="5870" fill="none" extrusionOk="0">
                  <a:moveTo>
                    <a:pt x="3873" y="0"/>
                  </a:moveTo>
                  <a:lnTo>
                    <a:pt x="3873" y="0"/>
                  </a:lnTo>
                  <a:lnTo>
                    <a:pt x="2704" y="0"/>
                  </a:lnTo>
                  <a:lnTo>
                    <a:pt x="1730" y="0"/>
                  </a:lnTo>
                  <a:lnTo>
                    <a:pt x="1730" y="0"/>
                  </a:lnTo>
                  <a:lnTo>
                    <a:pt x="1560" y="25"/>
                  </a:lnTo>
                  <a:lnTo>
                    <a:pt x="1413" y="49"/>
                  </a:lnTo>
                  <a:lnTo>
                    <a:pt x="1243" y="98"/>
                  </a:lnTo>
                  <a:lnTo>
                    <a:pt x="1097" y="147"/>
                  </a:lnTo>
                  <a:lnTo>
                    <a:pt x="926" y="244"/>
                  </a:lnTo>
                  <a:lnTo>
                    <a:pt x="780" y="317"/>
                  </a:lnTo>
                  <a:lnTo>
                    <a:pt x="658" y="439"/>
                  </a:lnTo>
                  <a:lnTo>
                    <a:pt x="537" y="536"/>
                  </a:lnTo>
                  <a:lnTo>
                    <a:pt x="415" y="682"/>
                  </a:lnTo>
                  <a:lnTo>
                    <a:pt x="293" y="804"/>
                  </a:lnTo>
                  <a:lnTo>
                    <a:pt x="220" y="950"/>
                  </a:lnTo>
                  <a:lnTo>
                    <a:pt x="147" y="1096"/>
                  </a:lnTo>
                  <a:lnTo>
                    <a:pt x="74" y="1267"/>
                  </a:lnTo>
                  <a:lnTo>
                    <a:pt x="25" y="1437"/>
                  </a:lnTo>
                  <a:lnTo>
                    <a:pt x="1" y="1583"/>
                  </a:lnTo>
                  <a:lnTo>
                    <a:pt x="1" y="1754"/>
                  </a:lnTo>
                  <a:lnTo>
                    <a:pt x="1" y="4092"/>
                  </a:lnTo>
                  <a:lnTo>
                    <a:pt x="1" y="4092"/>
                  </a:lnTo>
                  <a:lnTo>
                    <a:pt x="1" y="4263"/>
                  </a:lnTo>
                  <a:lnTo>
                    <a:pt x="25" y="4433"/>
                  </a:lnTo>
                  <a:lnTo>
                    <a:pt x="74" y="4579"/>
                  </a:lnTo>
                  <a:lnTo>
                    <a:pt x="147" y="4750"/>
                  </a:lnTo>
                  <a:lnTo>
                    <a:pt x="220" y="4896"/>
                  </a:lnTo>
                  <a:lnTo>
                    <a:pt x="293" y="5042"/>
                  </a:lnTo>
                  <a:lnTo>
                    <a:pt x="415" y="5188"/>
                  </a:lnTo>
                  <a:lnTo>
                    <a:pt x="537" y="5310"/>
                  </a:lnTo>
                  <a:lnTo>
                    <a:pt x="658" y="5407"/>
                  </a:lnTo>
                  <a:lnTo>
                    <a:pt x="780" y="5529"/>
                  </a:lnTo>
                  <a:lnTo>
                    <a:pt x="926" y="5626"/>
                  </a:lnTo>
                  <a:lnTo>
                    <a:pt x="1097" y="5699"/>
                  </a:lnTo>
                  <a:lnTo>
                    <a:pt x="1243" y="5748"/>
                  </a:lnTo>
                  <a:lnTo>
                    <a:pt x="1413" y="5797"/>
                  </a:lnTo>
                  <a:lnTo>
                    <a:pt x="1560" y="5821"/>
                  </a:lnTo>
                  <a:lnTo>
                    <a:pt x="1730" y="5846"/>
                  </a:lnTo>
                  <a:lnTo>
                    <a:pt x="1730" y="5846"/>
                  </a:lnTo>
                  <a:lnTo>
                    <a:pt x="2704" y="5846"/>
                  </a:lnTo>
                  <a:lnTo>
                    <a:pt x="3873" y="587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49"/>
            <p:cNvSpPr/>
            <p:nvPr/>
          </p:nvSpPr>
          <p:spPr>
            <a:xfrm>
              <a:off x="6721600" y="1660450"/>
              <a:ext cx="278900" cy="329425"/>
            </a:xfrm>
            <a:custGeom>
              <a:avLst/>
              <a:gdLst/>
              <a:ahLst/>
              <a:cxnLst/>
              <a:rect l="l" t="t" r="r" b="b"/>
              <a:pathLst>
                <a:path w="11156" h="13177" fill="none" extrusionOk="0">
                  <a:moveTo>
                    <a:pt x="11155" y="0"/>
                  </a:moveTo>
                  <a:lnTo>
                    <a:pt x="11155" y="0"/>
                  </a:lnTo>
                  <a:lnTo>
                    <a:pt x="10766" y="317"/>
                  </a:lnTo>
                  <a:lnTo>
                    <a:pt x="10352" y="609"/>
                  </a:lnTo>
                  <a:lnTo>
                    <a:pt x="9938" y="901"/>
                  </a:lnTo>
                  <a:lnTo>
                    <a:pt x="9524" y="1169"/>
                  </a:lnTo>
                  <a:lnTo>
                    <a:pt x="9085" y="1413"/>
                  </a:lnTo>
                  <a:lnTo>
                    <a:pt x="8671" y="1632"/>
                  </a:lnTo>
                  <a:lnTo>
                    <a:pt x="7843" y="2046"/>
                  </a:lnTo>
                  <a:lnTo>
                    <a:pt x="7015" y="2387"/>
                  </a:lnTo>
                  <a:lnTo>
                    <a:pt x="6211" y="2679"/>
                  </a:lnTo>
                  <a:lnTo>
                    <a:pt x="5456" y="2898"/>
                  </a:lnTo>
                  <a:lnTo>
                    <a:pt x="4774" y="3093"/>
                  </a:lnTo>
                  <a:lnTo>
                    <a:pt x="4774" y="3093"/>
                  </a:lnTo>
                  <a:lnTo>
                    <a:pt x="4239" y="3215"/>
                  </a:lnTo>
                  <a:lnTo>
                    <a:pt x="3678" y="3312"/>
                  </a:lnTo>
                  <a:lnTo>
                    <a:pt x="3070" y="3410"/>
                  </a:lnTo>
                  <a:lnTo>
                    <a:pt x="2461" y="3459"/>
                  </a:lnTo>
                  <a:lnTo>
                    <a:pt x="1219" y="3580"/>
                  </a:lnTo>
                  <a:lnTo>
                    <a:pt x="1" y="3629"/>
                  </a:lnTo>
                  <a:lnTo>
                    <a:pt x="1" y="9523"/>
                  </a:lnTo>
                  <a:lnTo>
                    <a:pt x="1" y="9523"/>
                  </a:lnTo>
                  <a:lnTo>
                    <a:pt x="1219" y="9596"/>
                  </a:lnTo>
                  <a:lnTo>
                    <a:pt x="2461" y="9693"/>
                  </a:lnTo>
                  <a:lnTo>
                    <a:pt x="3070" y="9767"/>
                  </a:lnTo>
                  <a:lnTo>
                    <a:pt x="3678" y="9840"/>
                  </a:lnTo>
                  <a:lnTo>
                    <a:pt x="4239" y="9937"/>
                  </a:lnTo>
                  <a:lnTo>
                    <a:pt x="4774" y="10059"/>
                  </a:lnTo>
                  <a:lnTo>
                    <a:pt x="4774" y="10059"/>
                  </a:lnTo>
                  <a:lnTo>
                    <a:pt x="5456" y="10254"/>
                  </a:lnTo>
                  <a:lnTo>
                    <a:pt x="6211" y="10497"/>
                  </a:lnTo>
                  <a:lnTo>
                    <a:pt x="7015" y="10765"/>
                  </a:lnTo>
                  <a:lnTo>
                    <a:pt x="7843" y="11130"/>
                  </a:lnTo>
                  <a:lnTo>
                    <a:pt x="8671" y="11520"/>
                  </a:lnTo>
                  <a:lnTo>
                    <a:pt x="9085" y="11764"/>
                  </a:lnTo>
                  <a:lnTo>
                    <a:pt x="9524" y="12007"/>
                  </a:lnTo>
                  <a:lnTo>
                    <a:pt x="9938" y="12251"/>
                  </a:lnTo>
                  <a:lnTo>
                    <a:pt x="10352" y="12543"/>
                  </a:lnTo>
                  <a:lnTo>
                    <a:pt x="10766" y="12835"/>
                  </a:lnTo>
                  <a:lnTo>
                    <a:pt x="11155" y="13176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49"/>
            <p:cNvSpPr/>
            <p:nvPr/>
          </p:nvSpPr>
          <p:spPr>
            <a:xfrm>
              <a:off x="7006550" y="1635475"/>
              <a:ext cx="34750" cy="378750"/>
            </a:xfrm>
            <a:custGeom>
              <a:avLst/>
              <a:gdLst/>
              <a:ahLst/>
              <a:cxnLst/>
              <a:rect l="l" t="t" r="r" b="b"/>
              <a:pathLst>
                <a:path w="1390" h="15150" fill="none" extrusionOk="0">
                  <a:moveTo>
                    <a:pt x="1024" y="49"/>
                  </a:moveTo>
                  <a:lnTo>
                    <a:pt x="1024" y="49"/>
                  </a:lnTo>
                  <a:lnTo>
                    <a:pt x="902" y="1"/>
                  </a:lnTo>
                  <a:lnTo>
                    <a:pt x="805" y="1"/>
                  </a:lnTo>
                  <a:lnTo>
                    <a:pt x="805" y="1"/>
                  </a:lnTo>
                  <a:lnTo>
                    <a:pt x="683" y="1"/>
                  </a:lnTo>
                  <a:lnTo>
                    <a:pt x="585" y="49"/>
                  </a:lnTo>
                  <a:lnTo>
                    <a:pt x="464" y="98"/>
                  </a:lnTo>
                  <a:lnTo>
                    <a:pt x="391" y="171"/>
                  </a:lnTo>
                  <a:lnTo>
                    <a:pt x="391" y="171"/>
                  </a:lnTo>
                  <a:lnTo>
                    <a:pt x="1" y="536"/>
                  </a:lnTo>
                  <a:lnTo>
                    <a:pt x="1" y="14638"/>
                  </a:lnTo>
                  <a:lnTo>
                    <a:pt x="1" y="14638"/>
                  </a:lnTo>
                  <a:lnTo>
                    <a:pt x="391" y="14979"/>
                  </a:lnTo>
                  <a:lnTo>
                    <a:pt x="391" y="14979"/>
                  </a:lnTo>
                  <a:lnTo>
                    <a:pt x="464" y="15052"/>
                  </a:lnTo>
                  <a:lnTo>
                    <a:pt x="585" y="15101"/>
                  </a:lnTo>
                  <a:lnTo>
                    <a:pt x="683" y="15149"/>
                  </a:lnTo>
                  <a:lnTo>
                    <a:pt x="805" y="15149"/>
                  </a:lnTo>
                  <a:lnTo>
                    <a:pt x="805" y="15149"/>
                  </a:lnTo>
                  <a:lnTo>
                    <a:pt x="902" y="15149"/>
                  </a:lnTo>
                  <a:lnTo>
                    <a:pt x="1024" y="15101"/>
                  </a:lnTo>
                  <a:lnTo>
                    <a:pt x="1024" y="15101"/>
                  </a:lnTo>
                  <a:lnTo>
                    <a:pt x="1170" y="15028"/>
                  </a:lnTo>
                  <a:lnTo>
                    <a:pt x="1292" y="14906"/>
                  </a:lnTo>
                  <a:lnTo>
                    <a:pt x="1365" y="14735"/>
                  </a:lnTo>
                  <a:lnTo>
                    <a:pt x="1389" y="14565"/>
                  </a:lnTo>
                  <a:lnTo>
                    <a:pt x="1389" y="585"/>
                  </a:lnTo>
                  <a:lnTo>
                    <a:pt x="1389" y="585"/>
                  </a:lnTo>
                  <a:lnTo>
                    <a:pt x="1365" y="415"/>
                  </a:lnTo>
                  <a:lnTo>
                    <a:pt x="1292" y="269"/>
                  </a:lnTo>
                  <a:lnTo>
                    <a:pt x="1170" y="122"/>
                  </a:lnTo>
                  <a:lnTo>
                    <a:pt x="1024" y="49"/>
                  </a:lnTo>
                  <a:lnTo>
                    <a:pt x="1024" y="4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4" name="Google Shape;1024;p49"/>
          <p:cNvGrpSpPr/>
          <p:nvPr/>
        </p:nvGrpSpPr>
        <p:grpSpPr>
          <a:xfrm>
            <a:off x="624107" y="2127738"/>
            <a:ext cx="275326" cy="295707"/>
            <a:chOff x="616425" y="2329600"/>
            <a:chExt cx="361700" cy="388475"/>
          </a:xfrm>
        </p:grpSpPr>
        <p:sp>
          <p:nvSpPr>
            <p:cNvPr id="1025" name="Google Shape;1025;p49"/>
            <p:cNvSpPr/>
            <p:nvPr/>
          </p:nvSpPr>
          <p:spPr>
            <a:xfrm>
              <a:off x="616425" y="2329600"/>
              <a:ext cx="361700" cy="388475"/>
            </a:xfrm>
            <a:custGeom>
              <a:avLst/>
              <a:gdLst/>
              <a:ahLst/>
              <a:cxnLst/>
              <a:rect l="l" t="t" r="r" b="b"/>
              <a:pathLst>
                <a:path w="14468" h="15539" fill="none" extrusionOk="0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49"/>
            <p:cNvSpPr/>
            <p:nvPr/>
          </p:nvSpPr>
          <p:spPr>
            <a:xfrm>
              <a:off x="704725" y="2545750"/>
              <a:ext cx="185125" cy="25"/>
            </a:xfrm>
            <a:custGeom>
              <a:avLst/>
              <a:gdLst/>
              <a:ahLst/>
              <a:cxnLst/>
              <a:rect l="l" t="t" r="r" b="b"/>
              <a:pathLst>
                <a:path w="7405" h="1" fill="none" extrusionOk="0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49"/>
            <p:cNvSpPr/>
            <p:nvPr/>
          </p:nvSpPr>
          <p:spPr>
            <a:xfrm>
              <a:off x="811875" y="2626125"/>
              <a:ext cx="31075" cy="31075"/>
            </a:xfrm>
            <a:custGeom>
              <a:avLst/>
              <a:gdLst/>
              <a:ahLst/>
              <a:cxnLst/>
              <a:rect l="l" t="t" r="r" b="b"/>
              <a:pathLst>
                <a:path w="1243" h="1243" fill="none" extrusionOk="0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49"/>
            <p:cNvSpPr/>
            <p:nvPr/>
          </p:nvSpPr>
          <p:spPr>
            <a:xfrm>
              <a:off x="751000" y="2568275"/>
              <a:ext cx="54200" cy="53600"/>
            </a:xfrm>
            <a:custGeom>
              <a:avLst/>
              <a:gdLst/>
              <a:ahLst/>
              <a:cxnLst/>
              <a:rect l="l" t="t" r="r" b="b"/>
              <a:pathLst>
                <a:path w="2168" h="2144" fill="none" extrusionOk="0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49"/>
            <p:cNvSpPr/>
            <p:nvPr/>
          </p:nvSpPr>
          <p:spPr>
            <a:xfrm>
              <a:off x="769875" y="2662650"/>
              <a:ext cx="23775" cy="23775"/>
            </a:xfrm>
            <a:custGeom>
              <a:avLst/>
              <a:gdLst/>
              <a:ahLst/>
              <a:cxnLst/>
              <a:rect l="l" t="t" r="r" b="b"/>
              <a:pathLst>
                <a:path w="951" h="951" fill="none" extrusionOk="0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49"/>
            <p:cNvSpPr/>
            <p:nvPr/>
          </p:nvSpPr>
          <p:spPr>
            <a:xfrm>
              <a:off x="799700" y="2503125"/>
              <a:ext cx="24375" cy="23775"/>
            </a:xfrm>
            <a:custGeom>
              <a:avLst/>
              <a:gdLst/>
              <a:ahLst/>
              <a:cxnLst/>
              <a:rect l="l" t="t" r="r" b="b"/>
              <a:pathLst>
                <a:path w="975" h="951" fill="none" extrusionOk="0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49"/>
            <p:cNvSpPr/>
            <p:nvPr/>
          </p:nvSpPr>
          <p:spPr>
            <a:xfrm>
              <a:off x="766825" y="2388050"/>
              <a:ext cx="60925" cy="25"/>
            </a:xfrm>
            <a:custGeom>
              <a:avLst/>
              <a:gdLst/>
              <a:ahLst/>
              <a:cxnLst/>
              <a:rect l="l" t="t" r="r" b="b"/>
              <a:pathLst>
                <a:path w="2437" h="1" fill="none" extrusionOk="0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49"/>
            <p:cNvSpPr/>
            <p:nvPr/>
          </p:nvSpPr>
          <p:spPr>
            <a:xfrm>
              <a:off x="769875" y="2456250"/>
              <a:ext cx="31075" cy="31075"/>
            </a:xfrm>
            <a:custGeom>
              <a:avLst/>
              <a:gdLst/>
              <a:ahLst/>
              <a:cxnLst/>
              <a:rect l="l" t="t" r="r" b="b"/>
              <a:pathLst>
                <a:path w="1243" h="1243" fill="none" extrusionOk="0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3" name="Google Shape;1033;p49"/>
          <p:cNvGrpSpPr/>
          <p:nvPr/>
        </p:nvGrpSpPr>
        <p:grpSpPr>
          <a:xfrm>
            <a:off x="1128383" y="2130516"/>
            <a:ext cx="290150" cy="290150"/>
            <a:chOff x="1278900" y="2333250"/>
            <a:chExt cx="381175" cy="381175"/>
          </a:xfrm>
        </p:grpSpPr>
        <p:sp>
          <p:nvSpPr>
            <p:cNvPr id="1034" name="Google Shape;1034;p49"/>
            <p:cNvSpPr/>
            <p:nvPr/>
          </p:nvSpPr>
          <p:spPr>
            <a:xfrm>
              <a:off x="1278900" y="2333250"/>
              <a:ext cx="381175" cy="381175"/>
            </a:xfrm>
            <a:custGeom>
              <a:avLst/>
              <a:gdLst/>
              <a:ahLst/>
              <a:cxnLst/>
              <a:rect l="l" t="t" r="r" b="b"/>
              <a:pathLst>
                <a:path w="15247" h="15247" fill="none" extrusionOk="0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49"/>
            <p:cNvSpPr/>
            <p:nvPr/>
          </p:nvSpPr>
          <p:spPr>
            <a:xfrm>
              <a:off x="15254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49"/>
            <p:cNvSpPr/>
            <p:nvPr/>
          </p:nvSpPr>
          <p:spPr>
            <a:xfrm>
              <a:off x="13696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49"/>
            <p:cNvSpPr/>
            <p:nvPr/>
          </p:nvSpPr>
          <p:spPr>
            <a:xfrm>
              <a:off x="1369600" y="2604200"/>
              <a:ext cx="199750" cy="40825"/>
            </a:xfrm>
            <a:custGeom>
              <a:avLst/>
              <a:gdLst/>
              <a:ahLst/>
              <a:cxnLst/>
              <a:rect l="l" t="t" r="r" b="b"/>
              <a:pathLst>
                <a:path w="7990" h="1633" fill="none" extrusionOk="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8" name="Google Shape;1038;p49"/>
          <p:cNvGrpSpPr/>
          <p:nvPr/>
        </p:nvGrpSpPr>
        <p:grpSpPr>
          <a:xfrm>
            <a:off x="1640042" y="2130516"/>
            <a:ext cx="290169" cy="290150"/>
            <a:chOff x="1951075" y="2333250"/>
            <a:chExt cx="381200" cy="381175"/>
          </a:xfrm>
        </p:grpSpPr>
        <p:sp>
          <p:nvSpPr>
            <p:cNvPr id="1039" name="Google Shape;1039;p49"/>
            <p:cNvSpPr/>
            <p:nvPr/>
          </p:nvSpPr>
          <p:spPr>
            <a:xfrm>
              <a:off x="1951075" y="2333250"/>
              <a:ext cx="381200" cy="381175"/>
            </a:xfrm>
            <a:custGeom>
              <a:avLst/>
              <a:gdLst/>
              <a:ahLst/>
              <a:cxnLst/>
              <a:rect l="l" t="t" r="r" b="b"/>
              <a:pathLst>
                <a:path w="15248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5" y="49"/>
                  </a:lnTo>
                  <a:lnTo>
                    <a:pt x="6455" y="98"/>
                  </a:lnTo>
                  <a:lnTo>
                    <a:pt x="6090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70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2" y="2241"/>
                  </a:lnTo>
                  <a:lnTo>
                    <a:pt x="1974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4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50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50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4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4" y="12738"/>
                  </a:lnTo>
                  <a:lnTo>
                    <a:pt x="2242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70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90" y="15100"/>
                  </a:lnTo>
                  <a:lnTo>
                    <a:pt x="6455" y="15149"/>
                  </a:lnTo>
                  <a:lnTo>
                    <a:pt x="6845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1" y="13517"/>
                  </a:lnTo>
                  <a:lnTo>
                    <a:pt x="12739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2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4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4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2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9" y="1973"/>
                  </a:lnTo>
                  <a:lnTo>
                    <a:pt x="12471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49"/>
            <p:cNvSpPr/>
            <p:nvPr/>
          </p:nvSpPr>
          <p:spPr>
            <a:xfrm>
              <a:off x="21976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49"/>
            <p:cNvSpPr/>
            <p:nvPr/>
          </p:nvSpPr>
          <p:spPr>
            <a:xfrm>
              <a:off x="20418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49"/>
            <p:cNvSpPr/>
            <p:nvPr/>
          </p:nvSpPr>
          <p:spPr>
            <a:xfrm>
              <a:off x="2041800" y="2584100"/>
              <a:ext cx="199750" cy="41425"/>
            </a:xfrm>
            <a:custGeom>
              <a:avLst/>
              <a:gdLst/>
              <a:ahLst/>
              <a:cxnLst/>
              <a:rect l="l" t="t" r="r" b="b"/>
              <a:pathLst>
                <a:path w="7990" h="1657" fill="none" extrusionOk="0">
                  <a:moveTo>
                    <a:pt x="1" y="1657"/>
                  </a:moveTo>
                  <a:lnTo>
                    <a:pt x="1" y="1657"/>
                  </a:lnTo>
                  <a:lnTo>
                    <a:pt x="415" y="1291"/>
                  </a:lnTo>
                  <a:lnTo>
                    <a:pt x="853" y="950"/>
                  </a:lnTo>
                  <a:lnTo>
                    <a:pt x="1340" y="683"/>
                  </a:lnTo>
                  <a:lnTo>
                    <a:pt x="1827" y="439"/>
                  </a:lnTo>
                  <a:lnTo>
                    <a:pt x="2363" y="244"/>
                  </a:lnTo>
                  <a:lnTo>
                    <a:pt x="2875" y="122"/>
                  </a:lnTo>
                  <a:lnTo>
                    <a:pt x="3435" y="49"/>
                  </a:lnTo>
                  <a:lnTo>
                    <a:pt x="3995" y="1"/>
                  </a:lnTo>
                  <a:lnTo>
                    <a:pt x="3995" y="1"/>
                  </a:lnTo>
                  <a:lnTo>
                    <a:pt x="4555" y="49"/>
                  </a:lnTo>
                  <a:lnTo>
                    <a:pt x="5115" y="122"/>
                  </a:lnTo>
                  <a:lnTo>
                    <a:pt x="5627" y="244"/>
                  </a:lnTo>
                  <a:lnTo>
                    <a:pt x="6163" y="439"/>
                  </a:lnTo>
                  <a:lnTo>
                    <a:pt x="6650" y="683"/>
                  </a:lnTo>
                  <a:lnTo>
                    <a:pt x="7137" y="950"/>
                  </a:lnTo>
                  <a:lnTo>
                    <a:pt x="7575" y="1291"/>
                  </a:lnTo>
                  <a:lnTo>
                    <a:pt x="7989" y="1657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3" name="Google Shape;1043;p49"/>
          <p:cNvGrpSpPr/>
          <p:nvPr/>
        </p:nvGrpSpPr>
        <p:grpSpPr>
          <a:xfrm>
            <a:off x="2151721" y="2130516"/>
            <a:ext cx="290150" cy="290150"/>
            <a:chOff x="2623275" y="2333250"/>
            <a:chExt cx="381175" cy="381175"/>
          </a:xfrm>
        </p:grpSpPr>
        <p:sp>
          <p:nvSpPr>
            <p:cNvPr id="1044" name="Google Shape;1044;p49"/>
            <p:cNvSpPr/>
            <p:nvPr/>
          </p:nvSpPr>
          <p:spPr>
            <a:xfrm>
              <a:off x="2623275" y="2333250"/>
              <a:ext cx="381175" cy="381175"/>
            </a:xfrm>
            <a:custGeom>
              <a:avLst/>
              <a:gdLst/>
              <a:ahLst/>
              <a:cxnLst/>
              <a:rect l="l" t="t" r="r" b="b"/>
              <a:pathLst>
                <a:path w="15247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4" y="49"/>
                  </a:lnTo>
                  <a:lnTo>
                    <a:pt x="6455" y="98"/>
                  </a:lnTo>
                  <a:lnTo>
                    <a:pt x="6089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3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49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49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3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89" y="15100"/>
                  </a:lnTo>
                  <a:lnTo>
                    <a:pt x="6455" y="15149"/>
                  </a:lnTo>
                  <a:lnTo>
                    <a:pt x="6844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1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3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3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1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49"/>
            <p:cNvSpPr/>
            <p:nvPr/>
          </p:nvSpPr>
          <p:spPr>
            <a:xfrm>
              <a:off x="28698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4" y="171"/>
                  </a:lnTo>
                  <a:lnTo>
                    <a:pt x="1510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0" y="1632"/>
                  </a:lnTo>
                  <a:lnTo>
                    <a:pt x="1364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0" y="950"/>
                  </a:lnTo>
                  <a:lnTo>
                    <a:pt x="0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49"/>
            <p:cNvSpPr/>
            <p:nvPr/>
          </p:nvSpPr>
          <p:spPr>
            <a:xfrm>
              <a:off x="27140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1900"/>
                  </a:move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49"/>
            <p:cNvSpPr/>
            <p:nvPr/>
          </p:nvSpPr>
          <p:spPr>
            <a:xfrm>
              <a:off x="2810200" y="2595675"/>
              <a:ext cx="99875" cy="31075"/>
            </a:xfrm>
            <a:custGeom>
              <a:avLst/>
              <a:gdLst/>
              <a:ahLst/>
              <a:cxnLst/>
              <a:rect l="l" t="t" r="r" b="b"/>
              <a:pathLst>
                <a:path w="3995" h="1243" fill="none" extrusionOk="0">
                  <a:moveTo>
                    <a:pt x="1" y="1242"/>
                  </a:moveTo>
                  <a:lnTo>
                    <a:pt x="3995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8" name="Google Shape;1048;p49"/>
          <p:cNvGrpSpPr/>
          <p:nvPr/>
        </p:nvGrpSpPr>
        <p:grpSpPr>
          <a:xfrm>
            <a:off x="2731070" y="2080467"/>
            <a:ext cx="154809" cy="386556"/>
            <a:chOff x="3384375" y="2267500"/>
            <a:chExt cx="203375" cy="507825"/>
          </a:xfrm>
        </p:grpSpPr>
        <p:sp>
          <p:nvSpPr>
            <p:cNvPr id="1049" name="Google Shape;1049;p49"/>
            <p:cNvSpPr/>
            <p:nvPr/>
          </p:nvSpPr>
          <p:spPr>
            <a:xfrm>
              <a:off x="3384375" y="2373425"/>
              <a:ext cx="203375" cy="401900"/>
            </a:xfrm>
            <a:custGeom>
              <a:avLst/>
              <a:gdLst/>
              <a:ahLst/>
              <a:cxnLst/>
              <a:rect l="l" t="t" r="r" b="b"/>
              <a:pathLst>
                <a:path w="8135" h="16076" fill="none" extrusionOk="0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49"/>
            <p:cNvSpPr/>
            <p:nvPr/>
          </p:nvSpPr>
          <p:spPr>
            <a:xfrm>
              <a:off x="3443425" y="2267500"/>
              <a:ext cx="85275" cy="93775"/>
            </a:xfrm>
            <a:custGeom>
              <a:avLst/>
              <a:gdLst/>
              <a:ahLst/>
              <a:cxnLst/>
              <a:rect l="l" t="t" r="r" b="b"/>
              <a:pathLst>
                <a:path w="3411" h="3751" fill="none" extrusionOk="0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1" name="Google Shape;1051;p49"/>
          <p:cNvGrpSpPr/>
          <p:nvPr/>
        </p:nvGrpSpPr>
        <p:grpSpPr>
          <a:xfrm>
            <a:off x="3768319" y="2129584"/>
            <a:ext cx="127006" cy="288305"/>
            <a:chOff x="4747025" y="2332025"/>
            <a:chExt cx="166850" cy="378750"/>
          </a:xfrm>
        </p:grpSpPr>
        <p:sp>
          <p:nvSpPr>
            <p:cNvPr id="1052" name="Google Shape;1052;p49"/>
            <p:cNvSpPr/>
            <p:nvPr/>
          </p:nvSpPr>
          <p:spPr>
            <a:xfrm>
              <a:off x="4747025" y="2427025"/>
              <a:ext cx="166850" cy="283750"/>
            </a:xfrm>
            <a:custGeom>
              <a:avLst/>
              <a:gdLst/>
              <a:ahLst/>
              <a:cxnLst/>
              <a:rect l="l" t="t" r="r" b="b"/>
              <a:pathLst>
                <a:path w="6674" h="11350" fill="none" extrusionOk="0">
                  <a:moveTo>
                    <a:pt x="4019" y="0"/>
                  </a:moveTo>
                  <a:lnTo>
                    <a:pt x="4019" y="0"/>
                  </a:lnTo>
                  <a:lnTo>
                    <a:pt x="3873" y="73"/>
                  </a:lnTo>
                  <a:lnTo>
                    <a:pt x="3703" y="122"/>
                  </a:lnTo>
                  <a:lnTo>
                    <a:pt x="3508" y="171"/>
                  </a:lnTo>
                  <a:lnTo>
                    <a:pt x="3337" y="171"/>
                  </a:lnTo>
                  <a:lnTo>
                    <a:pt x="3337" y="171"/>
                  </a:lnTo>
                  <a:lnTo>
                    <a:pt x="3167" y="171"/>
                  </a:lnTo>
                  <a:lnTo>
                    <a:pt x="2996" y="146"/>
                  </a:lnTo>
                  <a:lnTo>
                    <a:pt x="2826" y="73"/>
                  </a:lnTo>
                  <a:lnTo>
                    <a:pt x="2655" y="24"/>
                  </a:lnTo>
                  <a:lnTo>
                    <a:pt x="2655" y="24"/>
                  </a:lnTo>
                  <a:lnTo>
                    <a:pt x="2412" y="24"/>
                  </a:lnTo>
                  <a:lnTo>
                    <a:pt x="2168" y="97"/>
                  </a:lnTo>
                  <a:lnTo>
                    <a:pt x="1949" y="171"/>
                  </a:lnTo>
                  <a:lnTo>
                    <a:pt x="1706" y="317"/>
                  </a:lnTo>
                  <a:lnTo>
                    <a:pt x="1486" y="487"/>
                  </a:lnTo>
                  <a:lnTo>
                    <a:pt x="1243" y="682"/>
                  </a:lnTo>
                  <a:lnTo>
                    <a:pt x="1048" y="926"/>
                  </a:lnTo>
                  <a:lnTo>
                    <a:pt x="853" y="1193"/>
                  </a:lnTo>
                  <a:lnTo>
                    <a:pt x="658" y="1510"/>
                  </a:lnTo>
                  <a:lnTo>
                    <a:pt x="512" y="1851"/>
                  </a:lnTo>
                  <a:lnTo>
                    <a:pt x="366" y="2216"/>
                  </a:lnTo>
                  <a:lnTo>
                    <a:pt x="244" y="2630"/>
                  </a:lnTo>
                  <a:lnTo>
                    <a:pt x="123" y="3093"/>
                  </a:lnTo>
                  <a:lnTo>
                    <a:pt x="49" y="3580"/>
                  </a:lnTo>
                  <a:lnTo>
                    <a:pt x="1" y="4092"/>
                  </a:lnTo>
                  <a:lnTo>
                    <a:pt x="1" y="4652"/>
                  </a:lnTo>
                  <a:lnTo>
                    <a:pt x="1" y="4652"/>
                  </a:lnTo>
                  <a:lnTo>
                    <a:pt x="1" y="4774"/>
                  </a:lnTo>
                  <a:lnTo>
                    <a:pt x="25" y="4895"/>
                  </a:lnTo>
                  <a:lnTo>
                    <a:pt x="74" y="4993"/>
                  </a:lnTo>
                  <a:lnTo>
                    <a:pt x="147" y="5090"/>
                  </a:lnTo>
                  <a:lnTo>
                    <a:pt x="220" y="5163"/>
                  </a:lnTo>
                  <a:lnTo>
                    <a:pt x="317" y="5236"/>
                  </a:lnTo>
                  <a:lnTo>
                    <a:pt x="415" y="5261"/>
                  </a:lnTo>
                  <a:lnTo>
                    <a:pt x="537" y="5285"/>
                  </a:lnTo>
                  <a:lnTo>
                    <a:pt x="537" y="5285"/>
                  </a:lnTo>
                  <a:lnTo>
                    <a:pt x="658" y="5261"/>
                  </a:lnTo>
                  <a:lnTo>
                    <a:pt x="756" y="5236"/>
                  </a:lnTo>
                  <a:lnTo>
                    <a:pt x="853" y="5163"/>
                  </a:lnTo>
                  <a:lnTo>
                    <a:pt x="926" y="5090"/>
                  </a:lnTo>
                  <a:lnTo>
                    <a:pt x="999" y="4993"/>
                  </a:lnTo>
                  <a:lnTo>
                    <a:pt x="1024" y="4895"/>
                  </a:lnTo>
                  <a:lnTo>
                    <a:pt x="1048" y="4774"/>
                  </a:lnTo>
                  <a:lnTo>
                    <a:pt x="1072" y="4652"/>
                  </a:lnTo>
                  <a:lnTo>
                    <a:pt x="1072" y="4652"/>
                  </a:lnTo>
                  <a:lnTo>
                    <a:pt x="1097" y="4189"/>
                  </a:lnTo>
                  <a:lnTo>
                    <a:pt x="1145" y="3726"/>
                  </a:lnTo>
                  <a:lnTo>
                    <a:pt x="1218" y="3312"/>
                  </a:lnTo>
                  <a:lnTo>
                    <a:pt x="1316" y="2923"/>
                  </a:lnTo>
                  <a:lnTo>
                    <a:pt x="1438" y="2582"/>
                  </a:lnTo>
                  <a:lnTo>
                    <a:pt x="1535" y="2338"/>
                  </a:lnTo>
                  <a:lnTo>
                    <a:pt x="1633" y="2168"/>
                  </a:lnTo>
                  <a:lnTo>
                    <a:pt x="1681" y="2143"/>
                  </a:lnTo>
                  <a:lnTo>
                    <a:pt x="1706" y="2143"/>
                  </a:lnTo>
                  <a:lnTo>
                    <a:pt x="1706" y="2143"/>
                  </a:lnTo>
                  <a:lnTo>
                    <a:pt x="1730" y="2241"/>
                  </a:lnTo>
                  <a:lnTo>
                    <a:pt x="1730" y="2509"/>
                  </a:lnTo>
                  <a:lnTo>
                    <a:pt x="1681" y="3483"/>
                  </a:lnTo>
                  <a:lnTo>
                    <a:pt x="1608" y="4822"/>
                  </a:lnTo>
                  <a:lnTo>
                    <a:pt x="1486" y="6357"/>
                  </a:lnTo>
                  <a:lnTo>
                    <a:pt x="1243" y="9231"/>
                  </a:lnTo>
                  <a:lnTo>
                    <a:pt x="1145" y="10521"/>
                  </a:lnTo>
                  <a:lnTo>
                    <a:pt x="1145" y="10521"/>
                  </a:lnTo>
                  <a:lnTo>
                    <a:pt x="1145" y="10668"/>
                  </a:lnTo>
                  <a:lnTo>
                    <a:pt x="1145" y="10814"/>
                  </a:lnTo>
                  <a:lnTo>
                    <a:pt x="1194" y="10935"/>
                  </a:lnTo>
                  <a:lnTo>
                    <a:pt x="1267" y="11057"/>
                  </a:lnTo>
                  <a:lnTo>
                    <a:pt x="1340" y="11155"/>
                  </a:lnTo>
                  <a:lnTo>
                    <a:pt x="1462" y="11252"/>
                  </a:lnTo>
                  <a:lnTo>
                    <a:pt x="1584" y="11325"/>
                  </a:lnTo>
                  <a:lnTo>
                    <a:pt x="1706" y="11349"/>
                  </a:lnTo>
                  <a:lnTo>
                    <a:pt x="1706" y="11349"/>
                  </a:lnTo>
                  <a:lnTo>
                    <a:pt x="1827" y="11349"/>
                  </a:lnTo>
                  <a:lnTo>
                    <a:pt x="1827" y="11349"/>
                  </a:lnTo>
                  <a:lnTo>
                    <a:pt x="1949" y="11349"/>
                  </a:lnTo>
                  <a:lnTo>
                    <a:pt x="2071" y="11325"/>
                  </a:lnTo>
                  <a:lnTo>
                    <a:pt x="2168" y="11252"/>
                  </a:lnTo>
                  <a:lnTo>
                    <a:pt x="2266" y="11179"/>
                  </a:lnTo>
                  <a:lnTo>
                    <a:pt x="2339" y="11106"/>
                  </a:lnTo>
                  <a:lnTo>
                    <a:pt x="2412" y="11008"/>
                  </a:lnTo>
                  <a:lnTo>
                    <a:pt x="2461" y="10887"/>
                  </a:lnTo>
                  <a:lnTo>
                    <a:pt x="2509" y="10765"/>
                  </a:lnTo>
                  <a:lnTo>
                    <a:pt x="3045" y="7014"/>
                  </a:lnTo>
                  <a:lnTo>
                    <a:pt x="3045" y="7014"/>
                  </a:lnTo>
                  <a:lnTo>
                    <a:pt x="3045" y="6966"/>
                  </a:lnTo>
                  <a:lnTo>
                    <a:pt x="3094" y="6868"/>
                  </a:lnTo>
                  <a:lnTo>
                    <a:pt x="3143" y="6819"/>
                  </a:lnTo>
                  <a:lnTo>
                    <a:pt x="3191" y="6771"/>
                  </a:lnTo>
                  <a:lnTo>
                    <a:pt x="3264" y="6746"/>
                  </a:lnTo>
                  <a:lnTo>
                    <a:pt x="3337" y="6722"/>
                  </a:lnTo>
                  <a:lnTo>
                    <a:pt x="3337" y="6722"/>
                  </a:lnTo>
                  <a:lnTo>
                    <a:pt x="3410" y="6746"/>
                  </a:lnTo>
                  <a:lnTo>
                    <a:pt x="3484" y="6771"/>
                  </a:lnTo>
                  <a:lnTo>
                    <a:pt x="3532" y="6819"/>
                  </a:lnTo>
                  <a:lnTo>
                    <a:pt x="3581" y="6868"/>
                  </a:lnTo>
                  <a:lnTo>
                    <a:pt x="3630" y="6966"/>
                  </a:lnTo>
                  <a:lnTo>
                    <a:pt x="3630" y="7014"/>
                  </a:lnTo>
                  <a:lnTo>
                    <a:pt x="4165" y="10765"/>
                  </a:lnTo>
                  <a:lnTo>
                    <a:pt x="4165" y="10765"/>
                  </a:lnTo>
                  <a:lnTo>
                    <a:pt x="4214" y="10887"/>
                  </a:lnTo>
                  <a:lnTo>
                    <a:pt x="4263" y="11008"/>
                  </a:lnTo>
                  <a:lnTo>
                    <a:pt x="4336" y="11106"/>
                  </a:lnTo>
                  <a:lnTo>
                    <a:pt x="4409" y="11179"/>
                  </a:lnTo>
                  <a:lnTo>
                    <a:pt x="4506" y="11252"/>
                  </a:lnTo>
                  <a:lnTo>
                    <a:pt x="4604" y="11325"/>
                  </a:lnTo>
                  <a:lnTo>
                    <a:pt x="4726" y="11349"/>
                  </a:lnTo>
                  <a:lnTo>
                    <a:pt x="4847" y="11349"/>
                  </a:lnTo>
                  <a:lnTo>
                    <a:pt x="4847" y="11349"/>
                  </a:lnTo>
                  <a:lnTo>
                    <a:pt x="4969" y="11349"/>
                  </a:lnTo>
                  <a:lnTo>
                    <a:pt x="4969" y="11349"/>
                  </a:lnTo>
                  <a:lnTo>
                    <a:pt x="5091" y="11325"/>
                  </a:lnTo>
                  <a:lnTo>
                    <a:pt x="5213" y="11252"/>
                  </a:lnTo>
                  <a:lnTo>
                    <a:pt x="5334" y="11155"/>
                  </a:lnTo>
                  <a:lnTo>
                    <a:pt x="5408" y="11057"/>
                  </a:lnTo>
                  <a:lnTo>
                    <a:pt x="5481" y="10935"/>
                  </a:lnTo>
                  <a:lnTo>
                    <a:pt x="5529" y="10814"/>
                  </a:lnTo>
                  <a:lnTo>
                    <a:pt x="5529" y="10668"/>
                  </a:lnTo>
                  <a:lnTo>
                    <a:pt x="5529" y="10521"/>
                  </a:lnTo>
                  <a:lnTo>
                    <a:pt x="5529" y="10521"/>
                  </a:lnTo>
                  <a:lnTo>
                    <a:pt x="5188" y="6381"/>
                  </a:lnTo>
                  <a:lnTo>
                    <a:pt x="4994" y="3507"/>
                  </a:lnTo>
                  <a:lnTo>
                    <a:pt x="4945" y="2533"/>
                  </a:lnTo>
                  <a:lnTo>
                    <a:pt x="4945" y="2241"/>
                  </a:lnTo>
                  <a:lnTo>
                    <a:pt x="4969" y="2143"/>
                  </a:lnTo>
                  <a:lnTo>
                    <a:pt x="4969" y="2143"/>
                  </a:lnTo>
                  <a:lnTo>
                    <a:pt x="4994" y="2143"/>
                  </a:lnTo>
                  <a:lnTo>
                    <a:pt x="5042" y="2168"/>
                  </a:lnTo>
                  <a:lnTo>
                    <a:pt x="5140" y="2314"/>
                  </a:lnTo>
                  <a:lnTo>
                    <a:pt x="5237" y="2557"/>
                  </a:lnTo>
                  <a:lnTo>
                    <a:pt x="5334" y="2898"/>
                  </a:lnTo>
                  <a:lnTo>
                    <a:pt x="5432" y="3288"/>
                  </a:lnTo>
                  <a:lnTo>
                    <a:pt x="5529" y="3726"/>
                  </a:lnTo>
                  <a:lnTo>
                    <a:pt x="5578" y="4189"/>
                  </a:lnTo>
                  <a:lnTo>
                    <a:pt x="5602" y="4652"/>
                  </a:lnTo>
                  <a:lnTo>
                    <a:pt x="5602" y="4652"/>
                  </a:lnTo>
                  <a:lnTo>
                    <a:pt x="5627" y="4774"/>
                  </a:lnTo>
                  <a:lnTo>
                    <a:pt x="5651" y="4895"/>
                  </a:lnTo>
                  <a:lnTo>
                    <a:pt x="5675" y="4993"/>
                  </a:lnTo>
                  <a:lnTo>
                    <a:pt x="5749" y="5090"/>
                  </a:lnTo>
                  <a:lnTo>
                    <a:pt x="5822" y="5163"/>
                  </a:lnTo>
                  <a:lnTo>
                    <a:pt x="5919" y="5236"/>
                  </a:lnTo>
                  <a:lnTo>
                    <a:pt x="6016" y="5261"/>
                  </a:lnTo>
                  <a:lnTo>
                    <a:pt x="6138" y="5285"/>
                  </a:lnTo>
                  <a:lnTo>
                    <a:pt x="6138" y="5285"/>
                  </a:lnTo>
                  <a:lnTo>
                    <a:pt x="6260" y="5261"/>
                  </a:lnTo>
                  <a:lnTo>
                    <a:pt x="6357" y="5236"/>
                  </a:lnTo>
                  <a:lnTo>
                    <a:pt x="6455" y="5163"/>
                  </a:lnTo>
                  <a:lnTo>
                    <a:pt x="6528" y="5090"/>
                  </a:lnTo>
                  <a:lnTo>
                    <a:pt x="6601" y="4993"/>
                  </a:lnTo>
                  <a:lnTo>
                    <a:pt x="6650" y="4895"/>
                  </a:lnTo>
                  <a:lnTo>
                    <a:pt x="6674" y="4774"/>
                  </a:lnTo>
                  <a:lnTo>
                    <a:pt x="6674" y="4652"/>
                  </a:lnTo>
                  <a:lnTo>
                    <a:pt x="6674" y="4652"/>
                  </a:lnTo>
                  <a:lnTo>
                    <a:pt x="6674" y="4092"/>
                  </a:lnTo>
                  <a:lnTo>
                    <a:pt x="6625" y="3556"/>
                  </a:lnTo>
                  <a:lnTo>
                    <a:pt x="6552" y="3069"/>
                  </a:lnTo>
                  <a:lnTo>
                    <a:pt x="6455" y="2630"/>
                  </a:lnTo>
                  <a:lnTo>
                    <a:pt x="6357" y="2216"/>
                  </a:lnTo>
                  <a:lnTo>
                    <a:pt x="6211" y="1827"/>
                  </a:lnTo>
                  <a:lnTo>
                    <a:pt x="6065" y="1486"/>
                  </a:lnTo>
                  <a:lnTo>
                    <a:pt x="5895" y="1169"/>
                  </a:lnTo>
                  <a:lnTo>
                    <a:pt x="5700" y="901"/>
                  </a:lnTo>
                  <a:lnTo>
                    <a:pt x="5505" y="658"/>
                  </a:lnTo>
                  <a:lnTo>
                    <a:pt x="5286" y="463"/>
                  </a:lnTo>
                  <a:lnTo>
                    <a:pt x="5042" y="292"/>
                  </a:lnTo>
                  <a:lnTo>
                    <a:pt x="4799" y="171"/>
                  </a:lnTo>
                  <a:lnTo>
                    <a:pt x="4555" y="73"/>
                  </a:lnTo>
                  <a:lnTo>
                    <a:pt x="4287" y="24"/>
                  </a:lnTo>
                  <a:lnTo>
                    <a:pt x="4019" y="0"/>
                  </a:lnTo>
                  <a:lnTo>
                    <a:pt x="4019" y="0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49"/>
            <p:cNvSpPr/>
            <p:nvPr/>
          </p:nvSpPr>
          <p:spPr>
            <a:xfrm>
              <a:off x="4792100" y="2332025"/>
              <a:ext cx="76725" cy="84050"/>
            </a:xfrm>
            <a:custGeom>
              <a:avLst/>
              <a:gdLst/>
              <a:ahLst/>
              <a:cxnLst/>
              <a:rect l="l" t="t" r="r" b="b"/>
              <a:pathLst>
                <a:path w="3069" h="3362" fill="none" extrusionOk="0">
                  <a:moveTo>
                    <a:pt x="0" y="1511"/>
                  </a:moveTo>
                  <a:lnTo>
                    <a:pt x="0" y="1511"/>
                  </a:lnTo>
                  <a:lnTo>
                    <a:pt x="24" y="1340"/>
                  </a:lnTo>
                  <a:lnTo>
                    <a:pt x="49" y="1170"/>
                  </a:lnTo>
                  <a:lnTo>
                    <a:pt x="73" y="1024"/>
                  </a:lnTo>
                  <a:lnTo>
                    <a:pt x="122" y="877"/>
                  </a:lnTo>
                  <a:lnTo>
                    <a:pt x="195" y="756"/>
                  </a:lnTo>
                  <a:lnTo>
                    <a:pt x="268" y="634"/>
                  </a:lnTo>
                  <a:lnTo>
                    <a:pt x="365" y="512"/>
                  </a:lnTo>
                  <a:lnTo>
                    <a:pt x="463" y="415"/>
                  </a:lnTo>
                  <a:lnTo>
                    <a:pt x="682" y="220"/>
                  </a:lnTo>
                  <a:lnTo>
                    <a:pt x="950" y="98"/>
                  </a:lnTo>
                  <a:lnTo>
                    <a:pt x="1218" y="25"/>
                  </a:lnTo>
                  <a:lnTo>
                    <a:pt x="1534" y="1"/>
                  </a:lnTo>
                  <a:lnTo>
                    <a:pt x="1534" y="1"/>
                  </a:lnTo>
                  <a:lnTo>
                    <a:pt x="1851" y="25"/>
                  </a:lnTo>
                  <a:lnTo>
                    <a:pt x="2119" y="98"/>
                  </a:lnTo>
                  <a:lnTo>
                    <a:pt x="2387" y="220"/>
                  </a:lnTo>
                  <a:lnTo>
                    <a:pt x="2606" y="415"/>
                  </a:lnTo>
                  <a:lnTo>
                    <a:pt x="2703" y="512"/>
                  </a:lnTo>
                  <a:lnTo>
                    <a:pt x="2801" y="634"/>
                  </a:lnTo>
                  <a:lnTo>
                    <a:pt x="2874" y="756"/>
                  </a:lnTo>
                  <a:lnTo>
                    <a:pt x="2947" y="877"/>
                  </a:lnTo>
                  <a:lnTo>
                    <a:pt x="2996" y="1024"/>
                  </a:lnTo>
                  <a:lnTo>
                    <a:pt x="3020" y="1170"/>
                  </a:lnTo>
                  <a:lnTo>
                    <a:pt x="3044" y="1340"/>
                  </a:lnTo>
                  <a:lnTo>
                    <a:pt x="3069" y="1511"/>
                  </a:lnTo>
                  <a:lnTo>
                    <a:pt x="3069" y="1511"/>
                  </a:lnTo>
                  <a:lnTo>
                    <a:pt x="3044" y="1681"/>
                  </a:lnTo>
                  <a:lnTo>
                    <a:pt x="3020" y="1852"/>
                  </a:lnTo>
                  <a:lnTo>
                    <a:pt x="2947" y="2193"/>
                  </a:lnTo>
                  <a:lnTo>
                    <a:pt x="2801" y="2509"/>
                  </a:lnTo>
                  <a:lnTo>
                    <a:pt x="2606" y="2777"/>
                  </a:lnTo>
                  <a:lnTo>
                    <a:pt x="2509" y="2899"/>
                  </a:lnTo>
                  <a:lnTo>
                    <a:pt x="2387" y="3021"/>
                  </a:lnTo>
                  <a:lnTo>
                    <a:pt x="2265" y="3118"/>
                  </a:lnTo>
                  <a:lnTo>
                    <a:pt x="2119" y="3191"/>
                  </a:lnTo>
                  <a:lnTo>
                    <a:pt x="1997" y="3264"/>
                  </a:lnTo>
                  <a:lnTo>
                    <a:pt x="1851" y="3313"/>
                  </a:lnTo>
                  <a:lnTo>
                    <a:pt x="1681" y="3337"/>
                  </a:lnTo>
                  <a:lnTo>
                    <a:pt x="1534" y="3362"/>
                  </a:lnTo>
                  <a:lnTo>
                    <a:pt x="1534" y="3362"/>
                  </a:lnTo>
                  <a:lnTo>
                    <a:pt x="1388" y="3337"/>
                  </a:lnTo>
                  <a:lnTo>
                    <a:pt x="1218" y="3313"/>
                  </a:lnTo>
                  <a:lnTo>
                    <a:pt x="1072" y="3264"/>
                  </a:lnTo>
                  <a:lnTo>
                    <a:pt x="950" y="3191"/>
                  </a:lnTo>
                  <a:lnTo>
                    <a:pt x="804" y="3118"/>
                  </a:lnTo>
                  <a:lnTo>
                    <a:pt x="682" y="3021"/>
                  </a:lnTo>
                  <a:lnTo>
                    <a:pt x="560" y="2899"/>
                  </a:lnTo>
                  <a:lnTo>
                    <a:pt x="463" y="2777"/>
                  </a:lnTo>
                  <a:lnTo>
                    <a:pt x="268" y="2509"/>
                  </a:lnTo>
                  <a:lnTo>
                    <a:pt x="122" y="2193"/>
                  </a:lnTo>
                  <a:lnTo>
                    <a:pt x="49" y="1852"/>
                  </a:lnTo>
                  <a:lnTo>
                    <a:pt x="24" y="1681"/>
                  </a:lnTo>
                  <a:lnTo>
                    <a:pt x="0" y="1511"/>
                  </a:lnTo>
                  <a:lnTo>
                    <a:pt x="0" y="1511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4" name="Google Shape;1054;p49"/>
          <p:cNvGrpSpPr/>
          <p:nvPr/>
        </p:nvGrpSpPr>
        <p:grpSpPr>
          <a:xfrm>
            <a:off x="3254338" y="2082313"/>
            <a:ext cx="131631" cy="382846"/>
            <a:chOff x="4071800" y="2269925"/>
            <a:chExt cx="172925" cy="502950"/>
          </a:xfrm>
        </p:grpSpPr>
        <p:sp>
          <p:nvSpPr>
            <p:cNvPr id="1055" name="Google Shape;1055;p49"/>
            <p:cNvSpPr/>
            <p:nvPr/>
          </p:nvSpPr>
          <p:spPr>
            <a:xfrm>
              <a:off x="4118075" y="2269925"/>
              <a:ext cx="80375" cy="91350"/>
            </a:xfrm>
            <a:custGeom>
              <a:avLst/>
              <a:gdLst/>
              <a:ahLst/>
              <a:cxnLst/>
              <a:rect l="l" t="t" r="r" b="b"/>
              <a:pathLst>
                <a:path w="3215" h="3654" fill="none" extrusionOk="0">
                  <a:moveTo>
                    <a:pt x="0" y="1657"/>
                  </a:moveTo>
                  <a:lnTo>
                    <a:pt x="0" y="1657"/>
                  </a:lnTo>
                  <a:lnTo>
                    <a:pt x="0" y="1462"/>
                  </a:lnTo>
                  <a:lnTo>
                    <a:pt x="24" y="1291"/>
                  </a:lnTo>
                  <a:lnTo>
                    <a:pt x="73" y="1121"/>
                  </a:lnTo>
                  <a:lnTo>
                    <a:pt x="122" y="975"/>
                  </a:lnTo>
                  <a:lnTo>
                    <a:pt x="195" y="829"/>
                  </a:lnTo>
                  <a:lnTo>
                    <a:pt x="268" y="682"/>
                  </a:lnTo>
                  <a:lnTo>
                    <a:pt x="365" y="561"/>
                  </a:lnTo>
                  <a:lnTo>
                    <a:pt x="463" y="439"/>
                  </a:lnTo>
                  <a:lnTo>
                    <a:pt x="585" y="341"/>
                  </a:lnTo>
                  <a:lnTo>
                    <a:pt x="706" y="244"/>
                  </a:lnTo>
                  <a:lnTo>
                    <a:pt x="853" y="171"/>
                  </a:lnTo>
                  <a:lnTo>
                    <a:pt x="974" y="122"/>
                  </a:lnTo>
                  <a:lnTo>
                    <a:pt x="1120" y="74"/>
                  </a:lnTo>
                  <a:lnTo>
                    <a:pt x="1291" y="25"/>
                  </a:lnTo>
                  <a:lnTo>
                    <a:pt x="1437" y="0"/>
                  </a:lnTo>
                  <a:lnTo>
                    <a:pt x="1608" y="0"/>
                  </a:lnTo>
                  <a:lnTo>
                    <a:pt x="1608" y="0"/>
                  </a:lnTo>
                  <a:lnTo>
                    <a:pt x="1778" y="0"/>
                  </a:lnTo>
                  <a:lnTo>
                    <a:pt x="1924" y="25"/>
                  </a:lnTo>
                  <a:lnTo>
                    <a:pt x="2095" y="74"/>
                  </a:lnTo>
                  <a:lnTo>
                    <a:pt x="2241" y="122"/>
                  </a:lnTo>
                  <a:lnTo>
                    <a:pt x="2363" y="171"/>
                  </a:lnTo>
                  <a:lnTo>
                    <a:pt x="2509" y="244"/>
                  </a:lnTo>
                  <a:lnTo>
                    <a:pt x="2630" y="341"/>
                  </a:lnTo>
                  <a:lnTo>
                    <a:pt x="2752" y="439"/>
                  </a:lnTo>
                  <a:lnTo>
                    <a:pt x="2850" y="561"/>
                  </a:lnTo>
                  <a:lnTo>
                    <a:pt x="2947" y="682"/>
                  </a:lnTo>
                  <a:lnTo>
                    <a:pt x="3020" y="829"/>
                  </a:lnTo>
                  <a:lnTo>
                    <a:pt x="3093" y="975"/>
                  </a:lnTo>
                  <a:lnTo>
                    <a:pt x="3142" y="1121"/>
                  </a:lnTo>
                  <a:lnTo>
                    <a:pt x="3191" y="1291"/>
                  </a:lnTo>
                  <a:lnTo>
                    <a:pt x="3215" y="1462"/>
                  </a:lnTo>
                  <a:lnTo>
                    <a:pt x="3215" y="1657"/>
                  </a:lnTo>
                  <a:lnTo>
                    <a:pt x="3215" y="1657"/>
                  </a:lnTo>
                  <a:lnTo>
                    <a:pt x="3215" y="1827"/>
                  </a:lnTo>
                  <a:lnTo>
                    <a:pt x="3191" y="2022"/>
                  </a:lnTo>
                  <a:lnTo>
                    <a:pt x="3142" y="2217"/>
                  </a:lnTo>
                  <a:lnTo>
                    <a:pt x="3093" y="2387"/>
                  </a:lnTo>
                  <a:lnTo>
                    <a:pt x="3020" y="2558"/>
                  </a:lnTo>
                  <a:lnTo>
                    <a:pt x="2947" y="2728"/>
                  </a:lnTo>
                  <a:lnTo>
                    <a:pt x="2850" y="2874"/>
                  </a:lnTo>
                  <a:lnTo>
                    <a:pt x="2752" y="3020"/>
                  </a:lnTo>
                  <a:lnTo>
                    <a:pt x="2630" y="3167"/>
                  </a:lnTo>
                  <a:lnTo>
                    <a:pt x="2509" y="3288"/>
                  </a:lnTo>
                  <a:lnTo>
                    <a:pt x="2363" y="3386"/>
                  </a:lnTo>
                  <a:lnTo>
                    <a:pt x="2241" y="3483"/>
                  </a:lnTo>
                  <a:lnTo>
                    <a:pt x="2095" y="3556"/>
                  </a:lnTo>
                  <a:lnTo>
                    <a:pt x="1924" y="3605"/>
                  </a:lnTo>
                  <a:lnTo>
                    <a:pt x="1778" y="3629"/>
                  </a:lnTo>
                  <a:lnTo>
                    <a:pt x="1608" y="3654"/>
                  </a:lnTo>
                  <a:lnTo>
                    <a:pt x="1608" y="3654"/>
                  </a:lnTo>
                  <a:lnTo>
                    <a:pt x="1437" y="3629"/>
                  </a:lnTo>
                  <a:lnTo>
                    <a:pt x="1291" y="3605"/>
                  </a:lnTo>
                  <a:lnTo>
                    <a:pt x="1120" y="3556"/>
                  </a:lnTo>
                  <a:lnTo>
                    <a:pt x="974" y="3483"/>
                  </a:lnTo>
                  <a:lnTo>
                    <a:pt x="853" y="3386"/>
                  </a:lnTo>
                  <a:lnTo>
                    <a:pt x="706" y="3288"/>
                  </a:lnTo>
                  <a:lnTo>
                    <a:pt x="585" y="3167"/>
                  </a:lnTo>
                  <a:lnTo>
                    <a:pt x="463" y="3020"/>
                  </a:lnTo>
                  <a:lnTo>
                    <a:pt x="365" y="2874"/>
                  </a:lnTo>
                  <a:lnTo>
                    <a:pt x="268" y="2728"/>
                  </a:lnTo>
                  <a:lnTo>
                    <a:pt x="195" y="2558"/>
                  </a:lnTo>
                  <a:lnTo>
                    <a:pt x="122" y="2387"/>
                  </a:lnTo>
                  <a:lnTo>
                    <a:pt x="73" y="2217"/>
                  </a:lnTo>
                  <a:lnTo>
                    <a:pt x="24" y="2022"/>
                  </a:lnTo>
                  <a:lnTo>
                    <a:pt x="0" y="1827"/>
                  </a:lnTo>
                  <a:lnTo>
                    <a:pt x="0" y="1657"/>
                  </a:lnTo>
                  <a:lnTo>
                    <a:pt x="0" y="1657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49"/>
            <p:cNvSpPr/>
            <p:nvPr/>
          </p:nvSpPr>
          <p:spPr>
            <a:xfrm>
              <a:off x="4071800" y="2372825"/>
              <a:ext cx="172925" cy="400050"/>
            </a:xfrm>
            <a:custGeom>
              <a:avLst/>
              <a:gdLst/>
              <a:ahLst/>
              <a:cxnLst/>
              <a:rect l="l" t="t" r="r" b="b"/>
              <a:pathLst>
                <a:path w="6917" h="16002" fill="none" extrusionOk="0">
                  <a:moveTo>
                    <a:pt x="4189" y="0"/>
                  </a:moveTo>
                  <a:lnTo>
                    <a:pt x="4189" y="0"/>
                  </a:lnTo>
                  <a:lnTo>
                    <a:pt x="4019" y="98"/>
                  </a:lnTo>
                  <a:lnTo>
                    <a:pt x="3848" y="147"/>
                  </a:lnTo>
                  <a:lnTo>
                    <a:pt x="3653" y="195"/>
                  </a:lnTo>
                  <a:lnTo>
                    <a:pt x="3459" y="220"/>
                  </a:lnTo>
                  <a:lnTo>
                    <a:pt x="3459" y="220"/>
                  </a:lnTo>
                  <a:lnTo>
                    <a:pt x="3264" y="195"/>
                  </a:lnTo>
                  <a:lnTo>
                    <a:pt x="3069" y="147"/>
                  </a:lnTo>
                  <a:lnTo>
                    <a:pt x="2898" y="98"/>
                  </a:lnTo>
                  <a:lnTo>
                    <a:pt x="2728" y="0"/>
                  </a:lnTo>
                  <a:lnTo>
                    <a:pt x="2728" y="0"/>
                  </a:lnTo>
                  <a:lnTo>
                    <a:pt x="2533" y="49"/>
                  </a:lnTo>
                  <a:lnTo>
                    <a:pt x="2338" y="122"/>
                  </a:lnTo>
                  <a:lnTo>
                    <a:pt x="2168" y="195"/>
                  </a:lnTo>
                  <a:lnTo>
                    <a:pt x="2022" y="293"/>
                  </a:lnTo>
                  <a:lnTo>
                    <a:pt x="1705" y="488"/>
                  </a:lnTo>
                  <a:lnTo>
                    <a:pt x="1437" y="755"/>
                  </a:lnTo>
                  <a:lnTo>
                    <a:pt x="1169" y="1072"/>
                  </a:lnTo>
                  <a:lnTo>
                    <a:pt x="950" y="1413"/>
                  </a:lnTo>
                  <a:lnTo>
                    <a:pt x="755" y="1803"/>
                  </a:lnTo>
                  <a:lnTo>
                    <a:pt x="585" y="2217"/>
                  </a:lnTo>
                  <a:lnTo>
                    <a:pt x="439" y="2704"/>
                  </a:lnTo>
                  <a:lnTo>
                    <a:pt x="317" y="3191"/>
                  </a:lnTo>
                  <a:lnTo>
                    <a:pt x="219" y="3727"/>
                  </a:lnTo>
                  <a:lnTo>
                    <a:pt x="146" y="4311"/>
                  </a:lnTo>
                  <a:lnTo>
                    <a:pt x="73" y="4896"/>
                  </a:lnTo>
                  <a:lnTo>
                    <a:pt x="24" y="5529"/>
                  </a:lnTo>
                  <a:lnTo>
                    <a:pt x="0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4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4"/>
                  </a:lnTo>
                  <a:lnTo>
                    <a:pt x="244" y="7502"/>
                  </a:lnTo>
                  <a:lnTo>
                    <a:pt x="317" y="7575"/>
                  </a:lnTo>
                  <a:lnTo>
                    <a:pt x="414" y="7624"/>
                  </a:lnTo>
                  <a:lnTo>
                    <a:pt x="487" y="7624"/>
                  </a:lnTo>
                  <a:lnTo>
                    <a:pt x="487" y="7624"/>
                  </a:lnTo>
                  <a:lnTo>
                    <a:pt x="633" y="7624"/>
                  </a:lnTo>
                  <a:lnTo>
                    <a:pt x="731" y="7575"/>
                  </a:lnTo>
                  <a:lnTo>
                    <a:pt x="804" y="7502"/>
                  </a:lnTo>
                  <a:lnTo>
                    <a:pt x="877" y="7404"/>
                  </a:lnTo>
                  <a:lnTo>
                    <a:pt x="926" y="7307"/>
                  </a:lnTo>
                  <a:lnTo>
                    <a:pt x="950" y="7161"/>
                  </a:lnTo>
                  <a:lnTo>
                    <a:pt x="974" y="6869"/>
                  </a:lnTo>
                  <a:lnTo>
                    <a:pt x="974" y="6869"/>
                  </a:lnTo>
                  <a:lnTo>
                    <a:pt x="999" y="6503"/>
                  </a:lnTo>
                  <a:lnTo>
                    <a:pt x="1023" y="6089"/>
                  </a:lnTo>
                  <a:lnTo>
                    <a:pt x="1145" y="5091"/>
                  </a:lnTo>
                  <a:lnTo>
                    <a:pt x="1291" y="4092"/>
                  </a:lnTo>
                  <a:lnTo>
                    <a:pt x="1364" y="3654"/>
                  </a:lnTo>
                  <a:lnTo>
                    <a:pt x="1461" y="3288"/>
                  </a:lnTo>
                  <a:lnTo>
                    <a:pt x="1461" y="3288"/>
                  </a:lnTo>
                  <a:lnTo>
                    <a:pt x="1413" y="3094"/>
                  </a:lnTo>
                  <a:lnTo>
                    <a:pt x="1388" y="2899"/>
                  </a:lnTo>
                  <a:lnTo>
                    <a:pt x="1388" y="2704"/>
                  </a:lnTo>
                  <a:lnTo>
                    <a:pt x="1413" y="2533"/>
                  </a:lnTo>
                  <a:lnTo>
                    <a:pt x="1437" y="2387"/>
                  </a:lnTo>
                  <a:lnTo>
                    <a:pt x="1510" y="2241"/>
                  </a:lnTo>
                  <a:lnTo>
                    <a:pt x="1583" y="2119"/>
                  </a:lnTo>
                  <a:lnTo>
                    <a:pt x="1656" y="2046"/>
                  </a:lnTo>
                  <a:lnTo>
                    <a:pt x="1656" y="2046"/>
                  </a:lnTo>
                  <a:lnTo>
                    <a:pt x="1583" y="2144"/>
                  </a:lnTo>
                  <a:lnTo>
                    <a:pt x="1534" y="2290"/>
                  </a:lnTo>
                  <a:lnTo>
                    <a:pt x="1486" y="2485"/>
                  </a:lnTo>
                  <a:lnTo>
                    <a:pt x="1486" y="2680"/>
                  </a:lnTo>
                  <a:lnTo>
                    <a:pt x="1510" y="2874"/>
                  </a:lnTo>
                  <a:lnTo>
                    <a:pt x="1559" y="3069"/>
                  </a:lnTo>
                  <a:lnTo>
                    <a:pt x="1608" y="3167"/>
                  </a:lnTo>
                  <a:lnTo>
                    <a:pt x="1681" y="3264"/>
                  </a:lnTo>
                  <a:lnTo>
                    <a:pt x="1754" y="3337"/>
                  </a:lnTo>
                  <a:lnTo>
                    <a:pt x="1851" y="3410"/>
                  </a:lnTo>
                  <a:lnTo>
                    <a:pt x="1851" y="3410"/>
                  </a:lnTo>
                  <a:lnTo>
                    <a:pt x="1900" y="3775"/>
                  </a:lnTo>
                  <a:lnTo>
                    <a:pt x="1924" y="3970"/>
                  </a:lnTo>
                  <a:lnTo>
                    <a:pt x="1949" y="4190"/>
                  </a:lnTo>
                  <a:lnTo>
                    <a:pt x="1924" y="4433"/>
                  </a:lnTo>
                  <a:lnTo>
                    <a:pt x="1900" y="4725"/>
                  </a:lnTo>
                  <a:lnTo>
                    <a:pt x="1827" y="5018"/>
                  </a:lnTo>
                  <a:lnTo>
                    <a:pt x="1705" y="5383"/>
                  </a:lnTo>
                  <a:lnTo>
                    <a:pt x="1705" y="5383"/>
                  </a:lnTo>
                  <a:lnTo>
                    <a:pt x="1510" y="5894"/>
                  </a:lnTo>
                  <a:lnTo>
                    <a:pt x="1364" y="6381"/>
                  </a:lnTo>
                  <a:lnTo>
                    <a:pt x="1267" y="6820"/>
                  </a:lnTo>
                  <a:lnTo>
                    <a:pt x="1218" y="7210"/>
                  </a:lnTo>
                  <a:lnTo>
                    <a:pt x="1169" y="7599"/>
                  </a:lnTo>
                  <a:lnTo>
                    <a:pt x="1169" y="7989"/>
                  </a:lnTo>
                  <a:lnTo>
                    <a:pt x="1194" y="8793"/>
                  </a:lnTo>
                  <a:lnTo>
                    <a:pt x="1194" y="8793"/>
                  </a:lnTo>
                  <a:lnTo>
                    <a:pt x="1242" y="9962"/>
                  </a:lnTo>
                  <a:lnTo>
                    <a:pt x="1291" y="11131"/>
                  </a:lnTo>
                  <a:lnTo>
                    <a:pt x="1315" y="13201"/>
                  </a:lnTo>
                  <a:lnTo>
                    <a:pt x="1340" y="14686"/>
                  </a:lnTo>
                  <a:lnTo>
                    <a:pt x="1340" y="15271"/>
                  </a:lnTo>
                  <a:lnTo>
                    <a:pt x="1340" y="15271"/>
                  </a:lnTo>
                  <a:lnTo>
                    <a:pt x="1364" y="15490"/>
                  </a:lnTo>
                  <a:lnTo>
                    <a:pt x="1413" y="15661"/>
                  </a:lnTo>
                  <a:lnTo>
                    <a:pt x="1486" y="15782"/>
                  </a:lnTo>
                  <a:lnTo>
                    <a:pt x="1583" y="15880"/>
                  </a:lnTo>
                  <a:lnTo>
                    <a:pt x="1656" y="15953"/>
                  </a:lnTo>
                  <a:lnTo>
                    <a:pt x="1729" y="15977"/>
                  </a:lnTo>
                  <a:lnTo>
                    <a:pt x="1827" y="16002"/>
                  </a:lnTo>
                  <a:lnTo>
                    <a:pt x="1827" y="16002"/>
                  </a:lnTo>
                  <a:lnTo>
                    <a:pt x="1949" y="16002"/>
                  </a:lnTo>
                  <a:lnTo>
                    <a:pt x="2070" y="15953"/>
                  </a:lnTo>
                  <a:lnTo>
                    <a:pt x="2168" y="15904"/>
                  </a:lnTo>
                  <a:lnTo>
                    <a:pt x="2241" y="15831"/>
                  </a:lnTo>
                  <a:lnTo>
                    <a:pt x="2314" y="15758"/>
                  </a:lnTo>
                  <a:lnTo>
                    <a:pt x="2387" y="15636"/>
                  </a:lnTo>
                  <a:lnTo>
                    <a:pt x="2411" y="15490"/>
                  </a:lnTo>
                  <a:lnTo>
                    <a:pt x="2460" y="15344"/>
                  </a:lnTo>
                  <a:lnTo>
                    <a:pt x="3142" y="8525"/>
                  </a:lnTo>
                  <a:lnTo>
                    <a:pt x="3142" y="8525"/>
                  </a:lnTo>
                  <a:lnTo>
                    <a:pt x="3142" y="8427"/>
                  </a:lnTo>
                  <a:lnTo>
                    <a:pt x="3191" y="8257"/>
                  </a:lnTo>
                  <a:lnTo>
                    <a:pt x="3239" y="8159"/>
                  </a:lnTo>
                  <a:lnTo>
                    <a:pt x="3288" y="8062"/>
                  </a:lnTo>
                  <a:lnTo>
                    <a:pt x="3361" y="7989"/>
                  </a:lnTo>
                  <a:lnTo>
                    <a:pt x="3459" y="7965"/>
                  </a:lnTo>
                  <a:lnTo>
                    <a:pt x="3459" y="7965"/>
                  </a:lnTo>
                  <a:lnTo>
                    <a:pt x="3556" y="7989"/>
                  </a:lnTo>
                  <a:lnTo>
                    <a:pt x="3629" y="8062"/>
                  </a:lnTo>
                  <a:lnTo>
                    <a:pt x="3678" y="8159"/>
                  </a:lnTo>
                  <a:lnTo>
                    <a:pt x="3726" y="8257"/>
                  </a:lnTo>
                  <a:lnTo>
                    <a:pt x="3775" y="8427"/>
                  </a:lnTo>
                  <a:lnTo>
                    <a:pt x="3775" y="8525"/>
                  </a:lnTo>
                  <a:lnTo>
                    <a:pt x="4457" y="15344"/>
                  </a:lnTo>
                  <a:lnTo>
                    <a:pt x="4457" y="15344"/>
                  </a:lnTo>
                  <a:lnTo>
                    <a:pt x="4506" y="15490"/>
                  </a:lnTo>
                  <a:lnTo>
                    <a:pt x="4530" y="15636"/>
                  </a:lnTo>
                  <a:lnTo>
                    <a:pt x="4603" y="15758"/>
                  </a:lnTo>
                  <a:lnTo>
                    <a:pt x="4676" y="15831"/>
                  </a:lnTo>
                  <a:lnTo>
                    <a:pt x="4749" y="15904"/>
                  </a:lnTo>
                  <a:lnTo>
                    <a:pt x="4847" y="15953"/>
                  </a:lnTo>
                  <a:lnTo>
                    <a:pt x="4969" y="16002"/>
                  </a:lnTo>
                  <a:lnTo>
                    <a:pt x="5090" y="16002"/>
                  </a:lnTo>
                  <a:lnTo>
                    <a:pt x="5090" y="16002"/>
                  </a:lnTo>
                  <a:lnTo>
                    <a:pt x="5188" y="15977"/>
                  </a:lnTo>
                  <a:lnTo>
                    <a:pt x="5261" y="15953"/>
                  </a:lnTo>
                  <a:lnTo>
                    <a:pt x="5334" y="15880"/>
                  </a:lnTo>
                  <a:lnTo>
                    <a:pt x="5431" y="15782"/>
                  </a:lnTo>
                  <a:lnTo>
                    <a:pt x="5504" y="15661"/>
                  </a:lnTo>
                  <a:lnTo>
                    <a:pt x="5553" y="15490"/>
                  </a:lnTo>
                  <a:lnTo>
                    <a:pt x="5577" y="15271"/>
                  </a:lnTo>
                  <a:lnTo>
                    <a:pt x="5577" y="15271"/>
                  </a:lnTo>
                  <a:lnTo>
                    <a:pt x="5577" y="14686"/>
                  </a:lnTo>
                  <a:lnTo>
                    <a:pt x="5602" y="13201"/>
                  </a:lnTo>
                  <a:lnTo>
                    <a:pt x="5626" y="11131"/>
                  </a:lnTo>
                  <a:lnTo>
                    <a:pt x="5675" y="9962"/>
                  </a:lnTo>
                  <a:lnTo>
                    <a:pt x="5724" y="8793"/>
                  </a:lnTo>
                  <a:lnTo>
                    <a:pt x="5724" y="8793"/>
                  </a:lnTo>
                  <a:lnTo>
                    <a:pt x="5748" y="7989"/>
                  </a:lnTo>
                  <a:lnTo>
                    <a:pt x="5748" y="7599"/>
                  </a:lnTo>
                  <a:lnTo>
                    <a:pt x="5699" y="7210"/>
                  </a:lnTo>
                  <a:lnTo>
                    <a:pt x="5650" y="6820"/>
                  </a:lnTo>
                  <a:lnTo>
                    <a:pt x="5553" y="6381"/>
                  </a:lnTo>
                  <a:lnTo>
                    <a:pt x="5407" y="5894"/>
                  </a:lnTo>
                  <a:lnTo>
                    <a:pt x="5212" y="5383"/>
                  </a:lnTo>
                  <a:lnTo>
                    <a:pt x="5212" y="5383"/>
                  </a:lnTo>
                  <a:lnTo>
                    <a:pt x="5090" y="5018"/>
                  </a:lnTo>
                  <a:lnTo>
                    <a:pt x="5017" y="4725"/>
                  </a:lnTo>
                  <a:lnTo>
                    <a:pt x="4993" y="4433"/>
                  </a:lnTo>
                  <a:lnTo>
                    <a:pt x="4969" y="4190"/>
                  </a:lnTo>
                  <a:lnTo>
                    <a:pt x="4993" y="3970"/>
                  </a:lnTo>
                  <a:lnTo>
                    <a:pt x="5017" y="3775"/>
                  </a:lnTo>
                  <a:lnTo>
                    <a:pt x="5066" y="3410"/>
                  </a:lnTo>
                  <a:lnTo>
                    <a:pt x="5066" y="3410"/>
                  </a:lnTo>
                  <a:lnTo>
                    <a:pt x="5163" y="3337"/>
                  </a:lnTo>
                  <a:lnTo>
                    <a:pt x="5236" y="3264"/>
                  </a:lnTo>
                  <a:lnTo>
                    <a:pt x="5310" y="3167"/>
                  </a:lnTo>
                  <a:lnTo>
                    <a:pt x="5358" y="3069"/>
                  </a:lnTo>
                  <a:lnTo>
                    <a:pt x="5407" y="2874"/>
                  </a:lnTo>
                  <a:lnTo>
                    <a:pt x="5431" y="2680"/>
                  </a:lnTo>
                  <a:lnTo>
                    <a:pt x="5431" y="2485"/>
                  </a:lnTo>
                  <a:lnTo>
                    <a:pt x="5383" y="2290"/>
                  </a:lnTo>
                  <a:lnTo>
                    <a:pt x="5334" y="2144"/>
                  </a:lnTo>
                  <a:lnTo>
                    <a:pt x="5261" y="2046"/>
                  </a:lnTo>
                  <a:lnTo>
                    <a:pt x="5261" y="2046"/>
                  </a:lnTo>
                  <a:lnTo>
                    <a:pt x="5334" y="2119"/>
                  </a:lnTo>
                  <a:lnTo>
                    <a:pt x="5407" y="2241"/>
                  </a:lnTo>
                  <a:lnTo>
                    <a:pt x="5480" y="2387"/>
                  </a:lnTo>
                  <a:lnTo>
                    <a:pt x="5504" y="2533"/>
                  </a:lnTo>
                  <a:lnTo>
                    <a:pt x="5529" y="2704"/>
                  </a:lnTo>
                  <a:lnTo>
                    <a:pt x="5529" y="2899"/>
                  </a:lnTo>
                  <a:lnTo>
                    <a:pt x="5504" y="3094"/>
                  </a:lnTo>
                  <a:lnTo>
                    <a:pt x="5456" y="3288"/>
                  </a:lnTo>
                  <a:lnTo>
                    <a:pt x="5456" y="3288"/>
                  </a:lnTo>
                  <a:lnTo>
                    <a:pt x="5553" y="3654"/>
                  </a:lnTo>
                  <a:lnTo>
                    <a:pt x="5626" y="4092"/>
                  </a:lnTo>
                  <a:lnTo>
                    <a:pt x="5772" y="5091"/>
                  </a:lnTo>
                  <a:lnTo>
                    <a:pt x="5894" y="6089"/>
                  </a:lnTo>
                  <a:lnTo>
                    <a:pt x="5918" y="6503"/>
                  </a:lnTo>
                  <a:lnTo>
                    <a:pt x="5943" y="6869"/>
                  </a:lnTo>
                  <a:lnTo>
                    <a:pt x="5943" y="6869"/>
                  </a:lnTo>
                  <a:lnTo>
                    <a:pt x="5967" y="7161"/>
                  </a:lnTo>
                  <a:lnTo>
                    <a:pt x="5991" y="7307"/>
                  </a:lnTo>
                  <a:lnTo>
                    <a:pt x="6040" y="7404"/>
                  </a:lnTo>
                  <a:lnTo>
                    <a:pt x="6113" y="7502"/>
                  </a:lnTo>
                  <a:lnTo>
                    <a:pt x="6186" y="7575"/>
                  </a:lnTo>
                  <a:lnTo>
                    <a:pt x="6284" y="7624"/>
                  </a:lnTo>
                  <a:lnTo>
                    <a:pt x="6430" y="7624"/>
                  </a:lnTo>
                  <a:lnTo>
                    <a:pt x="6430" y="7624"/>
                  </a:lnTo>
                  <a:lnTo>
                    <a:pt x="6503" y="7624"/>
                  </a:lnTo>
                  <a:lnTo>
                    <a:pt x="6600" y="7575"/>
                  </a:lnTo>
                  <a:lnTo>
                    <a:pt x="6673" y="7502"/>
                  </a:lnTo>
                  <a:lnTo>
                    <a:pt x="6746" y="7404"/>
                  </a:lnTo>
                  <a:lnTo>
                    <a:pt x="6820" y="7307"/>
                  </a:lnTo>
                  <a:lnTo>
                    <a:pt x="6868" y="7161"/>
                  </a:lnTo>
                  <a:lnTo>
                    <a:pt x="6893" y="7015"/>
                  </a:lnTo>
                  <a:lnTo>
                    <a:pt x="6917" y="6869"/>
                  </a:lnTo>
                  <a:lnTo>
                    <a:pt x="6917" y="6869"/>
                  </a:lnTo>
                  <a:lnTo>
                    <a:pt x="6917" y="6187"/>
                  </a:lnTo>
                  <a:lnTo>
                    <a:pt x="6893" y="5529"/>
                  </a:lnTo>
                  <a:lnTo>
                    <a:pt x="6844" y="4896"/>
                  </a:lnTo>
                  <a:lnTo>
                    <a:pt x="6771" y="4311"/>
                  </a:lnTo>
                  <a:lnTo>
                    <a:pt x="6698" y="3727"/>
                  </a:lnTo>
                  <a:lnTo>
                    <a:pt x="6600" y="3191"/>
                  </a:lnTo>
                  <a:lnTo>
                    <a:pt x="6479" y="2704"/>
                  </a:lnTo>
                  <a:lnTo>
                    <a:pt x="6332" y="2217"/>
                  </a:lnTo>
                  <a:lnTo>
                    <a:pt x="6162" y="1803"/>
                  </a:lnTo>
                  <a:lnTo>
                    <a:pt x="5967" y="1413"/>
                  </a:lnTo>
                  <a:lnTo>
                    <a:pt x="5748" y="1072"/>
                  </a:lnTo>
                  <a:lnTo>
                    <a:pt x="5480" y="755"/>
                  </a:lnTo>
                  <a:lnTo>
                    <a:pt x="5212" y="488"/>
                  </a:lnTo>
                  <a:lnTo>
                    <a:pt x="4895" y="293"/>
                  </a:lnTo>
                  <a:lnTo>
                    <a:pt x="4749" y="195"/>
                  </a:lnTo>
                  <a:lnTo>
                    <a:pt x="4579" y="122"/>
                  </a:lnTo>
                  <a:lnTo>
                    <a:pt x="4384" y="49"/>
                  </a:lnTo>
                  <a:lnTo>
                    <a:pt x="4189" y="0"/>
                  </a:lnTo>
                  <a:lnTo>
                    <a:pt x="4189" y="0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57" name="Google Shape;1057;p49"/>
          <p:cNvSpPr/>
          <p:nvPr/>
        </p:nvSpPr>
        <p:spPr>
          <a:xfrm>
            <a:off x="4198438" y="2122644"/>
            <a:ext cx="290150" cy="305907"/>
          </a:xfrm>
          <a:custGeom>
            <a:avLst/>
            <a:gdLst/>
            <a:ahLst/>
            <a:cxnLst/>
            <a:rect l="l" t="t" r="r" b="b"/>
            <a:pathLst>
              <a:path w="15247" h="16075" fill="none" extrusionOk="0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58" name="Google Shape;1058;p49"/>
          <p:cNvGrpSpPr/>
          <p:nvPr/>
        </p:nvGrpSpPr>
        <p:grpSpPr>
          <a:xfrm>
            <a:off x="4701303" y="2128194"/>
            <a:ext cx="313329" cy="294794"/>
            <a:chOff x="5972700" y="2330200"/>
            <a:chExt cx="411625" cy="387275"/>
          </a:xfrm>
        </p:grpSpPr>
        <p:sp>
          <p:nvSpPr>
            <p:cNvPr id="1059" name="Google Shape;1059;p49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49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1" name="Google Shape;1061;p49"/>
          <p:cNvGrpSpPr/>
          <p:nvPr/>
        </p:nvGrpSpPr>
        <p:grpSpPr>
          <a:xfrm>
            <a:off x="712177" y="2606494"/>
            <a:ext cx="99203" cy="361532"/>
            <a:chOff x="732125" y="2958550"/>
            <a:chExt cx="130325" cy="474950"/>
          </a:xfrm>
        </p:grpSpPr>
        <p:sp>
          <p:nvSpPr>
            <p:cNvPr id="1062" name="Google Shape;1062;p49"/>
            <p:cNvSpPr/>
            <p:nvPr/>
          </p:nvSpPr>
          <p:spPr>
            <a:xfrm>
              <a:off x="732125" y="2958550"/>
              <a:ext cx="130325" cy="474950"/>
            </a:xfrm>
            <a:custGeom>
              <a:avLst/>
              <a:gdLst/>
              <a:ahLst/>
              <a:cxnLst/>
              <a:rect l="l" t="t" r="r" b="b"/>
              <a:pathLst>
                <a:path w="5213" h="18998" fill="none" extrusionOk="0">
                  <a:moveTo>
                    <a:pt x="4336" y="14443"/>
                  </a:moveTo>
                  <a:lnTo>
                    <a:pt x="4336" y="1754"/>
                  </a:lnTo>
                  <a:lnTo>
                    <a:pt x="4336" y="1754"/>
                  </a:lnTo>
                  <a:lnTo>
                    <a:pt x="4336" y="1584"/>
                  </a:lnTo>
                  <a:lnTo>
                    <a:pt x="4311" y="1389"/>
                  </a:lnTo>
                  <a:lnTo>
                    <a:pt x="4262" y="1243"/>
                  </a:lnTo>
                  <a:lnTo>
                    <a:pt x="4214" y="1073"/>
                  </a:lnTo>
                  <a:lnTo>
                    <a:pt x="4141" y="926"/>
                  </a:lnTo>
                  <a:lnTo>
                    <a:pt x="4043" y="780"/>
                  </a:lnTo>
                  <a:lnTo>
                    <a:pt x="3946" y="634"/>
                  </a:lnTo>
                  <a:lnTo>
                    <a:pt x="3824" y="512"/>
                  </a:lnTo>
                  <a:lnTo>
                    <a:pt x="3702" y="415"/>
                  </a:lnTo>
                  <a:lnTo>
                    <a:pt x="3580" y="318"/>
                  </a:lnTo>
                  <a:lnTo>
                    <a:pt x="3434" y="220"/>
                  </a:lnTo>
                  <a:lnTo>
                    <a:pt x="3288" y="147"/>
                  </a:lnTo>
                  <a:lnTo>
                    <a:pt x="3118" y="98"/>
                  </a:lnTo>
                  <a:lnTo>
                    <a:pt x="2947" y="50"/>
                  </a:lnTo>
                  <a:lnTo>
                    <a:pt x="2777" y="25"/>
                  </a:lnTo>
                  <a:lnTo>
                    <a:pt x="2606" y="1"/>
                  </a:lnTo>
                  <a:lnTo>
                    <a:pt x="2606" y="1"/>
                  </a:lnTo>
                  <a:lnTo>
                    <a:pt x="2436" y="25"/>
                  </a:lnTo>
                  <a:lnTo>
                    <a:pt x="2265" y="50"/>
                  </a:lnTo>
                  <a:lnTo>
                    <a:pt x="2095" y="98"/>
                  </a:lnTo>
                  <a:lnTo>
                    <a:pt x="1924" y="147"/>
                  </a:lnTo>
                  <a:lnTo>
                    <a:pt x="1778" y="220"/>
                  </a:lnTo>
                  <a:lnTo>
                    <a:pt x="1632" y="318"/>
                  </a:lnTo>
                  <a:lnTo>
                    <a:pt x="1510" y="415"/>
                  </a:lnTo>
                  <a:lnTo>
                    <a:pt x="1389" y="512"/>
                  </a:lnTo>
                  <a:lnTo>
                    <a:pt x="1267" y="634"/>
                  </a:lnTo>
                  <a:lnTo>
                    <a:pt x="1169" y="780"/>
                  </a:lnTo>
                  <a:lnTo>
                    <a:pt x="1072" y="926"/>
                  </a:lnTo>
                  <a:lnTo>
                    <a:pt x="999" y="1073"/>
                  </a:lnTo>
                  <a:lnTo>
                    <a:pt x="950" y="1243"/>
                  </a:lnTo>
                  <a:lnTo>
                    <a:pt x="901" y="1389"/>
                  </a:lnTo>
                  <a:lnTo>
                    <a:pt x="877" y="1584"/>
                  </a:lnTo>
                  <a:lnTo>
                    <a:pt x="877" y="1754"/>
                  </a:lnTo>
                  <a:lnTo>
                    <a:pt x="877" y="14443"/>
                  </a:lnTo>
                  <a:lnTo>
                    <a:pt x="877" y="14443"/>
                  </a:lnTo>
                  <a:lnTo>
                    <a:pt x="682" y="14638"/>
                  </a:lnTo>
                  <a:lnTo>
                    <a:pt x="512" y="14833"/>
                  </a:lnTo>
                  <a:lnTo>
                    <a:pt x="366" y="15052"/>
                  </a:lnTo>
                  <a:lnTo>
                    <a:pt x="244" y="15296"/>
                  </a:lnTo>
                  <a:lnTo>
                    <a:pt x="146" y="15564"/>
                  </a:lnTo>
                  <a:lnTo>
                    <a:pt x="73" y="15832"/>
                  </a:lnTo>
                  <a:lnTo>
                    <a:pt x="25" y="16100"/>
                  </a:lnTo>
                  <a:lnTo>
                    <a:pt x="0" y="16392"/>
                  </a:lnTo>
                  <a:lnTo>
                    <a:pt x="0" y="16392"/>
                  </a:lnTo>
                  <a:lnTo>
                    <a:pt x="25" y="16635"/>
                  </a:lnTo>
                  <a:lnTo>
                    <a:pt x="49" y="16903"/>
                  </a:lnTo>
                  <a:lnTo>
                    <a:pt x="122" y="17147"/>
                  </a:lnTo>
                  <a:lnTo>
                    <a:pt x="195" y="17390"/>
                  </a:lnTo>
                  <a:lnTo>
                    <a:pt x="317" y="17634"/>
                  </a:lnTo>
                  <a:lnTo>
                    <a:pt x="439" y="17829"/>
                  </a:lnTo>
                  <a:lnTo>
                    <a:pt x="609" y="18048"/>
                  </a:lnTo>
                  <a:lnTo>
                    <a:pt x="755" y="18218"/>
                  </a:lnTo>
                  <a:lnTo>
                    <a:pt x="950" y="18389"/>
                  </a:lnTo>
                  <a:lnTo>
                    <a:pt x="1145" y="18535"/>
                  </a:lnTo>
                  <a:lnTo>
                    <a:pt x="1364" y="18681"/>
                  </a:lnTo>
                  <a:lnTo>
                    <a:pt x="1583" y="18779"/>
                  </a:lnTo>
                  <a:lnTo>
                    <a:pt x="1827" y="18876"/>
                  </a:lnTo>
                  <a:lnTo>
                    <a:pt x="2070" y="18925"/>
                  </a:lnTo>
                  <a:lnTo>
                    <a:pt x="2338" y="18973"/>
                  </a:lnTo>
                  <a:lnTo>
                    <a:pt x="2606" y="18998"/>
                  </a:lnTo>
                  <a:lnTo>
                    <a:pt x="2606" y="18998"/>
                  </a:lnTo>
                  <a:lnTo>
                    <a:pt x="2874" y="18973"/>
                  </a:lnTo>
                  <a:lnTo>
                    <a:pt x="3142" y="18925"/>
                  </a:lnTo>
                  <a:lnTo>
                    <a:pt x="3386" y="18876"/>
                  </a:lnTo>
                  <a:lnTo>
                    <a:pt x="3629" y="18779"/>
                  </a:lnTo>
                  <a:lnTo>
                    <a:pt x="3848" y="18681"/>
                  </a:lnTo>
                  <a:lnTo>
                    <a:pt x="4068" y="18535"/>
                  </a:lnTo>
                  <a:lnTo>
                    <a:pt x="4262" y="18389"/>
                  </a:lnTo>
                  <a:lnTo>
                    <a:pt x="4457" y="18218"/>
                  </a:lnTo>
                  <a:lnTo>
                    <a:pt x="4603" y="18048"/>
                  </a:lnTo>
                  <a:lnTo>
                    <a:pt x="4774" y="17829"/>
                  </a:lnTo>
                  <a:lnTo>
                    <a:pt x="4896" y="17634"/>
                  </a:lnTo>
                  <a:lnTo>
                    <a:pt x="5017" y="17390"/>
                  </a:lnTo>
                  <a:lnTo>
                    <a:pt x="5091" y="17147"/>
                  </a:lnTo>
                  <a:lnTo>
                    <a:pt x="5164" y="16903"/>
                  </a:lnTo>
                  <a:lnTo>
                    <a:pt x="5188" y="16635"/>
                  </a:lnTo>
                  <a:lnTo>
                    <a:pt x="5212" y="16392"/>
                  </a:lnTo>
                  <a:lnTo>
                    <a:pt x="5212" y="16392"/>
                  </a:lnTo>
                  <a:lnTo>
                    <a:pt x="5188" y="16100"/>
                  </a:lnTo>
                  <a:lnTo>
                    <a:pt x="5139" y="15832"/>
                  </a:lnTo>
                  <a:lnTo>
                    <a:pt x="5066" y="15564"/>
                  </a:lnTo>
                  <a:lnTo>
                    <a:pt x="4969" y="15296"/>
                  </a:lnTo>
                  <a:lnTo>
                    <a:pt x="4847" y="15052"/>
                  </a:lnTo>
                  <a:lnTo>
                    <a:pt x="4701" y="14833"/>
                  </a:lnTo>
                  <a:lnTo>
                    <a:pt x="4530" y="14638"/>
                  </a:lnTo>
                  <a:lnTo>
                    <a:pt x="4336" y="14443"/>
                  </a:lnTo>
                  <a:lnTo>
                    <a:pt x="4336" y="14443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49"/>
            <p:cNvSpPr/>
            <p:nvPr/>
          </p:nvSpPr>
          <p:spPr>
            <a:xfrm>
              <a:off x="756475" y="3090675"/>
              <a:ext cx="81625" cy="318475"/>
            </a:xfrm>
            <a:custGeom>
              <a:avLst/>
              <a:gdLst/>
              <a:ahLst/>
              <a:cxnLst/>
              <a:rect l="l" t="t" r="r" b="b"/>
              <a:pathLst>
                <a:path w="3265" h="12739" fill="none" extrusionOk="0">
                  <a:moveTo>
                    <a:pt x="2387" y="1"/>
                  </a:moveTo>
                  <a:lnTo>
                    <a:pt x="877" y="1"/>
                  </a:lnTo>
                  <a:lnTo>
                    <a:pt x="877" y="9158"/>
                  </a:lnTo>
                  <a:lnTo>
                    <a:pt x="877" y="9158"/>
                  </a:lnTo>
                  <a:lnTo>
                    <a:pt x="853" y="9353"/>
                  </a:lnTo>
                  <a:lnTo>
                    <a:pt x="780" y="9548"/>
                  </a:lnTo>
                  <a:lnTo>
                    <a:pt x="682" y="9719"/>
                  </a:lnTo>
                  <a:lnTo>
                    <a:pt x="536" y="9889"/>
                  </a:lnTo>
                  <a:lnTo>
                    <a:pt x="536" y="9889"/>
                  </a:lnTo>
                  <a:lnTo>
                    <a:pt x="415" y="10011"/>
                  </a:lnTo>
                  <a:lnTo>
                    <a:pt x="317" y="10133"/>
                  </a:lnTo>
                  <a:lnTo>
                    <a:pt x="220" y="10279"/>
                  </a:lnTo>
                  <a:lnTo>
                    <a:pt x="147" y="10425"/>
                  </a:lnTo>
                  <a:lnTo>
                    <a:pt x="74" y="10595"/>
                  </a:lnTo>
                  <a:lnTo>
                    <a:pt x="49" y="10766"/>
                  </a:lnTo>
                  <a:lnTo>
                    <a:pt x="1" y="10936"/>
                  </a:lnTo>
                  <a:lnTo>
                    <a:pt x="1" y="11107"/>
                  </a:lnTo>
                  <a:lnTo>
                    <a:pt x="1" y="11107"/>
                  </a:lnTo>
                  <a:lnTo>
                    <a:pt x="1" y="11253"/>
                  </a:lnTo>
                  <a:lnTo>
                    <a:pt x="25" y="11423"/>
                  </a:lnTo>
                  <a:lnTo>
                    <a:pt x="74" y="11570"/>
                  </a:lnTo>
                  <a:lnTo>
                    <a:pt x="122" y="11740"/>
                  </a:lnTo>
                  <a:lnTo>
                    <a:pt x="195" y="11862"/>
                  </a:lnTo>
                  <a:lnTo>
                    <a:pt x="293" y="12008"/>
                  </a:lnTo>
                  <a:lnTo>
                    <a:pt x="366" y="12130"/>
                  </a:lnTo>
                  <a:lnTo>
                    <a:pt x="488" y="12251"/>
                  </a:lnTo>
                  <a:lnTo>
                    <a:pt x="585" y="12349"/>
                  </a:lnTo>
                  <a:lnTo>
                    <a:pt x="731" y="12446"/>
                  </a:lnTo>
                  <a:lnTo>
                    <a:pt x="853" y="12519"/>
                  </a:lnTo>
                  <a:lnTo>
                    <a:pt x="999" y="12592"/>
                  </a:lnTo>
                  <a:lnTo>
                    <a:pt x="1145" y="12666"/>
                  </a:lnTo>
                  <a:lnTo>
                    <a:pt x="1316" y="12690"/>
                  </a:lnTo>
                  <a:lnTo>
                    <a:pt x="1462" y="12714"/>
                  </a:lnTo>
                  <a:lnTo>
                    <a:pt x="1632" y="12739"/>
                  </a:lnTo>
                  <a:lnTo>
                    <a:pt x="1632" y="12739"/>
                  </a:lnTo>
                  <a:lnTo>
                    <a:pt x="1803" y="12714"/>
                  </a:lnTo>
                  <a:lnTo>
                    <a:pt x="1949" y="12690"/>
                  </a:lnTo>
                  <a:lnTo>
                    <a:pt x="2119" y="12666"/>
                  </a:lnTo>
                  <a:lnTo>
                    <a:pt x="2266" y="12592"/>
                  </a:lnTo>
                  <a:lnTo>
                    <a:pt x="2412" y="12519"/>
                  </a:lnTo>
                  <a:lnTo>
                    <a:pt x="2533" y="12446"/>
                  </a:lnTo>
                  <a:lnTo>
                    <a:pt x="2680" y="12349"/>
                  </a:lnTo>
                  <a:lnTo>
                    <a:pt x="2777" y="12251"/>
                  </a:lnTo>
                  <a:lnTo>
                    <a:pt x="2899" y="12130"/>
                  </a:lnTo>
                  <a:lnTo>
                    <a:pt x="2972" y="12008"/>
                  </a:lnTo>
                  <a:lnTo>
                    <a:pt x="3069" y="11862"/>
                  </a:lnTo>
                  <a:lnTo>
                    <a:pt x="3142" y="11740"/>
                  </a:lnTo>
                  <a:lnTo>
                    <a:pt x="3191" y="11570"/>
                  </a:lnTo>
                  <a:lnTo>
                    <a:pt x="3240" y="11423"/>
                  </a:lnTo>
                  <a:lnTo>
                    <a:pt x="3264" y="11253"/>
                  </a:lnTo>
                  <a:lnTo>
                    <a:pt x="3264" y="11107"/>
                  </a:lnTo>
                  <a:lnTo>
                    <a:pt x="3264" y="11107"/>
                  </a:lnTo>
                  <a:lnTo>
                    <a:pt x="3264" y="10936"/>
                  </a:lnTo>
                  <a:lnTo>
                    <a:pt x="3215" y="10766"/>
                  </a:lnTo>
                  <a:lnTo>
                    <a:pt x="3191" y="10595"/>
                  </a:lnTo>
                  <a:lnTo>
                    <a:pt x="3118" y="10425"/>
                  </a:lnTo>
                  <a:lnTo>
                    <a:pt x="3045" y="10279"/>
                  </a:lnTo>
                  <a:lnTo>
                    <a:pt x="2947" y="10133"/>
                  </a:lnTo>
                  <a:lnTo>
                    <a:pt x="2850" y="10011"/>
                  </a:lnTo>
                  <a:lnTo>
                    <a:pt x="2728" y="9889"/>
                  </a:lnTo>
                  <a:lnTo>
                    <a:pt x="2728" y="9889"/>
                  </a:lnTo>
                  <a:lnTo>
                    <a:pt x="2582" y="9719"/>
                  </a:lnTo>
                  <a:lnTo>
                    <a:pt x="2485" y="9548"/>
                  </a:lnTo>
                  <a:lnTo>
                    <a:pt x="2412" y="9353"/>
                  </a:lnTo>
                  <a:lnTo>
                    <a:pt x="2387" y="9158"/>
                  </a:lnTo>
                  <a:lnTo>
                    <a:pt x="2387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49"/>
            <p:cNvSpPr/>
            <p:nvPr/>
          </p:nvSpPr>
          <p:spPr>
            <a:xfrm>
              <a:off x="802750" y="312905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49"/>
            <p:cNvSpPr/>
            <p:nvPr/>
          </p:nvSpPr>
          <p:spPr>
            <a:xfrm>
              <a:off x="802750" y="316252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49"/>
            <p:cNvSpPr/>
            <p:nvPr/>
          </p:nvSpPr>
          <p:spPr>
            <a:xfrm>
              <a:off x="802750" y="319602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49"/>
            <p:cNvSpPr/>
            <p:nvPr/>
          </p:nvSpPr>
          <p:spPr>
            <a:xfrm>
              <a:off x="802750" y="322950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49"/>
            <p:cNvSpPr/>
            <p:nvPr/>
          </p:nvSpPr>
          <p:spPr>
            <a:xfrm>
              <a:off x="802750" y="326300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49"/>
            <p:cNvSpPr/>
            <p:nvPr/>
          </p:nvSpPr>
          <p:spPr>
            <a:xfrm>
              <a:off x="802750" y="329647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70" name="Google Shape;1070;p49"/>
          <p:cNvSpPr/>
          <p:nvPr/>
        </p:nvSpPr>
        <p:spPr>
          <a:xfrm>
            <a:off x="1633097" y="2592134"/>
            <a:ext cx="304061" cy="390267"/>
          </a:xfrm>
          <a:custGeom>
            <a:avLst/>
            <a:gdLst/>
            <a:ahLst/>
            <a:cxnLst/>
            <a:rect l="l" t="t" r="r" b="b"/>
            <a:pathLst>
              <a:path w="15978" h="20508" fill="none" extrusionOk="0">
                <a:moveTo>
                  <a:pt x="15977" y="1292"/>
                </a:moveTo>
                <a:lnTo>
                  <a:pt x="15977" y="19217"/>
                </a:lnTo>
                <a:lnTo>
                  <a:pt x="15977" y="19217"/>
                </a:lnTo>
                <a:lnTo>
                  <a:pt x="15953" y="19485"/>
                </a:lnTo>
                <a:lnTo>
                  <a:pt x="15880" y="19728"/>
                </a:lnTo>
                <a:lnTo>
                  <a:pt x="15758" y="19948"/>
                </a:lnTo>
                <a:lnTo>
                  <a:pt x="15612" y="20142"/>
                </a:lnTo>
                <a:lnTo>
                  <a:pt x="15417" y="20289"/>
                </a:lnTo>
                <a:lnTo>
                  <a:pt x="15198" y="20410"/>
                </a:lnTo>
                <a:lnTo>
                  <a:pt x="14955" y="20483"/>
                </a:lnTo>
                <a:lnTo>
                  <a:pt x="14711" y="20508"/>
                </a:lnTo>
                <a:lnTo>
                  <a:pt x="1267" y="20508"/>
                </a:lnTo>
                <a:lnTo>
                  <a:pt x="1267" y="20508"/>
                </a:lnTo>
                <a:lnTo>
                  <a:pt x="1023" y="20483"/>
                </a:lnTo>
                <a:lnTo>
                  <a:pt x="780" y="20410"/>
                </a:lnTo>
                <a:lnTo>
                  <a:pt x="561" y="20289"/>
                </a:lnTo>
                <a:lnTo>
                  <a:pt x="366" y="20142"/>
                </a:lnTo>
                <a:lnTo>
                  <a:pt x="220" y="19948"/>
                </a:lnTo>
                <a:lnTo>
                  <a:pt x="98" y="19728"/>
                </a:lnTo>
                <a:lnTo>
                  <a:pt x="25" y="19485"/>
                </a:lnTo>
                <a:lnTo>
                  <a:pt x="1" y="19217"/>
                </a:lnTo>
                <a:lnTo>
                  <a:pt x="1" y="1292"/>
                </a:lnTo>
                <a:lnTo>
                  <a:pt x="1" y="1292"/>
                </a:lnTo>
                <a:lnTo>
                  <a:pt x="25" y="1024"/>
                </a:lnTo>
                <a:lnTo>
                  <a:pt x="98" y="780"/>
                </a:lnTo>
                <a:lnTo>
                  <a:pt x="220" y="561"/>
                </a:lnTo>
                <a:lnTo>
                  <a:pt x="366" y="366"/>
                </a:lnTo>
                <a:lnTo>
                  <a:pt x="561" y="220"/>
                </a:lnTo>
                <a:lnTo>
                  <a:pt x="780" y="98"/>
                </a:lnTo>
                <a:lnTo>
                  <a:pt x="1023" y="25"/>
                </a:lnTo>
                <a:lnTo>
                  <a:pt x="1267" y="1"/>
                </a:lnTo>
                <a:lnTo>
                  <a:pt x="14711" y="1"/>
                </a:lnTo>
                <a:lnTo>
                  <a:pt x="14711" y="1"/>
                </a:lnTo>
                <a:lnTo>
                  <a:pt x="14955" y="25"/>
                </a:lnTo>
                <a:lnTo>
                  <a:pt x="15198" y="98"/>
                </a:lnTo>
                <a:lnTo>
                  <a:pt x="15417" y="220"/>
                </a:lnTo>
                <a:lnTo>
                  <a:pt x="15612" y="366"/>
                </a:lnTo>
                <a:lnTo>
                  <a:pt x="15758" y="561"/>
                </a:lnTo>
                <a:lnTo>
                  <a:pt x="15880" y="780"/>
                </a:lnTo>
                <a:lnTo>
                  <a:pt x="15953" y="1024"/>
                </a:lnTo>
                <a:lnTo>
                  <a:pt x="15977" y="1292"/>
                </a:lnTo>
                <a:lnTo>
                  <a:pt x="15977" y="1292"/>
                </a:lnTo>
                <a:close/>
                <a:moveTo>
                  <a:pt x="7989" y="19899"/>
                </a:moveTo>
                <a:lnTo>
                  <a:pt x="7989" y="19899"/>
                </a:lnTo>
                <a:lnTo>
                  <a:pt x="8159" y="19875"/>
                </a:lnTo>
                <a:lnTo>
                  <a:pt x="8306" y="19826"/>
                </a:lnTo>
                <a:lnTo>
                  <a:pt x="8452" y="19753"/>
                </a:lnTo>
                <a:lnTo>
                  <a:pt x="8574" y="19655"/>
                </a:lnTo>
                <a:lnTo>
                  <a:pt x="8671" y="19534"/>
                </a:lnTo>
                <a:lnTo>
                  <a:pt x="8744" y="19387"/>
                </a:lnTo>
                <a:lnTo>
                  <a:pt x="8793" y="19241"/>
                </a:lnTo>
                <a:lnTo>
                  <a:pt x="8817" y="19071"/>
                </a:lnTo>
                <a:lnTo>
                  <a:pt x="8817" y="19071"/>
                </a:lnTo>
                <a:lnTo>
                  <a:pt x="8793" y="18900"/>
                </a:lnTo>
                <a:lnTo>
                  <a:pt x="8744" y="18754"/>
                </a:lnTo>
                <a:lnTo>
                  <a:pt x="8671" y="18608"/>
                </a:lnTo>
                <a:lnTo>
                  <a:pt x="8574" y="18486"/>
                </a:lnTo>
                <a:lnTo>
                  <a:pt x="8452" y="18389"/>
                </a:lnTo>
                <a:lnTo>
                  <a:pt x="8306" y="18316"/>
                </a:lnTo>
                <a:lnTo>
                  <a:pt x="8159" y="18267"/>
                </a:lnTo>
                <a:lnTo>
                  <a:pt x="7989" y="18243"/>
                </a:lnTo>
                <a:lnTo>
                  <a:pt x="7989" y="18243"/>
                </a:lnTo>
                <a:lnTo>
                  <a:pt x="7819" y="18267"/>
                </a:lnTo>
                <a:lnTo>
                  <a:pt x="7672" y="18316"/>
                </a:lnTo>
                <a:lnTo>
                  <a:pt x="7526" y="18389"/>
                </a:lnTo>
                <a:lnTo>
                  <a:pt x="7404" y="18486"/>
                </a:lnTo>
                <a:lnTo>
                  <a:pt x="7307" y="18608"/>
                </a:lnTo>
                <a:lnTo>
                  <a:pt x="7234" y="18754"/>
                </a:lnTo>
                <a:lnTo>
                  <a:pt x="7185" y="18900"/>
                </a:lnTo>
                <a:lnTo>
                  <a:pt x="7161" y="19071"/>
                </a:lnTo>
                <a:lnTo>
                  <a:pt x="7161" y="19071"/>
                </a:lnTo>
                <a:lnTo>
                  <a:pt x="7185" y="19241"/>
                </a:lnTo>
                <a:lnTo>
                  <a:pt x="7234" y="19387"/>
                </a:lnTo>
                <a:lnTo>
                  <a:pt x="7307" y="19534"/>
                </a:lnTo>
                <a:lnTo>
                  <a:pt x="7404" y="19655"/>
                </a:lnTo>
                <a:lnTo>
                  <a:pt x="7526" y="19753"/>
                </a:lnTo>
                <a:lnTo>
                  <a:pt x="7672" y="19826"/>
                </a:lnTo>
                <a:lnTo>
                  <a:pt x="7819" y="19875"/>
                </a:lnTo>
                <a:lnTo>
                  <a:pt x="7989" y="19899"/>
                </a:lnTo>
                <a:lnTo>
                  <a:pt x="7989" y="19899"/>
                </a:lnTo>
                <a:close/>
                <a:moveTo>
                  <a:pt x="14394" y="1584"/>
                </a:moveTo>
                <a:lnTo>
                  <a:pt x="1584" y="1584"/>
                </a:lnTo>
                <a:lnTo>
                  <a:pt x="1584" y="17634"/>
                </a:lnTo>
                <a:lnTo>
                  <a:pt x="14394" y="17634"/>
                </a:lnTo>
                <a:lnTo>
                  <a:pt x="14394" y="1584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1" name="Google Shape;1071;p49"/>
          <p:cNvSpPr/>
          <p:nvPr/>
        </p:nvSpPr>
        <p:spPr>
          <a:xfrm>
            <a:off x="1160810" y="2592134"/>
            <a:ext cx="225277" cy="390267"/>
          </a:xfrm>
          <a:custGeom>
            <a:avLst/>
            <a:gdLst/>
            <a:ahLst/>
            <a:cxnLst/>
            <a:rect l="l" t="t" r="r" b="b"/>
            <a:pathLst>
              <a:path w="11838" h="20508" fill="none" extrusionOk="0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72" name="Google Shape;1072;p49"/>
          <p:cNvGrpSpPr/>
          <p:nvPr/>
        </p:nvGrpSpPr>
        <p:grpSpPr>
          <a:xfrm>
            <a:off x="2121140" y="2618084"/>
            <a:ext cx="351332" cy="332797"/>
            <a:chOff x="2583100" y="2973775"/>
            <a:chExt cx="461550" cy="437200"/>
          </a:xfrm>
        </p:grpSpPr>
        <p:sp>
          <p:nvSpPr>
            <p:cNvPr id="1073" name="Google Shape;1073;p49"/>
            <p:cNvSpPr/>
            <p:nvPr/>
          </p:nvSpPr>
          <p:spPr>
            <a:xfrm>
              <a:off x="2701225" y="3315975"/>
              <a:ext cx="225300" cy="95000"/>
            </a:xfrm>
            <a:custGeom>
              <a:avLst/>
              <a:gdLst/>
              <a:ahLst/>
              <a:cxnLst/>
              <a:rect l="l" t="t" r="r" b="b"/>
              <a:pathLst>
                <a:path w="9012" h="3800" fill="none" extrusionOk="0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49"/>
            <p:cNvSpPr/>
            <p:nvPr/>
          </p:nvSpPr>
          <p:spPr>
            <a:xfrm>
              <a:off x="2583100" y="2973775"/>
              <a:ext cx="461550" cy="336125"/>
            </a:xfrm>
            <a:custGeom>
              <a:avLst/>
              <a:gdLst/>
              <a:ahLst/>
              <a:cxnLst/>
              <a:rect l="l" t="t" r="r" b="b"/>
              <a:pathLst>
                <a:path w="18462" h="13445" fill="none" extrusionOk="0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75" name="Google Shape;1075;p49"/>
          <p:cNvSpPr/>
          <p:nvPr/>
        </p:nvSpPr>
        <p:spPr>
          <a:xfrm>
            <a:off x="3670526" y="2625970"/>
            <a:ext cx="322597" cy="322597"/>
          </a:xfrm>
          <a:custGeom>
            <a:avLst/>
            <a:gdLst/>
            <a:ahLst/>
            <a:cxnLst/>
            <a:rect l="l" t="t" r="r" b="b"/>
            <a:pathLst>
              <a:path w="16952" h="16952" fill="none" extrusionOk="0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76" name="Google Shape;1076;p49"/>
          <p:cNvGrpSpPr/>
          <p:nvPr/>
        </p:nvGrpSpPr>
        <p:grpSpPr>
          <a:xfrm>
            <a:off x="4149300" y="2643584"/>
            <a:ext cx="393978" cy="292929"/>
            <a:chOff x="5247525" y="3007275"/>
            <a:chExt cx="517575" cy="384825"/>
          </a:xfrm>
        </p:grpSpPr>
        <p:sp>
          <p:nvSpPr>
            <p:cNvPr id="1077" name="Google Shape;1077;p49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l" t="t" r="r" b="b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49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l" t="t" r="r" b="b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9" name="Google Shape;1079;p49"/>
          <p:cNvGrpSpPr/>
          <p:nvPr/>
        </p:nvGrpSpPr>
        <p:grpSpPr>
          <a:xfrm>
            <a:off x="3163032" y="2626895"/>
            <a:ext cx="310532" cy="317040"/>
            <a:chOff x="3951850" y="2985350"/>
            <a:chExt cx="407950" cy="416500"/>
          </a:xfrm>
        </p:grpSpPr>
        <p:sp>
          <p:nvSpPr>
            <p:cNvPr id="1080" name="Google Shape;1080;p49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49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49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49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84" name="Google Shape;1084;p49"/>
          <p:cNvGrpSpPr/>
          <p:nvPr/>
        </p:nvGrpSpPr>
        <p:grpSpPr>
          <a:xfrm>
            <a:off x="587969" y="3160819"/>
            <a:ext cx="359667" cy="276239"/>
            <a:chOff x="568950" y="3686775"/>
            <a:chExt cx="472500" cy="362900"/>
          </a:xfrm>
        </p:grpSpPr>
        <p:sp>
          <p:nvSpPr>
            <p:cNvPr id="1085" name="Google Shape;1085;p49"/>
            <p:cNvSpPr/>
            <p:nvPr/>
          </p:nvSpPr>
          <p:spPr>
            <a:xfrm>
              <a:off x="568950" y="3686775"/>
              <a:ext cx="472500" cy="362900"/>
            </a:xfrm>
            <a:custGeom>
              <a:avLst/>
              <a:gdLst/>
              <a:ahLst/>
              <a:cxnLst/>
              <a:rect l="l" t="t" r="r" b="b"/>
              <a:pathLst>
                <a:path w="18900" h="14516" fill="none" extrusionOk="0">
                  <a:moveTo>
                    <a:pt x="18900" y="7989"/>
                  </a:moveTo>
                  <a:lnTo>
                    <a:pt x="18900" y="7989"/>
                  </a:lnTo>
                  <a:lnTo>
                    <a:pt x="18705" y="8111"/>
                  </a:lnTo>
                  <a:lnTo>
                    <a:pt x="18510" y="8184"/>
                  </a:lnTo>
                  <a:lnTo>
                    <a:pt x="18291" y="8232"/>
                  </a:lnTo>
                  <a:lnTo>
                    <a:pt x="18072" y="8232"/>
                  </a:lnTo>
                  <a:lnTo>
                    <a:pt x="17852" y="8184"/>
                  </a:lnTo>
                  <a:lnTo>
                    <a:pt x="17658" y="8111"/>
                  </a:lnTo>
                  <a:lnTo>
                    <a:pt x="17487" y="8013"/>
                  </a:lnTo>
                  <a:lnTo>
                    <a:pt x="17341" y="7891"/>
                  </a:lnTo>
                  <a:lnTo>
                    <a:pt x="17341" y="7891"/>
                  </a:lnTo>
                  <a:lnTo>
                    <a:pt x="17243" y="7745"/>
                  </a:lnTo>
                  <a:lnTo>
                    <a:pt x="17170" y="7575"/>
                  </a:lnTo>
                  <a:lnTo>
                    <a:pt x="17170" y="7404"/>
                  </a:lnTo>
                  <a:lnTo>
                    <a:pt x="17195" y="7234"/>
                  </a:lnTo>
                  <a:lnTo>
                    <a:pt x="17243" y="7088"/>
                  </a:lnTo>
                  <a:lnTo>
                    <a:pt x="17341" y="6942"/>
                  </a:lnTo>
                  <a:lnTo>
                    <a:pt x="17487" y="6844"/>
                  </a:lnTo>
                  <a:lnTo>
                    <a:pt x="17658" y="6795"/>
                  </a:lnTo>
                  <a:lnTo>
                    <a:pt x="17658" y="6795"/>
                  </a:lnTo>
                  <a:lnTo>
                    <a:pt x="17755" y="6771"/>
                  </a:lnTo>
                  <a:lnTo>
                    <a:pt x="17828" y="6771"/>
                  </a:lnTo>
                  <a:lnTo>
                    <a:pt x="17901" y="6795"/>
                  </a:lnTo>
                  <a:lnTo>
                    <a:pt x="17974" y="6820"/>
                  </a:lnTo>
                  <a:lnTo>
                    <a:pt x="18023" y="6869"/>
                  </a:lnTo>
                  <a:lnTo>
                    <a:pt x="18047" y="6917"/>
                  </a:lnTo>
                  <a:lnTo>
                    <a:pt x="18096" y="7063"/>
                  </a:lnTo>
                  <a:lnTo>
                    <a:pt x="18072" y="7210"/>
                  </a:lnTo>
                  <a:lnTo>
                    <a:pt x="18023" y="7356"/>
                  </a:lnTo>
                  <a:lnTo>
                    <a:pt x="17950" y="7477"/>
                  </a:lnTo>
                  <a:lnTo>
                    <a:pt x="17828" y="7599"/>
                  </a:lnTo>
                  <a:lnTo>
                    <a:pt x="17828" y="7599"/>
                  </a:lnTo>
                  <a:lnTo>
                    <a:pt x="17633" y="7697"/>
                  </a:lnTo>
                  <a:lnTo>
                    <a:pt x="17438" y="7770"/>
                  </a:lnTo>
                  <a:lnTo>
                    <a:pt x="17219" y="7794"/>
                  </a:lnTo>
                  <a:lnTo>
                    <a:pt x="17000" y="7794"/>
                  </a:lnTo>
                  <a:lnTo>
                    <a:pt x="17000" y="7794"/>
                  </a:lnTo>
                  <a:lnTo>
                    <a:pt x="16878" y="7794"/>
                  </a:lnTo>
                  <a:lnTo>
                    <a:pt x="16781" y="7770"/>
                  </a:lnTo>
                  <a:lnTo>
                    <a:pt x="16708" y="7745"/>
                  </a:lnTo>
                  <a:lnTo>
                    <a:pt x="16635" y="7697"/>
                  </a:lnTo>
                  <a:lnTo>
                    <a:pt x="16586" y="7648"/>
                  </a:lnTo>
                  <a:lnTo>
                    <a:pt x="16562" y="7550"/>
                  </a:lnTo>
                  <a:lnTo>
                    <a:pt x="16537" y="7331"/>
                  </a:lnTo>
                  <a:lnTo>
                    <a:pt x="16537" y="7331"/>
                  </a:lnTo>
                  <a:lnTo>
                    <a:pt x="16513" y="7015"/>
                  </a:lnTo>
                  <a:lnTo>
                    <a:pt x="16488" y="6698"/>
                  </a:lnTo>
                  <a:lnTo>
                    <a:pt x="16440" y="6381"/>
                  </a:lnTo>
                  <a:lnTo>
                    <a:pt x="16367" y="6065"/>
                  </a:lnTo>
                  <a:lnTo>
                    <a:pt x="16269" y="5748"/>
                  </a:lnTo>
                  <a:lnTo>
                    <a:pt x="16172" y="5456"/>
                  </a:lnTo>
                  <a:lnTo>
                    <a:pt x="16050" y="5164"/>
                  </a:lnTo>
                  <a:lnTo>
                    <a:pt x="15904" y="4871"/>
                  </a:lnTo>
                  <a:lnTo>
                    <a:pt x="15758" y="4604"/>
                  </a:lnTo>
                  <a:lnTo>
                    <a:pt x="15587" y="4311"/>
                  </a:lnTo>
                  <a:lnTo>
                    <a:pt x="15393" y="4068"/>
                  </a:lnTo>
                  <a:lnTo>
                    <a:pt x="15198" y="3800"/>
                  </a:lnTo>
                  <a:lnTo>
                    <a:pt x="14978" y="3556"/>
                  </a:lnTo>
                  <a:lnTo>
                    <a:pt x="14759" y="3313"/>
                  </a:lnTo>
                  <a:lnTo>
                    <a:pt x="14516" y="3094"/>
                  </a:lnTo>
                  <a:lnTo>
                    <a:pt x="14272" y="2874"/>
                  </a:lnTo>
                  <a:lnTo>
                    <a:pt x="14004" y="2655"/>
                  </a:lnTo>
                  <a:lnTo>
                    <a:pt x="13712" y="2460"/>
                  </a:lnTo>
                  <a:lnTo>
                    <a:pt x="13420" y="2265"/>
                  </a:lnTo>
                  <a:lnTo>
                    <a:pt x="13128" y="2095"/>
                  </a:lnTo>
                  <a:lnTo>
                    <a:pt x="12811" y="1924"/>
                  </a:lnTo>
                  <a:lnTo>
                    <a:pt x="12494" y="1778"/>
                  </a:lnTo>
                  <a:lnTo>
                    <a:pt x="12178" y="1632"/>
                  </a:lnTo>
                  <a:lnTo>
                    <a:pt x="11837" y="1510"/>
                  </a:lnTo>
                  <a:lnTo>
                    <a:pt x="11496" y="1389"/>
                  </a:lnTo>
                  <a:lnTo>
                    <a:pt x="11130" y="1291"/>
                  </a:lnTo>
                  <a:lnTo>
                    <a:pt x="10765" y="1218"/>
                  </a:lnTo>
                  <a:lnTo>
                    <a:pt x="10400" y="1145"/>
                  </a:lnTo>
                  <a:lnTo>
                    <a:pt x="10034" y="1096"/>
                  </a:lnTo>
                  <a:lnTo>
                    <a:pt x="9645" y="1048"/>
                  </a:lnTo>
                  <a:lnTo>
                    <a:pt x="9255" y="1023"/>
                  </a:lnTo>
                  <a:lnTo>
                    <a:pt x="8865" y="1023"/>
                  </a:lnTo>
                  <a:lnTo>
                    <a:pt x="8865" y="1023"/>
                  </a:lnTo>
                  <a:lnTo>
                    <a:pt x="8330" y="1023"/>
                  </a:lnTo>
                  <a:lnTo>
                    <a:pt x="7794" y="1072"/>
                  </a:lnTo>
                  <a:lnTo>
                    <a:pt x="7258" y="1145"/>
                  </a:lnTo>
                  <a:lnTo>
                    <a:pt x="6747" y="1267"/>
                  </a:lnTo>
                  <a:lnTo>
                    <a:pt x="6747" y="1267"/>
                  </a:lnTo>
                  <a:lnTo>
                    <a:pt x="6600" y="1048"/>
                  </a:lnTo>
                  <a:lnTo>
                    <a:pt x="6454" y="877"/>
                  </a:lnTo>
                  <a:lnTo>
                    <a:pt x="6284" y="707"/>
                  </a:lnTo>
                  <a:lnTo>
                    <a:pt x="6138" y="561"/>
                  </a:lnTo>
                  <a:lnTo>
                    <a:pt x="5967" y="439"/>
                  </a:lnTo>
                  <a:lnTo>
                    <a:pt x="5821" y="341"/>
                  </a:lnTo>
                  <a:lnTo>
                    <a:pt x="5504" y="195"/>
                  </a:lnTo>
                  <a:lnTo>
                    <a:pt x="5237" y="98"/>
                  </a:lnTo>
                  <a:lnTo>
                    <a:pt x="5017" y="49"/>
                  </a:lnTo>
                  <a:lnTo>
                    <a:pt x="4822" y="0"/>
                  </a:lnTo>
                  <a:lnTo>
                    <a:pt x="4822" y="0"/>
                  </a:lnTo>
                  <a:lnTo>
                    <a:pt x="4725" y="195"/>
                  </a:lnTo>
                  <a:lnTo>
                    <a:pt x="4628" y="390"/>
                  </a:lnTo>
                  <a:lnTo>
                    <a:pt x="4530" y="682"/>
                  </a:lnTo>
                  <a:lnTo>
                    <a:pt x="4433" y="999"/>
                  </a:lnTo>
                  <a:lnTo>
                    <a:pt x="4384" y="1389"/>
                  </a:lnTo>
                  <a:lnTo>
                    <a:pt x="4360" y="1778"/>
                  </a:lnTo>
                  <a:lnTo>
                    <a:pt x="4360" y="1998"/>
                  </a:lnTo>
                  <a:lnTo>
                    <a:pt x="4408" y="2217"/>
                  </a:lnTo>
                  <a:lnTo>
                    <a:pt x="4408" y="2217"/>
                  </a:lnTo>
                  <a:lnTo>
                    <a:pt x="4067" y="2436"/>
                  </a:lnTo>
                  <a:lnTo>
                    <a:pt x="3678" y="2728"/>
                  </a:lnTo>
                  <a:lnTo>
                    <a:pt x="3264" y="3142"/>
                  </a:lnTo>
                  <a:lnTo>
                    <a:pt x="2825" y="3605"/>
                  </a:lnTo>
                  <a:lnTo>
                    <a:pt x="2411" y="4116"/>
                  </a:lnTo>
                  <a:lnTo>
                    <a:pt x="2022" y="4652"/>
                  </a:lnTo>
                  <a:lnTo>
                    <a:pt x="1851" y="4945"/>
                  </a:lnTo>
                  <a:lnTo>
                    <a:pt x="1705" y="5237"/>
                  </a:lnTo>
                  <a:lnTo>
                    <a:pt x="1559" y="5529"/>
                  </a:lnTo>
                  <a:lnTo>
                    <a:pt x="1461" y="5797"/>
                  </a:lnTo>
                  <a:lnTo>
                    <a:pt x="560" y="5797"/>
                  </a:lnTo>
                  <a:lnTo>
                    <a:pt x="560" y="5797"/>
                  </a:lnTo>
                  <a:lnTo>
                    <a:pt x="463" y="5821"/>
                  </a:lnTo>
                  <a:lnTo>
                    <a:pt x="341" y="5846"/>
                  </a:lnTo>
                  <a:lnTo>
                    <a:pt x="244" y="5894"/>
                  </a:lnTo>
                  <a:lnTo>
                    <a:pt x="171" y="5967"/>
                  </a:lnTo>
                  <a:lnTo>
                    <a:pt x="98" y="6040"/>
                  </a:lnTo>
                  <a:lnTo>
                    <a:pt x="49" y="6138"/>
                  </a:lnTo>
                  <a:lnTo>
                    <a:pt x="25" y="6260"/>
                  </a:lnTo>
                  <a:lnTo>
                    <a:pt x="0" y="6357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25" y="8720"/>
                  </a:lnTo>
                  <a:lnTo>
                    <a:pt x="49" y="8817"/>
                  </a:lnTo>
                  <a:lnTo>
                    <a:pt x="98" y="8914"/>
                  </a:lnTo>
                  <a:lnTo>
                    <a:pt x="171" y="8987"/>
                  </a:lnTo>
                  <a:lnTo>
                    <a:pt x="244" y="9060"/>
                  </a:lnTo>
                  <a:lnTo>
                    <a:pt x="341" y="9109"/>
                  </a:lnTo>
                  <a:lnTo>
                    <a:pt x="463" y="9158"/>
                  </a:lnTo>
                  <a:lnTo>
                    <a:pt x="560" y="9158"/>
                  </a:lnTo>
                  <a:lnTo>
                    <a:pt x="1510" y="9158"/>
                  </a:lnTo>
                  <a:lnTo>
                    <a:pt x="1510" y="9158"/>
                  </a:lnTo>
                  <a:lnTo>
                    <a:pt x="1583" y="9353"/>
                  </a:lnTo>
                  <a:lnTo>
                    <a:pt x="1681" y="9572"/>
                  </a:lnTo>
                  <a:lnTo>
                    <a:pt x="1924" y="9986"/>
                  </a:lnTo>
                  <a:lnTo>
                    <a:pt x="2216" y="10376"/>
                  </a:lnTo>
                  <a:lnTo>
                    <a:pt x="2582" y="10765"/>
                  </a:lnTo>
                  <a:lnTo>
                    <a:pt x="2972" y="11131"/>
                  </a:lnTo>
                  <a:lnTo>
                    <a:pt x="3410" y="11472"/>
                  </a:lnTo>
                  <a:lnTo>
                    <a:pt x="3897" y="11788"/>
                  </a:lnTo>
                  <a:lnTo>
                    <a:pt x="4408" y="12032"/>
                  </a:lnTo>
                  <a:lnTo>
                    <a:pt x="4408" y="14516"/>
                  </a:lnTo>
                  <a:lnTo>
                    <a:pt x="5090" y="14516"/>
                  </a:lnTo>
                  <a:lnTo>
                    <a:pt x="6308" y="12860"/>
                  </a:lnTo>
                  <a:lnTo>
                    <a:pt x="6308" y="12860"/>
                  </a:lnTo>
                  <a:lnTo>
                    <a:pt x="6917" y="13030"/>
                  </a:lnTo>
                  <a:lnTo>
                    <a:pt x="7550" y="13128"/>
                  </a:lnTo>
                  <a:lnTo>
                    <a:pt x="8208" y="13201"/>
                  </a:lnTo>
                  <a:lnTo>
                    <a:pt x="8865" y="13225"/>
                  </a:lnTo>
                  <a:lnTo>
                    <a:pt x="8865" y="13225"/>
                  </a:lnTo>
                  <a:lnTo>
                    <a:pt x="9523" y="13201"/>
                  </a:lnTo>
                  <a:lnTo>
                    <a:pt x="10181" y="13128"/>
                  </a:lnTo>
                  <a:lnTo>
                    <a:pt x="10814" y="13030"/>
                  </a:lnTo>
                  <a:lnTo>
                    <a:pt x="11423" y="12860"/>
                  </a:lnTo>
                  <a:lnTo>
                    <a:pt x="12592" y="14516"/>
                  </a:lnTo>
                  <a:lnTo>
                    <a:pt x="13347" y="14516"/>
                  </a:lnTo>
                  <a:lnTo>
                    <a:pt x="13347" y="12032"/>
                  </a:lnTo>
                  <a:lnTo>
                    <a:pt x="13347" y="12032"/>
                  </a:lnTo>
                  <a:lnTo>
                    <a:pt x="13688" y="11886"/>
                  </a:lnTo>
                  <a:lnTo>
                    <a:pt x="14004" y="11715"/>
                  </a:lnTo>
                  <a:lnTo>
                    <a:pt x="14297" y="11545"/>
                  </a:lnTo>
                  <a:lnTo>
                    <a:pt x="14589" y="11350"/>
                  </a:lnTo>
                  <a:lnTo>
                    <a:pt x="14857" y="11131"/>
                  </a:lnTo>
                  <a:lnTo>
                    <a:pt x="15100" y="10911"/>
                  </a:lnTo>
                  <a:lnTo>
                    <a:pt x="15344" y="10668"/>
                  </a:lnTo>
                  <a:lnTo>
                    <a:pt x="15563" y="10400"/>
                  </a:lnTo>
                  <a:lnTo>
                    <a:pt x="15733" y="10132"/>
                  </a:lnTo>
                  <a:lnTo>
                    <a:pt x="15904" y="9864"/>
                  </a:lnTo>
                  <a:lnTo>
                    <a:pt x="16074" y="9572"/>
                  </a:lnTo>
                  <a:lnTo>
                    <a:pt x="16196" y="9255"/>
                  </a:lnTo>
                  <a:lnTo>
                    <a:pt x="16318" y="8939"/>
                  </a:lnTo>
                  <a:lnTo>
                    <a:pt x="16391" y="8598"/>
                  </a:lnTo>
                  <a:lnTo>
                    <a:pt x="16464" y="8257"/>
                  </a:lnTo>
                  <a:lnTo>
                    <a:pt x="16513" y="7916"/>
                  </a:lnTo>
                  <a:lnTo>
                    <a:pt x="16513" y="7916"/>
                  </a:lnTo>
                  <a:lnTo>
                    <a:pt x="16513" y="7599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49"/>
            <p:cNvSpPr/>
            <p:nvPr/>
          </p:nvSpPr>
          <p:spPr>
            <a:xfrm>
              <a:off x="645650" y="3820725"/>
              <a:ext cx="34125" cy="34125"/>
            </a:xfrm>
            <a:custGeom>
              <a:avLst/>
              <a:gdLst/>
              <a:ahLst/>
              <a:cxnLst/>
              <a:rect l="l" t="t" r="r" b="b"/>
              <a:pathLst>
                <a:path w="1365" h="1365" fill="none" extrusionOk="0">
                  <a:moveTo>
                    <a:pt x="683" y="1364"/>
                  </a:moveTo>
                  <a:lnTo>
                    <a:pt x="683" y="1364"/>
                  </a:lnTo>
                  <a:lnTo>
                    <a:pt x="537" y="1340"/>
                  </a:lnTo>
                  <a:lnTo>
                    <a:pt x="415" y="1316"/>
                  </a:lnTo>
                  <a:lnTo>
                    <a:pt x="293" y="1243"/>
                  </a:lnTo>
                  <a:lnTo>
                    <a:pt x="196" y="1170"/>
                  </a:lnTo>
                  <a:lnTo>
                    <a:pt x="123" y="1072"/>
                  </a:lnTo>
                  <a:lnTo>
                    <a:pt x="50" y="950"/>
                  </a:lnTo>
                  <a:lnTo>
                    <a:pt x="25" y="829"/>
                  </a:lnTo>
                  <a:lnTo>
                    <a:pt x="1" y="682"/>
                  </a:lnTo>
                  <a:lnTo>
                    <a:pt x="1" y="682"/>
                  </a:lnTo>
                  <a:lnTo>
                    <a:pt x="25" y="536"/>
                  </a:lnTo>
                  <a:lnTo>
                    <a:pt x="50" y="415"/>
                  </a:lnTo>
                  <a:lnTo>
                    <a:pt x="123" y="317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415" y="74"/>
                  </a:lnTo>
                  <a:lnTo>
                    <a:pt x="537" y="25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805" y="25"/>
                  </a:lnTo>
                  <a:lnTo>
                    <a:pt x="951" y="74"/>
                  </a:lnTo>
                  <a:lnTo>
                    <a:pt x="1048" y="122"/>
                  </a:lnTo>
                  <a:lnTo>
                    <a:pt x="1170" y="195"/>
                  </a:lnTo>
                  <a:lnTo>
                    <a:pt x="1243" y="317"/>
                  </a:lnTo>
                  <a:lnTo>
                    <a:pt x="1292" y="415"/>
                  </a:lnTo>
                  <a:lnTo>
                    <a:pt x="1340" y="536"/>
                  </a:lnTo>
                  <a:lnTo>
                    <a:pt x="1365" y="682"/>
                  </a:lnTo>
                  <a:lnTo>
                    <a:pt x="1365" y="682"/>
                  </a:lnTo>
                  <a:lnTo>
                    <a:pt x="1340" y="829"/>
                  </a:lnTo>
                  <a:lnTo>
                    <a:pt x="1292" y="950"/>
                  </a:lnTo>
                  <a:lnTo>
                    <a:pt x="1243" y="1072"/>
                  </a:lnTo>
                  <a:lnTo>
                    <a:pt x="1170" y="1170"/>
                  </a:lnTo>
                  <a:lnTo>
                    <a:pt x="1048" y="1243"/>
                  </a:lnTo>
                  <a:lnTo>
                    <a:pt x="951" y="1316"/>
                  </a:lnTo>
                  <a:lnTo>
                    <a:pt x="805" y="1340"/>
                  </a:lnTo>
                  <a:lnTo>
                    <a:pt x="683" y="1364"/>
                  </a:lnTo>
                  <a:lnTo>
                    <a:pt x="683" y="1364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49"/>
            <p:cNvSpPr/>
            <p:nvPr/>
          </p:nvSpPr>
          <p:spPr>
            <a:xfrm>
              <a:off x="747950" y="3753750"/>
              <a:ext cx="85275" cy="12200"/>
            </a:xfrm>
            <a:custGeom>
              <a:avLst/>
              <a:gdLst/>
              <a:ahLst/>
              <a:cxnLst/>
              <a:rect l="l" t="t" r="r" b="b"/>
              <a:pathLst>
                <a:path w="3411" h="488" fill="none" extrusionOk="0">
                  <a:moveTo>
                    <a:pt x="3410" y="488"/>
                  </a:moveTo>
                  <a:lnTo>
                    <a:pt x="3410" y="488"/>
                  </a:lnTo>
                  <a:lnTo>
                    <a:pt x="3215" y="366"/>
                  </a:lnTo>
                  <a:lnTo>
                    <a:pt x="3021" y="268"/>
                  </a:lnTo>
                  <a:lnTo>
                    <a:pt x="2826" y="195"/>
                  </a:lnTo>
                  <a:lnTo>
                    <a:pt x="2607" y="122"/>
                  </a:lnTo>
                  <a:lnTo>
                    <a:pt x="2387" y="74"/>
                  </a:lnTo>
                  <a:lnTo>
                    <a:pt x="2168" y="25"/>
                  </a:lnTo>
                  <a:lnTo>
                    <a:pt x="1925" y="0"/>
                  </a:lnTo>
                  <a:lnTo>
                    <a:pt x="1705" y="0"/>
                  </a:lnTo>
                  <a:lnTo>
                    <a:pt x="1462" y="0"/>
                  </a:lnTo>
                  <a:lnTo>
                    <a:pt x="1243" y="25"/>
                  </a:lnTo>
                  <a:lnTo>
                    <a:pt x="1023" y="74"/>
                  </a:lnTo>
                  <a:lnTo>
                    <a:pt x="804" y="122"/>
                  </a:lnTo>
                  <a:lnTo>
                    <a:pt x="585" y="195"/>
                  </a:lnTo>
                  <a:lnTo>
                    <a:pt x="366" y="268"/>
                  </a:lnTo>
                  <a:lnTo>
                    <a:pt x="171" y="366"/>
                  </a:lnTo>
                  <a:lnTo>
                    <a:pt x="1" y="488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88" name="Google Shape;1088;p49"/>
          <p:cNvSpPr/>
          <p:nvPr/>
        </p:nvSpPr>
        <p:spPr>
          <a:xfrm>
            <a:off x="4732819" y="2611145"/>
            <a:ext cx="244726" cy="352264"/>
          </a:xfrm>
          <a:custGeom>
            <a:avLst/>
            <a:gdLst/>
            <a:ahLst/>
            <a:cxnLst/>
            <a:rect l="l" t="t" r="r" b="b"/>
            <a:pathLst>
              <a:path w="12860" h="18511" fill="none" extrusionOk="0">
                <a:moveTo>
                  <a:pt x="12373" y="7526"/>
                </a:moveTo>
                <a:lnTo>
                  <a:pt x="11618" y="7526"/>
                </a:lnTo>
                <a:lnTo>
                  <a:pt x="11618" y="5188"/>
                </a:lnTo>
                <a:lnTo>
                  <a:pt x="11618" y="5188"/>
                </a:lnTo>
                <a:lnTo>
                  <a:pt x="11593" y="4677"/>
                </a:lnTo>
                <a:lnTo>
                  <a:pt x="11520" y="4141"/>
                </a:lnTo>
                <a:lnTo>
                  <a:pt x="11398" y="3654"/>
                </a:lnTo>
                <a:lnTo>
                  <a:pt x="11204" y="3167"/>
                </a:lnTo>
                <a:lnTo>
                  <a:pt x="10984" y="2728"/>
                </a:lnTo>
                <a:lnTo>
                  <a:pt x="10741" y="2290"/>
                </a:lnTo>
                <a:lnTo>
                  <a:pt x="10424" y="1900"/>
                </a:lnTo>
                <a:lnTo>
                  <a:pt x="10108" y="1535"/>
                </a:lnTo>
                <a:lnTo>
                  <a:pt x="9718" y="1194"/>
                </a:lnTo>
                <a:lnTo>
                  <a:pt x="9328" y="902"/>
                </a:lnTo>
                <a:lnTo>
                  <a:pt x="8914" y="634"/>
                </a:lnTo>
                <a:lnTo>
                  <a:pt x="8452" y="415"/>
                </a:lnTo>
                <a:lnTo>
                  <a:pt x="7964" y="244"/>
                </a:lnTo>
                <a:lnTo>
                  <a:pt x="7477" y="122"/>
                </a:lnTo>
                <a:lnTo>
                  <a:pt x="6966" y="25"/>
                </a:lnTo>
                <a:lnTo>
                  <a:pt x="6430" y="0"/>
                </a:lnTo>
                <a:lnTo>
                  <a:pt x="6430" y="0"/>
                </a:lnTo>
                <a:lnTo>
                  <a:pt x="5894" y="25"/>
                </a:lnTo>
                <a:lnTo>
                  <a:pt x="5383" y="122"/>
                </a:lnTo>
                <a:lnTo>
                  <a:pt x="4896" y="244"/>
                </a:lnTo>
                <a:lnTo>
                  <a:pt x="4409" y="415"/>
                </a:lnTo>
                <a:lnTo>
                  <a:pt x="3970" y="634"/>
                </a:lnTo>
                <a:lnTo>
                  <a:pt x="3532" y="902"/>
                </a:lnTo>
                <a:lnTo>
                  <a:pt x="3142" y="1194"/>
                </a:lnTo>
                <a:lnTo>
                  <a:pt x="2752" y="1535"/>
                </a:lnTo>
                <a:lnTo>
                  <a:pt x="2436" y="1900"/>
                </a:lnTo>
                <a:lnTo>
                  <a:pt x="2119" y="2290"/>
                </a:lnTo>
                <a:lnTo>
                  <a:pt x="1876" y="2728"/>
                </a:lnTo>
                <a:lnTo>
                  <a:pt x="1656" y="3167"/>
                </a:lnTo>
                <a:lnTo>
                  <a:pt x="1462" y="3654"/>
                </a:lnTo>
                <a:lnTo>
                  <a:pt x="1340" y="4141"/>
                </a:lnTo>
                <a:lnTo>
                  <a:pt x="1267" y="4677"/>
                </a:lnTo>
                <a:lnTo>
                  <a:pt x="1242" y="5188"/>
                </a:lnTo>
                <a:lnTo>
                  <a:pt x="1242" y="7526"/>
                </a:lnTo>
                <a:lnTo>
                  <a:pt x="487" y="7526"/>
                </a:lnTo>
                <a:lnTo>
                  <a:pt x="487" y="7526"/>
                </a:lnTo>
                <a:lnTo>
                  <a:pt x="390" y="7526"/>
                </a:lnTo>
                <a:lnTo>
                  <a:pt x="293" y="7551"/>
                </a:lnTo>
                <a:lnTo>
                  <a:pt x="220" y="7599"/>
                </a:lnTo>
                <a:lnTo>
                  <a:pt x="146" y="7648"/>
                </a:lnTo>
                <a:lnTo>
                  <a:pt x="73" y="7721"/>
                </a:lnTo>
                <a:lnTo>
                  <a:pt x="49" y="7818"/>
                </a:lnTo>
                <a:lnTo>
                  <a:pt x="0" y="7891"/>
                </a:lnTo>
                <a:lnTo>
                  <a:pt x="0" y="8013"/>
                </a:lnTo>
                <a:lnTo>
                  <a:pt x="0" y="18023"/>
                </a:lnTo>
                <a:lnTo>
                  <a:pt x="0" y="18023"/>
                </a:lnTo>
                <a:lnTo>
                  <a:pt x="0" y="18121"/>
                </a:lnTo>
                <a:lnTo>
                  <a:pt x="49" y="18218"/>
                </a:lnTo>
                <a:lnTo>
                  <a:pt x="73" y="18291"/>
                </a:lnTo>
                <a:lnTo>
                  <a:pt x="146" y="18364"/>
                </a:lnTo>
                <a:lnTo>
                  <a:pt x="220" y="18413"/>
                </a:lnTo>
                <a:lnTo>
                  <a:pt x="293" y="18462"/>
                </a:lnTo>
                <a:lnTo>
                  <a:pt x="390" y="18486"/>
                </a:lnTo>
                <a:lnTo>
                  <a:pt x="487" y="18510"/>
                </a:lnTo>
                <a:lnTo>
                  <a:pt x="12373" y="18510"/>
                </a:lnTo>
                <a:lnTo>
                  <a:pt x="12373" y="18510"/>
                </a:lnTo>
                <a:lnTo>
                  <a:pt x="12470" y="18486"/>
                </a:lnTo>
                <a:lnTo>
                  <a:pt x="12568" y="18462"/>
                </a:lnTo>
                <a:lnTo>
                  <a:pt x="12641" y="18413"/>
                </a:lnTo>
                <a:lnTo>
                  <a:pt x="12714" y="18364"/>
                </a:lnTo>
                <a:lnTo>
                  <a:pt x="12787" y="18291"/>
                </a:lnTo>
                <a:lnTo>
                  <a:pt x="12811" y="18218"/>
                </a:lnTo>
                <a:lnTo>
                  <a:pt x="12860" y="18121"/>
                </a:lnTo>
                <a:lnTo>
                  <a:pt x="12860" y="18023"/>
                </a:lnTo>
                <a:lnTo>
                  <a:pt x="12860" y="8013"/>
                </a:lnTo>
                <a:lnTo>
                  <a:pt x="12860" y="8013"/>
                </a:lnTo>
                <a:lnTo>
                  <a:pt x="12860" y="7891"/>
                </a:lnTo>
                <a:lnTo>
                  <a:pt x="12811" y="7818"/>
                </a:lnTo>
                <a:lnTo>
                  <a:pt x="12787" y="7721"/>
                </a:lnTo>
                <a:lnTo>
                  <a:pt x="12714" y="7648"/>
                </a:lnTo>
                <a:lnTo>
                  <a:pt x="12641" y="7599"/>
                </a:lnTo>
                <a:lnTo>
                  <a:pt x="12568" y="7551"/>
                </a:lnTo>
                <a:lnTo>
                  <a:pt x="12470" y="7526"/>
                </a:lnTo>
                <a:lnTo>
                  <a:pt x="12373" y="7526"/>
                </a:lnTo>
                <a:lnTo>
                  <a:pt x="12373" y="7526"/>
                </a:lnTo>
                <a:close/>
                <a:moveTo>
                  <a:pt x="2801" y="5188"/>
                </a:moveTo>
                <a:lnTo>
                  <a:pt x="2801" y="5188"/>
                </a:lnTo>
                <a:lnTo>
                  <a:pt x="2826" y="4823"/>
                </a:lnTo>
                <a:lnTo>
                  <a:pt x="2874" y="4457"/>
                </a:lnTo>
                <a:lnTo>
                  <a:pt x="2972" y="4116"/>
                </a:lnTo>
                <a:lnTo>
                  <a:pt x="3093" y="3775"/>
                </a:lnTo>
                <a:lnTo>
                  <a:pt x="3240" y="3459"/>
                </a:lnTo>
                <a:lnTo>
                  <a:pt x="3410" y="3167"/>
                </a:lnTo>
                <a:lnTo>
                  <a:pt x="3629" y="2874"/>
                </a:lnTo>
                <a:lnTo>
                  <a:pt x="3873" y="2631"/>
                </a:lnTo>
                <a:lnTo>
                  <a:pt x="4116" y="2387"/>
                </a:lnTo>
                <a:lnTo>
                  <a:pt x="4409" y="2192"/>
                </a:lnTo>
                <a:lnTo>
                  <a:pt x="4701" y="1998"/>
                </a:lnTo>
                <a:lnTo>
                  <a:pt x="5017" y="1851"/>
                </a:lnTo>
                <a:lnTo>
                  <a:pt x="5358" y="1730"/>
                </a:lnTo>
                <a:lnTo>
                  <a:pt x="5699" y="1632"/>
                </a:lnTo>
                <a:lnTo>
                  <a:pt x="6065" y="1584"/>
                </a:lnTo>
                <a:lnTo>
                  <a:pt x="6430" y="1559"/>
                </a:lnTo>
                <a:lnTo>
                  <a:pt x="6430" y="1559"/>
                </a:lnTo>
                <a:lnTo>
                  <a:pt x="6795" y="1584"/>
                </a:lnTo>
                <a:lnTo>
                  <a:pt x="7161" y="1632"/>
                </a:lnTo>
                <a:lnTo>
                  <a:pt x="7502" y="1730"/>
                </a:lnTo>
                <a:lnTo>
                  <a:pt x="7843" y="1851"/>
                </a:lnTo>
                <a:lnTo>
                  <a:pt x="8159" y="1998"/>
                </a:lnTo>
                <a:lnTo>
                  <a:pt x="8452" y="2192"/>
                </a:lnTo>
                <a:lnTo>
                  <a:pt x="8744" y="2387"/>
                </a:lnTo>
                <a:lnTo>
                  <a:pt x="8987" y="2631"/>
                </a:lnTo>
                <a:lnTo>
                  <a:pt x="9231" y="2874"/>
                </a:lnTo>
                <a:lnTo>
                  <a:pt x="9450" y="3167"/>
                </a:lnTo>
                <a:lnTo>
                  <a:pt x="9621" y="3459"/>
                </a:lnTo>
                <a:lnTo>
                  <a:pt x="9767" y="3775"/>
                </a:lnTo>
                <a:lnTo>
                  <a:pt x="9888" y="4116"/>
                </a:lnTo>
                <a:lnTo>
                  <a:pt x="9986" y="4457"/>
                </a:lnTo>
                <a:lnTo>
                  <a:pt x="10035" y="4823"/>
                </a:lnTo>
                <a:lnTo>
                  <a:pt x="10059" y="5188"/>
                </a:lnTo>
                <a:lnTo>
                  <a:pt x="10059" y="7526"/>
                </a:lnTo>
                <a:lnTo>
                  <a:pt x="2801" y="7526"/>
                </a:lnTo>
                <a:lnTo>
                  <a:pt x="2801" y="5188"/>
                </a:lnTo>
                <a:close/>
                <a:moveTo>
                  <a:pt x="7063" y="13225"/>
                </a:moveTo>
                <a:lnTo>
                  <a:pt x="7209" y="15052"/>
                </a:lnTo>
                <a:lnTo>
                  <a:pt x="5651" y="15052"/>
                </a:lnTo>
                <a:lnTo>
                  <a:pt x="5797" y="13225"/>
                </a:lnTo>
                <a:lnTo>
                  <a:pt x="5797" y="13225"/>
                </a:lnTo>
                <a:lnTo>
                  <a:pt x="5675" y="13152"/>
                </a:lnTo>
                <a:lnTo>
                  <a:pt x="5553" y="13030"/>
                </a:lnTo>
                <a:lnTo>
                  <a:pt x="5456" y="12933"/>
                </a:lnTo>
                <a:lnTo>
                  <a:pt x="5358" y="12787"/>
                </a:lnTo>
                <a:lnTo>
                  <a:pt x="5285" y="12665"/>
                </a:lnTo>
                <a:lnTo>
                  <a:pt x="5237" y="12495"/>
                </a:lnTo>
                <a:lnTo>
                  <a:pt x="5212" y="12348"/>
                </a:lnTo>
                <a:lnTo>
                  <a:pt x="5212" y="12178"/>
                </a:lnTo>
                <a:lnTo>
                  <a:pt x="5212" y="12178"/>
                </a:lnTo>
                <a:lnTo>
                  <a:pt x="5237" y="11934"/>
                </a:lnTo>
                <a:lnTo>
                  <a:pt x="5310" y="11715"/>
                </a:lnTo>
                <a:lnTo>
                  <a:pt x="5407" y="11496"/>
                </a:lnTo>
                <a:lnTo>
                  <a:pt x="5553" y="11326"/>
                </a:lnTo>
                <a:lnTo>
                  <a:pt x="5748" y="11179"/>
                </a:lnTo>
                <a:lnTo>
                  <a:pt x="5943" y="11058"/>
                </a:lnTo>
                <a:lnTo>
                  <a:pt x="6187" y="10985"/>
                </a:lnTo>
                <a:lnTo>
                  <a:pt x="6430" y="10960"/>
                </a:lnTo>
                <a:lnTo>
                  <a:pt x="6430" y="10960"/>
                </a:lnTo>
                <a:lnTo>
                  <a:pt x="6674" y="10985"/>
                </a:lnTo>
                <a:lnTo>
                  <a:pt x="6917" y="11058"/>
                </a:lnTo>
                <a:lnTo>
                  <a:pt x="7112" y="11179"/>
                </a:lnTo>
                <a:lnTo>
                  <a:pt x="7307" y="11326"/>
                </a:lnTo>
                <a:lnTo>
                  <a:pt x="7453" y="11496"/>
                </a:lnTo>
                <a:lnTo>
                  <a:pt x="7550" y="11715"/>
                </a:lnTo>
                <a:lnTo>
                  <a:pt x="7623" y="11934"/>
                </a:lnTo>
                <a:lnTo>
                  <a:pt x="7648" y="12178"/>
                </a:lnTo>
                <a:lnTo>
                  <a:pt x="7648" y="12178"/>
                </a:lnTo>
                <a:lnTo>
                  <a:pt x="7648" y="12348"/>
                </a:lnTo>
                <a:lnTo>
                  <a:pt x="7623" y="12495"/>
                </a:lnTo>
                <a:lnTo>
                  <a:pt x="7575" y="12665"/>
                </a:lnTo>
                <a:lnTo>
                  <a:pt x="7502" y="12787"/>
                </a:lnTo>
                <a:lnTo>
                  <a:pt x="7404" y="12933"/>
                </a:lnTo>
                <a:lnTo>
                  <a:pt x="7307" y="13030"/>
                </a:lnTo>
                <a:lnTo>
                  <a:pt x="7185" y="13152"/>
                </a:lnTo>
                <a:lnTo>
                  <a:pt x="7063" y="13225"/>
                </a:lnTo>
                <a:lnTo>
                  <a:pt x="7063" y="13225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89" name="Google Shape;1089;p49"/>
          <p:cNvGrpSpPr/>
          <p:nvPr/>
        </p:nvGrpSpPr>
        <p:grpSpPr>
          <a:xfrm>
            <a:off x="1102426" y="3183998"/>
            <a:ext cx="342064" cy="229901"/>
            <a:chOff x="1244800" y="3717225"/>
            <a:chExt cx="449375" cy="302025"/>
          </a:xfrm>
        </p:grpSpPr>
        <p:sp>
          <p:nvSpPr>
            <p:cNvPr id="1090" name="Google Shape;1090;p49"/>
            <p:cNvSpPr/>
            <p:nvPr/>
          </p:nvSpPr>
          <p:spPr>
            <a:xfrm>
              <a:off x="1244800" y="3717225"/>
              <a:ext cx="449375" cy="302025"/>
            </a:xfrm>
            <a:custGeom>
              <a:avLst/>
              <a:gdLst/>
              <a:ahLst/>
              <a:cxnLst/>
              <a:rect l="l" t="t" r="r" b="b"/>
              <a:pathLst>
                <a:path w="17975" h="12081" fill="none" extrusionOk="0">
                  <a:moveTo>
                    <a:pt x="17000" y="0"/>
                  </a:moveTo>
                  <a:lnTo>
                    <a:pt x="974" y="0"/>
                  </a:lnTo>
                  <a:lnTo>
                    <a:pt x="974" y="0"/>
                  </a:lnTo>
                  <a:lnTo>
                    <a:pt x="780" y="25"/>
                  </a:lnTo>
                  <a:lnTo>
                    <a:pt x="585" y="73"/>
                  </a:lnTo>
                  <a:lnTo>
                    <a:pt x="414" y="171"/>
                  </a:lnTo>
                  <a:lnTo>
                    <a:pt x="292" y="292"/>
                  </a:lnTo>
                  <a:lnTo>
                    <a:pt x="171" y="439"/>
                  </a:lnTo>
                  <a:lnTo>
                    <a:pt x="73" y="609"/>
                  </a:lnTo>
                  <a:lnTo>
                    <a:pt x="25" y="780"/>
                  </a:lnTo>
                  <a:lnTo>
                    <a:pt x="0" y="974"/>
                  </a:lnTo>
                  <a:lnTo>
                    <a:pt x="0" y="11106"/>
                  </a:lnTo>
                  <a:lnTo>
                    <a:pt x="0" y="11106"/>
                  </a:lnTo>
                  <a:lnTo>
                    <a:pt x="25" y="11301"/>
                  </a:lnTo>
                  <a:lnTo>
                    <a:pt x="73" y="11471"/>
                  </a:lnTo>
                  <a:lnTo>
                    <a:pt x="171" y="11642"/>
                  </a:lnTo>
                  <a:lnTo>
                    <a:pt x="292" y="11788"/>
                  </a:lnTo>
                  <a:lnTo>
                    <a:pt x="414" y="11910"/>
                  </a:lnTo>
                  <a:lnTo>
                    <a:pt x="585" y="12007"/>
                  </a:lnTo>
                  <a:lnTo>
                    <a:pt x="780" y="12056"/>
                  </a:lnTo>
                  <a:lnTo>
                    <a:pt x="974" y="12080"/>
                  </a:lnTo>
                  <a:lnTo>
                    <a:pt x="17000" y="12080"/>
                  </a:lnTo>
                  <a:lnTo>
                    <a:pt x="17000" y="12080"/>
                  </a:lnTo>
                  <a:lnTo>
                    <a:pt x="17195" y="12056"/>
                  </a:lnTo>
                  <a:lnTo>
                    <a:pt x="17390" y="12007"/>
                  </a:lnTo>
                  <a:lnTo>
                    <a:pt x="17560" y="11910"/>
                  </a:lnTo>
                  <a:lnTo>
                    <a:pt x="17682" y="11788"/>
                  </a:lnTo>
                  <a:lnTo>
                    <a:pt x="17804" y="11642"/>
                  </a:lnTo>
                  <a:lnTo>
                    <a:pt x="17901" y="11471"/>
                  </a:lnTo>
                  <a:lnTo>
                    <a:pt x="17950" y="11301"/>
                  </a:lnTo>
                  <a:lnTo>
                    <a:pt x="17974" y="11106"/>
                  </a:lnTo>
                  <a:lnTo>
                    <a:pt x="17974" y="974"/>
                  </a:lnTo>
                  <a:lnTo>
                    <a:pt x="17974" y="974"/>
                  </a:lnTo>
                  <a:lnTo>
                    <a:pt x="17950" y="780"/>
                  </a:lnTo>
                  <a:lnTo>
                    <a:pt x="17901" y="609"/>
                  </a:lnTo>
                  <a:lnTo>
                    <a:pt x="17804" y="439"/>
                  </a:lnTo>
                  <a:lnTo>
                    <a:pt x="17682" y="292"/>
                  </a:lnTo>
                  <a:lnTo>
                    <a:pt x="17560" y="171"/>
                  </a:lnTo>
                  <a:lnTo>
                    <a:pt x="17390" y="73"/>
                  </a:lnTo>
                  <a:lnTo>
                    <a:pt x="17195" y="25"/>
                  </a:lnTo>
                  <a:lnTo>
                    <a:pt x="17000" y="0"/>
                  </a:lnTo>
                  <a:lnTo>
                    <a:pt x="17000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49"/>
            <p:cNvSpPr/>
            <p:nvPr/>
          </p:nvSpPr>
          <p:spPr>
            <a:xfrm>
              <a:off x="1244800" y="3795150"/>
              <a:ext cx="449375" cy="25"/>
            </a:xfrm>
            <a:custGeom>
              <a:avLst/>
              <a:gdLst/>
              <a:ahLst/>
              <a:cxnLst/>
              <a:rect l="l" t="t" r="r" b="b"/>
              <a:pathLst>
                <a:path w="17975" h="1" fill="none" extrusionOk="0">
                  <a:moveTo>
                    <a:pt x="17974" y="1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49"/>
            <p:cNvSpPr/>
            <p:nvPr/>
          </p:nvSpPr>
          <p:spPr>
            <a:xfrm>
              <a:off x="1244800" y="3853000"/>
              <a:ext cx="449375" cy="25"/>
            </a:xfrm>
            <a:custGeom>
              <a:avLst/>
              <a:gdLst/>
              <a:ahLst/>
              <a:cxnLst/>
              <a:rect l="l" t="t" r="r" b="b"/>
              <a:pathLst>
                <a:path w="17975" h="1" fill="none" extrusionOk="0">
                  <a:moveTo>
                    <a:pt x="0" y="0"/>
                  </a:moveTo>
                  <a:lnTo>
                    <a:pt x="17974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49"/>
            <p:cNvSpPr/>
            <p:nvPr/>
          </p:nvSpPr>
          <p:spPr>
            <a:xfrm>
              <a:off x="1302625" y="3893800"/>
              <a:ext cx="161375" cy="25"/>
            </a:xfrm>
            <a:custGeom>
              <a:avLst/>
              <a:gdLst/>
              <a:ahLst/>
              <a:cxnLst/>
              <a:rect l="l" t="t" r="r" b="b"/>
              <a:pathLst>
                <a:path w="6455" h="1" fill="none" extrusionOk="0">
                  <a:moveTo>
                    <a:pt x="6455" y="0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49"/>
            <p:cNvSpPr/>
            <p:nvPr/>
          </p:nvSpPr>
          <p:spPr>
            <a:xfrm>
              <a:off x="1302625" y="3933975"/>
              <a:ext cx="110250" cy="25"/>
            </a:xfrm>
            <a:custGeom>
              <a:avLst/>
              <a:gdLst/>
              <a:ahLst/>
              <a:cxnLst/>
              <a:rect l="l" t="t" r="r" b="b"/>
              <a:pathLst>
                <a:path w="4410" h="1" fill="none" extrusionOk="0">
                  <a:moveTo>
                    <a:pt x="4409" y="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49"/>
            <p:cNvSpPr/>
            <p:nvPr/>
          </p:nvSpPr>
          <p:spPr>
            <a:xfrm>
              <a:off x="1572975" y="3899875"/>
              <a:ext cx="62125" cy="40225"/>
            </a:xfrm>
            <a:custGeom>
              <a:avLst/>
              <a:gdLst/>
              <a:ahLst/>
              <a:cxnLst/>
              <a:rect l="l" t="t" r="r" b="b"/>
              <a:pathLst>
                <a:path w="2485" h="1609" fill="none" extrusionOk="0">
                  <a:moveTo>
                    <a:pt x="1998" y="1"/>
                  </a:move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1218"/>
                  </a:lnTo>
                  <a:lnTo>
                    <a:pt x="49" y="1316"/>
                  </a:lnTo>
                  <a:lnTo>
                    <a:pt x="98" y="1389"/>
                  </a:lnTo>
                  <a:lnTo>
                    <a:pt x="147" y="1462"/>
                  </a:lnTo>
                  <a:lnTo>
                    <a:pt x="220" y="1511"/>
                  </a:lnTo>
                  <a:lnTo>
                    <a:pt x="293" y="1559"/>
                  </a:lnTo>
                  <a:lnTo>
                    <a:pt x="390" y="1584"/>
                  </a:lnTo>
                  <a:lnTo>
                    <a:pt x="488" y="1608"/>
                  </a:lnTo>
                  <a:lnTo>
                    <a:pt x="1998" y="1608"/>
                  </a:lnTo>
                  <a:lnTo>
                    <a:pt x="1998" y="1608"/>
                  </a:lnTo>
                  <a:lnTo>
                    <a:pt x="2095" y="1584"/>
                  </a:lnTo>
                  <a:lnTo>
                    <a:pt x="2192" y="1559"/>
                  </a:lnTo>
                  <a:lnTo>
                    <a:pt x="2265" y="1511"/>
                  </a:lnTo>
                  <a:lnTo>
                    <a:pt x="2339" y="1462"/>
                  </a:lnTo>
                  <a:lnTo>
                    <a:pt x="2387" y="1389"/>
                  </a:lnTo>
                  <a:lnTo>
                    <a:pt x="2436" y="1316"/>
                  </a:lnTo>
                  <a:lnTo>
                    <a:pt x="2485" y="1218"/>
                  </a:lnTo>
                  <a:lnTo>
                    <a:pt x="2485" y="1121"/>
                  </a:lnTo>
                  <a:lnTo>
                    <a:pt x="2485" y="488"/>
                  </a:lnTo>
                  <a:lnTo>
                    <a:pt x="2485" y="488"/>
                  </a:lnTo>
                  <a:lnTo>
                    <a:pt x="2485" y="390"/>
                  </a:lnTo>
                  <a:lnTo>
                    <a:pt x="2436" y="293"/>
                  </a:lnTo>
                  <a:lnTo>
                    <a:pt x="2387" y="220"/>
                  </a:lnTo>
                  <a:lnTo>
                    <a:pt x="2339" y="147"/>
                  </a:lnTo>
                  <a:lnTo>
                    <a:pt x="2265" y="74"/>
                  </a:lnTo>
                  <a:lnTo>
                    <a:pt x="2192" y="25"/>
                  </a:lnTo>
                  <a:lnTo>
                    <a:pt x="2095" y="1"/>
                  </a:lnTo>
                  <a:lnTo>
                    <a:pt x="1998" y="1"/>
                  </a:lnTo>
                  <a:lnTo>
                    <a:pt x="1998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6" name="Google Shape;1096;p49"/>
          <p:cNvGrpSpPr/>
          <p:nvPr/>
        </p:nvGrpSpPr>
        <p:grpSpPr>
          <a:xfrm>
            <a:off x="1618729" y="3166376"/>
            <a:ext cx="332797" cy="260026"/>
            <a:chOff x="1923075" y="3694075"/>
            <a:chExt cx="437200" cy="341600"/>
          </a:xfrm>
        </p:grpSpPr>
        <p:sp>
          <p:nvSpPr>
            <p:cNvPr id="1097" name="Google Shape;1097;p49"/>
            <p:cNvSpPr/>
            <p:nvPr/>
          </p:nvSpPr>
          <p:spPr>
            <a:xfrm>
              <a:off x="2247600" y="3983300"/>
              <a:ext cx="52400" cy="52375"/>
            </a:xfrm>
            <a:custGeom>
              <a:avLst/>
              <a:gdLst/>
              <a:ahLst/>
              <a:cxnLst/>
              <a:rect l="l" t="t" r="r" b="b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3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3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49"/>
            <p:cNvSpPr/>
            <p:nvPr/>
          </p:nvSpPr>
          <p:spPr>
            <a:xfrm>
              <a:off x="2035100" y="3983300"/>
              <a:ext cx="52400" cy="52375"/>
            </a:xfrm>
            <a:custGeom>
              <a:avLst/>
              <a:gdLst/>
              <a:ahLst/>
              <a:cxnLst/>
              <a:rect l="l" t="t" r="r" b="b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4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4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49"/>
            <p:cNvSpPr/>
            <p:nvPr/>
          </p:nvSpPr>
          <p:spPr>
            <a:xfrm>
              <a:off x="1923075" y="3694075"/>
              <a:ext cx="437200" cy="280100"/>
            </a:xfrm>
            <a:custGeom>
              <a:avLst/>
              <a:gdLst/>
              <a:ahLst/>
              <a:cxnLst/>
              <a:rect l="l" t="t" r="r" b="b"/>
              <a:pathLst>
                <a:path w="17488" h="11204" fill="none" extrusionOk="0">
                  <a:moveTo>
                    <a:pt x="14516" y="10912"/>
                  </a:moveTo>
                  <a:lnTo>
                    <a:pt x="5675" y="10912"/>
                  </a:lnTo>
                  <a:lnTo>
                    <a:pt x="6089" y="9889"/>
                  </a:lnTo>
                  <a:lnTo>
                    <a:pt x="6089" y="9889"/>
                  </a:lnTo>
                  <a:lnTo>
                    <a:pt x="6235" y="9913"/>
                  </a:lnTo>
                  <a:lnTo>
                    <a:pt x="6406" y="9913"/>
                  </a:lnTo>
                  <a:lnTo>
                    <a:pt x="13810" y="9231"/>
                  </a:lnTo>
                  <a:lnTo>
                    <a:pt x="13810" y="9231"/>
                  </a:lnTo>
                  <a:lnTo>
                    <a:pt x="13980" y="9207"/>
                  </a:lnTo>
                  <a:lnTo>
                    <a:pt x="14151" y="9134"/>
                  </a:lnTo>
                  <a:lnTo>
                    <a:pt x="14297" y="9061"/>
                  </a:lnTo>
                  <a:lnTo>
                    <a:pt x="14467" y="8963"/>
                  </a:lnTo>
                  <a:lnTo>
                    <a:pt x="14614" y="8866"/>
                  </a:lnTo>
                  <a:lnTo>
                    <a:pt x="14735" y="8744"/>
                  </a:lnTo>
                  <a:lnTo>
                    <a:pt x="14833" y="8598"/>
                  </a:lnTo>
                  <a:lnTo>
                    <a:pt x="14930" y="8452"/>
                  </a:lnTo>
                  <a:lnTo>
                    <a:pt x="17414" y="3142"/>
                  </a:lnTo>
                  <a:lnTo>
                    <a:pt x="17414" y="3142"/>
                  </a:lnTo>
                  <a:lnTo>
                    <a:pt x="17463" y="2996"/>
                  </a:lnTo>
                  <a:lnTo>
                    <a:pt x="17487" y="2875"/>
                  </a:lnTo>
                  <a:lnTo>
                    <a:pt x="17463" y="2753"/>
                  </a:lnTo>
                  <a:lnTo>
                    <a:pt x="17439" y="2631"/>
                  </a:lnTo>
                  <a:lnTo>
                    <a:pt x="17366" y="2558"/>
                  </a:lnTo>
                  <a:lnTo>
                    <a:pt x="17244" y="2485"/>
                  </a:lnTo>
                  <a:lnTo>
                    <a:pt x="17122" y="2436"/>
                  </a:lnTo>
                  <a:lnTo>
                    <a:pt x="16976" y="2412"/>
                  </a:lnTo>
                  <a:lnTo>
                    <a:pt x="4579" y="1998"/>
                  </a:lnTo>
                  <a:lnTo>
                    <a:pt x="4214" y="366"/>
                  </a:lnTo>
                  <a:lnTo>
                    <a:pt x="4214" y="366"/>
                  </a:lnTo>
                  <a:lnTo>
                    <a:pt x="4141" y="220"/>
                  </a:lnTo>
                  <a:lnTo>
                    <a:pt x="4043" y="98"/>
                  </a:lnTo>
                  <a:lnTo>
                    <a:pt x="3897" y="25"/>
                  </a:lnTo>
                  <a:lnTo>
                    <a:pt x="372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22"/>
                  </a:lnTo>
                  <a:lnTo>
                    <a:pt x="74" y="196"/>
                  </a:lnTo>
                  <a:lnTo>
                    <a:pt x="25" y="293"/>
                  </a:lnTo>
                  <a:lnTo>
                    <a:pt x="1" y="366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585"/>
                  </a:lnTo>
                  <a:lnTo>
                    <a:pt x="25" y="658"/>
                  </a:lnTo>
                  <a:lnTo>
                    <a:pt x="74" y="756"/>
                  </a:lnTo>
                  <a:lnTo>
                    <a:pt x="147" y="829"/>
                  </a:lnTo>
                  <a:lnTo>
                    <a:pt x="220" y="877"/>
                  </a:lnTo>
                  <a:lnTo>
                    <a:pt x="293" y="926"/>
                  </a:lnTo>
                  <a:lnTo>
                    <a:pt x="390" y="951"/>
                  </a:lnTo>
                  <a:lnTo>
                    <a:pt x="488" y="975"/>
                  </a:lnTo>
                  <a:lnTo>
                    <a:pt x="3337" y="975"/>
                  </a:lnTo>
                  <a:lnTo>
                    <a:pt x="5286" y="9256"/>
                  </a:lnTo>
                  <a:lnTo>
                    <a:pt x="4506" y="11204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49"/>
            <p:cNvSpPr/>
            <p:nvPr/>
          </p:nvSpPr>
          <p:spPr>
            <a:xfrm>
              <a:off x="2261000" y="3781750"/>
              <a:ext cx="48725" cy="108400"/>
            </a:xfrm>
            <a:custGeom>
              <a:avLst/>
              <a:gdLst/>
              <a:ahLst/>
              <a:cxnLst/>
              <a:rect l="l" t="t" r="r" b="b"/>
              <a:pathLst>
                <a:path w="1949" h="4336" fill="none" extrusionOk="0">
                  <a:moveTo>
                    <a:pt x="1" y="4336"/>
                  </a:moveTo>
                  <a:lnTo>
                    <a:pt x="1949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49"/>
            <p:cNvSpPr/>
            <p:nvPr/>
          </p:nvSpPr>
          <p:spPr>
            <a:xfrm>
              <a:off x="2225675" y="3780550"/>
              <a:ext cx="32300" cy="113875"/>
            </a:xfrm>
            <a:custGeom>
              <a:avLst/>
              <a:gdLst/>
              <a:ahLst/>
              <a:cxnLst/>
              <a:rect l="l" t="t" r="r" b="b"/>
              <a:pathLst>
                <a:path w="1292" h="4555" fill="none" extrusionOk="0">
                  <a:moveTo>
                    <a:pt x="1" y="4554"/>
                  </a:moveTo>
                  <a:lnTo>
                    <a:pt x="1292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49"/>
            <p:cNvSpPr/>
            <p:nvPr/>
          </p:nvSpPr>
          <p:spPr>
            <a:xfrm>
              <a:off x="2190375" y="3779325"/>
              <a:ext cx="15850" cy="119350"/>
            </a:xfrm>
            <a:custGeom>
              <a:avLst/>
              <a:gdLst/>
              <a:ahLst/>
              <a:cxnLst/>
              <a:rect l="l" t="t" r="r" b="b"/>
              <a:pathLst>
                <a:path w="634" h="4774" fill="none" extrusionOk="0">
                  <a:moveTo>
                    <a:pt x="0" y="4774"/>
                  </a:moveTo>
                  <a:lnTo>
                    <a:pt x="634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49"/>
            <p:cNvSpPr/>
            <p:nvPr/>
          </p:nvSpPr>
          <p:spPr>
            <a:xfrm>
              <a:off x="2154450" y="3777500"/>
              <a:ext cx="1250" cy="126050"/>
            </a:xfrm>
            <a:custGeom>
              <a:avLst/>
              <a:gdLst/>
              <a:ahLst/>
              <a:cxnLst/>
              <a:rect l="l" t="t" r="r" b="b"/>
              <a:pathLst>
                <a:path w="50" h="5042" fill="none" extrusionOk="0">
                  <a:moveTo>
                    <a:pt x="49" y="5042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49"/>
            <p:cNvSpPr/>
            <p:nvPr/>
          </p:nvSpPr>
          <p:spPr>
            <a:xfrm>
              <a:off x="2103300" y="3776275"/>
              <a:ext cx="17075" cy="131550"/>
            </a:xfrm>
            <a:custGeom>
              <a:avLst/>
              <a:gdLst/>
              <a:ahLst/>
              <a:cxnLst/>
              <a:rect l="l" t="t" r="r" b="b"/>
              <a:pathLst>
                <a:path w="683" h="5262" fill="none" extrusionOk="0">
                  <a:moveTo>
                    <a:pt x="683" y="526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49"/>
            <p:cNvSpPr/>
            <p:nvPr/>
          </p:nvSpPr>
          <p:spPr>
            <a:xfrm>
              <a:off x="2051550" y="3775050"/>
              <a:ext cx="34125" cy="137025"/>
            </a:xfrm>
            <a:custGeom>
              <a:avLst/>
              <a:gdLst/>
              <a:ahLst/>
              <a:cxnLst/>
              <a:rect l="l" t="t" r="r" b="b"/>
              <a:pathLst>
                <a:path w="1365" h="5481" fill="none" extrusionOk="0">
                  <a:moveTo>
                    <a:pt x="1364" y="5481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06" name="Google Shape;1106;p49"/>
          <p:cNvGrpSpPr/>
          <p:nvPr/>
        </p:nvGrpSpPr>
        <p:grpSpPr>
          <a:xfrm>
            <a:off x="2133642" y="3162209"/>
            <a:ext cx="326307" cy="267904"/>
            <a:chOff x="2599525" y="3688600"/>
            <a:chExt cx="428675" cy="351950"/>
          </a:xfrm>
        </p:grpSpPr>
        <p:sp>
          <p:nvSpPr>
            <p:cNvPr id="1107" name="Google Shape;1107;p49"/>
            <p:cNvSpPr/>
            <p:nvPr/>
          </p:nvSpPr>
          <p:spPr>
            <a:xfrm>
              <a:off x="2599525" y="3688600"/>
              <a:ext cx="428675" cy="168675"/>
            </a:xfrm>
            <a:custGeom>
              <a:avLst/>
              <a:gdLst/>
              <a:ahLst/>
              <a:cxnLst/>
              <a:rect l="l" t="t" r="r" b="b"/>
              <a:pathLst>
                <a:path w="17147" h="6747" fill="none" extrusionOk="0">
                  <a:moveTo>
                    <a:pt x="16660" y="1876"/>
                  </a:moveTo>
                  <a:lnTo>
                    <a:pt x="11594" y="1876"/>
                  </a:lnTo>
                  <a:lnTo>
                    <a:pt x="11594" y="1462"/>
                  </a:lnTo>
                  <a:lnTo>
                    <a:pt x="11594" y="1462"/>
                  </a:lnTo>
                  <a:lnTo>
                    <a:pt x="11594" y="1316"/>
                  </a:lnTo>
                  <a:lnTo>
                    <a:pt x="11569" y="1170"/>
                  </a:lnTo>
                  <a:lnTo>
                    <a:pt x="11472" y="902"/>
                  </a:lnTo>
                  <a:lnTo>
                    <a:pt x="11350" y="658"/>
                  </a:lnTo>
                  <a:lnTo>
                    <a:pt x="11155" y="439"/>
                  </a:lnTo>
                  <a:lnTo>
                    <a:pt x="10961" y="268"/>
                  </a:lnTo>
                  <a:lnTo>
                    <a:pt x="10693" y="122"/>
                  </a:lnTo>
                  <a:lnTo>
                    <a:pt x="10425" y="49"/>
                  </a:lnTo>
                  <a:lnTo>
                    <a:pt x="10279" y="25"/>
                  </a:lnTo>
                  <a:lnTo>
                    <a:pt x="10133" y="1"/>
                  </a:lnTo>
                  <a:lnTo>
                    <a:pt x="7015" y="1"/>
                  </a:lnTo>
                  <a:lnTo>
                    <a:pt x="7015" y="1"/>
                  </a:lnTo>
                  <a:lnTo>
                    <a:pt x="6869" y="25"/>
                  </a:lnTo>
                  <a:lnTo>
                    <a:pt x="6723" y="49"/>
                  </a:lnTo>
                  <a:lnTo>
                    <a:pt x="6455" y="122"/>
                  </a:lnTo>
                  <a:lnTo>
                    <a:pt x="6187" y="268"/>
                  </a:lnTo>
                  <a:lnTo>
                    <a:pt x="5992" y="439"/>
                  </a:lnTo>
                  <a:lnTo>
                    <a:pt x="5797" y="658"/>
                  </a:lnTo>
                  <a:lnTo>
                    <a:pt x="5676" y="902"/>
                  </a:lnTo>
                  <a:lnTo>
                    <a:pt x="5578" y="1170"/>
                  </a:lnTo>
                  <a:lnTo>
                    <a:pt x="5554" y="1316"/>
                  </a:lnTo>
                  <a:lnTo>
                    <a:pt x="5554" y="1462"/>
                  </a:lnTo>
                  <a:lnTo>
                    <a:pt x="5554" y="1876"/>
                  </a:lnTo>
                  <a:lnTo>
                    <a:pt x="488" y="1876"/>
                  </a:lnTo>
                  <a:lnTo>
                    <a:pt x="488" y="1876"/>
                  </a:lnTo>
                  <a:lnTo>
                    <a:pt x="391" y="1876"/>
                  </a:lnTo>
                  <a:lnTo>
                    <a:pt x="293" y="1900"/>
                  </a:lnTo>
                  <a:lnTo>
                    <a:pt x="220" y="1949"/>
                  </a:lnTo>
                  <a:lnTo>
                    <a:pt x="147" y="2022"/>
                  </a:lnTo>
                  <a:lnTo>
                    <a:pt x="74" y="2071"/>
                  </a:lnTo>
                  <a:lnTo>
                    <a:pt x="50" y="2168"/>
                  </a:lnTo>
                  <a:lnTo>
                    <a:pt x="1" y="2266"/>
                  </a:lnTo>
                  <a:lnTo>
                    <a:pt x="1" y="2363"/>
                  </a:lnTo>
                  <a:lnTo>
                    <a:pt x="1" y="5773"/>
                  </a:lnTo>
                  <a:lnTo>
                    <a:pt x="1" y="5773"/>
                  </a:lnTo>
                  <a:lnTo>
                    <a:pt x="25" y="5967"/>
                  </a:lnTo>
                  <a:lnTo>
                    <a:pt x="74" y="6138"/>
                  </a:lnTo>
                  <a:lnTo>
                    <a:pt x="171" y="6308"/>
                  </a:lnTo>
                  <a:lnTo>
                    <a:pt x="293" y="6455"/>
                  </a:lnTo>
                  <a:lnTo>
                    <a:pt x="439" y="6576"/>
                  </a:lnTo>
                  <a:lnTo>
                    <a:pt x="585" y="6674"/>
                  </a:lnTo>
                  <a:lnTo>
                    <a:pt x="780" y="6722"/>
                  </a:lnTo>
                  <a:lnTo>
                    <a:pt x="975" y="6747"/>
                  </a:lnTo>
                  <a:lnTo>
                    <a:pt x="7721" y="6747"/>
                  </a:lnTo>
                  <a:lnTo>
                    <a:pt x="7721" y="6138"/>
                  </a:lnTo>
                  <a:lnTo>
                    <a:pt x="7721" y="6138"/>
                  </a:lnTo>
                  <a:lnTo>
                    <a:pt x="7746" y="6041"/>
                  </a:lnTo>
                  <a:lnTo>
                    <a:pt x="7770" y="5967"/>
                  </a:lnTo>
                  <a:lnTo>
                    <a:pt x="7819" y="5870"/>
                  </a:lnTo>
                  <a:lnTo>
                    <a:pt x="7868" y="5797"/>
                  </a:lnTo>
                  <a:lnTo>
                    <a:pt x="7941" y="5748"/>
                  </a:lnTo>
                  <a:lnTo>
                    <a:pt x="8038" y="5700"/>
                  </a:lnTo>
                  <a:lnTo>
                    <a:pt x="8111" y="5675"/>
                  </a:lnTo>
                  <a:lnTo>
                    <a:pt x="8209" y="5651"/>
                  </a:lnTo>
                  <a:lnTo>
                    <a:pt x="8939" y="5651"/>
                  </a:lnTo>
                  <a:lnTo>
                    <a:pt x="8939" y="5651"/>
                  </a:lnTo>
                  <a:lnTo>
                    <a:pt x="9037" y="5675"/>
                  </a:lnTo>
                  <a:lnTo>
                    <a:pt x="9110" y="5700"/>
                  </a:lnTo>
                  <a:lnTo>
                    <a:pt x="9207" y="5748"/>
                  </a:lnTo>
                  <a:lnTo>
                    <a:pt x="9280" y="5797"/>
                  </a:lnTo>
                  <a:lnTo>
                    <a:pt x="9329" y="5870"/>
                  </a:lnTo>
                  <a:lnTo>
                    <a:pt x="9378" y="5967"/>
                  </a:lnTo>
                  <a:lnTo>
                    <a:pt x="9402" y="6041"/>
                  </a:lnTo>
                  <a:lnTo>
                    <a:pt x="9426" y="6138"/>
                  </a:lnTo>
                  <a:lnTo>
                    <a:pt x="9426" y="6747"/>
                  </a:lnTo>
                  <a:lnTo>
                    <a:pt x="16173" y="6747"/>
                  </a:lnTo>
                  <a:lnTo>
                    <a:pt x="16173" y="6747"/>
                  </a:lnTo>
                  <a:lnTo>
                    <a:pt x="16367" y="6722"/>
                  </a:lnTo>
                  <a:lnTo>
                    <a:pt x="16562" y="6674"/>
                  </a:lnTo>
                  <a:lnTo>
                    <a:pt x="16708" y="6576"/>
                  </a:lnTo>
                  <a:lnTo>
                    <a:pt x="16855" y="6455"/>
                  </a:lnTo>
                  <a:lnTo>
                    <a:pt x="16976" y="6308"/>
                  </a:lnTo>
                  <a:lnTo>
                    <a:pt x="17074" y="6138"/>
                  </a:lnTo>
                  <a:lnTo>
                    <a:pt x="17122" y="5967"/>
                  </a:lnTo>
                  <a:lnTo>
                    <a:pt x="17147" y="5773"/>
                  </a:lnTo>
                  <a:lnTo>
                    <a:pt x="17147" y="2363"/>
                  </a:lnTo>
                  <a:lnTo>
                    <a:pt x="17147" y="2363"/>
                  </a:lnTo>
                  <a:lnTo>
                    <a:pt x="17147" y="2266"/>
                  </a:lnTo>
                  <a:lnTo>
                    <a:pt x="17098" y="2168"/>
                  </a:lnTo>
                  <a:lnTo>
                    <a:pt x="17074" y="2071"/>
                  </a:lnTo>
                  <a:lnTo>
                    <a:pt x="17001" y="2022"/>
                  </a:lnTo>
                  <a:lnTo>
                    <a:pt x="16928" y="1949"/>
                  </a:lnTo>
                  <a:lnTo>
                    <a:pt x="16855" y="1900"/>
                  </a:lnTo>
                  <a:lnTo>
                    <a:pt x="16757" y="1876"/>
                  </a:lnTo>
                  <a:lnTo>
                    <a:pt x="16660" y="1876"/>
                  </a:lnTo>
                  <a:lnTo>
                    <a:pt x="16660" y="1876"/>
                  </a:lnTo>
                  <a:close/>
                  <a:moveTo>
                    <a:pt x="10620" y="1876"/>
                  </a:moveTo>
                  <a:lnTo>
                    <a:pt x="6528" y="1876"/>
                  </a:lnTo>
                  <a:lnTo>
                    <a:pt x="6528" y="1462"/>
                  </a:lnTo>
                  <a:lnTo>
                    <a:pt x="6528" y="1462"/>
                  </a:lnTo>
                  <a:lnTo>
                    <a:pt x="6528" y="1364"/>
                  </a:lnTo>
                  <a:lnTo>
                    <a:pt x="6577" y="1291"/>
                  </a:lnTo>
                  <a:lnTo>
                    <a:pt x="6601" y="1194"/>
                  </a:lnTo>
                  <a:lnTo>
                    <a:pt x="6674" y="1121"/>
                  </a:lnTo>
                  <a:lnTo>
                    <a:pt x="6747" y="1072"/>
                  </a:lnTo>
                  <a:lnTo>
                    <a:pt x="6820" y="1023"/>
                  </a:lnTo>
                  <a:lnTo>
                    <a:pt x="6918" y="999"/>
                  </a:lnTo>
                  <a:lnTo>
                    <a:pt x="7015" y="975"/>
                  </a:lnTo>
                  <a:lnTo>
                    <a:pt x="10133" y="975"/>
                  </a:lnTo>
                  <a:lnTo>
                    <a:pt x="10133" y="975"/>
                  </a:lnTo>
                  <a:lnTo>
                    <a:pt x="10230" y="999"/>
                  </a:lnTo>
                  <a:lnTo>
                    <a:pt x="10327" y="1023"/>
                  </a:lnTo>
                  <a:lnTo>
                    <a:pt x="10400" y="1072"/>
                  </a:lnTo>
                  <a:lnTo>
                    <a:pt x="10474" y="1121"/>
                  </a:lnTo>
                  <a:lnTo>
                    <a:pt x="10547" y="1194"/>
                  </a:lnTo>
                  <a:lnTo>
                    <a:pt x="10571" y="1291"/>
                  </a:lnTo>
                  <a:lnTo>
                    <a:pt x="10620" y="1364"/>
                  </a:lnTo>
                  <a:lnTo>
                    <a:pt x="10620" y="1462"/>
                  </a:lnTo>
                  <a:lnTo>
                    <a:pt x="10620" y="1876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49"/>
            <p:cNvSpPr/>
            <p:nvPr/>
          </p:nvSpPr>
          <p:spPr>
            <a:xfrm>
              <a:off x="2792550" y="3862125"/>
              <a:ext cx="42650" cy="23775"/>
            </a:xfrm>
            <a:custGeom>
              <a:avLst/>
              <a:gdLst/>
              <a:ahLst/>
              <a:cxnLst/>
              <a:rect l="l" t="t" r="r" b="b"/>
              <a:pathLst>
                <a:path w="1706" h="951" fill="none" extrusionOk="0">
                  <a:moveTo>
                    <a:pt x="1705" y="1"/>
                  </a:moveTo>
                  <a:lnTo>
                    <a:pt x="1705" y="463"/>
                  </a:lnTo>
                  <a:lnTo>
                    <a:pt x="1705" y="463"/>
                  </a:lnTo>
                  <a:lnTo>
                    <a:pt x="1681" y="561"/>
                  </a:lnTo>
                  <a:lnTo>
                    <a:pt x="1657" y="658"/>
                  </a:lnTo>
                  <a:lnTo>
                    <a:pt x="1608" y="756"/>
                  </a:lnTo>
                  <a:lnTo>
                    <a:pt x="1559" y="804"/>
                  </a:lnTo>
                  <a:lnTo>
                    <a:pt x="1486" y="877"/>
                  </a:lnTo>
                  <a:lnTo>
                    <a:pt x="1389" y="926"/>
                  </a:lnTo>
                  <a:lnTo>
                    <a:pt x="1316" y="951"/>
                  </a:lnTo>
                  <a:lnTo>
                    <a:pt x="1218" y="951"/>
                  </a:lnTo>
                  <a:lnTo>
                    <a:pt x="488" y="951"/>
                  </a:lnTo>
                  <a:lnTo>
                    <a:pt x="488" y="951"/>
                  </a:lnTo>
                  <a:lnTo>
                    <a:pt x="390" y="951"/>
                  </a:lnTo>
                  <a:lnTo>
                    <a:pt x="317" y="926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56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0" y="463"/>
                  </a:ln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49"/>
            <p:cNvSpPr/>
            <p:nvPr/>
          </p:nvSpPr>
          <p:spPr>
            <a:xfrm>
              <a:off x="2599525" y="3852375"/>
              <a:ext cx="428675" cy="188175"/>
            </a:xfrm>
            <a:custGeom>
              <a:avLst/>
              <a:gdLst/>
              <a:ahLst/>
              <a:cxnLst/>
              <a:rect l="l" t="t" r="r" b="b"/>
              <a:pathLst>
                <a:path w="17147" h="7527" fill="none" extrusionOk="0">
                  <a:moveTo>
                    <a:pt x="1" y="1"/>
                  </a:moveTo>
                  <a:lnTo>
                    <a:pt x="1" y="7040"/>
                  </a:lnTo>
                  <a:lnTo>
                    <a:pt x="1" y="7040"/>
                  </a:lnTo>
                  <a:lnTo>
                    <a:pt x="1" y="7137"/>
                  </a:lnTo>
                  <a:lnTo>
                    <a:pt x="50" y="7210"/>
                  </a:lnTo>
                  <a:lnTo>
                    <a:pt x="74" y="7307"/>
                  </a:lnTo>
                  <a:lnTo>
                    <a:pt x="147" y="7381"/>
                  </a:lnTo>
                  <a:lnTo>
                    <a:pt x="220" y="7429"/>
                  </a:lnTo>
                  <a:lnTo>
                    <a:pt x="293" y="7478"/>
                  </a:lnTo>
                  <a:lnTo>
                    <a:pt x="391" y="7502"/>
                  </a:lnTo>
                  <a:lnTo>
                    <a:pt x="488" y="7527"/>
                  </a:lnTo>
                  <a:lnTo>
                    <a:pt x="16660" y="7527"/>
                  </a:lnTo>
                  <a:lnTo>
                    <a:pt x="16660" y="7527"/>
                  </a:lnTo>
                  <a:lnTo>
                    <a:pt x="16757" y="7502"/>
                  </a:lnTo>
                  <a:lnTo>
                    <a:pt x="16855" y="7478"/>
                  </a:lnTo>
                  <a:lnTo>
                    <a:pt x="16928" y="7429"/>
                  </a:lnTo>
                  <a:lnTo>
                    <a:pt x="17001" y="7381"/>
                  </a:lnTo>
                  <a:lnTo>
                    <a:pt x="17074" y="7307"/>
                  </a:lnTo>
                  <a:lnTo>
                    <a:pt x="17098" y="7210"/>
                  </a:lnTo>
                  <a:lnTo>
                    <a:pt x="17147" y="7137"/>
                  </a:lnTo>
                  <a:lnTo>
                    <a:pt x="17147" y="7040"/>
                  </a:lnTo>
                  <a:lnTo>
                    <a:pt x="17147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0" name="Google Shape;1110;p49"/>
          <p:cNvGrpSpPr/>
          <p:nvPr/>
        </p:nvGrpSpPr>
        <p:grpSpPr>
          <a:xfrm>
            <a:off x="2661078" y="3143673"/>
            <a:ext cx="302215" cy="298029"/>
            <a:chOff x="3292425" y="3664250"/>
            <a:chExt cx="397025" cy="391525"/>
          </a:xfrm>
        </p:grpSpPr>
        <p:sp>
          <p:nvSpPr>
            <p:cNvPr id="1111" name="Google Shape;1111;p49"/>
            <p:cNvSpPr/>
            <p:nvPr/>
          </p:nvSpPr>
          <p:spPr>
            <a:xfrm>
              <a:off x="3292425" y="3680675"/>
              <a:ext cx="375100" cy="375100"/>
            </a:xfrm>
            <a:custGeom>
              <a:avLst/>
              <a:gdLst/>
              <a:ahLst/>
              <a:cxnLst/>
              <a:rect l="l" t="t" r="r" b="b"/>
              <a:pathLst>
                <a:path w="15004" h="15004" fill="none" extrusionOk="0">
                  <a:moveTo>
                    <a:pt x="7502" y="1"/>
                  </a:moveTo>
                  <a:lnTo>
                    <a:pt x="7502" y="1"/>
                  </a:lnTo>
                  <a:lnTo>
                    <a:pt x="7112" y="1"/>
                  </a:lnTo>
                  <a:lnTo>
                    <a:pt x="6747" y="50"/>
                  </a:lnTo>
                  <a:lnTo>
                    <a:pt x="6357" y="98"/>
                  </a:lnTo>
                  <a:lnTo>
                    <a:pt x="5992" y="147"/>
                  </a:lnTo>
                  <a:lnTo>
                    <a:pt x="5627" y="244"/>
                  </a:lnTo>
                  <a:lnTo>
                    <a:pt x="5261" y="342"/>
                  </a:lnTo>
                  <a:lnTo>
                    <a:pt x="4921" y="464"/>
                  </a:lnTo>
                  <a:lnTo>
                    <a:pt x="4580" y="585"/>
                  </a:lnTo>
                  <a:lnTo>
                    <a:pt x="4239" y="732"/>
                  </a:lnTo>
                  <a:lnTo>
                    <a:pt x="3922" y="902"/>
                  </a:lnTo>
                  <a:lnTo>
                    <a:pt x="3605" y="1097"/>
                  </a:lnTo>
                  <a:lnTo>
                    <a:pt x="3313" y="1292"/>
                  </a:lnTo>
                  <a:lnTo>
                    <a:pt x="3021" y="1487"/>
                  </a:lnTo>
                  <a:lnTo>
                    <a:pt x="2729" y="1706"/>
                  </a:lnTo>
                  <a:lnTo>
                    <a:pt x="2461" y="1949"/>
                  </a:lnTo>
                  <a:lnTo>
                    <a:pt x="2193" y="2193"/>
                  </a:lnTo>
                  <a:lnTo>
                    <a:pt x="1949" y="2461"/>
                  </a:lnTo>
                  <a:lnTo>
                    <a:pt x="1706" y="2729"/>
                  </a:lnTo>
                  <a:lnTo>
                    <a:pt x="1486" y="3021"/>
                  </a:lnTo>
                  <a:lnTo>
                    <a:pt x="1292" y="3313"/>
                  </a:lnTo>
                  <a:lnTo>
                    <a:pt x="1097" y="3605"/>
                  </a:lnTo>
                  <a:lnTo>
                    <a:pt x="902" y="3922"/>
                  </a:lnTo>
                  <a:lnTo>
                    <a:pt x="731" y="4239"/>
                  </a:lnTo>
                  <a:lnTo>
                    <a:pt x="585" y="4580"/>
                  </a:lnTo>
                  <a:lnTo>
                    <a:pt x="464" y="4921"/>
                  </a:lnTo>
                  <a:lnTo>
                    <a:pt x="342" y="5262"/>
                  </a:lnTo>
                  <a:lnTo>
                    <a:pt x="244" y="5627"/>
                  </a:lnTo>
                  <a:lnTo>
                    <a:pt x="147" y="5992"/>
                  </a:lnTo>
                  <a:lnTo>
                    <a:pt x="98" y="6358"/>
                  </a:lnTo>
                  <a:lnTo>
                    <a:pt x="50" y="6747"/>
                  </a:lnTo>
                  <a:lnTo>
                    <a:pt x="1" y="7113"/>
                  </a:lnTo>
                  <a:lnTo>
                    <a:pt x="1" y="7502"/>
                  </a:lnTo>
                  <a:lnTo>
                    <a:pt x="1" y="7502"/>
                  </a:lnTo>
                  <a:lnTo>
                    <a:pt x="1" y="7892"/>
                  </a:lnTo>
                  <a:lnTo>
                    <a:pt x="50" y="8257"/>
                  </a:lnTo>
                  <a:lnTo>
                    <a:pt x="98" y="8647"/>
                  </a:lnTo>
                  <a:lnTo>
                    <a:pt x="147" y="9012"/>
                  </a:lnTo>
                  <a:lnTo>
                    <a:pt x="244" y="9378"/>
                  </a:lnTo>
                  <a:lnTo>
                    <a:pt x="342" y="9743"/>
                  </a:lnTo>
                  <a:lnTo>
                    <a:pt x="464" y="10084"/>
                  </a:lnTo>
                  <a:lnTo>
                    <a:pt x="585" y="10425"/>
                  </a:lnTo>
                  <a:lnTo>
                    <a:pt x="731" y="10766"/>
                  </a:lnTo>
                  <a:lnTo>
                    <a:pt x="902" y="11082"/>
                  </a:lnTo>
                  <a:lnTo>
                    <a:pt x="1097" y="11399"/>
                  </a:lnTo>
                  <a:lnTo>
                    <a:pt x="1292" y="11691"/>
                  </a:lnTo>
                  <a:lnTo>
                    <a:pt x="1486" y="11984"/>
                  </a:lnTo>
                  <a:lnTo>
                    <a:pt x="1706" y="12276"/>
                  </a:lnTo>
                  <a:lnTo>
                    <a:pt x="1949" y="12544"/>
                  </a:lnTo>
                  <a:lnTo>
                    <a:pt x="2193" y="12812"/>
                  </a:lnTo>
                  <a:lnTo>
                    <a:pt x="2461" y="13055"/>
                  </a:lnTo>
                  <a:lnTo>
                    <a:pt x="2729" y="13299"/>
                  </a:lnTo>
                  <a:lnTo>
                    <a:pt x="3021" y="13518"/>
                  </a:lnTo>
                  <a:lnTo>
                    <a:pt x="3313" y="13713"/>
                  </a:lnTo>
                  <a:lnTo>
                    <a:pt x="3605" y="13908"/>
                  </a:lnTo>
                  <a:lnTo>
                    <a:pt x="3922" y="14102"/>
                  </a:lnTo>
                  <a:lnTo>
                    <a:pt x="4239" y="14273"/>
                  </a:lnTo>
                  <a:lnTo>
                    <a:pt x="4580" y="14419"/>
                  </a:lnTo>
                  <a:lnTo>
                    <a:pt x="4921" y="14541"/>
                  </a:lnTo>
                  <a:lnTo>
                    <a:pt x="5261" y="14663"/>
                  </a:lnTo>
                  <a:lnTo>
                    <a:pt x="5627" y="14760"/>
                  </a:lnTo>
                  <a:lnTo>
                    <a:pt x="5992" y="14857"/>
                  </a:lnTo>
                  <a:lnTo>
                    <a:pt x="6357" y="14906"/>
                  </a:lnTo>
                  <a:lnTo>
                    <a:pt x="6747" y="14955"/>
                  </a:lnTo>
                  <a:lnTo>
                    <a:pt x="7112" y="15004"/>
                  </a:lnTo>
                  <a:lnTo>
                    <a:pt x="7502" y="15004"/>
                  </a:lnTo>
                  <a:lnTo>
                    <a:pt x="7502" y="15004"/>
                  </a:lnTo>
                  <a:lnTo>
                    <a:pt x="7892" y="15004"/>
                  </a:lnTo>
                  <a:lnTo>
                    <a:pt x="8257" y="14955"/>
                  </a:lnTo>
                  <a:lnTo>
                    <a:pt x="8647" y="14906"/>
                  </a:lnTo>
                  <a:lnTo>
                    <a:pt x="9012" y="14857"/>
                  </a:lnTo>
                  <a:lnTo>
                    <a:pt x="9377" y="14760"/>
                  </a:lnTo>
                  <a:lnTo>
                    <a:pt x="9743" y="14663"/>
                  </a:lnTo>
                  <a:lnTo>
                    <a:pt x="10084" y="14541"/>
                  </a:lnTo>
                  <a:lnTo>
                    <a:pt x="10425" y="14419"/>
                  </a:lnTo>
                  <a:lnTo>
                    <a:pt x="10766" y="14273"/>
                  </a:lnTo>
                  <a:lnTo>
                    <a:pt x="11082" y="14102"/>
                  </a:lnTo>
                  <a:lnTo>
                    <a:pt x="11399" y="13908"/>
                  </a:lnTo>
                  <a:lnTo>
                    <a:pt x="11691" y="13713"/>
                  </a:lnTo>
                  <a:lnTo>
                    <a:pt x="11983" y="13518"/>
                  </a:lnTo>
                  <a:lnTo>
                    <a:pt x="12276" y="13299"/>
                  </a:lnTo>
                  <a:lnTo>
                    <a:pt x="12544" y="13055"/>
                  </a:lnTo>
                  <a:lnTo>
                    <a:pt x="12812" y="12812"/>
                  </a:lnTo>
                  <a:lnTo>
                    <a:pt x="13055" y="12544"/>
                  </a:lnTo>
                  <a:lnTo>
                    <a:pt x="13299" y="12276"/>
                  </a:lnTo>
                  <a:lnTo>
                    <a:pt x="13518" y="11984"/>
                  </a:lnTo>
                  <a:lnTo>
                    <a:pt x="13713" y="11691"/>
                  </a:lnTo>
                  <a:lnTo>
                    <a:pt x="13907" y="11399"/>
                  </a:lnTo>
                  <a:lnTo>
                    <a:pt x="14102" y="11082"/>
                  </a:lnTo>
                  <a:lnTo>
                    <a:pt x="14273" y="10766"/>
                  </a:lnTo>
                  <a:lnTo>
                    <a:pt x="14419" y="10425"/>
                  </a:lnTo>
                  <a:lnTo>
                    <a:pt x="14541" y="10084"/>
                  </a:lnTo>
                  <a:lnTo>
                    <a:pt x="14662" y="9743"/>
                  </a:lnTo>
                  <a:lnTo>
                    <a:pt x="14760" y="9378"/>
                  </a:lnTo>
                  <a:lnTo>
                    <a:pt x="14857" y="9012"/>
                  </a:lnTo>
                  <a:lnTo>
                    <a:pt x="14906" y="8647"/>
                  </a:lnTo>
                  <a:lnTo>
                    <a:pt x="14955" y="8257"/>
                  </a:lnTo>
                  <a:lnTo>
                    <a:pt x="15003" y="7892"/>
                  </a:lnTo>
                  <a:lnTo>
                    <a:pt x="15003" y="7502"/>
                  </a:lnTo>
                  <a:lnTo>
                    <a:pt x="7502" y="7502"/>
                  </a:lnTo>
                  <a:lnTo>
                    <a:pt x="7502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49"/>
            <p:cNvSpPr/>
            <p:nvPr/>
          </p:nvSpPr>
          <p:spPr>
            <a:xfrm>
              <a:off x="3504325" y="3664250"/>
              <a:ext cx="131525" cy="153450"/>
            </a:xfrm>
            <a:custGeom>
              <a:avLst/>
              <a:gdLst/>
              <a:ahLst/>
              <a:cxnLst/>
              <a:rect l="l" t="t" r="r" b="b"/>
              <a:pathLst>
                <a:path w="5261" h="6138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390" y="25"/>
                  </a:lnTo>
                  <a:lnTo>
                    <a:pt x="780" y="98"/>
                  </a:lnTo>
                  <a:lnTo>
                    <a:pt x="1169" y="171"/>
                  </a:lnTo>
                  <a:lnTo>
                    <a:pt x="1559" y="268"/>
                  </a:lnTo>
                  <a:lnTo>
                    <a:pt x="1924" y="414"/>
                  </a:lnTo>
                  <a:lnTo>
                    <a:pt x="2314" y="560"/>
                  </a:lnTo>
                  <a:lnTo>
                    <a:pt x="2655" y="731"/>
                  </a:lnTo>
                  <a:lnTo>
                    <a:pt x="3020" y="901"/>
                  </a:lnTo>
                  <a:lnTo>
                    <a:pt x="3020" y="901"/>
                  </a:lnTo>
                  <a:lnTo>
                    <a:pt x="3337" y="1121"/>
                  </a:lnTo>
                  <a:lnTo>
                    <a:pt x="3654" y="1340"/>
                  </a:lnTo>
                  <a:lnTo>
                    <a:pt x="3946" y="1559"/>
                  </a:lnTo>
                  <a:lnTo>
                    <a:pt x="4238" y="1803"/>
                  </a:lnTo>
                  <a:lnTo>
                    <a:pt x="4530" y="2070"/>
                  </a:lnTo>
                  <a:lnTo>
                    <a:pt x="4774" y="2363"/>
                  </a:lnTo>
                  <a:lnTo>
                    <a:pt x="5017" y="2655"/>
                  </a:lnTo>
                  <a:lnTo>
                    <a:pt x="5261" y="2972"/>
                  </a:lnTo>
                  <a:lnTo>
                    <a:pt x="0" y="613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49"/>
            <p:cNvSpPr/>
            <p:nvPr/>
          </p:nvSpPr>
          <p:spPr>
            <a:xfrm>
              <a:off x="3501875" y="3749500"/>
              <a:ext cx="187575" cy="96825"/>
            </a:xfrm>
            <a:custGeom>
              <a:avLst/>
              <a:gdLst/>
              <a:ahLst/>
              <a:cxnLst/>
              <a:rect l="l" t="t" r="r" b="b"/>
              <a:pathLst>
                <a:path w="7503" h="3873" fill="none" extrusionOk="0">
                  <a:moveTo>
                    <a:pt x="6431" y="0"/>
                  </a:moveTo>
                  <a:lnTo>
                    <a:pt x="1" y="3872"/>
                  </a:lnTo>
                  <a:lnTo>
                    <a:pt x="7502" y="3872"/>
                  </a:lnTo>
                  <a:lnTo>
                    <a:pt x="7502" y="3872"/>
                  </a:lnTo>
                  <a:lnTo>
                    <a:pt x="7478" y="3337"/>
                  </a:lnTo>
                  <a:lnTo>
                    <a:pt x="7429" y="2825"/>
                  </a:lnTo>
                  <a:lnTo>
                    <a:pt x="7332" y="2314"/>
                  </a:lnTo>
                  <a:lnTo>
                    <a:pt x="7210" y="1827"/>
                  </a:lnTo>
                  <a:lnTo>
                    <a:pt x="7064" y="1340"/>
                  </a:lnTo>
                  <a:lnTo>
                    <a:pt x="6893" y="877"/>
                  </a:lnTo>
                  <a:lnTo>
                    <a:pt x="6674" y="438"/>
                  </a:lnTo>
                  <a:lnTo>
                    <a:pt x="6431" y="0"/>
                  </a:lnTo>
                  <a:lnTo>
                    <a:pt x="6431" y="0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4" name="Google Shape;1114;p49"/>
          <p:cNvGrpSpPr/>
          <p:nvPr/>
        </p:nvGrpSpPr>
        <p:grpSpPr>
          <a:xfrm>
            <a:off x="3148189" y="3182133"/>
            <a:ext cx="334662" cy="242880"/>
            <a:chOff x="3932350" y="3714775"/>
            <a:chExt cx="439650" cy="319075"/>
          </a:xfrm>
        </p:grpSpPr>
        <p:sp>
          <p:nvSpPr>
            <p:cNvPr id="1115" name="Google Shape;1115;p49"/>
            <p:cNvSpPr/>
            <p:nvPr/>
          </p:nvSpPr>
          <p:spPr>
            <a:xfrm>
              <a:off x="3932350" y="3714775"/>
              <a:ext cx="439650" cy="319075"/>
            </a:xfrm>
            <a:custGeom>
              <a:avLst/>
              <a:gdLst/>
              <a:ahLst/>
              <a:cxnLst/>
              <a:rect l="l" t="t" r="r" b="b"/>
              <a:pathLst>
                <a:path w="17586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49"/>
            <p:cNvSpPr/>
            <p:nvPr/>
          </p:nvSpPr>
          <p:spPr>
            <a:xfrm>
              <a:off x="39701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49"/>
            <p:cNvSpPr/>
            <p:nvPr/>
          </p:nvSpPr>
          <p:spPr>
            <a:xfrm>
              <a:off x="42788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49"/>
            <p:cNvSpPr/>
            <p:nvPr/>
          </p:nvSpPr>
          <p:spPr>
            <a:xfrm>
              <a:off x="4073000" y="3716600"/>
              <a:ext cx="77350" cy="278900"/>
            </a:xfrm>
            <a:custGeom>
              <a:avLst/>
              <a:gdLst/>
              <a:ahLst/>
              <a:cxnLst/>
              <a:rect l="l" t="t" r="r" b="b"/>
              <a:pathLst>
                <a:path w="3094" h="11156" fill="none" extrusionOk="0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49"/>
            <p:cNvSpPr/>
            <p:nvPr/>
          </p:nvSpPr>
          <p:spPr>
            <a:xfrm>
              <a:off x="4175900" y="3787250"/>
              <a:ext cx="77350" cy="208250"/>
            </a:xfrm>
            <a:custGeom>
              <a:avLst/>
              <a:gdLst/>
              <a:ahLst/>
              <a:cxnLst/>
              <a:rect l="l" t="t" r="r" b="b"/>
              <a:pathLst>
                <a:path w="3094" h="8330" fill="none" extrusionOk="0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0" name="Google Shape;1120;p49"/>
          <p:cNvGrpSpPr/>
          <p:nvPr/>
        </p:nvGrpSpPr>
        <p:grpSpPr>
          <a:xfrm>
            <a:off x="3659867" y="3182133"/>
            <a:ext cx="334643" cy="242880"/>
            <a:chOff x="4604550" y="3714775"/>
            <a:chExt cx="439625" cy="319075"/>
          </a:xfrm>
        </p:grpSpPr>
        <p:sp>
          <p:nvSpPr>
            <p:cNvPr id="1121" name="Google Shape;1121;p49"/>
            <p:cNvSpPr/>
            <p:nvPr/>
          </p:nvSpPr>
          <p:spPr>
            <a:xfrm>
              <a:off x="4604550" y="3714775"/>
              <a:ext cx="439625" cy="319075"/>
            </a:xfrm>
            <a:custGeom>
              <a:avLst/>
              <a:gdLst/>
              <a:ahLst/>
              <a:cxnLst/>
              <a:rect l="l" t="t" r="r" b="b"/>
              <a:pathLst>
                <a:path w="17585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49"/>
            <p:cNvSpPr/>
            <p:nvPr/>
          </p:nvSpPr>
          <p:spPr>
            <a:xfrm>
              <a:off x="4647175" y="3761675"/>
              <a:ext cx="354400" cy="213725"/>
            </a:xfrm>
            <a:custGeom>
              <a:avLst/>
              <a:gdLst/>
              <a:ahLst/>
              <a:cxnLst/>
              <a:rect l="l" t="t" r="r" b="b"/>
              <a:pathLst>
                <a:path w="14176" h="8549" fill="none" extrusionOk="0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3" name="Google Shape;1123;p49"/>
          <p:cNvGrpSpPr/>
          <p:nvPr/>
        </p:nvGrpSpPr>
        <p:grpSpPr>
          <a:xfrm>
            <a:off x="4183592" y="3157108"/>
            <a:ext cx="319818" cy="284137"/>
            <a:chOff x="5292575" y="3681900"/>
            <a:chExt cx="420150" cy="373275"/>
          </a:xfrm>
        </p:grpSpPr>
        <p:sp>
          <p:nvSpPr>
            <p:cNvPr id="1124" name="Google Shape;1124;p49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l" t="t" r="r" b="b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49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l" t="t" r="r" b="b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49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l" t="t" r="r" b="b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49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l" t="t" r="r" b="b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49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l" t="t" r="r" b="b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49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l" t="t" r="r" b="b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49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l" t="t" r="r" b="b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1" name="Google Shape;1131;p49"/>
          <p:cNvGrpSpPr/>
          <p:nvPr/>
        </p:nvGrpSpPr>
        <p:grpSpPr>
          <a:xfrm>
            <a:off x="4677192" y="3120951"/>
            <a:ext cx="355975" cy="355975"/>
            <a:chOff x="5941025" y="3634400"/>
            <a:chExt cx="467650" cy="467650"/>
          </a:xfrm>
        </p:grpSpPr>
        <p:sp>
          <p:nvSpPr>
            <p:cNvPr id="1132" name="Google Shape;1132;p49"/>
            <p:cNvSpPr/>
            <p:nvPr/>
          </p:nvSpPr>
          <p:spPr>
            <a:xfrm>
              <a:off x="5941025" y="3634400"/>
              <a:ext cx="467650" cy="467650"/>
            </a:xfrm>
            <a:custGeom>
              <a:avLst/>
              <a:gdLst/>
              <a:ahLst/>
              <a:cxnLst/>
              <a:rect l="l" t="t" r="r" b="b"/>
              <a:pathLst>
                <a:path w="18706" h="18706" fill="none" extrusionOk="0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49"/>
            <p:cNvSpPr/>
            <p:nvPr/>
          </p:nvSpPr>
          <p:spPr>
            <a:xfrm>
              <a:off x="6211975" y="3753150"/>
              <a:ext cx="19525" cy="18900"/>
            </a:xfrm>
            <a:custGeom>
              <a:avLst/>
              <a:gdLst/>
              <a:ahLst/>
              <a:cxnLst/>
              <a:rect l="l" t="t" r="r" b="b"/>
              <a:pathLst>
                <a:path w="781" h="756" fill="none" extrusionOk="0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49"/>
            <p:cNvSpPr/>
            <p:nvPr/>
          </p:nvSpPr>
          <p:spPr>
            <a:xfrm>
              <a:off x="5943475" y="3695900"/>
              <a:ext cx="177800" cy="351350"/>
            </a:xfrm>
            <a:custGeom>
              <a:avLst/>
              <a:gdLst/>
              <a:ahLst/>
              <a:cxnLst/>
              <a:rect l="l" t="t" r="r" b="b"/>
              <a:pathLst>
                <a:path w="7112" h="14054" fill="none" extrusionOk="0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49"/>
            <p:cNvSpPr/>
            <p:nvPr/>
          </p:nvSpPr>
          <p:spPr>
            <a:xfrm>
              <a:off x="6128575" y="3695900"/>
              <a:ext cx="86475" cy="47525"/>
            </a:xfrm>
            <a:custGeom>
              <a:avLst/>
              <a:gdLst/>
              <a:ahLst/>
              <a:cxnLst/>
              <a:rect l="l" t="t" r="r" b="b"/>
              <a:pathLst>
                <a:path w="3459" h="1901" fill="none" extrusionOk="0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49"/>
            <p:cNvSpPr/>
            <p:nvPr/>
          </p:nvSpPr>
          <p:spPr>
            <a:xfrm>
              <a:off x="6357500" y="3940075"/>
              <a:ext cx="18900" cy="34725"/>
            </a:xfrm>
            <a:custGeom>
              <a:avLst/>
              <a:gdLst/>
              <a:ahLst/>
              <a:cxnLst/>
              <a:rect l="l" t="t" r="r" b="b"/>
              <a:pathLst>
                <a:path w="756" h="1389" fill="none" extrusionOk="0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49"/>
            <p:cNvSpPr/>
            <p:nvPr/>
          </p:nvSpPr>
          <p:spPr>
            <a:xfrm>
              <a:off x="6202850" y="3720875"/>
              <a:ext cx="204000" cy="278875"/>
            </a:xfrm>
            <a:custGeom>
              <a:avLst/>
              <a:gdLst/>
              <a:ahLst/>
              <a:cxnLst/>
              <a:rect l="l" t="t" r="r" b="b"/>
              <a:pathLst>
                <a:path w="8160" h="11155" fill="none" extrusionOk="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8" name="Google Shape;1138;p49"/>
          <p:cNvGrpSpPr/>
          <p:nvPr/>
        </p:nvGrpSpPr>
        <p:grpSpPr>
          <a:xfrm>
            <a:off x="5211593" y="3143673"/>
            <a:ext cx="310532" cy="310551"/>
            <a:chOff x="6643075" y="3664250"/>
            <a:chExt cx="407950" cy="407975"/>
          </a:xfrm>
        </p:grpSpPr>
        <p:sp>
          <p:nvSpPr>
            <p:cNvPr id="1139" name="Google Shape;1139;p49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49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1" name="Google Shape;1141;p49"/>
          <p:cNvGrpSpPr/>
          <p:nvPr/>
        </p:nvGrpSpPr>
        <p:grpSpPr>
          <a:xfrm>
            <a:off x="593525" y="3642373"/>
            <a:ext cx="336507" cy="336488"/>
            <a:chOff x="576250" y="4319400"/>
            <a:chExt cx="442075" cy="442050"/>
          </a:xfrm>
        </p:grpSpPr>
        <p:sp>
          <p:nvSpPr>
            <p:cNvPr id="1142" name="Google Shape;1142;p49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49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49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49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46" name="Google Shape;1146;p49"/>
          <p:cNvSpPr/>
          <p:nvPr/>
        </p:nvSpPr>
        <p:spPr>
          <a:xfrm>
            <a:off x="1091294" y="3707734"/>
            <a:ext cx="364310" cy="205790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7" name="Google Shape;1147;p49"/>
          <p:cNvSpPr/>
          <p:nvPr/>
        </p:nvSpPr>
        <p:spPr>
          <a:xfrm>
            <a:off x="3165812" y="3656276"/>
            <a:ext cx="308686" cy="308705"/>
          </a:xfrm>
          <a:custGeom>
            <a:avLst/>
            <a:gdLst/>
            <a:ahLst/>
            <a:cxnLst/>
            <a:rect l="l" t="t" r="r" b="b"/>
            <a:pathLst>
              <a:path w="16221" h="16222" fill="none" extrusionOk="0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8" name="Google Shape;1148;p49"/>
          <p:cNvSpPr/>
          <p:nvPr/>
        </p:nvSpPr>
        <p:spPr>
          <a:xfrm>
            <a:off x="2654133" y="3675744"/>
            <a:ext cx="308686" cy="269769"/>
          </a:xfrm>
          <a:custGeom>
            <a:avLst/>
            <a:gdLst/>
            <a:ahLst/>
            <a:cxnLst/>
            <a:rect l="l" t="t" r="r" b="b"/>
            <a:pathLst>
              <a:path w="16221" h="14176" fill="none" extrusionOk="0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9" name="Google Shape;1149;p49"/>
          <p:cNvSpPr/>
          <p:nvPr/>
        </p:nvSpPr>
        <p:spPr>
          <a:xfrm>
            <a:off x="3676102" y="3654887"/>
            <a:ext cx="311464" cy="311483"/>
          </a:xfrm>
          <a:custGeom>
            <a:avLst/>
            <a:gdLst/>
            <a:ahLst/>
            <a:cxnLst/>
            <a:rect l="l" t="t" r="r" b="b"/>
            <a:pathLst>
              <a:path w="16367" h="16368" fill="none" extrusionOk="0">
                <a:moveTo>
                  <a:pt x="16074" y="4385"/>
                </a:moveTo>
                <a:lnTo>
                  <a:pt x="11983" y="293"/>
                </a:lnTo>
                <a:lnTo>
                  <a:pt x="11983" y="293"/>
                </a:lnTo>
                <a:lnTo>
                  <a:pt x="11812" y="171"/>
                </a:lnTo>
                <a:lnTo>
                  <a:pt x="11642" y="74"/>
                </a:lnTo>
                <a:lnTo>
                  <a:pt x="11447" y="25"/>
                </a:lnTo>
                <a:lnTo>
                  <a:pt x="11252" y="1"/>
                </a:lnTo>
                <a:lnTo>
                  <a:pt x="5115" y="1"/>
                </a:lnTo>
                <a:lnTo>
                  <a:pt x="5115" y="1"/>
                </a:lnTo>
                <a:lnTo>
                  <a:pt x="4920" y="25"/>
                </a:lnTo>
                <a:lnTo>
                  <a:pt x="4725" y="74"/>
                </a:lnTo>
                <a:lnTo>
                  <a:pt x="4554" y="171"/>
                </a:lnTo>
                <a:lnTo>
                  <a:pt x="4384" y="293"/>
                </a:lnTo>
                <a:lnTo>
                  <a:pt x="292" y="4385"/>
                </a:lnTo>
                <a:lnTo>
                  <a:pt x="292" y="4385"/>
                </a:lnTo>
                <a:lnTo>
                  <a:pt x="171" y="4555"/>
                </a:lnTo>
                <a:lnTo>
                  <a:pt x="73" y="4726"/>
                </a:lnTo>
                <a:lnTo>
                  <a:pt x="24" y="4921"/>
                </a:lnTo>
                <a:lnTo>
                  <a:pt x="0" y="5115"/>
                </a:lnTo>
                <a:lnTo>
                  <a:pt x="0" y="11253"/>
                </a:lnTo>
                <a:lnTo>
                  <a:pt x="0" y="11253"/>
                </a:lnTo>
                <a:lnTo>
                  <a:pt x="24" y="11448"/>
                </a:lnTo>
                <a:lnTo>
                  <a:pt x="73" y="11642"/>
                </a:lnTo>
                <a:lnTo>
                  <a:pt x="171" y="11813"/>
                </a:lnTo>
                <a:lnTo>
                  <a:pt x="292" y="11983"/>
                </a:lnTo>
                <a:lnTo>
                  <a:pt x="4384" y="16075"/>
                </a:lnTo>
                <a:lnTo>
                  <a:pt x="4384" y="16075"/>
                </a:lnTo>
                <a:lnTo>
                  <a:pt x="4554" y="16197"/>
                </a:lnTo>
                <a:lnTo>
                  <a:pt x="4725" y="16294"/>
                </a:lnTo>
                <a:lnTo>
                  <a:pt x="4920" y="16343"/>
                </a:lnTo>
                <a:lnTo>
                  <a:pt x="5115" y="16367"/>
                </a:lnTo>
                <a:lnTo>
                  <a:pt x="11252" y="16367"/>
                </a:lnTo>
                <a:lnTo>
                  <a:pt x="11252" y="16367"/>
                </a:lnTo>
                <a:lnTo>
                  <a:pt x="11447" y="16343"/>
                </a:lnTo>
                <a:lnTo>
                  <a:pt x="11642" y="16294"/>
                </a:lnTo>
                <a:lnTo>
                  <a:pt x="11812" y="16197"/>
                </a:lnTo>
                <a:lnTo>
                  <a:pt x="11983" y="16075"/>
                </a:lnTo>
                <a:lnTo>
                  <a:pt x="16074" y="11983"/>
                </a:lnTo>
                <a:lnTo>
                  <a:pt x="16074" y="11983"/>
                </a:lnTo>
                <a:lnTo>
                  <a:pt x="16196" y="11813"/>
                </a:lnTo>
                <a:lnTo>
                  <a:pt x="16294" y="11642"/>
                </a:lnTo>
                <a:lnTo>
                  <a:pt x="16342" y="11448"/>
                </a:lnTo>
                <a:lnTo>
                  <a:pt x="16367" y="11253"/>
                </a:lnTo>
                <a:lnTo>
                  <a:pt x="16367" y="5115"/>
                </a:lnTo>
                <a:lnTo>
                  <a:pt x="16367" y="5115"/>
                </a:lnTo>
                <a:lnTo>
                  <a:pt x="16342" y="4921"/>
                </a:lnTo>
                <a:lnTo>
                  <a:pt x="16294" y="4726"/>
                </a:lnTo>
                <a:lnTo>
                  <a:pt x="16196" y="4555"/>
                </a:lnTo>
                <a:lnTo>
                  <a:pt x="16074" y="4385"/>
                </a:lnTo>
                <a:lnTo>
                  <a:pt x="16074" y="4385"/>
                </a:lnTo>
                <a:close/>
                <a:moveTo>
                  <a:pt x="9864" y="8452"/>
                </a:moveTo>
                <a:lnTo>
                  <a:pt x="11203" y="9792"/>
                </a:lnTo>
                <a:lnTo>
                  <a:pt x="11203" y="9792"/>
                </a:lnTo>
                <a:lnTo>
                  <a:pt x="11252" y="9840"/>
                </a:lnTo>
                <a:lnTo>
                  <a:pt x="11276" y="9913"/>
                </a:lnTo>
                <a:lnTo>
                  <a:pt x="11301" y="10059"/>
                </a:lnTo>
                <a:lnTo>
                  <a:pt x="11276" y="10206"/>
                </a:lnTo>
                <a:lnTo>
                  <a:pt x="11252" y="10279"/>
                </a:lnTo>
                <a:lnTo>
                  <a:pt x="11203" y="10327"/>
                </a:lnTo>
                <a:lnTo>
                  <a:pt x="10327" y="11204"/>
                </a:lnTo>
                <a:lnTo>
                  <a:pt x="10327" y="11204"/>
                </a:lnTo>
                <a:lnTo>
                  <a:pt x="10278" y="11253"/>
                </a:lnTo>
                <a:lnTo>
                  <a:pt x="10205" y="11277"/>
                </a:lnTo>
                <a:lnTo>
                  <a:pt x="10059" y="11302"/>
                </a:lnTo>
                <a:lnTo>
                  <a:pt x="9913" y="11277"/>
                </a:lnTo>
                <a:lnTo>
                  <a:pt x="9840" y="11253"/>
                </a:lnTo>
                <a:lnTo>
                  <a:pt x="9791" y="11204"/>
                </a:lnTo>
                <a:lnTo>
                  <a:pt x="8451" y="9865"/>
                </a:lnTo>
                <a:lnTo>
                  <a:pt x="8451" y="9865"/>
                </a:lnTo>
                <a:lnTo>
                  <a:pt x="8403" y="9816"/>
                </a:lnTo>
                <a:lnTo>
                  <a:pt x="8330" y="9792"/>
                </a:lnTo>
                <a:lnTo>
                  <a:pt x="8183" y="9767"/>
                </a:lnTo>
                <a:lnTo>
                  <a:pt x="8037" y="9792"/>
                </a:lnTo>
                <a:lnTo>
                  <a:pt x="7964" y="9816"/>
                </a:lnTo>
                <a:lnTo>
                  <a:pt x="7915" y="9865"/>
                </a:lnTo>
                <a:lnTo>
                  <a:pt x="6576" y="11204"/>
                </a:lnTo>
                <a:lnTo>
                  <a:pt x="6576" y="11204"/>
                </a:lnTo>
                <a:lnTo>
                  <a:pt x="6527" y="11253"/>
                </a:lnTo>
                <a:lnTo>
                  <a:pt x="6454" y="11277"/>
                </a:lnTo>
                <a:lnTo>
                  <a:pt x="6308" y="11302"/>
                </a:lnTo>
                <a:lnTo>
                  <a:pt x="6162" y="11277"/>
                </a:lnTo>
                <a:lnTo>
                  <a:pt x="6089" y="11253"/>
                </a:lnTo>
                <a:lnTo>
                  <a:pt x="6040" y="11204"/>
                </a:lnTo>
                <a:lnTo>
                  <a:pt x="5163" y="10327"/>
                </a:lnTo>
                <a:lnTo>
                  <a:pt x="5163" y="10327"/>
                </a:lnTo>
                <a:lnTo>
                  <a:pt x="5115" y="10279"/>
                </a:lnTo>
                <a:lnTo>
                  <a:pt x="5090" y="10206"/>
                </a:lnTo>
                <a:lnTo>
                  <a:pt x="5066" y="10059"/>
                </a:lnTo>
                <a:lnTo>
                  <a:pt x="5090" y="9913"/>
                </a:lnTo>
                <a:lnTo>
                  <a:pt x="5115" y="9840"/>
                </a:lnTo>
                <a:lnTo>
                  <a:pt x="5163" y="9792"/>
                </a:lnTo>
                <a:lnTo>
                  <a:pt x="6503" y="8452"/>
                </a:lnTo>
                <a:lnTo>
                  <a:pt x="6503" y="8452"/>
                </a:lnTo>
                <a:lnTo>
                  <a:pt x="6552" y="8403"/>
                </a:lnTo>
                <a:lnTo>
                  <a:pt x="6576" y="8330"/>
                </a:lnTo>
                <a:lnTo>
                  <a:pt x="6600" y="8184"/>
                </a:lnTo>
                <a:lnTo>
                  <a:pt x="6576" y="8038"/>
                </a:lnTo>
                <a:lnTo>
                  <a:pt x="6552" y="7965"/>
                </a:lnTo>
                <a:lnTo>
                  <a:pt x="6503" y="7916"/>
                </a:lnTo>
                <a:lnTo>
                  <a:pt x="5163" y="6577"/>
                </a:lnTo>
                <a:lnTo>
                  <a:pt x="5163" y="6577"/>
                </a:lnTo>
                <a:lnTo>
                  <a:pt x="5115" y="6528"/>
                </a:lnTo>
                <a:lnTo>
                  <a:pt x="5090" y="6455"/>
                </a:lnTo>
                <a:lnTo>
                  <a:pt x="5066" y="6309"/>
                </a:lnTo>
                <a:lnTo>
                  <a:pt x="5090" y="6163"/>
                </a:lnTo>
                <a:lnTo>
                  <a:pt x="5115" y="6090"/>
                </a:lnTo>
                <a:lnTo>
                  <a:pt x="5163" y="6041"/>
                </a:lnTo>
                <a:lnTo>
                  <a:pt x="6040" y="5164"/>
                </a:lnTo>
                <a:lnTo>
                  <a:pt x="6040" y="5164"/>
                </a:lnTo>
                <a:lnTo>
                  <a:pt x="6089" y="5115"/>
                </a:lnTo>
                <a:lnTo>
                  <a:pt x="6162" y="5091"/>
                </a:lnTo>
                <a:lnTo>
                  <a:pt x="6308" y="5067"/>
                </a:lnTo>
                <a:lnTo>
                  <a:pt x="6454" y="5091"/>
                </a:lnTo>
                <a:lnTo>
                  <a:pt x="6527" y="5115"/>
                </a:lnTo>
                <a:lnTo>
                  <a:pt x="6576" y="5164"/>
                </a:lnTo>
                <a:lnTo>
                  <a:pt x="7915" y="6504"/>
                </a:lnTo>
                <a:lnTo>
                  <a:pt x="7915" y="6504"/>
                </a:lnTo>
                <a:lnTo>
                  <a:pt x="7964" y="6552"/>
                </a:lnTo>
                <a:lnTo>
                  <a:pt x="8037" y="6577"/>
                </a:lnTo>
                <a:lnTo>
                  <a:pt x="8183" y="6601"/>
                </a:lnTo>
                <a:lnTo>
                  <a:pt x="8330" y="6577"/>
                </a:lnTo>
                <a:lnTo>
                  <a:pt x="8403" y="6552"/>
                </a:lnTo>
                <a:lnTo>
                  <a:pt x="8451" y="6504"/>
                </a:lnTo>
                <a:lnTo>
                  <a:pt x="9791" y="5164"/>
                </a:lnTo>
                <a:lnTo>
                  <a:pt x="9791" y="5164"/>
                </a:lnTo>
                <a:lnTo>
                  <a:pt x="9840" y="5115"/>
                </a:lnTo>
                <a:lnTo>
                  <a:pt x="9913" y="5091"/>
                </a:lnTo>
                <a:lnTo>
                  <a:pt x="10059" y="5067"/>
                </a:lnTo>
                <a:lnTo>
                  <a:pt x="10205" y="5091"/>
                </a:lnTo>
                <a:lnTo>
                  <a:pt x="10278" y="5115"/>
                </a:lnTo>
                <a:lnTo>
                  <a:pt x="10327" y="5164"/>
                </a:lnTo>
                <a:lnTo>
                  <a:pt x="11203" y="6041"/>
                </a:lnTo>
                <a:lnTo>
                  <a:pt x="11203" y="6041"/>
                </a:lnTo>
                <a:lnTo>
                  <a:pt x="11252" y="6090"/>
                </a:lnTo>
                <a:lnTo>
                  <a:pt x="11276" y="6163"/>
                </a:lnTo>
                <a:lnTo>
                  <a:pt x="11301" y="6309"/>
                </a:lnTo>
                <a:lnTo>
                  <a:pt x="11276" y="6455"/>
                </a:lnTo>
                <a:lnTo>
                  <a:pt x="11252" y="6528"/>
                </a:lnTo>
                <a:lnTo>
                  <a:pt x="11203" y="6577"/>
                </a:lnTo>
                <a:lnTo>
                  <a:pt x="9864" y="7916"/>
                </a:lnTo>
                <a:lnTo>
                  <a:pt x="9864" y="7916"/>
                </a:lnTo>
                <a:lnTo>
                  <a:pt x="9815" y="7965"/>
                </a:lnTo>
                <a:lnTo>
                  <a:pt x="9791" y="8038"/>
                </a:lnTo>
                <a:lnTo>
                  <a:pt x="9766" y="8184"/>
                </a:lnTo>
                <a:lnTo>
                  <a:pt x="9791" y="8330"/>
                </a:lnTo>
                <a:lnTo>
                  <a:pt x="9815" y="8403"/>
                </a:lnTo>
                <a:lnTo>
                  <a:pt x="9864" y="8452"/>
                </a:lnTo>
                <a:lnTo>
                  <a:pt x="9864" y="8452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50" name="Google Shape;1150;p49"/>
          <p:cNvGrpSpPr/>
          <p:nvPr/>
        </p:nvGrpSpPr>
        <p:grpSpPr>
          <a:xfrm>
            <a:off x="4165057" y="3659520"/>
            <a:ext cx="356889" cy="294794"/>
            <a:chOff x="5268225" y="4341925"/>
            <a:chExt cx="468850" cy="387275"/>
          </a:xfrm>
        </p:grpSpPr>
        <p:sp>
          <p:nvSpPr>
            <p:cNvPr id="1151" name="Google Shape;1151;p49"/>
            <p:cNvSpPr/>
            <p:nvPr/>
          </p:nvSpPr>
          <p:spPr>
            <a:xfrm>
              <a:off x="5652425" y="4676800"/>
              <a:ext cx="65775" cy="52400"/>
            </a:xfrm>
            <a:custGeom>
              <a:avLst/>
              <a:gdLst/>
              <a:ahLst/>
              <a:cxnLst/>
              <a:rect l="l" t="t" r="r" b="b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49"/>
            <p:cNvSpPr/>
            <p:nvPr/>
          </p:nvSpPr>
          <p:spPr>
            <a:xfrm>
              <a:off x="5287100" y="4676800"/>
              <a:ext cx="65775" cy="52400"/>
            </a:xfrm>
            <a:custGeom>
              <a:avLst/>
              <a:gdLst/>
              <a:ahLst/>
              <a:cxnLst/>
              <a:rect l="l" t="t" r="r" b="b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49"/>
            <p:cNvSpPr/>
            <p:nvPr/>
          </p:nvSpPr>
          <p:spPr>
            <a:xfrm>
              <a:off x="5268225" y="4341925"/>
              <a:ext cx="468850" cy="333075"/>
            </a:xfrm>
            <a:custGeom>
              <a:avLst/>
              <a:gdLst/>
              <a:ahLst/>
              <a:cxnLst/>
              <a:rect l="l" t="t" r="r" b="b"/>
              <a:pathLst>
                <a:path w="18754" h="13323" fill="none" extrusionOk="0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49"/>
            <p:cNvSpPr/>
            <p:nvPr/>
          </p:nvSpPr>
          <p:spPr>
            <a:xfrm>
              <a:off x="5351025" y="4375400"/>
              <a:ext cx="303250" cy="149825"/>
            </a:xfrm>
            <a:custGeom>
              <a:avLst/>
              <a:gdLst/>
              <a:ahLst/>
              <a:cxnLst/>
              <a:rect l="l" t="t" r="r" b="b"/>
              <a:pathLst>
                <a:path w="12130" h="5993" fill="none" extrusionOk="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49"/>
            <p:cNvSpPr/>
            <p:nvPr/>
          </p:nvSpPr>
          <p:spPr>
            <a:xfrm>
              <a:off x="5326675" y="4569025"/>
              <a:ext cx="81000" cy="65175"/>
            </a:xfrm>
            <a:custGeom>
              <a:avLst/>
              <a:gdLst/>
              <a:ahLst/>
              <a:cxnLst/>
              <a:rect l="l" t="t" r="r" b="b"/>
              <a:pathLst>
                <a:path w="3240" h="2607" fill="none" extrusionOk="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49"/>
            <p:cNvSpPr/>
            <p:nvPr/>
          </p:nvSpPr>
          <p:spPr>
            <a:xfrm>
              <a:off x="5447225" y="4615925"/>
              <a:ext cx="110850" cy="25"/>
            </a:xfrm>
            <a:custGeom>
              <a:avLst/>
              <a:gdLst/>
              <a:ahLst/>
              <a:cxnLst/>
              <a:rect l="l" t="t" r="r" b="b"/>
              <a:pathLst>
                <a:path w="4434" h="1" fill="none" extrusionOk="0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49"/>
            <p:cNvSpPr/>
            <p:nvPr/>
          </p:nvSpPr>
          <p:spPr>
            <a:xfrm>
              <a:off x="5439925" y="4589125"/>
              <a:ext cx="125450" cy="25"/>
            </a:xfrm>
            <a:custGeom>
              <a:avLst/>
              <a:gdLst/>
              <a:ahLst/>
              <a:cxnLst/>
              <a:rect l="l" t="t" r="r" b="b"/>
              <a:pathLst>
                <a:path w="5018" h="1" fill="none" extrusionOk="0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49"/>
            <p:cNvSpPr/>
            <p:nvPr/>
          </p:nvSpPr>
          <p:spPr>
            <a:xfrm>
              <a:off x="5597625" y="4569025"/>
              <a:ext cx="81000" cy="65175"/>
            </a:xfrm>
            <a:custGeom>
              <a:avLst/>
              <a:gdLst/>
              <a:ahLst/>
              <a:cxnLst/>
              <a:rect l="l" t="t" r="r" b="b"/>
              <a:pathLst>
                <a:path w="3240" h="2607" fill="none" extrusionOk="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9" name="Google Shape;1159;p49"/>
          <p:cNvGrpSpPr/>
          <p:nvPr/>
        </p:nvGrpSpPr>
        <p:grpSpPr>
          <a:xfrm>
            <a:off x="4694814" y="3650252"/>
            <a:ext cx="320732" cy="320732"/>
            <a:chOff x="5964175" y="4329750"/>
            <a:chExt cx="421350" cy="421350"/>
          </a:xfrm>
        </p:grpSpPr>
        <p:sp>
          <p:nvSpPr>
            <p:cNvPr id="1160" name="Google Shape;1160;p49"/>
            <p:cNvSpPr/>
            <p:nvPr/>
          </p:nvSpPr>
          <p:spPr>
            <a:xfrm>
              <a:off x="5964175" y="4329750"/>
              <a:ext cx="421350" cy="421350"/>
            </a:xfrm>
            <a:custGeom>
              <a:avLst/>
              <a:gdLst/>
              <a:ahLst/>
              <a:cxnLst/>
              <a:rect l="l" t="t" r="r" b="b"/>
              <a:pathLst>
                <a:path w="16854" h="16854" fill="none" extrusionOk="0">
                  <a:moveTo>
                    <a:pt x="15636" y="14004"/>
                  </a:moveTo>
                  <a:lnTo>
                    <a:pt x="13517" y="6260"/>
                  </a:lnTo>
                  <a:lnTo>
                    <a:pt x="16196" y="3605"/>
                  </a:lnTo>
                  <a:lnTo>
                    <a:pt x="16196" y="3605"/>
                  </a:lnTo>
                  <a:lnTo>
                    <a:pt x="16318" y="3434"/>
                  </a:lnTo>
                  <a:lnTo>
                    <a:pt x="16440" y="3239"/>
                  </a:lnTo>
                  <a:lnTo>
                    <a:pt x="16537" y="3020"/>
                  </a:lnTo>
                  <a:lnTo>
                    <a:pt x="16610" y="2777"/>
                  </a:lnTo>
                  <a:lnTo>
                    <a:pt x="16732" y="2338"/>
                  </a:lnTo>
                  <a:lnTo>
                    <a:pt x="16805" y="2046"/>
                  </a:lnTo>
                  <a:lnTo>
                    <a:pt x="16805" y="2046"/>
                  </a:lnTo>
                  <a:lnTo>
                    <a:pt x="16830" y="1729"/>
                  </a:lnTo>
                  <a:lnTo>
                    <a:pt x="16854" y="1437"/>
                  </a:lnTo>
                  <a:lnTo>
                    <a:pt x="16854" y="1194"/>
                  </a:lnTo>
                  <a:lnTo>
                    <a:pt x="16854" y="950"/>
                  </a:lnTo>
                  <a:lnTo>
                    <a:pt x="16805" y="755"/>
                  </a:lnTo>
                  <a:lnTo>
                    <a:pt x="16732" y="585"/>
                  </a:lnTo>
                  <a:lnTo>
                    <a:pt x="16659" y="414"/>
                  </a:lnTo>
                  <a:lnTo>
                    <a:pt x="16562" y="293"/>
                  </a:lnTo>
                  <a:lnTo>
                    <a:pt x="16562" y="293"/>
                  </a:lnTo>
                  <a:lnTo>
                    <a:pt x="16440" y="195"/>
                  </a:lnTo>
                  <a:lnTo>
                    <a:pt x="16269" y="122"/>
                  </a:lnTo>
                  <a:lnTo>
                    <a:pt x="16099" y="49"/>
                  </a:lnTo>
                  <a:lnTo>
                    <a:pt x="15904" y="0"/>
                  </a:lnTo>
                  <a:lnTo>
                    <a:pt x="15660" y="0"/>
                  </a:lnTo>
                  <a:lnTo>
                    <a:pt x="15417" y="0"/>
                  </a:lnTo>
                  <a:lnTo>
                    <a:pt x="15125" y="25"/>
                  </a:lnTo>
                  <a:lnTo>
                    <a:pt x="14808" y="49"/>
                  </a:lnTo>
                  <a:lnTo>
                    <a:pt x="14808" y="49"/>
                  </a:lnTo>
                  <a:lnTo>
                    <a:pt x="14516" y="122"/>
                  </a:lnTo>
                  <a:lnTo>
                    <a:pt x="14077" y="244"/>
                  </a:lnTo>
                  <a:lnTo>
                    <a:pt x="13834" y="317"/>
                  </a:lnTo>
                  <a:lnTo>
                    <a:pt x="13615" y="414"/>
                  </a:lnTo>
                  <a:lnTo>
                    <a:pt x="13420" y="536"/>
                  </a:lnTo>
                  <a:lnTo>
                    <a:pt x="13249" y="658"/>
                  </a:lnTo>
                  <a:lnTo>
                    <a:pt x="10595" y="3337"/>
                  </a:lnTo>
                  <a:lnTo>
                    <a:pt x="2850" y="1218"/>
                  </a:lnTo>
                  <a:lnTo>
                    <a:pt x="2850" y="1218"/>
                  </a:lnTo>
                  <a:lnTo>
                    <a:pt x="2704" y="1194"/>
                  </a:lnTo>
                  <a:lnTo>
                    <a:pt x="2582" y="1218"/>
                  </a:lnTo>
                  <a:lnTo>
                    <a:pt x="2460" y="1267"/>
                  </a:lnTo>
                  <a:lnTo>
                    <a:pt x="2338" y="1340"/>
                  </a:lnTo>
                  <a:lnTo>
                    <a:pt x="1608" y="2095"/>
                  </a:lnTo>
                  <a:lnTo>
                    <a:pt x="1608" y="2095"/>
                  </a:lnTo>
                  <a:lnTo>
                    <a:pt x="1535" y="2192"/>
                  </a:lnTo>
                  <a:lnTo>
                    <a:pt x="1486" y="2290"/>
                  </a:lnTo>
                  <a:lnTo>
                    <a:pt x="1462" y="2411"/>
                  </a:lnTo>
                  <a:lnTo>
                    <a:pt x="1462" y="2509"/>
                  </a:lnTo>
                  <a:lnTo>
                    <a:pt x="1462" y="2509"/>
                  </a:lnTo>
                  <a:lnTo>
                    <a:pt x="1486" y="2606"/>
                  </a:lnTo>
                  <a:lnTo>
                    <a:pt x="1510" y="2679"/>
                  </a:lnTo>
                  <a:lnTo>
                    <a:pt x="1608" y="2825"/>
                  </a:lnTo>
                  <a:lnTo>
                    <a:pt x="1608" y="2825"/>
                  </a:lnTo>
                  <a:lnTo>
                    <a:pt x="1705" y="2899"/>
                  </a:lnTo>
                  <a:lnTo>
                    <a:pt x="7404" y="6600"/>
                  </a:lnTo>
                  <a:lnTo>
                    <a:pt x="4165" y="10863"/>
                  </a:lnTo>
                  <a:lnTo>
                    <a:pt x="926" y="10302"/>
                  </a:lnTo>
                  <a:lnTo>
                    <a:pt x="926" y="10302"/>
                  </a:lnTo>
                  <a:lnTo>
                    <a:pt x="828" y="10302"/>
                  </a:lnTo>
                  <a:lnTo>
                    <a:pt x="707" y="10327"/>
                  </a:lnTo>
                  <a:lnTo>
                    <a:pt x="609" y="10375"/>
                  </a:lnTo>
                  <a:lnTo>
                    <a:pt x="512" y="10449"/>
                  </a:lnTo>
                  <a:lnTo>
                    <a:pt x="146" y="10814"/>
                  </a:lnTo>
                  <a:lnTo>
                    <a:pt x="146" y="10814"/>
                  </a:lnTo>
                  <a:lnTo>
                    <a:pt x="73" y="10911"/>
                  </a:lnTo>
                  <a:lnTo>
                    <a:pt x="25" y="11033"/>
                  </a:lnTo>
                  <a:lnTo>
                    <a:pt x="0" y="11155"/>
                  </a:lnTo>
                  <a:lnTo>
                    <a:pt x="0" y="11277"/>
                  </a:lnTo>
                  <a:lnTo>
                    <a:pt x="0" y="11277"/>
                  </a:lnTo>
                  <a:lnTo>
                    <a:pt x="49" y="11423"/>
                  </a:lnTo>
                  <a:lnTo>
                    <a:pt x="146" y="11569"/>
                  </a:lnTo>
                  <a:lnTo>
                    <a:pt x="146" y="11569"/>
                  </a:lnTo>
                  <a:lnTo>
                    <a:pt x="244" y="11642"/>
                  </a:lnTo>
                  <a:lnTo>
                    <a:pt x="3434" y="13420"/>
                  </a:lnTo>
                  <a:lnTo>
                    <a:pt x="5212" y="16610"/>
                  </a:lnTo>
                  <a:lnTo>
                    <a:pt x="5212" y="16610"/>
                  </a:lnTo>
                  <a:lnTo>
                    <a:pt x="5285" y="16708"/>
                  </a:lnTo>
                  <a:lnTo>
                    <a:pt x="5285" y="16708"/>
                  </a:lnTo>
                  <a:lnTo>
                    <a:pt x="5431" y="16805"/>
                  </a:lnTo>
                  <a:lnTo>
                    <a:pt x="5578" y="16854"/>
                  </a:lnTo>
                  <a:lnTo>
                    <a:pt x="5578" y="16854"/>
                  </a:lnTo>
                  <a:lnTo>
                    <a:pt x="5699" y="16854"/>
                  </a:lnTo>
                  <a:lnTo>
                    <a:pt x="5821" y="16830"/>
                  </a:lnTo>
                  <a:lnTo>
                    <a:pt x="5943" y="16781"/>
                  </a:lnTo>
                  <a:lnTo>
                    <a:pt x="6040" y="16708"/>
                  </a:lnTo>
                  <a:lnTo>
                    <a:pt x="6406" y="16342"/>
                  </a:lnTo>
                  <a:lnTo>
                    <a:pt x="6406" y="16342"/>
                  </a:lnTo>
                  <a:lnTo>
                    <a:pt x="6479" y="16245"/>
                  </a:lnTo>
                  <a:lnTo>
                    <a:pt x="6527" y="16148"/>
                  </a:lnTo>
                  <a:lnTo>
                    <a:pt x="6552" y="16026"/>
                  </a:lnTo>
                  <a:lnTo>
                    <a:pt x="6552" y="15928"/>
                  </a:lnTo>
                  <a:lnTo>
                    <a:pt x="5992" y="12689"/>
                  </a:lnTo>
                  <a:lnTo>
                    <a:pt x="10254" y="9450"/>
                  </a:lnTo>
                  <a:lnTo>
                    <a:pt x="13956" y="15149"/>
                  </a:lnTo>
                  <a:lnTo>
                    <a:pt x="13956" y="15149"/>
                  </a:lnTo>
                  <a:lnTo>
                    <a:pt x="14029" y="15246"/>
                  </a:lnTo>
                  <a:lnTo>
                    <a:pt x="14029" y="15246"/>
                  </a:lnTo>
                  <a:lnTo>
                    <a:pt x="14175" y="15344"/>
                  </a:lnTo>
                  <a:lnTo>
                    <a:pt x="14248" y="15368"/>
                  </a:lnTo>
                  <a:lnTo>
                    <a:pt x="14345" y="15393"/>
                  </a:lnTo>
                  <a:lnTo>
                    <a:pt x="14345" y="15393"/>
                  </a:lnTo>
                  <a:lnTo>
                    <a:pt x="14443" y="15393"/>
                  </a:lnTo>
                  <a:lnTo>
                    <a:pt x="14565" y="15368"/>
                  </a:lnTo>
                  <a:lnTo>
                    <a:pt x="14662" y="15320"/>
                  </a:lnTo>
                  <a:lnTo>
                    <a:pt x="14759" y="15246"/>
                  </a:lnTo>
                  <a:lnTo>
                    <a:pt x="15514" y="14516"/>
                  </a:lnTo>
                  <a:lnTo>
                    <a:pt x="15514" y="14516"/>
                  </a:lnTo>
                  <a:lnTo>
                    <a:pt x="15587" y="14394"/>
                  </a:lnTo>
                  <a:lnTo>
                    <a:pt x="15636" y="14272"/>
                  </a:lnTo>
                  <a:lnTo>
                    <a:pt x="15660" y="14151"/>
                  </a:lnTo>
                  <a:lnTo>
                    <a:pt x="15636" y="14004"/>
                  </a:lnTo>
                  <a:lnTo>
                    <a:pt x="15636" y="14004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49"/>
            <p:cNvSpPr/>
            <p:nvPr/>
          </p:nvSpPr>
          <p:spPr>
            <a:xfrm>
              <a:off x="6322800" y="4360800"/>
              <a:ext cx="31675" cy="30475"/>
            </a:xfrm>
            <a:custGeom>
              <a:avLst/>
              <a:gdLst/>
              <a:ahLst/>
              <a:cxnLst/>
              <a:rect l="l" t="t" r="r" b="b"/>
              <a:pathLst>
                <a:path w="1267" h="1219" fill="none" extrusionOk="0">
                  <a:moveTo>
                    <a:pt x="1267" y="1218"/>
                  </a:moveTo>
                  <a:lnTo>
                    <a:pt x="1267" y="1218"/>
                  </a:lnTo>
                  <a:lnTo>
                    <a:pt x="1242" y="999"/>
                  </a:lnTo>
                  <a:lnTo>
                    <a:pt x="1169" y="755"/>
                  </a:lnTo>
                  <a:lnTo>
                    <a:pt x="1048" y="561"/>
                  </a:lnTo>
                  <a:lnTo>
                    <a:pt x="901" y="366"/>
                  </a:lnTo>
                  <a:lnTo>
                    <a:pt x="901" y="366"/>
                  </a:lnTo>
                  <a:lnTo>
                    <a:pt x="707" y="220"/>
                  </a:lnTo>
                  <a:lnTo>
                    <a:pt x="487" y="98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62" name="Google Shape;1162;p49"/>
          <p:cNvGrpSpPr/>
          <p:nvPr/>
        </p:nvGrpSpPr>
        <p:grpSpPr>
          <a:xfrm>
            <a:off x="1104728" y="4161931"/>
            <a:ext cx="337440" cy="326307"/>
            <a:chOff x="1247825" y="5001950"/>
            <a:chExt cx="443300" cy="428675"/>
          </a:xfrm>
        </p:grpSpPr>
        <p:sp>
          <p:nvSpPr>
            <p:cNvPr id="1163" name="Google Shape;1163;p49"/>
            <p:cNvSpPr/>
            <p:nvPr/>
          </p:nvSpPr>
          <p:spPr>
            <a:xfrm>
              <a:off x="1247825" y="5168175"/>
              <a:ext cx="373875" cy="221650"/>
            </a:xfrm>
            <a:custGeom>
              <a:avLst/>
              <a:gdLst/>
              <a:ahLst/>
              <a:cxnLst/>
              <a:rect l="l" t="t" r="r" b="b"/>
              <a:pathLst>
                <a:path w="14955" h="8866" fill="none" extrusionOk="0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49"/>
            <p:cNvSpPr/>
            <p:nvPr/>
          </p:nvSpPr>
          <p:spPr>
            <a:xfrm>
              <a:off x="1275850" y="5209575"/>
              <a:ext cx="60900" cy="87075"/>
            </a:xfrm>
            <a:custGeom>
              <a:avLst/>
              <a:gdLst/>
              <a:ahLst/>
              <a:cxnLst/>
              <a:rect l="l" t="t" r="r" b="b"/>
              <a:pathLst>
                <a:path w="2436" h="3483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49"/>
            <p:cNvSpPr/>
            <p:nvPr/>
          </p:nvSpPr>
          <p:spPr>
            <a:xfrm>
              <a:off x="1247825" y="5391625"/>
              <a:ext cx="443300" cy="39000"/>
            </a:xfrm>
            <a:custGeom>
              <a:avLst/>
              <a:gdLst/>
              <a:ahLst/>
              <a:cxnLst/>
              <a:rect l="l" t="t" r="r" b="b"/>
              <a:pathLst>
                <a:path w="17732" h="1560" fill="none" extrusionOk="0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49"/>
            <p:cNvSpPr/>
            <p:nvPr/>
          </p:nvSpPr>
          <p:spPr>
            <a:xfrm>
              <a:off x="145485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49"/>
            <p:cNvSpPr/>
            <p:nvPr/>
          </p:nvSpPr>
          <p:spPr>
            <a:xfrm>
              <a:off x="1411025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49"/>
            <p:cNvSpPr/>
            <p:nvPr/>
          </p:nvSpPr>
          <p:spPr>
            <a:xfrm>
              <a:off x="1498700" y="5001950"/>
              <a:ext cx="16450" cy="114475"/>
            </a:xfrm>
            <a:custGeom>
              <a:avLst/>
              <a:gdLst/>
              <a:ahLst/>
              <a:cxnLst/>
              <a:rect l="l" t="t" r="r" b="b"/>
              <a:pathLst>
                <a:path w="658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69" name="Google Shape;1169;p49"/>
          <p:cNvGrpSpPr/>
          <p:nvPr/>
        </p:nvGrpSpPr>
        <p:grpSpPr>
          <a:xfrm>
            <a:off x="1646531" y="4145698"/>
            <a:ext cx="277191" cy="353197"/>
            <a:chOff x="1959600" y="4980625"/>
            <a:chExt cx="364150" cy="464000"/>
          </a:xfrm>
        </p:grpSpPr>
        <p:sp>
          <p:nvSpPr>
            <p:cNvPr id="1170" name="Google Shape;1170;p49"/>
            <p:cNvSpPr/>
            <p:nvPr/>
          </p:nvSpPr>
          <p:spPr>
            <a:xfrm>
              <a:off x="1959600" y="4980625"/>
              <a:ext cx="364150" cy="239325"/>
            </a:xfrm>
            <a:custGeom>
              <a:avLst/>
              <a:gdLst/>
              <a:ahLst/>
              <a:cxnLst/>
              <a:rect l="l" t="t" r="r" b="b"/>
              <a:pathLst>
                <a:path w="14566" h="9573" fill="none" extrusionOk="0">
                  <a:moveTo>
                    <a:pt x="8769" y="9572"/>
                  </a:moveTo>
                  <a:lnTo>
                    <a:pt x="14565" y="9572"/>
                  </a:lnTo>
                  <a:lnTo>
                    <a:pt x="14565" y="6114"/>
                  </a:lnTo>
                  <a:lnTo>
                    <a:pt x="14565" y="6114"/>
                  </a:lnTo>
                  <a:lnTo>
                    <a:pt x="14541" y="6016"/>
                  </a:lnTo>
                  <a:lnTo>
                    <a:pt x="14516" y="5919"/>
                  </a:lnTo>
                  <a:lnTo>
                    <a:pt x="14468" y="5822"/>
                  </a:lnTo>
                  <a:lnTo>
                    <a:pt x="14419" y="5773"/>
                  </a:lnTo>
                  <a:lnTo>
                    <a:pt x="14346" y="5700"/>
                  </a:lnTo>
                  <a:lnTo>
                    <a:pt x="14249" y="5651"/>
                  </a:lnTo>
                  <a:lnTo>
                    <a:pt x="14175" y="5627"/>
                  </a:lnTo>
                  <a:lnTo>
                    <a:pt x="14078" y="5627"/>
                  </a:lnTo>
                  <a:lnTo>
                    <a:pt x="10814" y="5627"/>
                  </a:lnTo>
                  <a:lnTo>
                    <a:pt x="10814" y="5627"/>
                  </a:lnTo>
                  <a:lnTo>
                    <a:pt x="11228" y="5456"/>
                  </a:lnTo>
                  <a:lnTo>
                    <a:pt x="11643" y="5237"/>
                  </a:lnTo>
                  <a:lnTo>
                    <a:pt x="12008" y="4993"/>
                  </a:lnTo>
                  <a:lnTo>
                    <a:pt x="12178" y="4872"/>
                  </a:lnTo>
                  <a:lnTo>
                    <a:pt x="12349" y="4726"/>
                  </a:lnTo>
                  <a:lnTo>
                    <a:pt x="12349" y="4726"/>
                  </a:lnTo>
                  <a:lnTo>
                    <a:pt x="12617" y="4433"/>
                  </a:lnTo>
                  <a:lnTo>
                    <a:pt x="12836" y="4141"/>
                  </a:lnTo>
                  <a:lnTo>
                    <a:pt x="13031" y="3849"/>
                  </a:lnTo>
                  <a:lnTo>
                    <a:pt x="13177" y="3557"/>
                  </a:lnTo>
                  <a:lnTo>
                    <a:pt x="13274" y="3289"/>
                  </a:lnTo>
                  <a:lnTo>
                    <a:pt x="13372" y="3021"/>
                  </a:lnTo>
                  <a:lnTo>
                    <a:pt x="13396" y="2753"/>
                  </a:lnTo>
                  <a:lnTo>
                    <a:pt x="13420" y="2485"/>
                  </a:lnTo>
                  <a:lnTo>
                    <a:pt x="13396" y="2241"/>
                  </a:lnTo>
                  <a:lnTo>
                    <a:pt x="13347" y="1998"/>
                  </a:lnTo>
                  <a:lnTo>
                    <a:pt x="13274" y="1754"/>
                  </a:lnTo>
                  <a:lnTo>
                    <a:pt x="13201" y="1535"/>
                  </a:lnTo>
                  <a:lnTo>
                    <a:pt x="13079" y="1340"/>
                  </a:lnTo>
                  <a:lnTo>
                    <a:pt x="12958" y="1121"/>
                  </a:lnTo>
                  <a:lnTo>
                    <a:pt x="12812" y="951"/>
                  </a:lnTo>
                  <a:lnTo>
                    <a:pt x="12641" y="780"/>
                  </a:lnTo>
                  <a:lnTo>
                    <a:pt x="12641" y="780"/>
                  </a:lnTo>
                  <a:lnTo>
                    <a:pt x="12471" y="610"/>
                  </a:lnTo>
                  <a:lnTo>
                    <a:pt x="12300" y="463"/>
                  </a:lnTo>
                  <a:lnTo>
                    <a:pt x="12105" y="342"/>
                  </a:lnTo>
                  <a:lnTo>
                    <a:pt x="11886" y="220"/>
                  </a:lnTo>
                  <a:lnTo>
                    <a:pt x="11667" y="147"/>
                  </a:lnTo>
                  <a:lnTo>
                    <a:pt x="11423" y="74"/>
                  </a:lnTo>
                  <a:lnTo>
                    <a:pt x="11180" y="25"/>
                  </a:lnTo>
                  <a:lnTo>
                    <a:pt x="10936" y="1"/>
                  </a:lnTo>
                  <a:lnTo>
                    <a:pt x="10668" y="25"/>
                  </a:lnTo>
                  <a:lnTo>
                    <a:pt x="10400" y="49"/>
                  </a:lnTo>
                  <a:lnTo>
                    <a:pt x="10133" y="147"/>
                  </a:lnTo>
                  <a:lnTo>
                    <a:pt x="9865" y="244"/>
                  </a:lnTo>
                  <a:lnTo>
                    <a:pt x="9572" y="390"/>
                  </a:lnTo>
                  <a:lnTo>
                    <a:pt x="9280" y="585"/>
                  </a:lnTo>
                  <a:lnTo>
                    <a:pt x="8988" y="804"/>
                  </a:lnTo>
                  <a:lnTo>
                    <a:pt x="8696" y="1072"/>
                  </a:lnTo>
                  <a:lnTo>
                    <a:pt x="8696" y="1072"/>
                  </a:lnTo>
                  <a:lnTo>
                    <a:pt x="8452" y="1365"/>
                  </a:lnTo>
                  <a:lnTo>
                    <a:pt x="8257" y="1657"/>
                  </a:lnTo>
                  <a:lnTo>
                    <a:pt x="8062" y="1973"/>
                  </a:lnTo>
                  <a:lnTo>
                    <a:pt x="7892" y="2314"/>
                  </a:lnTo>
                  <a:lnTo>
                    <a:pt x="7770" y="2680"/>
                  </a:lnTo>
                  <a:lnTo>
                    <a:pt x="7648" y="3045"/>
                  </a:lnTo>
                  <a:lnTo>
                    <a:pt x="7551" y="3386"/>
                  </a:lnTo>
                  <a:lnTo>
                    <a:pt x="7478" y="3727"/>
                  </a:lnTo>
                  <a:lnTo>
                    <a:pt x="7380" y="4385"/>
                  </a:lnTo>
                  <a:lnTo>
                    <a:pt x="7307" y="489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59" y="4896"/>
                  </a:lnTo>
                  <a:lnTo>
                    <a:pt x="7186" y="4385"/>
                  </a:lnTo>
                  <a:lnTo>
                    <a:pt x="7088" y="3727"/>
                  </a:lnTo>
                  <a:lnTo>
                    <a:pt x="7015" y="3386"/>
                  </a:lnTo>
                  <a:lnTo>
                    <a:pt x="6918" y="3045"/>
                  </a:lnTo>
                  <a:lnTo>
                    <a:pt x="6796" y="2680"/>
                  </a:lnTo>
                  <a:lnTo>
                    <a:pt x="6674" y="2314"/>
                  </a:lnTo>
                  <a:lnTo>
                    <a:pt x="6504" y="1973"/>
                  </a:lnTo>
                  <a:lnTo>
                    <a:pt x="6309" y="1657"/>
                  </a:lnTo>
                  <a:lnTo>
                    <a:pt x="6114" y="1365"/>
                  </a:lnTo>
                  <a:lnTo>
                    <a:pt x="5870" y="1072"/>
                  </a:lnTo>
                  <a:lnTo>
                    <a:pt x="5870" y="1072"/>
                  </a:lnTo>
                  <a:lnTo>
                    <a:pt x="5578" y="804"/>
                  </a:lnTo>
                  <a:lnTo>
                    <a:pt x="5286" y="585"/>
                  </a:lnTo>
                  <a:lnTo>
                    <a:pt x="4994" y="390"/>
                  </a:lnTo>
                  <a:lnTo>
                    <a:pt x="4701" y="244"/>
                  </a:lnTo>
                  <a:lnTo>
                    <a:pt x="4433" y="147"/>
                  </a:lnTo>
                  <a:lnTo>
                    <a:pt x="4166" y="49"/>
                  </a:lnTo>
                  <a:lnTo>
                    <a:pt x="3898" y="25"/>
                  </a:lnTo>
                  <a:lnTo>
                    <a:pt x="3630" y="1"/>
                  </a:lnTo>
                  <a:lnTo>
                    <a:pt x="3386" y="25"/>
                  </a:lnTo>
                  <a:lnTo>
                    <a:pt x="3143" y="74"/>
                  </a:lnTo>
                  <a:lnTo>
                    <a:pt x="2899" y="147"/>
                  </a:lnTo>
                  <a:lnTo>
                    <a:pt x="2680" y="220"/>
                  </a:lnTo>
                  <a:lnTo>
                    <a:pt x="2461" y="342"/>
                  </a:lnTo>
                  <a:lnTo>
                    <a:pt x="2266" y="463"/>
                  </a:lnTo>
                  <a:lnTo>
                    <a:pt x="2095" y="610"/>
                  </a:lnTo>
                  <a:lnTo>
                    <a:pt x="1925" y="780"/>
                  </a:lnTo>
                  <a:lnTo>
                    <a:pt x="1925" y="780"/>
                  </a:lnTo>
                  <a:lnTo>
                    <a:pt x="1754" y="951"/>
                  </a:lnTo>
                  <a:lnTo>
                    <a:pt x="1608" y="1121"/>
                  </a:lnTo>
                  <a:lnTo>
                    <a:pt x="1487" y="1340"/>
                  </a:lnTo>
                  <a:lnTo>
                    <a:pt x="1365" y="1535"/>
                  </a:lnTo>
                  <a:lnTo>
                    <a:pt x="1292" y="1754"/>
                  </a:lnTo>
                  <a:lnTo>
                    <a:pt x="1219" y="1998"/>
                  </a:lnTo>
                  <a:lnTo>
                    <a:pt x="1170" y="2241"/>
                  </a:lnTo>
                  <a:lnTo>
                    <a:pt x="1146" y="2485"/>
                  </a:lnTo>
                  <a:lnTo>
                    <a:pt x="1170" y="2753"/>
                  </a:lnTo>
                  <a:lnTo>
                    <a:pt x="1194" y="3021"/>
                  </a:lnTo>
                  <a:lnTo>
                    <a:pt x="1292" y="3289"/>
                  </a:lnTo>
                  <a:lnTo>
                    <a:pt x="1389" y="3557"/>
                  </a:lnTo>
                  <a:lnTo>
                    <a:pt x="1535" y="3849"/>
                  </a:lnTo>
                  <a:lnTo>
                    <a:pt x="1730" y="4141"/>
                  </a:lnTo>
                  <a:lnTo>
                    <a:pt x="1949" y="4433"/>
                  </a:lnTo>
                  <a:lnTo>
                    <a:pt x="2217" y="4726"/>
                  </a:lnTo>
                  <a:lnTo>
                    <a:pt x="2217" y="4726"/>
                  </a:lnTo>
                  <a:lnTo>
                    <a:pt x="2388" y="4872"/>
                  </a:lnTo>
                  <a:lnTo>
                    <a:pt x="2558" y="4993"/>
                  </a:lnTo>
                  <a:lnTo>
                    <a:pt x="2923" y="5237"/>
                  </a:lnTo>
                  <a:lnTo>
                    <a:pt x="3337" y="5456"/>
                  </a:lnTo>
                  <a:lnTo>
                    <a:pt x="3752" y="5627"/>
                  </a:lnTo>
                  <a:lnTo>
                    <a:pt x="488" y="5627"/>
                  </a:lnTo>
                  <a:lnTo>
                    <a:pt x="488" y="5627"/>
                  </a:lnTo>
                  <a:lnTo>
                    <a:pt x="391" y="5627"/>
                  </a:lnTo>
                  <a:lnTo>
                    <a:pt x="317" y="5651"/>
                  </a:lnTo>
                  <a:lnTo>
                    <a:pt x="220" y="5700"/>
                  </a:lnTo>
                  <a:lnTo>
                    <a:pt x="147" y="5773"/>
                  </a:lnTo>
                  <a:lnTo>
                    <a:pt x="98" y="5822"/>
                  </a:lnTo>
                  <a:lnTo>
                    <a:pt x="50" y="5919"/>
                  </a:lnTo>
                  <a:lnTo>
                    <a:pt x="25" y="6016"/>
                  </a:lnTo>
                  <a:lnTo>
                    <a:pt x="1" y="6114"/>
                  </a:lnTo>
                  <a:lnTo>
                    <a:pt x="1" y="9572"/>
                  </a:lnTo>
                  <a:lnTo>
                    <a:pt x="5797" y="9572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49"/>
            <p:cNvSpPr/>
            <p:nvPr/>
          </p:nvSpPr>
          <p:spPr>
            <a:xfrm>
              <a:off x="2053375" y="5121275"/>
              <a:ext cx="176600" cy="25"/>
            </a:xfrm>
            <a:custGeom>
              <a:avLst/>
              <a:gdLst/>
              <a:ahLst/>
              <a:cxnLst/>
              <a:rect l="l" t="t" r="r" b="b"/>
              <a:pathLst>
                <a:path w="7064" h="1" fill="none" extrusionOk="0">
                  <a:moveTo>
                    <a:pt x="1" y="1"/>
                  </a:moveTo>
                  <a:lnTo>
                    <a:pt x="7063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49"/>
            <p:cNvSpPr/>
            <p:nvPr/>
          </p:nvSpPr>
          <p:spPr>
            <a:xfrm>
              <a:off x="2104525" y="5121275"/>
              <a:ext cx="74300" cy="323350"/>
            </a:xfrm>
            <a:custGeom>
              <a:avLst/>
              <a:gdLst/>
              <a:ahLst/>
              <a:cxnLst/>
              <a:rect l="l" t="t" r="r" b="b"/>
              <a:pathLst>
                <a:path w="2972" h="12934" fill="none" extrusionOk="0">
                  <a:moveTo>
                    <a:pt x="0" y="1"/>
                  </a:moveTo>
                  <a:lnTo>
                    <a:pt x="0" y="12933"/>
                  </a:lnTo>
                  <a:lnTo>
                    <a:pt x="2972" y="12933"/>
                  </a:lnTo>
                  <a:lnTo>
                    <a:pt x="2972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49"/>
            <p:cNvSpPr/>
            <p:nvPr/>
          </p:nvSpPr>
          <p:spPr>
            <a:xfrm>
              <a:off x="2166625" y="5023850"/>
              <a:ext cx="85275" cy="85275"/>
            </a:xfrm>
            <a:custGeom>
              <a:avLst/>
              <a:gdLst/>
              <a:ahLst/>
              <a:cxnLst/>
              <a:rect l="l" t="t" r="r" b="b"/>
              <a:pathLst>
                <a:path w="3411" h="3411" fill="none" extrusionOk="0">
                  <a:moveTo>
                    <a:pt x="902" y="659"/>
                  </a:moveTo>
                  <a:lnTo>
                    <a:pt x="902" y="659"/>
                  </a:lnTo>
                  <a:lnTo>
                    <a:pt x="1194" y="391"/>
                  </a:lnTo>
                  <a:lnTo>
                    <a:pt x="1486" y="196"/>
                  </a:lnTo>
                  <a:lnTo>
                    <a:pt x="1754" y="74"/>
                  </a:lnTo>
                  <a:lnTo>
                    <a:pt x="1900" y="50"/>
                  </a:lnTo>
                  <a:lnTo>
                    <a:pt x="2022" y="25"/>
                  </a:lnTo>
                  <a:lnTo>
                    <a:pt x="2144" y="1"/>
                  </a:lnTo>
                  <a:lnTo>
                    <a:pt x="2290" y="25"/>
                  </a:lnTo>
                  <a:lnTo>
                    <a:pt x="2412" y="50"/>
                  </a:lnTo>
                  <a:lnTo>
                    <a:pt x="2533" y="74"/>
                  </a:lnTo>
                  <a:lnTo>
                    <a:pt x="2655" y="123"/>
                  </a:lnTo>
                  <a:lnTo>
                    <a:pt x="2777" y="196"/>
                  </a:lnTo>
                  <a:lnTo>
                    <a:pt x="3021" y="391"/>
                  </a:lnTo>
                  <a:lnTo>
                    <a:pt x="3021" y="391"/>
                  </a:lnTo>
                  <a:lnTo>
                    <a:pt x="3215" y="634"/>
                  </a:lnTo>
                  <a:lnTo>
                    <a:pt x="3288" y="756"/>
                  </a:lnTo>
                  <a:lnTo>
                    <a:pt x="3337" y="878"/>
                  </a:lnTo>
                  <a:lnTo>
                    <a:pt x="3362" y="999"/>
                  </a:lnTo>
                  <a:lnTo>
                    <a:pt x="3386" y="1121"/>
                  </a:lnTo>
                  <a:lnTo>
                    <a:pt x="3410" y="1267"/>
                  </a:lnTo>
                  <a:lnTo>
                    <a:pt x="3386" y="1389"/>
                  </a:lnTo>
                  <a:lnTo>
                    <a:pt x="3362" y="1535"/>
                  </a:lnTo>
                  <a:lnTo>
                    <a:pt x="3337" y="1657"/>
                  </a:lnTo>
                  <a:lnTo>
                    <a:pt x="3215" y="1925"/>
                  </a:lnTo>
                  <a:lnTo>
                    <a:pt x="3021" y="2217"/>
                  </a:lnTo>
                  <a:lnTo>
                    <a:pt x="2753" y="2509"/>
                  </a:lnTo>
                  <a:lnTo>
                    <a:pt x="2753" y="2509"/>
                  </a:lnTo>
                  <a:lnTo>
                    <a:pt x="2631" y="2607"/>
                  </a:lnTo>
                  <a:lnTo>
                    <a:pt x="2509" y="2704"/>
                  </a:lnTo>
                  <a:lnTo>
                    <a:pt x="2192" y="2899"/>
                  </a:lnTo>
                  <a:lnTo>
                    <a:pt x="1827" y="3045"/>
                  </a:lnTo>
                  <a:lnTo>
                    <a:pt x="1462" y="3167"/>
                  </a:lnTo>
                  <a:lnTo>
                    <a:pt x="1072" y="3264"/>
                  </a:lnTo>
                  <a:lnTo>
                    <a:pt x="682" y="3338"/>
                  </a:lnTo>
                  <a:lnTo>
                    <a:pt x="317" y="3386"/>
                  </a:lnTo>
                  <a:lnTo>
                    <a:pt x="1" y="3411"/>
                  </a:lnTo>
                  <a:lnTo>
                    <a:pt x="1" y="3411"/>
                  </a:lnTo>
                  <a:lnTo>
                    <a:pt x="25" y="3094"/>
                  </a:lnTo>
                  <a:lnTo>
                    <a:pt x="98" y="2729"/>
                  </a:lnTo>
                  <a:lnTo>
                    <a:pt x="147" y="2339"/>
                  </a:lnTo>
                  <a:lnTo>
                    <a:pt x="244" y="1949"/>
                  </a:lnTo>
                  <a:lnTo>
                    <a:pt x="366" y="1584"/>
                  </a:lnTo>
                  <a:lnTo>
                    <a:pt x="512" y="1219"/>
                  </a:lnTo>
                  <a:lnTo>
                    <a:pt x="707" y="902"/>
                  </a:lnTo>
                  <a:lnTo>
                    <a:pt x="804" y="780"/>
                  </a:lnTo>
                  <a:lnTo>
                    <a:pt x="902" y="659"/>
                  </a:lnTo>
                  <a:lnTo>
                    <a:pt x="902" y="659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49"/>
            <p:cNvSpPr/>
            <p:nvPr/>
          </p:nvSpPr>
          <p:spPr>
            <a:xfrm>
              <a:off x="2031450" y="5023850"/>
              <a:ext cx="85275" cy="85275"/>
            </a:xfrm>
            <a:custGeom>
              <a:avLst/>
              <a:gdLst/>
              <a:ahLst/>
              <a:cxnLst/>
              <a:rect l="l" t="t" r="r" b="b"/>
              <a:pathLst>
                <a:path w="3411" h="3411" fill="none" extrusionOk="0">
                  <a:moveTo>
                    <a:pt x="390" y="391"/>
                  </a:moveTo>
                  <a:lnTo>
                    <a:pt x="390" y="391"/>
                  </a:lnTo>
                  <a:lnTo>
                    <a:pt x="634" y="196"/>
                  </a:lnTo>
                  <a:lnTo>
                    <a:pt x="756" y="123"/>
                  </a:lnTo>
                  <a:lnTo>
                    <a:pt x="878" y="74"/>
                  </a:lnTo>
                  <a:lnTo>
                    <a:pt x="999" y="50"/>
                  </a:lnTo>
                  <a:lnTo>
                    <a:pt x="1121" y="25"/>
                  </a:lnTo>
                  <a:lnTo>
                    <a:pt x="1267" y="1"/>
                  </a:lnTo>
                  <a:lnTo>
                    <a:pt x="1389" y="25"/>
                  </a:lnTo>
                  <a:lnTo>
                    <a:pt x="1511" y="50"/>
                  </a:lnTo>
                  <a:lnTo>
                    <a:pt x="1657" y="74"/>
                  </a:lnTo>
                  <a:lnTo>
                    <a:pt x="1925" y="196"/>
                  </a:lnTo>
                  <a:lnTo>
                    <a:pt x="2217" y="391"/>
                  </a:lnTo>
                  <a:lnTo>
                    <a:pt x="2509" y="659"/>
                  </a:lnTo>
                  <a:lnTo>
                    <a:pt x="2509" y="659"/>
                  </a:lnTo>
                  <a:lnTo>
                    <a:pt x="2607" y="780"/>
                  </a:lnTo>
                  <a:lnTo>
                    <a:pt x="2704" y="902"/>
                  </a:lnTo>
                  <a:lnTo>
                    <a:pt x="2899" y="1219"/>
                  </a:lnTo>
                  <a:lnTo>
                    <a:pt x="3045" y="1584"/>
                  </a:lnTo>
                  <a:lnTo>
                    <a:pt x="3167" y="1949"/>
                  </a:lnTo>
                  <a:lnTo>
                    <a:pt x="3264" y="2339"/>
                  </a:lnTo>
                  <a:lnTo>
                    <a:pt x="3313" y="2729"/>
                  </a:lnTo>
                  <a:lnTo>
                    <a:pt x="3386" y="3094"/>
                  </a:lnTo>
                  <a:lnTo>
                    <a:pt x="3410" y="3411"/>
                  </a:lnTo>
                  <a:lnTo>
                    <a:pt x="3410" y="3411"/>
                  </a:lnTo>
                  <a:lnTo>
                    <a:pt x="3094" y="3386"/>
                  </a:lnTo>
                  <a:lnTo>
                    <a:pt x="2729" y="3338"/>
                  </a:lnTo>
                  <a:lnTo>
                    <a:pt x="2339" y="3264"/>
                  </a:lnTo>
                  <a:lnTo>
                    <a:pt x="1949" y="3167"/>
                  </a:lnTo>
                  <a:lnTo>
                    <a:pt x="1584" y="3045"/>
                  </a:lnTo>
                  <a:lnTo>
                    <a:pt x="1218" y="2899"/>
                  </a:lnTo>
                  <a:lnTo>
                    <a:pt x="902" y="2704"/>
                  </a:lnTo>
                  <a:lnTo>
                    <a:pt x="780" y="2607"/>
                  </a:lnTo>
                  <a:lnTo>
                    <a:pt x="658" y="2509"/>
                  </a:lnTo>
                  <a:lnTo>
                    <a:pt x="658" y="2509"/>
                  </a:lnTo>
                  <a:lnTo>
                    <a:pt x="390" y="2217"/>
                  </a:lnTo>
                  <a:lnTo>
                    <a:pt x="196" y="1925"/>
                  </a:lnTo>
                  <a:lnTo>
                    <a:pt x="74" y="1657"/>
                  </a:lnTo>
                  <a:lnTo>
                    <a:pt x="49" y="1535"/>
                  </a:lnTo>
                  <a:lnTo>
                    <a:pt x="25" y="1389"/>
                  </a:lnTo>
                  <a:lnTo>
                    <a:pt x="1" y="1267"/>
                  </a:lnTo>
                  <a:lnTo>
                    <a:pt x="25" y="1121"/>
                  </a:lnTo>
                  <a:lnTo>
                    <a:pt x="49" y="999"/>
                  </a:lnTo>
                  <a:lnTo>
                    <a:pt x="74" y="878"/>
                  </a:lnTo>
                  <a:lnTo>
                    <a:pt x="123" y="756"/>
                  </a:lnTo>
                  <a:lnTo>
                    <a:pt x="196" y="634"/>
                  </a:lnTo>
                  <a:lnTo>
                    <a:pt x="390" y="391"/>
                  </a:lnTo>
                  <a:lnTo>
                    <a:pt x="390" y="39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49"/>
            <p:cNvSpPr/>
            <p:nvPr/>
          </p:nvSpPr>
          <p:spPr>
            <a:xfrm>
              <a:off x="1979100" y="5219925"/>
              <a:ext cx="125450" cy="224700"/>
            </a:xfrm>
            <a:custGeom>
              <a:avLst/>
              <a:gdLst/>
              <a:ahLst/>
              <a:cxnLst/>
              <a:rect l="l" t="t" r="r" b="b"/>
              <a:pathLst>
                <a:path w="5018" h="8988" fill="none" extrusionOk="0">
                  <a:moveTo>
                    <a:pt x="0" y="0"/>
                  </a:moveTo>
                  <a:lnTo>
                    <a:pt x="0" y="8500"/>
                  </a:lnTo>
                  <a:lnTo>
                    <a:pt x="0" y="8500"/>
                  </a:lnTo>
                  <a:lnTo>
                    <a:pt x="25" y="8598"/>
                  </a:lnTo>
                  <a:lnTo>
                    <a:pt x="49" y="8695"/>
                  </a:lnTo>
                  <a:lnTo>
                    <a:pt x="98" y="8768"/>
                  </a:lnTo>
                  <a:lnTo>
                    <a:pt x="146" y="8841"/>
                  </a:lnTo>
                  <a:lnTo>
                    <a:pt x="219" y="8890"/>
                  </a:lnTo>
                  <a:lnTo>
                    <a:pt x="317" y="8938"/>
                  </a:lnTo>
                  <a:lnTo>
                    <a:pt x="390" y="8963"/>
                  </a:lnTo>
                  <a:lnTo>
                    <a:pt x="487" y="8987"/>
                  </a:lnTo>
                  <a:lnTo>
                    <a:pt x="5017" y="8987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49"/>
            <p:cNvSpPr/>
            <p:nvPr/>
          </p:nvSpPr>
          <p:spPr>
            <a:xfrm>
              <a:off x="2178800" y="5219925"/>
              <a:ext cx="125450" cy="224700"/>
            </a:xfrm>
            <a:custGeom>
              <a:avLst/>
              <a:gdLst/>
              <a:ahLst/>
              <a:cxnLst/>
              <a:rect l="l" t="t" r="r" b="b"/>
              <a:pathLst>
                <a:path w="5018" h="8988" fill="none" extrusionOk="0">
                  <a:moveTo>
                    <a:pt x="1" y="8987"/>
                  </a:moveTo>
                  <a:lnTo>
                    <a:pt x="4531" y="8987"/>
                  </a:lnTo>
                  <a:lnTo>
                    <a:pt x="4531" y="8987"/>
                  </a:lnTo>
                  <a:lnTo>
                    <a:pt x="4628" y="8963"/>
                  </a:lnTo>
                  <a:lnTo>
                    <a:pt x="4701" y="8938"/>
                  </a:lnTo>
                  <a:lnTo>
                    <a:pt x="4799" y="8890"/>
                  </a:lnTo>
                  <a:lnTo>
                    <a:pt x="4872" y="8841"/>
                  </a:lnTo>
                  <a:lnTo>
                    <a:pt x="4920" y="8768"/>
                  </a:lnTo>
                  <a:lnTo>
                    <a:pt x="4969" y="8695"/>
                  </a:lnTo>
                  <a:lnTo>
                    <a:pt x="4993" y="8598"/>
                  </a:lnTo>
                  <a:lnTo>
                    <a:pt x="5018" y="8500"/>
                  </a:lnTo>
                  <a:lnTo>
                    <a:pt x="5018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7" name="Google Shape;1177;p49"/>
          <p:cNvGrpSpPr/>
          <p:nvPr/>
        </p:nvGrpSpPr>
        <p:grpSpPr>
          <a:xfrm>
            <a:off x="2137829" y="4159152"/>
            <a:ext cx="317953" cy="326764"/>
            <a:chOff x="2605025" y="4998300"/>
            <a:chExt cx="417700" cy="429275"/>
          </a:xfrm>
        </p:grpSpPr>
        <p:sp>
          <p:nvSpPr>
            <p:cNvPr id="1178" name="Google Shape;1178;p49"/>
            <p:cNvSpPr/>
            <p:nvPr/>
          </p:nvSpPr>
          <p:spPr>
            <a:xfrm>
              <a:off x="2819350" y="5216875"/>
              <a:ext cx="202150" cy="210700"/>
            </a:xfrm>
            <a:custGeom>
              <a:avLst/>
              <a:gdLst/>
              <a:ahLst/>
              <a:cxnLst/>
              <a:rect l="l" t="t" r="r" b="b"/>
              <a:pathLst>
                <a:path w="8086" h="8428" fill="none" extrusionOk="0">
                  <a:moveTo>
                    <a:pt x="0" y="1851"/>
                  </a:moveTo>
                  <a:lnTo>
                    <a:pt x="5797" y="8135"/>
                  </a:lnTo>
                  <a:lnTo>
                    <a:pt x="5797" y="8135"/>
                  </a:lnTo>
                  <a:lnTo>
                    <a:pt x="5943" y="8257"/>
                  </a:lnTo>
                  <a:lnTo>
                    <a:pt x="6113" y="8354"/>
                  </a:lnTo>
                  <a:lnTo>
                    <a:pt x="6284" y="8403"/>
                  </a:lnTo>
                  <a:lnTo>
                    <a:pt x="6478" y="8427"/>
                  </a:lnTo>
                  <a:lnTo>
                    <a:pt x="6649" y="8403"/>
                  </a:lnTo>
                  <a:lnTo>
                    <a:pt x="6819" y="8354"/>
                  </a:lnTo>
                  <a:lnTo>
                    <a:pt x="6990" y="8257"/>
                  </a:lnTo>
                  <a:lnTo>
                    <a:pt x="7136" y="8135"/>
                  </a:lnTo>
                  <a:lnTo>
                    <a:pt x="7818" y="7453"/>
                  </a:lnTo>
                  <a:lnTo>
                    <a:pt x="7818" y="7453"/>
                  </a:lnTo>
                  <a:lnTo>
                    <a:pt x="7940" y="7307"/>
                  </a:lnTo>
                  <a:lnTo>
                    <a:pt x="8037" y="7136"/>
                  </a:lnTo>
                  <a:lnTo>
                    <a:pt x="8086" y="6966"/>
                  </a:lnTo>
                  <a:lnTo>
                    <a:pt x="8086" y="6795"/>
                  </a:lnTo>
                  <a:lnTo>
                    <a:pt x="8086" y="6601"/>
                  </a:lnTo>
                  <a:lnTo>
                    <a:pt x="8037" y="6430"/>
                  </a:lnTo>
                  <a:lnTo>
                    <a:pt x="7940" y="6260"/>
                  </a:lnTo>
                  <a:lnTo>
                    <a:pt x="7818" y="6114"/>
                  </a:lnTo>
                  <a:lnTo>
                    <a:pt x="1705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49"/>
            <p:cNvSpPr/>
            <p:nvPr/>
          </p:nvSpPr>
          <p:spPr>
            <a:xfrm>
              <a:off x="2606225" y="4998300"/>
              <a:ext cx="203400" cy="207650"/>
            </a:xfrm>
            <a:custGeom>
              <a:avLst/>
              <a:gdLst/>
              <a:ahLst/>
              <a:cxnLst/>
              <a:rect l="l" t="t" r="r" b="b"/>
              <a:pathLst>
                <a:path w="8136" h="8306" fill="none" extrusionOk="0">
                  <a:moveTo>
                    <a:pt x="8135" y="6649"/>
                  </a:moveTo>
                  <a:lnTo>
                    <a:pt x="4433" y="2947"/>
                  </a:lnTo>
                  <a:lnTo>
                    <a:pt x="1730" y="244"/>
                  </a:lnTo>
                  <a:lnTo>
                    <a:pt x="1730" y="244"/>
                  </a:lnTo>
                  <a:lnTo>
                    <a:pt x="1584" y="122"/>
                  </a:lnTo>
                  <a:lnTo>
                    <a:pt x="1413" y="49"/>
                  </a:lnTo>
                  <a:lnTo>
                    <a:pt x="1243" y="0"/>
                  </a:lnTo>
                  <a:lnTo>
                    <a:pt x="1048" y="0"/>
                  </a:lnTo>
                  <a:lnTo>
                    <a:pt x="878" y="0"/>
                  </a:lnTo>
                  <a:lnTo>
                    <a:pt x="683" y="49"/>
                  </a:lnTo>
                  <a:lnTo>
                    <a:pt x="512" y="122"/>
                  </a:lnTo>
                  <a:lnTo>
                    <a:pt x="390" y="244"/>
                  </a:lnTo>
                  <a:lnTo>
                    <a:pt x="390" y="244"/>
                  </a:lnTo>
                  <a:lnTo>
                    <a:pt x="269" y="365"/>
                  </a:lnTo>
                  <a:lnTo>
                    <a:pt x="171" y="511"/>
                  </a:lnTo>
                  <a:lnTo>
                    <a:pt x="98" y="682"/>
                  </a:lnTo>
                  <a:lnTo>
                    <a:pt x="50" y="852"/>
                  </a:lnTo>
                  <a:lnTo>
                    <a:pt x="1" y="1023"/>
                  </a:lnTo>
                  <a:lnTo>
                    <a:pt x="1" y="1218"/>
                  </a:lnTo>
                  <a:lnTo>
                    <a:pt x="1" y="1413"/>
                  </a:lnTo>
                  <a:lnTo>
                    <a:pt x="1" y="1607"/>
                  </a:lnTo>
                  <a:lnTo>
                    <a:pt x="74" y="2021"/>
                  </a:lnTo>
                  <a:lnTo>
                    <a:pt x="220" y="2484"/>
                  </a:lnTo>
                  <a:lnTo>
                    <a:pt x="390" y="2923"/>
                  </a:lnTo>
                  <a:lnTo>
                    <a:pt x="610" y="3385"/>
                  </a:lnTo>
                  <a:lnTo>
                    <a:pt x="853" y="3872"/>
                  </a:lnTo>
                  <a:lnTo>
                    <a:pt x="1121" y="4311"/>
                  </a:lnTo>
                  <a:lnTo>
                    <a:pt x="1413" y="4774"/>
                  </a:lnTo>
                  <a:lnTo>
                    <a:pt x="1706" y="5188"/>
                  </a:lnTo>
                  <a:lnTo>
                    <a:pt x="1998" y="5577"/>
                  </a:lnTo>
                  <a:lnTo>
                    <a:pt x="2290" y="5943"/>
                  </a:lnTo>
                  <a:lnTo>
                    <a:pt x="2582" y="6284"/>
                  </a:lnTo>
                  <a:lnTo>
                    <a:pt x="2850" y="6551"/>
                  </a:lnTo>
                  <a:lnTo>
                    <a:pt x="2850" y="6551"/>
                  </a:lnTo>
                  <a:lnTo>
                    <a:pt x="3070" y="6771"/>
                  </a:lnTo>
                  <a:lnTo>
                    <a:pt x="3313" y="6966"/>
                  </a:lnTo>
                  <a:lnTo>
                    <a:pt x="3557" y="7136"/>
                  </a:lnTo>
                  <a:lnTo>
                    <a:pt x="3800" y="7307"/>
                  </a:lnTo>
                  <a:lnTo>
                    <a:pt x="4312" y="7599"/>
                  </a:lnTo>
                  <a:lnTo>
                    <a:pt x="4823" y="7818"/>
                  </a:lnTo>
                  <a:lnTo>
                    <a:pt x="5310" y="8013"/>
                  </a:lnTo>
                  <a:lnTo>
                    <a:pt x="5724" y="8159"/>
                  </a:lnTo>
                  <a:lnTo>
                    <a:pt x="6333" y="8305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49"/>
            <p:cNvSpPr/>
            <p:nvPr/>
          </p:nvSpPr>
          <p:spPr>
            <a:xfrm>
              <a:off x="2605025" y="5003775"/>
              <a:ext cx="417700" cy="417700"/>
            </a:xfrm>
            <a:custGeom>
              <a:avLst/>
              <a:gdLst/>
              <a:ahLst/>
              <a:cxnLst/>
              <a:rect l="l" t="t" r="r" b="b"/>
              <a:pathLst>
                <a:path w="16708" h="16708" fill="none" extrusionOk="0">
                  <a:moveTo>
                    <a:pt x="13931" y="6820"/>
                  </a:moveTo>
                  <a:lnTo>
                    <a:pt x="13931" y="6820"/>
                  </a:lnTo>
                  <a:lnTo>
                    <a:pt x="14126" y="6625"/>
                  </a:lnTo>
                  <a:lnTo>
                    <a:pt x="14345" y="6357"/>
                  </a:lnTo>
                  <a:lnTo>
                    <a:pt x="14784" y="5797"/>
                  </a:lnTo>
                  <a:lnTo>
                    <a:pt x="15246" y="5139"/>
                  </a:lnTo>
                  <a:lnTo>
                    <a:pt x="15685" y="4482"/>
                  </a:lnTo>
                  <a:lnTo>
                    <a:pt x="16367" y="3386"/>
                  </a:lnTo>
                  <a:lnTo>
                    <a:pt x="16659" y="2923"/>
                  </a:lnTo>
                  <a:lnTo>
                    <a:pt x="16659" y="2923"/>
                  </a:lnTo>
                  <a:lnTo>
                    <a:pt x="16708" y="2825"/>
                  </a:lnTo>
                  <a:lnTo>
                    <a:pt x="16708" y="2728"/>
                  </a:lnTo>
                  <a:lnTo>
                    <a:pt x="16708" y="2655"/>
                  </a:lnTo>
                  <a:lnTo>
                    <a:pt x="16659" y="2582"/>
                  </a:lnTo>
                  <a:lnTo>
                    <a:pt x="16659" y="2582"/>
                  </a:lnTo>
                  <a:lnTo>
                    <a:pt x="16586" y="2533"/>
                  </a:lnTo>
                  <a:lnTo>
                    <a:pt x="16488" y="2533"/>
                  </a:lnTo>
                  <a:lnTo>
                    <a:pt x="16415" y="2533"/>
                  </a:lnTo>
                  <a:lnTo>
                    <a:pt x="16318" y="2582"/>
                  </a:lnTo>
                  <a:lnTo>
                    <a:pt x="13615" y="4944"/>
                  </a:lnTo>
                  <a:lnTo>
                    <a:pt x="13615" y="4944"/>
                  </a:lnTo>
                  <a:lnTo>
                    <a:pt x="13541" y="4993"/>
                  </a:lnTo>
                  <a:lnTo>
                    <a:pt x="13420" y="4993"/>
                  </a:lnTo>
                  <a:lnTo>
                    <a:pt x="13322" y="4969"/>
                  </a:lnTo>
                  <a:lnTo>
                    <a:pt x="13200" y="4871"/>
                  </a:lnTo>
                  <a:lnTo>
                    <a:pt x="13200" y="4871"/>
                  </a:lnTo>
                  <a:lnTo>
                    <a:pt x="13103" y="4749"/>
                  </a:lnTo>
                  <a:lnTo>
                    <a:pt x="13054" y="4628"/>
                  </a:lnTo>
                  <a:lnTo>
                    <a:pt x="13054" y="4530"/>
                  </a:lnTo>
                  <a:lnTo>
                    <a:pt x="13103" y="4433"/>
                  </a:lnTo>
                  <a:lnTo>
                    <a:pt x="13103" y="4433"/>
                  </a:lnTo>
                  <a:lnTo>
                    <a:pt x="15563" y="1486"/>
                  </a:lnTo>
                  <a:lnTo>
                    <a:pt x="15563" y="1486"/>
                  </a:lnTo>
                  <a:lnTo>
                    <a:pt x="15612" y="1388"/>
                  </a:lnTo>
                  <a:lnTo>
                    <a:pt x="15612" y="1315"/>
                  </a:lnTo>
                  <a:lnTo>
                    <a:pt x="15612" y="1218"/>
                  </a:lnTo>
                  <a:lnTo>
                    <a:pt x="15563" y="1145"/>
                  </a:lnTo>
                  <a:lnTo>
                    <a:pt x="15563" y="1145"/>
                  </a:lnTo>
                  <a:lnTo>
                    <a:pt x="15490" y="1096"/>
                  </a:lnTo>
                  <a:lnTo>
                    <a:pt x="15392" y="1096"/>
                  </a:lnTo>
                  <a:lnTo>
                    <a:pt x="15319" y="1096"/>
                  </a:lnTo>
                  <a:lnTo>
                    <a:pt x="15222" y="1145"/>
                  </a:lnTo>
                  <a:lnTo>
                    <a:pt x="15222" y="1145"/>
                  </a:lnTo>
                  <a:lnTo>
                    <a:pt x="12275" y="3605"/>
                  </a:lnTo>
                  <a:lnTo>
                    <a:pt x="12275" y="3605"/>
                  </a:lnTo>
                  <a:lnTo>
                    <a:pt x="12178" y="3653"/>
                  </a:lnTo>
                  <a:lnTo>
                    <a:pt x="12080" y="3653"/>
                  </a:lnTo>
                  <a:lnTo>
                    <a:pt x="11958" y="3605"/>
                  </a:lnTo>
                  <a:lnTo>
                    <a:pt x="11861" y="3507"/>
                  </a:lnTo>
                  <a:lnTo>
                    <a:pt x="11861" y="3507"/>
                  </a:lnTo>
                  <a:lnTo>
                    <a:pt x="11764" y="3386"/>
                  </a:lnTo>
                  <a:lnTo>
                    <a:pt x="11715" y="3288"/>
                  </a:lnTo>
                  <a:lnTo>
                    <a:pt x="11715" y="3166"/>
                  </a:lnTo>
                  <a:lnTo>
                    <a:pt x="11764" y="3093"/>
                  </a:lnTo>
                  <a:lnTo>
                    <a:pt x="14126" y="390"/>
                  </a:lnTo>
                  <a:lnTo>
                    <a:pt x="14126" y="390"/>
                  </a:lnTo>
                  <a:lnTo>
                    <a:pt x="14175" y="292"/>
                  </a:lnTo>
                  <a:lnTo>
                    <a:pt x="14175" y="219"/>
                  </a:lnTo>
                  <a:lnTo>
                    <a:pt x="14175" y="122"/>
                  </a:lnTo>
                  <a:lnTo>
                    <a:pt x="14126" y="49"/>
                  </a:lnTo>
                  <a:lnTo>
                    <a:pt x="14126" y="49"/>
                  </a:lnTo>
                  <a:lnTo>
                    <a:pt x="14053" y="0"/>
                  </a:lnTo>
                  <a:lnTo>
                    <a:pt x="13980" y="0"/>
                  </a:lnTo>
                  <a:lnTo>
                    <a:pt x="13882" y="0"/>
                  </a:lnTo>
                  <a:lnTo>
                    <a:pt x="13785" y="49"/>
                  </a:lnTo>
                  <a:lnTo>
                    <a:pt x="13785" y="49"/>
                  </a:lnTo>
                  <a:lnTo>
                    <a:pt x="13322" y="341"/>
                  </a:lnTo>
                  <a:lnTo>
                    <a:pt x="12226" y="1023"/>
                  </a:lnTo>
                  <a:lnTo>
                    <a:pt x="11569" y="1462"/>
                  </a:lnTo>
                  <a:lnTo>
                    <a:pt x="10911" y="1924"/>
                  </a:lnTo>
                  <a:lnTo>
                    <a:pt x="10351" y="2363"/>
                  </a:lnTo>
                  <a:lnTo>
                    <a:pt x="10083" y="2582"/>
                  </a:lnTo>
                  <a:lnTo>
                    <a:pt x="9888" y="2777"/>
                  </a:lnTo>
                  <a:lnTo>
                    <a:pt x="9888" y="2777"/>
                  </a:lnTo>
                  <a:lnTo>
                    <a:pt x="9766" y="2898"/>
                  </a:lnTo>
                  <a:lnTo>
                    <a:pt x="9669" y="3045"/>
                  </a:lnTo>
                  <a:lnTo>
                    <a:pt x="9572" y="3215"/>
                  </a:lnTo>
                  <a:lnTo>
                    <a:pt x="9499" y="3410"/>
                  </a:lnTo>
                  <a:lnTo>
                    <a:pt x="9377" y="3824"/>
                  </a:lnTo>
                  <a:lnTo>
                    <a:pt x="9304" y="4262"/>
                  </a:lnTo>
                  <a:lnTo>
                    <a:pt x="9255" y="4701"/>
                  </a:lnTo>
                  <a:lnTo>
                    <a:pt x="9279" y="5163"/>
                  </a:lnTo>
                  <a:lnTo>
                    <a:pt x="9328" y="5577"/>
                  </a:lnTo>
                  <a:lnTo>
                    <a:pt x="9352" y="5772"/>
                  </a:lnTo>
                  <a:lnTo>
                    <a:pt x="9425" y="5943"/>
                  </a:lnTo>
                  <a:lnTo>
                    <a:pt x="268" y="14418"/>
                  </a:lnTo>
                  <a:lnTo>
                    <a:pt x="268" y="14418"/>
                  </a:lnTo>
                  <a:lnTo>
                    <a:pt x="146" y="14564"/>
                  </a:lnTo>
                  <a:lnTo>
                    <a:pt x="73" y="14735"/>
                  </a:lnTo>
                  <a:lnTo>
                    <a:pt x="0" y="14905"/>
                  </a:lnTo>
                  <a:lnTo>
                    <a:pt x="0" y="15076"/>
                  </a:lnTo>
                  <a:lnTo>
                    <a:pt x="0" y="15271"/>
                  </a:lnTo>
                  <a:lnTo>
                    <a:pt x="73" y="15441"/>
                  </a:lnTo>
                  <a:lnTo>
                    <a:pt x="146" y="15612"/>
                  </a:lnTo>
                  <a:lnTo>
                    <a:pt x="268" y="15758"/>
                  </a:lnTo>
                  <a:lnTo>
                    <a:pt x="950" y="16440"/>
                  </a:lnTo>
                  <a:lnTo>
                    <a:pt x="950" y="16440"/>
                  </a:lnTo>
                  <a:lnTo>
                    <a:pt x="1096" y="16562"/>
                  </a:lnTo>
                  <a:lnTo>
                    <a:pt x="1267" y="16635"/>
                  </a:lnTo>
                  <a:lnTo>
                    <a:pt x="1437" y="16708"/>
                  </a:lnTo>
                  <a:lnTo>
                    <a:pt x="1632" y="16708"/>
                  </a:lnTo>
                  <a:lnTo>
                    <a:pt x="1802" y="16708"/>
                  </a:lnTo>
                  <a:lnTo>
                    <a:pt x="1973" y="16635"/>
                  </a:lnTo>
                  <a:lnTo>
                    <a:pt x="2143" y="16562"/>
                  </a:lnTo>
                  <a:lnTo>
                    <a:pt x="2289" y="16440"/>
                  </a:lnTo>
                  <a:lnTo>
                    <a:pt x="10765" y="7282"/>
                  </a:lnTo>
                  <a:lnTo>
                    <a:pt x="10765" y="7282"/>
                  </a:lnTo>
                  <a:lnTo>
                    <a:pt x="11130" y="7380"/>
                  </a:lnTo>
                  <a:lnTo>
                    <a:pt x="11544" y="7428"/>
                  </a:lnTo>
                  <a:lnTo>
                    <a:pt x="12007" y="7453"/>
                  </a:lnTo>
                  <a:lnTo>
                    <a:pt x="12445" y="7404"/>
                  </a:lnTo>
                  <a:lnTo>
                    <a:pt x="12884" y="7331"/>
                  </a:lnTo>
                  <a:lnTo>
                    <a:pt x="13298" y="7209"/>
                  </a:lnTo>
                  <a:lnTo>
                    <a:pt x="13493" y="7136"/>
                  </a:lnTo>
                  <a:lnTo>
                    <a:pt x="13663" y="7039"/>
                  </a:lnTo>
                  <a:lnTo>
                    <a:pt x="13809" y="6941"/>
                  </a:lnTo>
                  <a:lnTo>
                    <a:pt x="13931" y="6820"/>
                  </a:lnTo>
                  <a:lnTo>
                    <a:pt x="13931" y="6820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81" name="Google Shape;1181;p49"/>
          <p:cNvGrpSpPr/>
          <p:nvPr/>
        </p:nvGrpSpPr>
        <p:grpSpPr>
          <a:xfrm>
            <a:off x="2618451" y="4161931"/>
            <a:ext cx="380067" cy="316564"/>
            <a:chOff x="3236425" y="5001950"/>
            <a:chExt cx="499300" cy="415875"/>
          </a:xfrm>
        </p:grpSpPr>
        <p:sp>
          <p:nvSpPr>
            <p:cNvPr id="1182" name="Google Shape;1182;p49"/>
            <p:cNvSpPr/>
            <p:nvPr/>
          </p:nvSpPr>
          <p:spPr>
            <a:xfrm>
              <a:off x="3236425" y="5309425"/>
              <a:ext cx="499300" cy="108400"/>
            </a:xfrm>
            <a:custGeom>
              <a:avLst/>
              <a:gdLst/>
              <a:ahLst/>
              <a:cxnLst/>
              <a:rect l="l" t="t" r="r" b="b"/>
              <a:pathLst>
                <a:path w="19972" h="4336" fill="none" extrusionOk="0">
                  <a:moveTo>
                    <a:pt x="19533" y="0"/>
                  </a:moveTo>
                  <a:lnTo>
                    <a:pt x="439" y="0"/>
                  </a:lnTo>
                  <a:lnTo>
                    <a:pt x="439" y="0"/>
                  </a:lnTo>
                  <a:lnTo>
                    <a:pt x="365" y="0"/>
                  </a:lnTo>
                  <a:lnTo>
                    <a:pt x="268" y="25"/>
                  </a:lnTo>
                  <a:lnTo>
                    <a:pt x="195" y="73"/>
                  </a:lnTo>
                  <a:lnTo>
                    <a:pt x="122" y="122"/>
                  </a:lnTo>
                  <a:lnTo>
                    <a:pt x="73" y="195"/>
                  </a:lnTo>
                  <a:lnTo>
                    <a:pt x="49" y="268"/>
                  </a:lnTo>
                  <a:lnTo>
                    <a:pt x="25" y="341"/>
                  </a:lnTo>
                  <a:lnTo>
                    <a:pt x="0" y="439"/>
                  </a:lnTo>
                  <a:lnTo>
                    <a:pt x="0" y="439"/>
                  </a:lnTo>
                  <a:lnTo>
                    <a:pt x="25" y="512"/>
                  </a:lnTo>
                  <a:lnTo>
                    <a:pt x="49" y="585"/>
                  </a:lnTo>
                  <a:lnTo>
                    <a:pt x="73" y="658"/>
                  </a:lnTo>
                  <a:lnTo>
                    <a:pt x="122" y="731"/>
                  </a:lnTo>
                  <a:lnTo>
                    <a:pt x="195" y="780"/>
                  </a:lnTo>
                  <a:lnTo>
                    <a:pt x="268" y="828"/>
                  </a:lnTo>
                  <a:lnTo>
                    <a:pt x="365" y="853"/>
                  </a:lnTo>
                  <a:lnTo>
                    <a:pt x="439" y="853"/>
                  </a:lnTo>
                  <a:lnTo>
                    <a:pt x="439" y="853"/>
                  </a:lnTo>
                  <a:lnTo>
                    <a:pt x="487" y="877"/>
                  </a:lnTo>
                  <a:lnTo>
                    <a:pt x="560" y="902"/>
                  </a:lnTo>
                  <a:lnTo>
                    <a:pt x="706" y="1048"/>
                  </a:lnTo>
                  <a:lnTo>
                    <a:pt x="853" y="1242"/>
                  </a:lnTo>
                  <a:lnTo>
                    <a:pt x="1023" y="1486"/>
                  </a:lnTo>
                  <a:lnTo>
                    <a:pt x="1340" y="2022"/>
                  </a:lnTo>
                  <a:lnTo>
                    <a:pt x="1632" y="2509"/>
                  </a:lnTo>
                  <a:lnTo>
                    <a:pt x="1632" y="2509"/>
                  </a:lnTo>
                  <a:lnTo>
                    <a:pt x="1900" y="2996"/>
                  </a:lnTo>
                  <a:lnTo>
                    <a:pt x="2168" y="3459"/>
                  </a:lnTo>
                  <a:lnTo>
                    <a:pt x="2460" y="3873"/>
                  </a:lnTo>
                  <a:lnTo>
                    <a:pt x="2582" y="4043"/>
                  </a:lnTo>
                  <a:lnTo>
                    <a:pt x="2728" y="4214"/>
                  </a:lnTo>
                  <a:lnTo>
                    <a:pt x="2728" y="4214"/>
                  </a:lnTo>
                  <a:lnTo>
                    <a:pt x="2801" y="4263"/>
                  </a:lnTo>
                  <a:lnTo>
                    <a:pt x="2874" y="4287"/>
                  </a:lnTo>
                  <a:lnTo>
                    <a:pt x="2971" y="4311"/>
                  </a:lnTo>
                  <a:lnTo>
                    <a:pt x="3045" y="4336"/>
                  </a:lnTo>
                  <a:lnTo>
                    <a:pt x="16927" y="4336"/>
                  </a:lnTo>
                  <a:lnTo>
                    <a:pt x="16927" y="4336"/>
                  </a:lnTo>
                  <a:lnTo>
                    <a:pt x="17000" y="4311"/>
                  </a:lnTo>
                  <a:lnTo>
                    <a:pt x="17097" y="4287"/>
                  </a:lnTo>
                  <a:lnTo>
                    <a:pt x="17170" y="4263"/>
                  </a:lnTo>
                  <a:lnTo>
                    <a:pt x="17243" y="4214"/>
                  </a:lnTo>
                  <a:lnTo>
                    <a:pt x="17243" y="4214"/>
                  </a:lnTo>
                  <a:lnTo>
                    <a:pt x="17390" y="4043"/>
                  </a:lnTo>
                  <a:lnTo>
                    <a:pt x="17511" y="3873"/>
                  </a:lnTo>
                  <a:lnTo>
                    <a:pt x="17804" y="3459"/>
                  </a:lnTo>
                  <a:lnTo>
                    <a:pt x="18072" y="2996"/>
                  </a:lnTo>
                  <a:lnTo>
                    <a:pt x="18339" y="2509"/>
                  </a:lnTo>
                  <a:lnTo>
                    <a:pt x="18339" y="2509"/>
                  </a:lnTo>
                  <a:lnTo>
                    <a:pt x="18632" y="2022"/>
                  </a:lnTo>
                  <a:lnTo>
                    <a:pt x="18948" y="1486"/>
                  </a:lnTo>
                  <a:lnTo>
                    <a:pt x="19119" y="1242"/>
                  </a:lnTo>
                  <a:lnTo>
                    <a:pt x="19265" y="1048"/>
                  </a:lnTo>
                  <a:lnTo>
                    <a:pt x="19411" y="902"/>
                  </a:lnTo>
                  <a:lnTo>
                    <a:pt x="19484" y="877"/>
                  </a:lnTo>
                  <a:lnTo>
                    <a:pt x="19533" y="853"/>
                  </a:lnTo>
                  <a:lnTo>
                    <a:pt x="19533" y="853"/>
                  </a:lnTo>
                  <a:lnTo>
                    <a:pt x="19606" y="853"/>
                  </a:lnTo>
                  <a:lnTo>
                    <a:pt x="19703" y="828"/>
                  </a:lnTo>
                  <a:lnTo>
                    <a:pt x="19776" y="780"/>
                  </a:lnTo>
                  <a:lnTo>
                    <a:pt x="19849" y="731"/>
                  </a:lnTo>
                  <a:lnTo>
                    <a:pt x="19898" y="658"/>
                  </a:lnTo>
                  <a:lnTo>
                    <a:pt x="19922" y="585"/>
                  </a:lnTo>
                  <a:lnTo>
                    <a:pt x="19947" y="512"/>
                  </a:lnTo>
                  <a:lnTo>
                    <a:pt x="19971" y="439"/>
                  </a:lnTo>
                  <a:lnTo>
                    <a:pt x="19971" y="439"/>
                  </a:lnTo>
                  <a:lnTo>
                    <a:pt x="19947" y="341"/>
                  </a:lnTo>
                  <a:lnTo>
                    <a:pt x="19922" y="268"/>
                  </a:lnTo>
                  <a:lnTo>
                    <a:pt x="19898" y="195"/>
                  </a:lnTo>
                  <a:lnTo>
                    <a:pt x="19825" y="122"/>
                  </a:lnTo>
                  <a:lnTo>
                    <a:pt x="19776" y="73"/>
                  </a:lnTo>
                  <a:lnTo>
                    <a:pt x="19703" y="25"/>
                  </a:lnTo>
                  <a:lnTo>
                    <a:pt x="19606" y="0"/>
                  </a:lnTo>
                  <a:lnTo>
                    <a:pt x="19533" y="0"/>
                  </a:lnTo>
                  <a:lnTo>
                    <a:pt x="19533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49"/>
            <p:cNvSpPr/>
            <p:nvPr/>
          </p:nvSpPr>
          <p:spPr>
            <a:xfrm>
              <a:off x="3294875" y="5330725"/>
              <a:ext cx="382400" cy="25"/>
            </a:xfrm>
            <a:custGeom>
              <a:avLst/>
              <a:gdLst/>
              <a:ahLst/>
              <a:cxnLst/>
              <a:rect l="l" t="t" r="r" b="b"/>
              <a:pathLst>
                <a:path w="15296" h="1" fill="none" extrusionOk="0">
                  <a:moveTo>
                    <a:pt x="0" y="1"/>
                  </a:moveTo>
                  <a:lnTo>
                    <a:pt x="15295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49"/>
            <p:cNvSpPr/>
            <p:nvPr/>
          </p:nvSpPr>
          <p:spPr>
            <a:xfrm>
              <a:off x="3280250" y="5162675"/>
              <a:ext cx="411625" cy="140075"/>
            </a:xfrm>
            <a:custGeom>
              <a:avLst/>
              <a:gdLst/>
              <a:ahLst/>
              <a:cxnLst/>
              <a:rect l="l" t="t" r="r" b="b"/>
              <a:pathLst>
                <a:path w="16465" h="5603" fill="none" extrusionOk="0">
                  <a:moveTo>
                    <a:pt x="16465" y="5602"/>
                  </a:moveTo>
                  <a:lnTo>
                    <a:pt x="16465" y="5602"/>
                  </a:lnTo>
                  <a:lnTo>
                    <a:pt x="16392" y="5408"/>
                  </a:lnTo>
                  <a:lnTo>
                    <a:pt x="16294" y="5237"/>
                  </a:lnTo>
                  <a:lnTo>
                    <a:pt x="16075" y="4921"/>
                  </a:lnTo>
                  <a:lnTo>
                    <a:pt x="15807" y="4628"/>
                  </a:lnTo>
                  <a:lnTo>
                    <a:pt x="15490" y="4385"/>
                  </a:lnTo>
                  <a:lnTo>
                    <a:pt x="15320" y="4287"/>
                  </a:lnTo>
                  <a:lnTo>
                    <a:pt x="15149" y="4190"/>
                  </a:lnTo>
                  <a:lnTo>
                    <a:pt x="14979" y="4092"/>
                  </a:lnTo>
                  <a:lnTo>
                    <a:pt x="14784" y="4044"/>
                  </a:lnTo>
                  <a:lnTo>
                    <a:pt x="14589" y="3971"/>
                  </a:lnTo>
                  <a:lnTo>
                    <a:pt x="14394" y="3946"/>
                  </a:lnTo>
                  <a:lnTo>
                    <a:pt x="14175" y="3922"/>
                  </a:lnTo>
                  <a:lnTo>
                    <a:pt x="13980" y="3898"/>
                  </a:lnTo>
                  <a:lnTo>
                    <a:pt x="13980" y="3898"/>
                  </a:lnTo>
                  <a:lnTo>
                    <a:pt x="13737" y="3922"/>
                  </a:lnTo>
                  <a:lnTo>
                    <a:pt x="13518" y="3946"/>
                  </a:lnTo>
                  <a:lnTo>
                    <a:pt x="13518" y="3946"/>
                  </a:lnTo>
                  <a:lnTo>
                    <a:pt x="13420" y="3532"/>
                  </a:lnTo>
                  <a:lnTo>
                    <a:pt x="13299" y="3143"/>
                  </a:lnTo>
                  <a:lnTo>
                    <a:pt x="13128" y="2753"/>
                  </a:lnTo>
                  <a:lnTo>
                    <a:pt x="12933" y="2388"/>
                  </a:lnTo>
                  <a:lnTo>
                    <a:pt x="12714" y="2047"/>
                  </a:lnTo>
                  <a:lnTo>
                    <a:pt x="12470" y="1706"/>
                  </a:lnTo>
                  <a:lnTo>
                    <a:pt x="12178" y="1413"/>
                  </a:lnTo>
                  <a:lnTo>
                    <a:pt x="11886" y="1121"/>
                  </a:lnTo>
                  <a:lnTo>
                    <a:pt x="11545" y="878"/>
                  </a:lnTo>
                  <a:lnTo>
                    <a:pt x="11204" y="658"/>
                  </a:lnTo>
                  <a:lnTo>
                    <a:pt x="10839" y="464"/>
                  </a:lnTo>
                  <a:lnTo>
                    <a:pt x="10449" y="293"/>
                  </a:lnTo>
                  <a:lnTo>
                    <a:pt x="10059" y="171"/>
                  </a:lnTo>
                  <a:lnTo>
                    <a:pt x="9645" y="74"/>
                  </a:lnTo>
                  <a:lnTo>
                    <a:pt x="9207" y="25"/>
                  </a:lnTo>
                  <a:lnTo>
                    <a:pt x="8768" y="1"/>
                  </a:lnTo>
                  <a:lnTo>
                    <a:pt x="8768" y="1"/>
                  </a:lnTo>
                  <a:lnTo>
                    <a:pt x="8452" y="1"/>
                  </a:lnTo>
                  <a:lnTo>
                    <a:pt x="8135" y="50"/>
                  </a:lnTo>
                  <a:lnTo>
                    <a:pt x="7819" y="98"/>
                  </a:lnTo>
                  <a:lnTo>
                    <a:pt x="7502" y="171"/>
                  </a:lnTo>
                  <a:lnTo>
                    <a:pt x="7210" y="269"/>
                  </a:lnTo>
                  <a:lnTo>
                    <a:pt x="6918" y="366"/>
                  </a:lnTo>
                  <a:lnTo>
                    <a:pt x="6625" y="512"/>
                  </a:lnTo>
                  <a:lnTo>
                    <a:pt x="6357" y="658"/>
                  </a:lnTo>
                  <a:lnTo>
                    <a:pt x="6089" y="805"/>
                  </a:lnTo>
                  <a:lnTo>
                    <a:pt x="5846" y="999"/>
                  </a:lnTo>
                  <a:lnTo>
                    <a:pt x="5602" y="1170"/>
                  </a:lnTo>
                  <a:lnTo>
                    <a:pt x="5383" y="1389"/>
                  </a:lnTo>
                  <a:lnTo>
                    <a:pt x="5188" y="1608"/>
                  </a:lnTo>
                  <a:lnTo>
                    <a:pt x="4993" y="1852"/>
                  </a:lnTo>
                  <a:lnTo>
                    <a:pt x="4799" y="2095"/>
                  </a:lnTo>
                  <a:lnTo>
                    <a:pt x="4628" y="2363"/>
                  </a:lnTo>
                  <a:lnTo>
                    <a:pt x="4628" y="2363"/>
                  </a:lnTo>
                  <a:lnTo>
                    <a:pt x="4360" y="2266"/>
                  </a:lnTo>
                  <a:lnTo>
                    <a:pt x="4092" y="2217"/>
                  </a:lnTo>
                  <a:lnTo>
                    <a:pt x="3824" y="2193"/>
                  </a:lnTo>
                  <a:lnTo>
                    <a:pt x="3532" y="2168"/>
                  </a:lnTo>
                  <a:lnTo>
                    <a:pt x="3532" y="2168"/>
                  </a:lnTo>
                  <a:lnTo>
                    <a:pt x="3191" y="2193"/>
                  </a:lnTo>
                  <a:lnTo>
                    <a:pt x="2850" y="2242"/>
                  </a:lnTo>
                  <a:lnTo>
                    <a:pt x="2509" y="2339"/>
                  </a:lnTo>
                  <a:lnTo>
                    <a:pt x="2193" y="2436"/>
                  </a:lnTo>
                  <a:lnTo>
                    <a:pt x="1876" y="2582"/>
                  </a:lnTo>
                  <a:lnTo>
                    <a:pt x="1584" y="2753"/>
                  </a:lnTo>
                  <a:lnTo>
                    <a:pt x="1316" y="2948"/>
                  </a:lnTo>
                  <a:lnTo>
                    <a:pt x="1072" y="3167"/>
                  </a:lnTo>
                  <a:lnTo>
                    <a:pt x="853" y="3411"/>
                  </a:lnTo>
                  <a:lnTo>
                    <a:pt x="634" y="3678"/>
                  </a:lnTo>
                  <a:lnTo>
                    <a:pt x="463" y="3971"/>
                  </a:lnTo>
                  <a:lnTo>
                    <a:pt x="317" y="4263"/>
                  </a:lnTo>
                  <a:lnTo>
                    <a:pt x="196" y="4580"/>
                  </a:lnTo>
                  <a:lnTo>
                    <a:pt x="98" y="4896"/>
                  </a:lnTo>
                  <a:lnTo>
                    <a:pt x="25" y="5237"/>
                  </a:lnTo>
                  <a:lnTo>
                    <a:pt x="1" y="5602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49"/>
            <p:cNvSpPr/>
            <p:nvPr/>
          </p:nvSpPr>
          <p:spPr>
            <a:xfrm>
              <a:off x="347145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12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73" y="1072"/>
                  </a:lnTo>
                  <a:lnTo>
                    <a:pt x="49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49" y="1851"/>
                  </a:lnTo>
                  <a:lnTo>
                    <a:pt x="73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12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12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73" y="4116"/>
                  </a:lnTo>
                  <a:lnTo>
                    <a:pt x="49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49"/>
            <p:cNvSpPr/>
            <p:nvPr/>
          </p:nvSpPr>
          <p:spPr>
            <a:xfrm>
              <a:off x="342760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98" y="1072"/>
                  </a:lnTo>
                  <a:lnTo>
                    <a:pt x="49" y="1194"/>
                  </a:lnTo>
                  <a:lnTo>
                    <a:pt x="25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25" y="1705"/>
                  </a:lnTo>
                  <a:lnTo>
                    <a:pt x="49" y="1851"/>
                  </a:lnTo>
                  <a:lnTo>
                    <a:pt x="98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98" y="4116"/>
                  </a:lnTo>
                  <a:lnTo>
                    <a:pt x="49" y="4262"/>
                  </a:lnTo>
                  <a:lnTo>
                    <a:pt x="25" y="4408"/>
                  </a:lnTo>
                  <a:lnTo>
                    <a:pt x="1" y="4579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49"/>
            <p:cNvSpPr/>
            <p:nvPr/>
          </p:nvSpPr>
          <p:spPr>
            <a:xfrm>
              <a:off x="3515275" y="5001950"/>
              <a:ext cx="16475" cy="114475"/>
            </a:xfrm>
            <a:custGeom>
              <a:avLst/>
              <a:gdLst/>
              <a:ahLst/>
              <a:cxnLst/>
              <a:rect l="l" t="t" r="r" b="b"/>
              <a:pathLst>
                <a:path w="659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9" y="731"/>
                  </a:lnTo>
                  <a:lnTo>
                    <a:pt x="122" y="950"/>
                  </a:lnTo>
                  <a:lnTo>
                    <a:pt x="74" y="1072"/>
                  </a:lnTo>
                  <a:lnTo>
                    <a:pt x="25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25" y="1851"/>
                  </a:lnTo>
                  <a:lnTo>
                    <a:pt x="74" y="1997"/>
                  </a:lnTo>
                  <a:lnTo>
                    <a:pt x="122" y="2095"/>
                  </a:lnTo>
                  <a:lnTo>
                    <a:pt x="269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9" y="3800"/>
                  </a:lnTo>
                  <a:lnTo>
                    <a:pt x="122" y="3994"/>
                  </a:lnTo>
                  <a:lnTo>
                    <a:pt x="74" y="4116"/>
                  </a:lnTo>
                  <a:lnTo>
                    <a:pt x="25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88" name="Google Shape;1188;p49"/>
          <p:cNvGrpSpPr/>
          <p:nvPr/>
        </p:nvGrpSpPr>
        <p:grpSpPr>
          <a:xfrm>
            <a:off x="3175535" y="4145698"/>
            <a:ext cx="289237" cy="344386"/>
            <a:chOff x="3968275" y="4980625"/>
            <a:chExt cx="379975" cy="452425"/>
          </a:xfrm>
        </p:grpSpPr>
        <p:sp>
          <p:nvSpPr>
            <p:cNvPr id="1189" name="Google Shape;1189;p49"/>
            <p:cNvSpPr/>
            <p:nvPr/>
          </p:nvSpPr>
          <p:spPr>
            <a:xfrm>
              <a:off x="4168000" y="4980625"/>
              <a:ext cx="85875" cy="102325"/>
            </a:xfrm>
            <a:custGeom>
              <a:avLst/>
              <a:gdLst/>
              <a:ahLst/>
              <a:cxnLst/>
              <a:rect l="l" t="t" r="r" b="b"/>
              <a:pathLst>
                <a:path w="3435" h="4093" fill="none" extrusionOk="0">
                  <a:moveTo>
                    <a:pt x="317" y="1486"/>
                  </a:moveTo>
                  <a:lnTo>
                    <a:pt x="317" y="1486"/>
                  </a:lnTo>
                  <a:lnTo>
                    <a:pt x="487" y="1292"/>
                  </a:lnTo>
                  <a:lnTo>
                    <a:pt x="682" y="1097"/>
                  </a:lnTo>
                  <a:lnTo>
                    <a:pt x="901" y="951"/>
                  </a:lnTo>
                  <a:lnTo>
                    <a:pt x="1145" y="780"/>
                  </a:lnTo>
                  <a:lnTo>
                    <a:pt x="1388" y="658"/>
                  </a:lnTo>
                  <a:lnTo>
                    <a:pt x="1632" y="537"/>
                  </a:lnTo>
                  <a:lnTo>
                    <a:pt x="2143" y="317"/>
                  </a:lnTo>
                  <a:lnTo>
                    <a:pt x="2631" y="171"/>
                  </a:lnTo>
                  <a:lnTo>
                    <a:pt x="3020" y="74"/>
                  </a:lnTo>
                  <a:lnTo>
                    <a:pt x="3386" y="1"/>
                  </a:lnTo>
                  <a:lnTo>
                    <a:pt x="3386" y="1"/>
                  </a:lnTo>
                  <a:lnTo>
                    <a:pt x="3410" y="366"/>
                  </a:lnTo>
                  <a:lnTo>
                    <a:pt x="3434" y="780"/>
                  </a:lnTo>
                  <a:lnTo>
                    <a:pt x="3434" y="1267"/>
                  </a:lnTo>
                  <a:lnTo>
                    <a:pt x="3410" y="1827"/>
                  </a:lnTo>
                  <a:lnTo>
                    <a:pt x="3386" y="2095"/>
                  </a:lnTo>
                  <a:lnTo>
                    <a:pt x="3312" y="2363"/>
                  </a:lnTo>
                  <a:lnTo>
                    <a:pt x="3264" y="2655"/>
                  </a:lnTo>
                  <a:lnTo>
                    <a:pt x="3166" y="2899"/>
                  </a:lnTo>
                  <a:lnTo>
                    <a:pt x="3045" y="3143"/>
                  </a:lnTo>
                  <a:lnTo>
                    <a:pt x="2923" y="3362"/>
                  </a:lnTo>
                  <a:lnTo>
                    <a:pt x="2923" y="3362"/>
                  </a:lnTo>
                  <a:lnTo>
                    <a:pt x="2752" y="3557"/>
                  </a:lnTo>
                  <a:lnTo>
                    <a:pt x="2582" y="3703"/>
                  </a:lnTo>
                  <a:lnTo>
                    <a:pt x="2387" y="3824"/>
                  </a:lnTo>
                  <a:lnTo>
                    <a:pt x="2192" y="3922"/>
                  </a:lnTo>
                  <a:lnTo>
                    <a:pt x="1997" y="3995"/>
                  </a:lnTo>
                  <a:lnTo>
                    <a:pt x="1778" y="4044"/>
                  </a:lnTo>
                  <a:lnTo>
                    <a:pt x="1583" y="4092"/>
                  </a:lnTo>
                  <a:lnTo>
                    <a:pt x="1388" y="4092"/>
                  </a:lnTo>
                  <a:lnTo>
                    <a:pt x="1047" y="4092"/>
                  </a:lnTo>
                  <a:lnTo>
                    <a:pt x="755" y="4044"/>
                  </a:lnTo>
                  <a:lnTo>
                    <a:pt x="487" y="3995"/>
                  </a:lnTo>
                  <a:lnTo>
                    <a:pt x="487" y="3995"/>
                  </a:lnTo>
                  <a:lnTo>
                    <a:pt x="341" y="3751"/>
                  </a:lnTo>
                  <a:lnTo>
                    <a:pt x="219" y="3483"/>
                  </a:lnTo>
                  <a:lnTo>
                    <a:pt x="98" y="3143"/>
                  </a:lnTo>
                  <a:lnTo>
                    <a:pt x="49" y="2972"/>
                  </a:lnTo>
                  <a:lnTo>
                    <a:pt x="25" y="2753"/>
                  </a:lnTo>
                  <a:lnTo>
                    <a:pt x="0" y="2558"/>
                  </a:lnTo>
                  <a:lnTo>
                    <a:pt x="0" y="2339"/>
                  </a:lnTo>
                  <a:lnTo>
                    <a:pt x="25" y="2120"/>
                  </a:lnTo>
                  <a:lnTo>
                    <a:pt x="98" y="1900"/>
                  </a:lnTo>
                  <a:lnTo>
                    <a:pt x="195" y="1706"/>
                  </a:lnTo>
                  <a:lnTo>
                    <a:pt x="317" y="1486"/>
                  </a:lnTo>
                  <a:lnTo>
                    <a:pt x="317" y="1486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49"/>
            <p:cNvSpPr/>
            <p:nvPr/>
          </p:nvSpPr>
          <p:spPr>
            <a:xfrm>
              <a:off x="3968275" y="5043350"/>
              <a:ext cx="379975" cy="389700"/>
            </a:xfrm>
            <a:custGeom>
              <a:avLst/>
              <a:gdLst/>
              <a:ahLst/>
              <a:cxnLst/>
              <a:rect l="l" t="t" r="r" b="b"/>
              <a:pathLst>
                <a:path w="15199" h="15588" fill="none" extrusionOk="0">
                  <a:moveTo>
                    <a:pt x="7965" y="2679"/>
                  </a:moveTo>
                  <a:lnTo>
                    <a:pt x="7965" y="2679"/>
                  </a:lnTo>
                  <a:lnTo>
                    <a:pt x="7478" y="2655"/>
                  </a:lnTo>
                  <a:lnTo>
                    <a:pt x="6942" y="2606"/>
                  </a:lnTo>
                  <a:lnTo>
                    <a:pt x="5822" y="2509"/>
                  </a:lnTo>
                  <a:lnTo>
                    <a:pt x="5261" y="2484"/>
                  </a:lnTo>
                  <a:lnTo>
                    <a:pt x="4726" y="2509"/>
                  </a:lnTo>
                  <a:lnTo>
                    <a:pt x="4482" y="2533"/>
                  </a:lnTo>
                  <a:lnTo>
                    <a:pt x="4239" y="2582"/>
                  </a:lnTo>
                  <a:lnTo>
                    <a:pt x="4019" y="2655"/>
                  </a:lnTo>
                  <a:lnTo>
                    <a:pt x="3825" y="2728"/>
                  </a:lnTo>
                  <a:lnTo>
                    <a:pt x="3825" y="2728"/>
                  </a:lnTo>
                  <a:lnTo>
                    <a:pt x="3410" y="2947"/>
                  </a:lnTo>
                  <a:lnTo>
                    <a:pt x="2996" y="3166"/>
                  </a:lnTo>
                  <a:lnTo>
                    <a:pt x="2631" y="3434"/>
                  </a:lnTo>
                  <a:lnTo>
                    <a:pt x="2266" y="3702"/>
                  </a:lnTo>
                  <a:lnTo>
                    <a:pt x="1925" y="4019"/>
                  </a:lnTo>
                  <a:lnTo>
                    <a:pt x="1608" y="4335"/>
                  </a:lnTo>
                  <a:lnTo>
                    <a:pt x="1316" y="4676"/>
                  </a:lnTo>
                  <a:lnTo>
                    <a:pt x="1072" y="5042"/>
                  </a:lnTo>
                  <a:lnTo>
                    <a:pt x="829" y="5431"/>
                  </a:lnTo>
                  <a:lnTo>
                    <a:pt x="610" y="5845"/>
                  </a:lnTo>
                  <a:lnTo>
                    <a:pt x="439" y="6284"/>
                  </a:lnTo>
                  <a:lnTo>
                    <a:pt x="293" y="6722"/>
                  </a:lnTo>
                  <a:lnTo>
                    <a:pt x="171" y="7185"/>
                  </a:lnTo>
                  <a:lnTo>
                    <a:pt x="74" y="7672"/>
                  </a:lnTo>
                  <a:lnTo>
                    <a:pt x="25" y="8184"/>
                  </a:lnTo>
                  <a:lnTo>
                    <a:pt x="1" y="8695"/>
                  </a:lnTo>
                  <a:lnTo>
                    <a:pt x="1" y="8695"/>
                  </a:lnTo>
                  <a:lnTo>
                    <a:pt x="25" y="9231"/>
                  </a:lnTo>
                  <a:lnTo>
                    <a:pt x="74" y="9767"/>
                  </a:lnTo>
                  <a:lnTo>
                    <a:pt x="171" y="10278"/>
                  </a:lnTo>
                  <a:lnTo>
                    <a:pt x="293" y="10765"/>
                  </a:lnTo>
                  <a:lnTo>
                    <a:pt x="464" y="11277"/>
                  </a:lnTo>
                  <a:lnTo>
                    <a:pt x="658" y="11739"/>
                  </a:lnTo>
                  <a:lnTo>
                    <a:pt x="878" y="12202"/>
                  </a:lnTo>
                  <a:lnTo>
                    <a:pt x="1121" y="12641"/>
                  </a:lnTo>
                  <a:lnTo>
                    <a:pt x="1389" y="13055"/>
                  </a:lnTo>
                  <a:lnTo>
                    <a:pt x="1706" y="13469"/>
                  </a:lnTo>
                  <a:lnTo>
                    <a:pt x="2022" y="13834"/>
                  </a:lnTo>
                  <a:lnTo>
                    <a:pt x="2388" y="14199"/>
                  </a:lnTo>
                  <a:lnTo>
                    <a:pt x="2753" y="14540"/>
                  </a:lnTo>
                  <a:lnTo>
                    <a:pt x="3143" y="14832"/>
                  </a:lnTo>
                  <a:lnTo>
                    <a:pt x="3581" y="15125"/>
                  </a:lnTo>
                  <a:lnTo>
                    <a:pt x="4019" y="15368"/>
                  </a:lnTo>
                  <a:lnTo>
                    <a:pt x="4019" y="15368"/>
                  </a:lnTo>
                  <a:lnTo>
                    <a:pt x="4214" y="15466"/>
                  </a:lnTo>
                  <a:lnTo>
                    <a:pt x="4409" y="15539"/>
                  </a:lnTo>
                  <a:lnTo>
                    <a:pt x="4628" y="15587"/>
                  </a:lnTo>
                  <a:lnTo>
                    <a:pt x="4847" y="15587"/>
                  </a:lnTo>
                  <a:lnTo>
                    <a:pt x="5042" y="15587"/>
                  </a:lnTo>
                  <a:lnTo>
                    <a:pt x="5261" y="15587"/>
                  </a:lnTo>
                  <a:lnTo>
                    <a:pt x="5724" y="15514"/>
                  </a:lnTo>
                  <a:lnTo>
                    <a:pt x="6650" y="15320"/>
                  </a:lnTo>
                  <a:lnTo>
                    <a:pt x="7112" y="15246"/>
                  </a:lnTo>
                  <a:lnTo>
                    <a:pt x="7356" y="15222"/>
                  </a:lnTo>
                  <a:lnTo>
                    <a:pt x="7600" y="15222"/>
                  </a:lnTo>
                  <a:lnTo>
                    <a:pt x="7600" y="15222"/>
                  </a:lnTo>
                  <a:lnTo>
                    <a:pt x="7843" y="15222"/>
                  </a:lnTo>
                  <a:lnTo>
                    <a:pt x="8087" y="15246"/>
                  </a:lnTo>
                  <a:lnTo>
                    <a:pt x="8574" y="15320"/>
                  </a:lnTo>
                  <a:lnTo>
                    <a:pt x="9524" y="15514"/>
                  </a:lnTo>
                  <a:lnTo>
                    <a:pt x="9962" y="15563"/>
                  </a:lnTo>
                  <a:lnTo>
                    <a:pt x="10181" y="15587"/>
                  </a:lnTo>
                  <a:lnTo>
                    <a:pt x="10400" y="15587"/>
                  </a:lnTo>
                  <a:lnTo>
                    <a:pt x="10620" y="15563"/>
                  </a:lnTo>
                  <a:lnTo>
                    <a:pt x="10839" y="15514"/>
                  </a:lnTo>
                  <a:lnTo>
                    <a:pt x="11034" y="15441"/>
                  </a:lnTo>
                  <a:lnTo>
                    <a:pt x="11253" y="15344"/>
                  </a:lnTo>
                  <a:lnTo>
                    <a:pt x="11253" y="15344"/>
                  </a:lnTo>
                  <a:lnTo>
                    <a:pt x="11691" y="15100"/>
                  </a:lnTo>
                  <a:lnTo>
                    <a:pt x="12081" y="14808"/>
                  </a:lnTo>
                  <a:lnTo>
                    <a:pt x="12495" y="14491"/>
                  </a:lnTo>
                  <a:lnTo>
                    <a:pt x="12860" y="14175"/>
                  </a:lnTo>
                  <a:lnTo>
                    <a:pt x="13201" y="13810"/>
                  </a:lnTo>
                  <a:lnTo>
                    <a:pt x="13518" y="13420"/>
                  </a:lnTo>
                  <a:lnTo>
                    <a:pt x="13834" y="13030"/>
                  </a:lnTo>
                  <a:lnTo>
                    <a:pt x="14102" y="12616"/>
                  </a:lnTo>
                  <a:lnTo>
                    <a:pt x="14346" y="12178"/>
                  </a:lnTo>
                  <a:lnTo>
                    <a:pt x="14565" y="11715"/>
                  </a:lnTo>
                  <a:lnTo>
                    <a:pt x="14760" y="11252"/>
                  </a:lnTo>
                  <a:lnTo>
                    <a:pt x="14906" y="10765"/>
                  </a:lnTo>
                  <a:lnTo>
                    <a:pt x="15028" y="10254"/>
                  </a:lnTo>
                  <a:lnTo>
                    <a:pt x="15125" y="9742"/>
                  </a:lnTo>
                  <a:lnTo>
                    <a:pt x="15174" y="9231"/>
                  </a:lnTo>
                  <a:lnTo>
                    <a:pt x="15198" y="8695"/>
                  </a:lnTo>
                  <a:lnTo>
                    <a:pt x="15198" y="8695"/>
                  </a:lnTo>
                  <a:lnTo>
                    <a:pt x="15174" y="8159"/>
                  </a:lnTo>
                  <a:lnTo>
                    <a:pt x="15125" y="7648"/>
                  </a:lnTo>
                  <a:lnTo>
                    <a:pt x="15028" y="7161"/>
                  </a:lnTo>
                  <a:lnTo>
                    <a:pt x="14906" y="6674"/>
                  </a:lnTo>
                  <a:lnTo>
                    <a:pt x="14736" y="6235"/>
                  </a:lnTo>
                  <a:lnTo>
                    <a:pt x="14565" y="5797"/>
                  </a:lnTo>
                  <a:lnTo>
                    <a:pt x="14346" y="5383"/>
                  </a:lnTo>
                  <a:lnTo>
                    <a:pt x="14102" y="4993"/>
                  </a:lnTo>
                  <a:lnTo>
                    <a:pt x="13810" y="4603"/>
                  </a:lnTo>
                  <a:lnTo>
                    <a:pt x="13518" y="4262"/>
                  </a:lnTo>
                  <a:lnTo>
                    <a:pt x="13177" y="3946"/>
                  </a:lnTo>
                  <a:lnTo>
                    <a:pt x="12836" y="3629"/>
                  </a:lnTo>
                  <a:lnTo>
                    <a:pt x="12471" y="3361"/>
                  </a:lnTo>
                  <a:lnTo>
                    <a:pt x="12056" y="3093"/>
                  </a:lnTo>
                  <a:lnTo>
                    <a:pt x="11642" y="2850"/>
                  </a:lnTo>
                  <a:lnTo>
                    <a:pt x="11228" y="2655"/>
                  </a:lnTo>
                  <a:lnTo>
                    <a:pt x="11228" y="2655"/>
                  </a:lnTo>
                  <a:lnTo>
                    <a:pt x="11034" y="2582"/>
                  </a:lnTo>
                  <a:lnTo>
                    <a:pt x="10863" y="2533"/>
                  </a:lnTo>
                  <a:lnTo>
                    <a:pt x="10668" y="2509"/>
                  </a:lnTo>
                  <a:lnTo>
                    <a:pt x="10498" y="2484"/>
                  </a:lnTo>
                  <a:lnTo>
                    <a:pt x="10084" y="2484"/>
                  </a:lnTo>
                  <a:lnTo>
                    <a:pt x="9670" y="2509"/>
                  </a:lnTo>
                  <a:lnTo>
                    <a:pt x="8817" y="2606"/>
                  </a:lnTo>
                  <a:lnTo>
                    <a:pt x="8403" y="2655"/>
                  </a:lnTo>
                  <a:lnTo>
                    <a:pt x="7965" y="2679"/>
                  </a:lnTo>
                  <a:lnTo>
                    <a:pt x="7965" y="2679"/>
                  </a:lnTo>
                  <a:lnTo>
                    <a:pt x="6357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49"/>
            <p:cNvSpPr/>
            <p:nvPr/>
          </p:nvSpPr>
          <p:spPr>
            <a:xfrm>
              <a:off x="4031000" y="5150500"/>
              <a:ext cx="54200" cy="61525"/>
            </a:xfrm>
            <a:custGeom>
              <a:avLst/>
              <a:gdLst/>
              <a:ahLst/>
              <a:cxnLst/>
              <a:rect l="l" t="t" r="r" b="b"/>
              <a:pathLst>
                <a:path w="2168" h="2461" fill="none" extrusionOk="0">
                  <a:moveTo>
                    <a:pt x="2168" y="1"/>
                  </a:moveTo>
                  <a:lnTo>
                    <a:pt x="2168" y="1"/>
                  </a:lnTo>
                  <a:lnTo>
                    <a:pt x="1900" y="49"/>
                  </a:lnTo>
                  <a:lnTo>
                    <a:pt x="1656" y="123"/>
                  </a:lnTo>
                  <a:lnTo>
                    <a:pt x="1437" y="220"/>
                  </a:lnTo>
                  <a:lnTo>
                    <a:pt x="1218" y="342"/>
                  </a:lnTo>
                  <a:lnTo>
                    <a:pt x="1048" y="488"/>
                  </a:lnTo>
                  <a:lnTo>
                    <a:pt x="877" y="634"/>
                  </a:lnTo>
                  <a:lnTo>
                    <a:pt x="731" y="780"/>
                  </a:lnTo>
                  <a:lnTo>
                    <a:pt x="585" y="951"/>
                  </a:lnTo>
                  <a:lnTo>
                    <a:pt x="487" y="1121"/>
                  </a:lnTo>
                  <a:lnTo>
                    <a:pt x="366" y="1316"/>
                  </a:lnTo>
                  <a:lnTo>
                    <a:pt x="220" y="1681"/>
                  </a:lnTo>
                  <a:lnTo>
                    <a:pt x="98" y="2071"/>
                  </a:lnTo>
                  <a:lnTo>
                    <a:pt x="0" y="246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92" name="Google Shape;1192;p49"/>
          <p:cNvGrpSpPr/>
          <p:nvPr/>
        </p:nvGrpSpPr>
        <p:grpSpPr>
          <a:xfrm>
            <a:off x="4674871" y="4222636"/>
            <a:ext cx="366175" cy="199320"/>
            <a:chOff x="5937975" y="5081700"/>
            <a:chExt cx="481050" cy="261850"/>
          </a:xfrm>
        </p:grpSpPr>
        <p:sp>
          <p:nvSpPr>
            <p:cNvPr id="1193" name="Google Shape;1193;p49"/>
            <p:cNvSpPr/>
            <p:nvPr/>
          </p:nvSpPr>
          <p:spPr>
            <a:xfrm>
              <a:off x="6104200" y="5081700"/>
              <a:ext cx="314825" cy="215575"/>
            </a:xfrm>
            <a:custGeom>
              <a:avLst/>
              <a:gdLst/>
              <a:ahLst/>
              <a:cxnLst/>
              <a:rect l="l" t="t" r="r" b="b"/>
              <a:pathLst>
                <a:path w="12593" h="8623" fill="none" extrusionOk="0">
                  <a:moveTo>
                    <a:pt x="5481" y="8622"/>
                  </a:moveTo>
                  <a:lnTo>
                    <a:pt x="5481" y="8622"/>
                  </a:lnTo>
                  <a:lnTo>
                    <a:pt x="6017" y="8574"/>
                  </a:lnTo>
                  <a:lnTo>
                    <a:pt x="6382" y="8525"/>
                  </a:lnTo>
                  <a:lnTo>
                    <a:pt x="6796" y="8452"/>
                  </a:lnTo>
                  <a:lnTo>
                    <a:pt x="7234" y="8354"/>
                  </a:lnTo>
                  <a:lnTo>
                    <a:pt x="7697" y="8257"/>
                  </a:lnTo>
                  <a:lnTo>
                    <a:pt x="8184" y="8086"/>
                  </a:lnTo>
                  <a:lnTo>
                    <a:pt x="8671" y="7892"/>
                  </a:lnTo>
                  <a:lnTo>
                    <a:pt x="9134" y="7648"/>
                  </a:lnTo>
                  <a:lnTo>
                    <a:pt x="9353" y="7526"/>
                  </a:lnTo>
                  <a:lnTo>
                    <a:pt x="9597" y="7356"/>
                  </a:lnTo>
                  <a:lnTo>
                    <a:pt x="9792" y="7185"/>
                  </a:lnTo>
                  <a:lnTo>
                    <a:pt x="9986" y="7015"/>
                  </a:lnTo>
                  <a:lnTo>
                    <a:pt x="10181" y="6820"/>
                  </a:lnTo>
                  <a:lnTo>
                    <a:pt x="10376" y="6601"/>
                  </a:lnTo>
                  <a:lnTo>
                    <a:pt x="10522" y="6357"/>
                  </a:lnTo>
                  <a:lnTo>
                    <a:pt x="10668" y="6114"/>
                  </a:lnTo>
                  <a:lnTo>
                    <a:pt x="10814" y="5846"/>
                  </a:lnTo>
                  <a:lnTo>
                    <a:pt x="10912" y="5554"/>
                  </a:lnTo>
                  <a:lnTo>
                    <a:pt x="11009" y="5261"/>
                  </a:lnTo>
                  <a:lnTo>
                    <a:pt x="11082" y="4945"/>
                  </a:lnTo>
                  <a:lnTo>
                    <a:pt x="11131" y="4579"/>
                  </a:lnTo>
                  <a:lnTo>
                    <a:pt x="11155" y="4214"/>
                  </a:lnTo>
                  <a:lnTo>
                    <a:pt x="11155" y="4214"/>
                  </a:lnTo>
                  <a:lnTo>
                    <a:pt x="11155" y="3873"/>
                  </a:lnTo>
                  <a:lnTo>
                    <a:pt x="11131" y="3435"/>
                  </a:lnTo>
                  <a:lnTo>
                    <a:pt x="11131" y="2972"/>
                  </a:lnTo>
                  <a:lnTo>
                    <a:pt x="11131" y="2753"/>
                  </a:lnTo>
                  <a:lnTo>
                    <a:pt x="11180" y="2582"/>
                  </a:lnTo>
                  <a:lnTo>
                    <a:pt x="12032" y="2607"/>
                  </a:lnTo>
                  <a:lnTo>
                    <a:pt x="11594" y="2120"/>
                  </a:lnTo>
                  <a:lnTo>
                    <a:pt x="11594" y="2120"/>
                  </a:lnTo>
                  <a:lnTo>
                    <a:pt x="11764" y="2046"/>
                  </a:lnTo>
                  <a:lnTo>
                    <a:pt x="11935" y="1973"/>
                  </a:lnTo>
                  <a:lnTo>
                    <a:pt x="12300" y="1827"/>
                  </a:lnTo>
                  <a:lnTo>
                    <a:pt x="12568" y="1730"/>
                  </a:lnTo>
                  <a:lnTo>
                    <a:pt x="12592" y="1681"/>
                  </a:lnTo>
                  <a:lnTo>
                    <a:pt x="12592" y="1657"/>
                  </a:lnTo>
                  <a:lnTo>
                    <a:pt x="12568" y="1632"/>
                  </a:lnTo>
                  <a:lnTo>
                    <a:pt x="12568" y="1632"/>
                  </a:lnTo>
                  <a:lnTo>
                    <a:pt x="12203" y="1511"/>
                  </a:lnTo>
                  <a:lnTo>
                    <a:pt x="11789" y="1389"/>
                  </a:lnTo>
                  <a:lnTo>
                    <a:pt x="11302" y="1267"/>
                  </a:lnTo>
                  <a:lnTo>
                    <a:pt x="11302" y="1267"/>
                  </a:lnTo>
                  <a:lnTo>
                    <a:pt x="11082" y="1024"/>
                  </a:lnTo>
                  <a:lnTo>
                    <a:pt x="10863" y="780"/>
                  </a:lnTo>
                  <a:lnTo>
                    <a:pt x="10547" y="512"/>
                  </a:lnTo>
                  <a:lnTo>
                    <a:pt x="10352" y="390"/>
                  </a:lnTo>
                  <a:lnTo>
                    <a:pt x="10157" y="269"/>
                  </a:lnTo>
                  <a:lnTo>
                    <a:pt x="9938" y="171"/>
                  </a:lnTo>
                  <a:lnTo>
                    <a:pt x="9719" y="98"/>
                  </a:lnTo>
                  <a:lnTo>
                    <a:pt x="9475" y="25"/>
                  </a:lnTo>
                  <a:lnTo>
                    <a:pt x="9231" y="1"/>
                  </a:lnTo>
                  <a:lnTo>
                    <a:pt x="8964" y="25"/>
                  </a:lnTo>
                  <a:lnTo>
                    <a:pt x="8696" y="74"/>
                  </a:lnTo>
                  <a:lnTo>
                    <a:pt x="8696" y="74"/>
                  </a:lnTo>
                  <a:lnTo>
                    <a:pt x="8501" y="122"/>
                  </a:lnTo>
                  <a:lnTo>
                    <a:pt x="8306" y="171"/>
                  </a:lnTo>
                  <a:lnTo>
                    <a:pt x="8111" y="269"/>
                  </a:lnTo>
                  <a:lnTo>
                    <a:pt x="7916" y="366"/>
                  </a:lnTo>
                  <a:lnTo>
                    <a:pt x="7746" y="488"/>
                  </a:lnTo>
                  <a:lnTo>
                    <a:pt x="7575" y="610"/>
                  </a:lnTo>
                  <a:lnTo>
                    <a:pt x="7405" y="756"/>
                  </a:lnTo>
                  <a:lnTo>
                    <a:pt x="7283" y="926"/>
                  </a:lnTo>
                  <a:lnTo>
                    <a:pt x="7137" y="1097"/>
                  </a:lnTo>
                  <a:lnTo>
                    <a:pt x="7039" y="1267"/>
                  </a:lnTo>
                  <a:lnTo>
                    <a:pt x="6942" y="1462"/>
                  </a:lnTo>
                  <a:lnTo>
                    <a:pt x="6845" y="1657"/>
                  </a:lnTo>
                  <a:lnTo>
                    <a:pt x="6796" y="1876"/>
                  </a:lnTo>
                  <a:lnTo>
                    <a:pt x="6747" y="2095"/>
                  </a:lnTo>
                  <a:lnTo>
                    <a:pt x="6723" y="2339"/>
                  </a:lnTo>
                  <a:lnTo>
                    <a:pt x="6723" y="2558"/>
                  </a:lnTo>
                  <a:lnTo>
                    <a:pt x="1" y="4360"/>
                  </a:lnTo>
                  <a:lnTo>
                    <a:pt x="1" y="4360"/>
                  </a:lnTo>
                  <a:lnTo>
                    <a:pt x="318" y="4579"/>
                  </a:lnTo>
                  <a:lnTo>
                    <a:pt x="634" y="4799"/>
                  </a:lnTo>
                  <a:lnTo>
                    <a:pt x="951" y="5018"/>
                  </a:lnTo>
                  <a:lnTo>
                    <a:pt x="1267" y="5188"/>
                  </a:lnTo>
                  <a:lnTo>
                    <a:pt x="1608" y="5359"/>
                  </a:lnTo>
                  <a:lnTo>
                    <a:pt x="1925" y="5481"/>
                  </a:lnTo>
                  <a:lnTo>
                    <a:pt x="2266" y="5602"/>
                  </a:lnTo>
                  <a:lnTo>
                    <a:pt x="2583" y="5724"/>
                  </a:lnTo>
                  <a:lnTo>
                    <a:pt x="2923" y="5797"/>
                  </a:lnTo>
                  <a:lnTo>
                    <a:pt x="3264" y="5846"/>
                  </a:lnTo>
                  <a:lnTo>
                    <a:pt x="3581" y="5895"/>
                  </a:lnTo>
                  <a:lnTo>
                    <a:pt x="3922" y="5919"/>
                  </a:lnTo>
                  <a:lnTo>
                    <a:pt x="4263" y="5919"/>
                  </a:lnTo>
                  <a:lnTo>
                    <a:pt x="4604" y="5895"/>
                  </a:lnTo>
                  <a:lnTo>
                    <a:pt x="4945" y="5846"/>
                  </a:lnTo>
                  <a:lnTo>
                    <a:pt x="5286" y="5797"/>
                  </a:lnTo>
                  <a:lnTo>
                    <a:pt x="5286" y="5797"/>
                  </a:lnTo>
                  <a:lnTo>
                    <a:pt x="5603" y="5700"/>
                  </a:lnTo>
                  <a:lnTo>
                    <a:pt x="5919" y="5627"/>
                  </a:lnTo>
                  <a:lnTo>
                    <a:pt x="6455" y="5407"/>
                  </a:lnTo>
                  <a:lnTo>
                    <a:pt x="6942" y="5188"/>
                  </a:lnTo>
                  <a:lnTo>
                    <a:pt x="7356" y="4969"/>
                  </a:lnTo>
                  <a:lnTo>
                    <a:pt x="7697" y="4750"/>
                  </a:lnTo>
                  <a:lnTo>
                    <a:pt x="7941" y="4579"/>
                  </a:lnTo>
                  <a:lnTo>
                    <a:pt x="8160" y="4409"/>
                  </a:lnTo>
                  <a:lnTo>
                    <a:pt x="8160" y="4409"/>
                  </a:lnTo>
                  <a:lnTo>
                    <a:pt x="8233" y="4360"/>
                  </a:lnTo>
                  <a:lnTo>
                    <a:pt x="8330" y="4336"/>
                  </a:lnTo>
                  <a:lnTo>
                    <a:pt x="8428" y="4360"/>
                  </a:lnTo>
                  <a:lnTo>
                    <a:pt x="8501" y="4409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49"/>
            <p:cNvSpPr/>
            <p:nvPr/>
          </p:nvSpPr>
          <p:spPr>
            <a:xfrm>
              <a:off x="5937975" y="5210175"/>
              <a:ext cx="333700" cy="133375"/>
            </a:xfrm>
            <a:custGeom>
              <a:avLst/>
              <a:gdLst/>
              <a:ahLst/>
              <a:cxnLst/>
              <a:rect l="l" t="t" r="r" b="b"/>
              <a:pathLst>
                <a:path w="13348" h="5335" fill="none" extrusionOk="0">
                  <a:moveTo>
                    <a:pt x="7819" y="1"/>
                  </a:moveTo>
                  <a:lnTo>
                    <a:pt x="318" y="2533"/>
                  </a:lnTo>
                  <a:lnTo>
                    <a:pt x="318" y="2533"/>
                  </a:lnTo>
                  <a:lnTo>
                    <a:pt x="245" y="2582"/>
                  </a:lnTo>
                  <a:lnTo>
                    <a:pt x="147" y="2631"/>
                  </a:lnTo>
                  <a:lnTo>
                    <a:pt x="98" y="2704"/>
                  </a:lnTo>
                  <a:lnTo>
                    <a:pt x="50" y="2777"/>
                  </a:lnTo>
                  <a:lnTo>
                    <a:pt x="1" y="2874"/>
                  </a:lnTo>
                  <a:lnTo>
                    <a:pt x="1" y="2972"/>
                  </a:lnTo>
                  <a:lnTo>
                    <a:pt x="1" y="3045"/>
                  </a:lnTo>
                  <a:lnTo>
                    <a:pt x="25" y="3142"/>
                  </a:lnTo>
                  <a:lnTo>
                    <a:pt x="25" y="3142"/>
                  </a:lnTo>
                  <a:lnTo>
                    <a:pt x="98" y="3288"/>
                  </a:lnTo>
                  <a:lnTo>
                    <a:pt x="196" y="3386"/>
                  </a:lnTo>
                  <a:lnTo>
                    <a:pt x="318" y="3459"/>
                  </a:lnTo>
                  <a:lnTo>
                    <a:pt x="488" y="3483"/>
                  </a:lnTo>
                  <a:lnTo>
                    <a:pt x="488" y="3483"/>
                  </a:lnTo>
                  <a:lnTo>
                    <a:pt x="610" y="3459"/>
                  </a:lnTo>
                  <a:lnTo>
                    <a:pt x="269" y="3629"/>
                  </a:lnTo>
                  <a:lnTo>
                    <a:pt x="269" y="3629"/>
                  </a:lnTo>
                  <a:lnTo>
                    <a:pt x="171" y="3678"/>
                  </a:lnTo>
                  <a:lnTo>
                    <a:pt x="123" y="3751"/>
                  </a:lnTo>
                  <a:lnTo>
                    <a:pt x="50" y="3824"/>
                  </a:lnTo>
                  <a:lnTo>
                    <a:pt x="25" y="3922"/>
                  </a:lnTo>
                  <a:lnTo>
                    <a:pt x="1" y="3995"/>
                  </a:lnTo>
                  <a:lnTo>
                    <a:pt x="1" y="4092"/>
                  </a:lnTo>
                  <a:lnTo>
                    <a:pt x="1" y="4190"/>
                  </a:lnTo>
                  <a:lnTo>
                    <a:pt x="50" y="4287"/>
                  </a:lnTo>
                  <a:lnTo>
                    <a:pt x="50" y="4287"/>
                  </a:lnTo>
                  <a:lnTo>
                    <a:pt x="123" y="4409"/>
                  </a:lnTo>
                  <a:lnTo>
                    <a:pt x="220" y="4482"/>
                  </a:lnTo>
                  <a:lnTo>
                    <a:pt x="342" y="4531"/>
                  </a:lnTo>
                  <a:lnTo>
                    <a:pt x="488" y="4555"/>
                  </a:lnTo>
                  <a:lnTo>
                    <a:pt x="488" y="4555"/>
                  </a:lnTo>
                  <a:lnTo>
                    <a:pt x="586" y="4555"/>
                  </a:lnTo>
                  <a:lnTo>
                    <a:pt x="683" y="4506"/>
                  </a:lnTo>
                  <a:lnTo>
                    <a:pt x="853" y="4433"/>
                  </a:lnTo>
                  <a:lnTo>
                    <a:pt x="853" y="4433"/>
                  </a:lnTo>
                  <a:lnTo>
                    <a:pt x="780" y="4555"/>
                  </a:lnTo>
                  <a:lnTo>
                    <a:pt x="756" y="4701"/>
                  </a:lnTo>
                  <a:lnTo>
                    <a:pt x="780" y="4847"/>
                  </a:lnTo>
                  <a:lnTo>
                    <a:pt x="829" y="4993"/>
                  </a:lnTo>
                  <a:lnTo>
                    <a:pt x="829" y="4993"/>
                  </a:lnTo>
                  <a:lnTo>
                    <a:pt x="926" y="5091"/>
                  </a:lnTo>
                  <a:lnTo>
                    <a:pt x="1024" y="5139"/>
                  </a:lnTo>
                  <a:lnTo>
                    <a:pt x="1121" y="5188"/>
                  </a:lnTo>
                  <a:lnTo>
                    <a:pt x="1243" y="5212"/>
                  </a:lnTo>
                  <a:lnTo>
                    <a:pt x="1243" y="5212"/>
                  </a:lnTo>
                  <a:lnTo>
                    <a:pt x="1389" y="5188"/>
                  </a:lnTo>
                  <a:lnTo>
                    <a:pt x="1511" y="5115"/>
                  </a:lnTo>
                  <a:lnTo>
                    <a:pt x="6065" y="2144"/>
                  </a:lnTo>
                  <a:lnTo>
                    <a:pt x="6065" y="2144"/>
                  </a:lnTo>
                  <a:lnTo>
                    <a:pt x="6528" y="2363"/>
                  </a:lnTo>
                  <a:lnTo>
                    <a:pt x="7088" y="2582"/>
                  </a:lnTo>
                  <a:lnTo>
                    <a:pt x="7770" y="2826"/>
                  </a:lnTo>
                  <a:lnTo>
                    <a:pt x="8501" y="3045"/>
                  </a:lnTo>
                  <a:lnTo>
                    <a:pt x="9280" y="3240"/>
                  </a:lnTo>
                  <a:lnTo>
                    <a:pt x="10060" y="3386"/>
                  </a:lnTo>
                  <a:lnTo>
                    <a:pt x="10425" y="3435"/>
                  </a:lnTo>
                  <a:lnTo>
                    <a:pt x="10790" y="3483"/>
                  </a:lnTo>
                  <a:lnTo>
                    <a:pt x="11156" y="3483"/>
                  </a:lnTo>
                  <a:lnTo>
                    <a:pt x="11497" y="3483"/>
                  </a:lnTo>
                  <a:lnTo>
                    <a:pt x="12178" y="5188"/>
                  </a:lnTo>
                  <a:lnTo>
                    <a:pt x="12178" y="5188"/>
                  </a:lnTo>
                  <a:lnTo>
                    <a:pt x="12227" y="5237"/>
                  </a:lnTo>
                  <a:lnTo>
                    <a:pt x="12276" y="5286"/>
                  </a:lnTo>
                  <a:lnTo>
                    <a:pt x="12349" y="5310"/>
                  </a:lnTo>
                  <a:lnTo>
                    <a:pt x="12422" y="5334"/>
                  </a:lnTo>
                  <a:lnTo>
                    <a:pt x="13347" y="5334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49"/>
            <p:cNvSpPr/>
            <p:nvPr/>
          </p:nvSpPr>
          <p:spPr>
            <a:xfrm>
              <a:off x="6352025" y="5109100"/>
              <a:ext cx="19500" cy="18900"/>
            </a:xfrm>
            <a:custGeom>
              <a:avLst/>
              <a:gdLst/>
              <a:ahLst/>
              <a:cxnLst/>
              <a:rect l="l" t="t" r="r" b="b"/>
              <a:pathLst>
                <a:path w="780" h="756" extrusionOk="0">
                  <a:moveTo>
                    <a:pt x="317" y="1"/>
                  </a:moveTo>
                  <a:lnTo>
                    <a:pt x="244" y="25"/>
                  </a:lnTo>
                  <a:lnTo>
                    <a:pt x="122" y="98"/>
                  </a:lnTo>
                  <a:lnTo>
                    <a:pt x="49" y="220"/>
                  </a:lnTo>
                  <a:lnTo>
                    <a:pt x="25" y="293"/>
                  </a:lnTo>
                  <a:lnTo>
                    <a:pt x="0" y="390"/>
                  </a:lnTo>
                  <a:lnTo>
                    <a:pt x="25" y="463"/>
                  </a:lnTo>
                  <a:lnTo>
                    <a:pt x="49" y="536"/>
                  </a:lnTo>
                  <a:lnTo>
                    <a:pt x="122" y="658"/>
                  </a:lnTo>
                  <a:lnTo>
                    <a:pt x="244" y="731"/>
                  </a:lnTo>
                  <a:lnTo>
                    <a:pt x="317" y="756"/>
                  </a:lnTo>
                  <a:lnTo>
                    <a:pt x="463" y="756"/>
                  </a:lnTo>
                  <a:lnTo>
                    <a:pt x="536" y="731"/>
                  </a:lnTo>
                  <a:lnTo>
                    <a:pt x="658" y="658"/>
                  </a:lnTo>
                  <a:lnTo>
                    <a:pt x="755" y="536"/>
                  </a:lnTo>
                  <a:lnTo>
                    <a:pt x="780" y="463"/>
                  </a:lnTo>
                  <a:lnTo>
                    <a:pt x="780" y="390"/>
                  </a:lnTo>
                  <a:lnTo>
                    <a:pt x="780" y="293"/>
                  </a:lnTo>
                  <a:lnTo>
                    <a:pt x="755" y="220"/>
                  </a:lnTo>
                  <a:lnTo>
                    <a:pt x="658" y="98"/>
                  </a:lnTo>
                  <a:lnTo>
                    <a:pt x="536" y="25"/>
                  </a:lnTo>
                  <a:lnTo>
                    <a:pt x="463" y="1"/>
                  </a:lnTo>
                  <a:close/>
                </a:path>
              </a:pathLst>
            </a:cu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96" name="Google Shape;1196;p49"/>
          <p:cNvGrpSpPr/>
          <p:nvPr/>
        </p:nvGrpSpPr>
        <p:grpSpPr>
          <a:xfrm>
            <a:off x="5234752" y="4184177"/>
            <a:ext cx="262804" cy="302196"/>
            <a:chOff x="6673500" y="5031175"/>
            <a:chExt cx="345250" cy="397000"/>
          </a:xfrm>
        </p:grpSpPr>
        <p:sp>
          <p:nvSpPr>
            <p:cNvPr id="1197" name="Google Shape;1197;p49"/>
            <p:cNvSpPr/>
            <p:nvPr/>
          </p:nvSpPr>
          <p:spPr>
            <a:xfrm>
              <a:off x="6731950" y="5031175"/>
              <a:ext cx="105375" cy="147375"/>
            </a:xfrm>
            <a:custGeom>
              <a:avLst/>
              <a:gdLst/>
              <a:ahLst/>
              <a:cxnLst/>
              <a:rect l="l" t="t" r="r" b="b"/>
              <a:pathLst>
                <a:path w="4215" h="5895" fill="none" extrusionOk="0">
                  <a:moveTo>
                    <a:pt x="2436" y="5894"/>
                  </a:moveTo>
                  <a:lnTo>
                    <a:pt x="2436" y="5894"/>
                  </a:lnTo>
                  <a:lnTo>
                    <a:pt x="2656" y="5845"/>
                  </a:lnTo>
                  <a:lnTo>
                    <a:pt x="2850" y="5772"/>
                  </a:lnTo>
                  <a:lnTo>
                    <a:pt x="3045" y="5699"/>
                  </a:lnTo>
                  <a:lnTo>
                    <a:pt x="3216" y="5577"/>
                  </a:lnTo>
                  <a:lnTo>
                    <a:pt x="3386" y="5456"/>
                  </a:lnTo>
                  <a:lnTo>
                    <a:pt x="3532" y="5285"/>
                  </a:lnTo>
                  <a:lnTo>
                    <a:pt x="3678" y="5115"/>
                  </a:lnTo>
                  <a:lnTo>
                    <a:pt x="3800" y="4920"/>
                  </a:lnTo>
                  <a:lnTo>
                    <a:pt x="3922" y="4725"/>
                  </a:lnTo>
                  <a:lnTo>
                    <a:pt x="4019" y="4506"/>
                  </a:lnTo>
                  <a:lnTo>
                    <a:pt x="4092" y="4262"/>
                  </a:lnTo>
                  <a:lnTo>
                    <a:pt x="4141" y="4019"/>
                  </a:lnTo>
                  <a:lnTo>
                    <a:pt x="4190" y="3775"/>
                  </a:lnTo>
                  <a:lnTo>
                    <a:pt x="4214" y="3507"/>
                  </a:lnTo>
                  <a:lnTo>
                    <a:pt x="4190" y="3239"/>
                  </a:lnTo>
                  <a:lnTo>
                    <a:pt x="4166" y="2971"/>
                  </a:lnTo>
                  <a:lnTo>
                    <a:pt x="4166" y="2971"/>
                  </a:lnTo>
                  <a:lnTo>
                    <a:pt x="4044" y="1876"/>
                  </a:lnTo>
                  <a:lnTo>
                    <a:pt x="3946" y="1364"/>
                  </a:lnTo>
                  <a:lnTo>
                    <a:pt x="3825" y="901"/>
                  </a:lnTo>
                  <a:lnTo>
                    <a:pt x="3727" y="682"/>
                  </a:lnTo>
                  <a:lnTo>
                    <a:pt x="3654" y="512"/>
                  </a:lnTo>
                  <a:lnTo>
                    <a:pt x="3532" y="341"/>
                  </a:lnTo>
                  <a:lnTo>
                    <a:pt x="3411" y="219"/>
                  </a:lnTo>
                  <a:lnTo>
                    <a:pt x="3264" y="122"/>
                  </a:lnTo>
                  <a:lnTo>
                    <a:pt x="3118" y="49"/>
                  </a:lnTo>
                  <a:lnTo>
                    <a:pt x="2923" y="0"/>
                  </a:lnTo>
                  <a:lnTo>
                    <a:pt x="2729" y="25"/>
                  </a:lnTo>
                  <a:lnTo>
                    <a:pt x="2729" y="25"/>
                  </a:lnTo>
                  <a:lnTo>
                    <a:pt x="2509" y="73"/>
                  </a:lnTo>
                  <a:lnTo>
                    <a:pt x="2266" y="146"/>
                  </a:lnTo>
                  <a:lnTo>
                    <a:pt x="2022" y="268"/>
                  </a:lnTo>
                  <a:lnTo>
                    <a:pt x="1779" y="414"/>
                  </a:lnTo>
                  <a:lnTo>
                    <a:pt x="1535" y="609"/>
                  </a:lnTo>
                  <a:lnTo>
                    <a:pt x="1316" y="804"/>
                  </a:lnTo>
                  <a:lnTo>
                    <a:pt x="1072" y="1023"/>
                  </a:lnTo>
                  <a:lnTo>
                    <a:pt x="853" y="1267"/>
                  </a:lnTo>
                  <a:lnTo>
                    <a:pt x="658" y="1535"/>
                  </a:lnTo>
                  <a:lnTo>
                    <a:pt x="488" y="1802"/>
                  </a:lnTo>
                  <a:lnTo>
                    <a:pt x="317" y="2095"/>
                  </a:lnTo>
                  <a:lnTo>
                    <a:pt x="196" y="2363"/>
                  </a:lnTo>
                  <a:lnTo>
                    <a:pt x="98" y="2655"/>
                  </a:lnTo>
                  <a:lnTo>
                    <a:pt x="25" y="2947"/>
                  </a:lnTo>
                  <a:lnTo>
                    <a:pt x="1" y="3239"/>
                  </a:lnTo>
                  <a:lnTo>
                    <a:pt x="1" y="3507"/>
                  </a:lnTo>
                  <a:lnTo>
                    <a:pt x="1" y="3507"/>
                  </a:lnTo>
                  <a:lnTo>
                    <a:pt x="50" y="3775"/>
                  </a:lnTo>
                  <a:lnTo>
                    <a:pt x="123" y="4043"/>
                  </a:lnTo>
                  <a:lnTo>
                    <a:pt x="196" y="4287"/>
                  </a:lnTo>
                  <a:lnTo>
                    <a:pt x="293" y="4530"/>
                  </a:lnTo>
                  <a:lnTo>
                    <a:pt x="415" y="4749"/>
                  </a:lnTo>
                  <a:lnTo>
                    <a:pt x="561" y="4944"/>
                  </a:lnTo>
                  <a:lnTo>
                    <a:pt x="707" y="5139"/>
                  </a:lnTo>
                  <a:lnTo>
                    <a:pt x="853" y="5310"/>
                  </a:lnTo>
                  <a:lnTo>
                    <a:pt x="1024" y="5456"/>
                  </a:lnTo>
                  <a:lnTo>
                    <a:pt x="1219" y="5602"/>
                  </a:lnTo>
                  <a:lnTo>
                    <a:pt x="1389" y="5699"/>
                  </a:lnTo>
                  <a:lnTo>
                    <a:pt x="1584" y="5797"/>
                  </a:lnTo>
                  <a:lnTo>
                    <a:pt x="1803" y="5845"/>
                  </a:lnTo>
                  <a:lnTo>
                    <a:pt x="1998" y="5894"/>
                  </a:lnTo>
                  <a:lnTo>
                    <a:pt x="2217" y="5894"/>
                  </a:lnTo>
                  <a:lnTo>
                    <a:pt x="2436" y="5894"/>
                  </a:lnTo>
                  <a:lnTo>
                    <a:pt x="2436" y="5894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49"/>
            <p:cNvSpPr/>
            <p:nvPr/>
          </p:nvSpPr>
          <p:spPr>
            <a:xfrm>
              <a:off x="6673500" y="5146850"/>
              <a:ext cx="84050" cy="116925"/>
            </a:xfrm>
            <a:custGeom>
              <a:avLst/>
              <a:gdLst/>
              <a:ahLst/>
              <a:cxnLst/>
              <a:rect l="l" t="t" r="r" b="b"/>
              <a:pathLst>
                <a:path w="3362" h="4677" fill="none" extrusionOk="0">
                  <a:moveTo>
                    <a:pt x="2875" y="4579"/>
                  </a:moveTo>
                  <a:lnTo>
                    <a:pt x="2875" y="4579"/>
                  </a:lnTo>
                  <a:lnTo>
                    <a:pt x="3021" y="4482"/>
                  </a:lnTo>
                  <a:lnTo>
                    <a:pt x="3143" y="4385"/>
                  </a:lnTo>
                  <a:lnTo>
                    <a:pt x="3240" y="4287"/>
                  </a:lnTo>
                  <a:lnTo>
                    <a:pt x="3313" y="4141"/>
                  </a:lnTo>
                  <a:lnTo>
                    <a:pt x="3362" y="3995"/>
                  </a:lnTo>
                  <a:lnTo>
                    <a:pt x="3362" y="3849"/>
                  </a:lnTo>
                  <a:lnTo>
                    <a:pt x="3362" y="3678"/>
                  </a:lnTo>
                  <a:lnTo>
                    <a:pt x="3337" y="3508"/>
                  </a:lnTo>
                  <a:lnTo>
                    <a:pt x="3240" y="3118"/>
                  </a:lnTo>
                  <a:lnTo>
                    <a:pt x="3069" y="2704"/>
                  </a:lnTo>
                  <a:lnTo>
                    <a:pt x="2704" y="1803"/>
                  </a:lnTo>
                  <a:lnTo>
                    <a:pt x="2704" y="1803"/>
                  </a:lnTo>
                  <a:lnTo>
                    <a:pt x="2363" y="950"/>
                  </a:lnTo>
                  <a:lnTo>
                    <a:pt x="2193" y="609"/>
                  </a:lnTo>
                  <a:lnTo>
                    <a:pt x="2022" y="342"/>
                  </a:lnTo>
                  <a:lnTo>
                    <a:pt x="1949" y="220"/>
                  </a:lnTo>
                  <a:lnTo>
                    <a:pt x="1852" y="122"/>
                  </a:lnTo>
                  <a:lnTo>
                    <a:pt x="1730" y="74"/>
                  </a:lnTo>
                  <a:lnTo>
                    <a:pt x="1633" y="25"/>
                  </a:lnTo>
                  <a:lnTo>
                    <a:pt x="1486" y="1"/>
                  </a:lnTo>
                  <a:lnTo>
                    <a:pt x="1365" y="1"/>
                  </a:lnTo>
                  <a:lnTo>
                    <a:pt x="1194" y="25"/>
                  </a:lnTo>
                  <a:lnTo>
                    <a:pt x="1024" y="98"/>
                  </a:lnTo>
                  <a:lnTo>
                    <a:pt x="1024" y="98"/>
                  </a:lnTo>
                  <a:lnTo>
                    <a:pt x="853" y="171"/>
                  </a:lnTo>
                  <a:lnTo>
                    <a:pt x="707" y="269"/>
                  </a:lnTo>
                  <a:lnTo>
                    <a:pt x="561" y="390"/>
                  </a:lnTo>
                  <a:lnTo>
                    <a:pt x="439" y="536"/>
                  </a:lnTo>
                  <a:lnTo>
                    <a:pt x="317" y="683"/>
                  </a:lnTo>
                  <a:lnTo>
                    <a:pt x="220" y="853"/>
                  </a:lnTo>
                  <a:lnTo>
                    <a:pt x="147" y="1048"/>
                  </a:lnTo>
                  <a:lnTo>
                    <a:pt x="74" y="1243"/>
                  </a:lnTo>
                  <a:lnTo>
                    <a:pt x="49" y="1438"/>
                  </a:lnTo>
                  <a:lnTo>
                    <a:pt x="1" y="1657"/>
                  </a:lnTo>
                  <a:lnTo>
                    <a:pt x="1" y="1876"/>
                  </a:lnTo>
                  <a:lnTo>
                    <a:pt x="1" y="2095"/>
                  </a:lnTo>
                  <a:lnTo>
                    <a:pt x="25" y="2339"/>
                  </a:lnTo>
                  <a:lnTo>
                    <a:pt x="74" y="2558"/>
                  </a:lnTo>
                  <a:lnTo>
                    <a:pt x="147" y="2801"/>
                  </a:lnTo>
                  <a:lnTo>
                    <a:pt x="220" y="3045"/>
                  </a:lnTo>
                  <a:lnTo>
                    <a:pt x="220" y="3045"/>
                  </a:lnTo>
                  <a:lnTo>
                    <a:pt x="342" y="3264"/>
                  </a:lnTo>
                  <a:lnTo>
                    <a:pt x="439" y="3483"/>
                  </a:lnTo>
                  <a:lnTo>
                    <a:pt x="585" y="3678"/>
                  </a:lnTo>
                  <a:lnTo>
                    <a:pt x="731" y="3849"/>
                  </a:lnTo>
                  <a:lnTo>
                    <a:pt x="878" y="4019"/>
                  </a:lnTo>
                  <a:lnTo>
                    <a:pt x="1048" y="4165"/>
                  </a:lnTo>
                  <a:lnTo>
                    <a:pt x="1219" y="4311"/>
                  </a:lnTo>
                  <a:lnTo>
                    <a:pt x="1389" y="4409"/>
                  </a:lnTo>
                  <a:lnTo>
                    <a:pt x="1559" y="4506"/>
                  </a:lnTo>
                  <a:lnTo>
                    <a:pt x="1754" y="4579"/>
                  </a:lnTo>
                  <a:lnTo>
                    <a:pt x="1949" y="4628"/>
                  </a:lnTo>
                  <a:lnTo>
                    <a:pt x="2120" y="4677"/>
                  </a:lnTo>
                  <a:lnTo>
                    <a:pt x="2314" y="4677"/>
                  </a:lnTo>
                  <a:lnTo>
                    <a:pt x="2509" y="4677"/>
                  </a:lnTo>
                  <a:lnTo>
                    <a:pt x="2680" y="4628"/>
                  </a:lnTo>
                  <a:lnTo>
                    <a:pt x="2875" y="4579"/>
                  </a:lnTo>
                  <a:lnTo>
                    <a:pt x="2875" y="457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49"/>
            <p:cNvSpPr/>
            <p:nvPr/>
          </p:nvSpPr>
          <p:spPr>
            <a:xfrm>
              <a:off x="6859225" y="5033600"/>
              <a:ext cx="105350" cy="144950"/>
            </a:xfrm>
            <a:custGeom>
              <a:avLst/>
              <a:gdLst/>
              <a:ahLst/>
              <a:cxnLst/>
              <a:rect l="l" t="t" r="r" b="b"/>
              <a:pathLst>
                <a:path w="4214" h="5798" fill="none" extrusionOk="0">
                  <a:moveTo>
                    <a:pt x="1778" y="5797"/>
                  </a:moveTo>
                  <a:lnTo>
                    <a:pt x="1778" y="5797"/>
                  </a:lnTo>
                  <a:lnTo>
                    <a:pt x="1997" y="5797"/>
                  </a:lnTo>
                  <a:lnTo>
                    <a:pt x="2216" y="5797"/>
                  </a:lnTo>
                  <a:lnTo>
                    <a:pt x="2411" y="5748"/>
                  </a:lnTo>
                  <a:lnTo>
                    <a:pt x="2630" y="5700"/>
                  </a:lnTo>
                  <a:lnTo>
                    <a:pt x="2825" y="5602"/>
                  </a:lnTo>
                  <a:lnTo>
                    <a:pt x="2996" y="5505"/>
                  </a:lnTo>
                  <a:lnTo>
                    <a:pt x="3191" y="5359"/>
                  </a:lnTo>
                  <a:lnTo>
                    <a:pt x="3361" y="5213"/>
                  </a:lnTo>
                  <a:lnTo>
                    <a:pt x="3507" y="5042"/>
                  </a:lnTo>
                  <a:lnTo>
                    <a:pt x="3653" y="4847"/>
                  </a:lnTo>
                  <a:lnTo>
                    <a:pt x="3799" y="4652"/>
                  </a:lnTo>
                  <a:lnTo>
                    <a:pt x="3921" y="4433"/>
                  </a:lnTo>
                  <a:lnTo>
                    <a:pt x="4019" y="4190"/>
                  </a:lnTo>
                  <a:lnTo>
                    <a:pt x="4092" y="3946"/>
                  </a:lnTo>
                  <a:lnTo>
                    <a:pt x="4165" y="3678"/>
                  </a:lnTo>
                  <a:lnTo>
                    <a:pt x="4213" y="3410"/>
                  </a:lnTo>
                  <a:lnTo>
                    <a:pt x="4213" y="3410"/>
                  </a:lnTo>
                  <a:lnTo>
                    <a:pt x="4213" y="3142"/>
                  </a:lnTo>
                  <a:lnTo>
                    <a:pt x="4189" y="2850"/>
                  </a:lnTo>
                  <a:lnTo>
                    <a:pt x="4116" y="2582"/>
                  </a:lnTo>
                  <a:lnTo>
                    <a:pt x="4019" y="2290"/>
                  </a:lnTo>
                  <a:lnTo>
                    <a:pt x="3897" y="2022"/>
                  </a:lnTo>
                  <a:lnTo>
                    <a:pt x="3726" y="1730"/>
                  </a:lnTo>
                  <a:lnTo>
                    <a:pt x="3556" y="1486"/>
                  </a:lnTo>
                  <a:lnTo>
                    <a:pt x="3361" y="1218"/>
                  </a:lnTo>
                  <a:lnTo>
                    <a:pt x="3142" y="999"/>
                  </a:lnTo>
                  <a:lnTo>
                    <a:pt x="2898" y="780"/>
                  </a:lnTo>
                  <a:lnTo>
                    <a:pt x="2679" y="585"/>
                  </a:lnTo>
                  <a:lnTo>
                    <a:pt x="2436" y="415"/>
                  </a:lnTo>
                  <a:lnTo>
                    <a:pt x="2192" y="269"/>
                  </a:lnTo>
                  <a:lnTo>
                    <a:pt x="1948" y="147"/>
                  </a:lnTo>
                  <a:lnTo>
                    <a:pt x="1705" y="74"/>
                  </a:lnTo>
                  <a:lnTo>
                    <a:pt x="1486" y="25"/>
                  </a:lnTo>
                  <a:lnTo>
                    <a:pt x="1486" y="25"/>
                  </a:lnTo>
                  <a:lnTo>
                    <a:pt x="1291" y="1"/>
                  </a:lnTo>
                  <a:lnTo>
                    <a:pt x="1096" y="49"/>
                  </a:lnTo>
                  <a:lnTo>
                    <a:pt x="950" y="98"/>
                  </a:lnTo>
                  <a:lnTo>
                    <a:pt x="804" y="195"/>
                  </a:lnTo>
                  <a:lnTo>
                    <a:pt x="682" y="317"/>
                  </a:lnTo>
                  <a:lnTo>
                    <a:pt x="585" y="463"/>
                  </a:lnTo>
                  <a:lnTo>
                    <a:pt x="487" y="658"/>
                  </a:lnTo>
                  <a:lnTo>
                    <a:pt x="390" y="853"/>
                  </a:lnTo>
                  <a:lnTo>
                    <a:pt x="268" y="1291"/>
                  </a:lnTo>
                  <a:lnTo>
                    <a:pt x="170" y="1803"/>
                  </a:lnTo>
                  <a:lnTo>
                    <a:pt x="49" y="2874"/>
                  </a:lnTo>
                  <a:lnTo>
                    <a:pt x="49" y="2874"/>
                  </a:lnTo>
                  <a:lnTo>
                    <a:pt x="0" y="3142"/>
                  </a:lnTo>
                  <a:lnTo>
                    <a:pt x="0" y="3410"/>
                  </a:lnTo>
                  <a:lnTo>
                    <a:pt x="24" y="3678"/>
                  </a:lnTo>
                  <a:lnTo>
                    <a:pt x="73" y="3922"/>
                  </a:lnTo>
                  <a:lnTo>
                    <a:pt x="122" y="4165"/>
                  </a:lnTo>
                  <a:lnTo>
                    <a:pt x="195" y="4409"/>
                  </a:lnTo>
                  <a:lnTo>
                    <a:pt x="292" y="4628"/>
                  </a:lnTo>
                  <a:lnTo>
                    <a:pt x="414" y="4823"/>
                  </a:lnTo>
                  <a:lnTo>
                    <a:pt x="536" y="5018"/>
                  </a:lnTo>
                  <a:lnTo>
                    <a:pt x="682" y="5188"/>
                  </a:lnTo>
                  <a:lnTo>
                    <a:pt x="828" y="5359"/>
                  </a:lnTo>
                  <a:lnTo>
                    <a:pt x="999" y="5480"/>
                  </a:lnTo>
                  <a:lnTo>
                    <a:pt x="1169" y="5602"/>
                  </a:lnTo>
                  <a:lnTo>
                    <a:pt x="1364" y="5675"/>
                  </a:lnTo>
                  <a:lnTo>
                    <a:pt x="1583" y="5748"/>
                  </a:lnTo>
                  <a:lnTo>
                    <a:pt x="1778" y="5797"/>
                  </a:lnTo>
                  <a:lnTo>
                    <a:pt x="1778" y="5797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49"/>
            <p:cNvSpPr/>
            <p:nvPr/>
          </p:nvSpPr>
          <p:spPr>
            <a:xfrm>
              <a:off x="6931675" y="5150500"/>
              <a:ext cx="87075" cy="115725"/>
            </a:xfrm>
            <a:custGeom>
              <a:avLst/>
              <a:gdLst/>
              <a:ahLst/>
              <a:cxnLst/>
              <a:rect l="l" t="t" r="r" b="b"/>
              <a:pathLst>
                <a:path w="3483" h="4629" fill="none" extrusionOk="0">
                  <a:moveTo>
                    <a:pt x="2558" y="98"/>
                  </a:moveTo>
                  <a:lnTo>
                    <a:pt x="2558" y="98"/>
                  </a:lnTo>
                  <a:lnTo>
                    <a:pt x="2387" y="49"/>
                  </a:lnTo>
                  <a:lnTo>
                    <a:pt x="2241" y="1"/>
                  </a:lnTo>
                  <a:lnTo>
                    <a:pt x="2095" y="1"/>
                  </a:lnTo>
                  <a:lnTo>
                    <a:pt x="1973" y="1"/>
                  </a:lnTo>
                  <a:lnTo>
                    <a:pt x="1851" y="49"/>
                  </a:lnTo>
                  <a:lnTo>
                    <a:pt x="1729" y="98"/>
                  </a:lnTo>
                  <a:lnTo>
                    <a:pt x="1632" y="196"/>
                  </a:lnTo>
                  <a:lnTo>
                    <a:pt x="1535" y="293"/>
                  </a:lnTo>
                  <a:lnTo>
                    <a:pt x="1364" y="561"/>
                  </a:lnTo>
                  <a:lnTo>
                    <a:pt x="1169" y="902"/>
                  </a:lnTo>
                  <a:lnTo>
                    <a:pt x="780" y="1730"/>
                  </a:lnTo>
                  <a:lnTo>
                    <a:pt x="780" y="1730"/>
                  </a:lnTo>
                  <a:lnTo>
                    <a:pt x="366" y="2607"/>
                  </a:lnTo>
                  <a:lnTo>
                    <a:pt x="195" y="2996"/>
                  </a:lnTo>
                  <a:lnTo>
                    <a:pt x="73" y="3386"/>
                  </a:lnTo>
                  <a:lnTo>
                    <a:pt x="25" y="3557"/>
                  </a:lnTo>
                  <a:lnTo>
                    <a:pt x="0" y="3727"/>
                  </a:lnTo>
                  <a:lnTo>
                    <a:pt x="25" y="3898"/>
                  </a:lnTo>
                  <a:lnTo>
                    <a:pt x="49" y="4044"/>
                  </a:lnTo>
                  <a:lnTo>
                    <a:pt x="98" y="4165"/>
                  </a:lnTo>
                  <a:lnTo>
                    <a:pt x="195" y="4287"/>
                  </a:lnTo>
                  <a:lnTo>
                    <a:pt x="317" y="4385"/>
                  </a:lnTo>
                  <a:lnTo>
                    <a:pt x="463" y="4482"/>
                  </a:lnTo>
                  <a:lnTo>
                    <a:pt x="463" y="4482"/>
                  </a:lnTo>
                  <a:lnTo>
                    <a:pt x="633" y="4555"/>
                  </a:lnTo>
                  <a:lnTo>
                    <a:pt x="828" y="4604"/>
                  </a:lnTo>
                  <a:lnTo>
                    <a:pt x="1023" y="4628"/>
                  </a:lnTo>
                  <a:lnTo>
                    <a:pt x="1194" y="4628"/>
                  </a:lnTo>
                  <a:lnTo>
                    <a:pt x="1388" y="4604"/>
                  </a:lnTo>
                  <a:lnTo>
                    <a:pt x="1583" y="4555"/>
                  </a:lnTo>
                  <a:lnTo>
                    <a:pt x="1778" y="4482"/>
                  </a:lnTo>
                  <a:lnTo>
                    <a:pt x="1949" y="4409"/>
                  </a:lnTo>
                  <a:lnTo>
                    <a:pt x="2143" y="4312"/>
                  </a:lnTo>
                  <a:lnTo>
                    <a:pt x="2314" y="4190"/>
                  </a:lnTo>
                  <a:lnTo>
                    <a:pt x="2484" y="4044"/>
                  </a:lnTo>
                  <a:lnTo>
                    <a:pt x="2655" y="3873"/>
                  </a:lnTo>
                  <a:lnTo>
                    <a:pt x="2801" y="3703"/>
                  </a:lnTo>
                  <a:lnTo>
                    <a:pt x="2947" y="3508"/>
                  </a:lnTo>
                  <a:lnTo>
                    <a:pt x="3069" y="3313"/>
                  </a:lnTo>
                  <a:lnTo>
                    <a:pt x="3191" y="3094"/>
                  </a:lnTo>
                  <a:lnTo>
                    <a:pt x="3191" y="3094"/>
                  </a:lnTo>
                  <a:lnTo>
                    <a:pt x="3288" y="2875"/>
                  </a:lnTo>
                  <a:lnTo>
                    <a:pt x="3361" y="2631"/>
                  </a:lnTo>
                  <a:lnTo>
                    <a:pt x="3410" y="2412"/>
                  </a:lnTo>
                  <a:lnTo>
                    <a:pt x="3459" y="2168"/>
                  </a:lnTo>
                  <a:lnTo>
                    <a:pt x="3483" y="1949"/>
                  </a:lnTo>
                  <a:lnTo>
                    <a:pt x="3483" y="1730"/>
                  </a:lnTo>
                  <a:lnTo>
                    <a:pt x="3459" y="1511"/>
                  </a:lnTo>
                  <a:lnTo>
                    <a:pt x="3434" y="1316"/>
                  </a:lnTo>
                  <a:lnTo>
                    <a:pt x="3386" y="1121"/>
                  </a:lnTo>
                  <a:lnTo>
                    <a:pt x="3313" y="926"/>
                  </a:lnTo>
                  <a:lnTo>
                    <a:pt x="3239" y="756"/>
                  </a:lnTo>
                  <a:lnTo>
                    <a:pt x="3118" y="585"/>
                  </a:lnTo>
                  <a:lnTo>
                    <a:pt x="2996" y="439"/>
                  </a:lnTo>
                  <a:lnTo>
                    <a:pt x="2874" y="317"/>
                  </a:lnTo>
                  <a:lnTo>
                    <a:pt x="2728" y="196"/>
                  </a:lnTo>
                  <a:lnTo>
                    <a:pt x="2558" y="98"/>
                  </a:lnTo>
                  <a:lnTo>
                    <a:pt x="2558" y="98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49"/>
            <p:cNvSpPr/>
            <p:nvPr/>
          </p:nvSpPr>
          <p:spPr>
            <a:xfrm>
              <a:off x="6715525" y="5180350"/>
              <a:ext cx="263050" cy="247825"/>
            </a:xfrm>
            <a:custGeom>
              <a:avLst/>
              <a:gdLst/>
              <a:ahLst/>
              <a:cxnLst/>
              <a:rect l="l" t="t" r="r" b="b"/>
              <a:pathLst>
                <a:path w="10522" h="9913" fill="none" extrusionOk="0">
                  <a:moveTo>
                    <a:pt x="8135" y="3191"/>
                  </a:moveTo>
                  <a:lnTo>
                    <a:pt x="8135" y="3191"/>
                  </a:lnTo>
                  <a:lnTo>
                    <a:pt x="8037" y="2923"/>
                  </a:lnTo>
                  <a:lnTo>
                    <a:pt x="7940" y="2655"/>
                  </a:lnTo>
                  <a:lnTo>
                    <a:pt x="7794" y="2119"/>
                  </a:lnTo>
                  <a:lnTo>
                    <a:pt x="7721" y="1851"/>
                  </a:lnTo>
                  <a:lnTo>
                    <a:pt x="7623" y="1608"/>
                  </a:lnTo>
                  <a:lnTo>
                    <a:pt x="7502" y="1340"/>
                  </a:lnTo>
                  <a:lnTo>
                    <a:pt x="7355" y="1120"/>
                  </a:lnTo>
                  <a:lnTo>
                    <a:pt x="7355" y="1120"/>
                  </a:lnTo>
                  <a:lnTo>
                    <a:pt x="7161" y="853"/>
                  </a:lnTo>
                  <a:lnTo>
                    <a:pt x="6941" y="633"/>
                  </a:lnTo>
                  <a:lnTo>
                    <a:pt x="6698" y="463"/>
                  </a:lnTo>
                  <a:lnTo>
                    <a:pt x="6430" y="292"/>
                  </a:lnTo>
                  <a:lnTo>
                    <a:pt x="6162" y="171"/>
                  </a:lnTo>
                  <a:lnTo>
                    <a:pt x="5870" y="73"/>
                  </a:lnTo>
                  <a:lnTo>
                    <a:pt x="5578" y="25"/>
                  </a:lnTo>
                  <a:lnTo>
                    <a:pt x="5285" y="0"/>
                  </a:lnTo>
                  <a:lnTo>
                    <a:pt x="5285" y="0"/>
                  </a:lnTo>
                  <a:lnTo>
                    <a:pt x="5261" y="0"/>
                  </a:lnTo>
                  <a:lnTo>
                    <a:pt x="5261" y="0"/>
                  </a:lnTo>
                  <a:lnTo>
                    <a:pt x="5237" y="0"/>
                  </a:lnTo>
                  <a:lnTo>
                    <a:pt x="5237" y="0"/>
                  </a:lnTo>
                  <a:lnTo>
                    <a:pt x="4944" y="25"/>
                  </a:lnTo>
                  <a:lnTo>
                    <a:pt x="4652" y="73"/>
                  </a:lnTo>
                  <a:lnTo>
                    <a:pt x="4360" y="171"/>
                  </a:lnTo>
                  <a:lnTo>
                    <a:pt x="4092" y="292"/>
                  </a:lnTo>
                  <a:lnTo>
                    <a:pt x="3824" y="463"/>
                  </a:lnTo>
                  <a:lnTo>
                    <a:pt x="3580" y="633"/>
                  </a:lnTo>
                  <a:lnTo>
                    <a:pt x="3361" y="853"/>
                  </a:lnTo>
                  <a:lnTo>
                    <a:pt x="3166" y="1120"/>
                  </a:lnTo>
                  <a:lnTo>
                    <a:pt x="3166" y="1120"/>
                  </a:lnTo>
                  <a:lnTo>
                    <a:pt x="3020" y="1340"/>
                  </a:lnTo>
                  <a:lnTo>
                    <a:pt x="2898" y="1608"/>
                  </a:lnTo>
                  <a:lnTo>
                    <a:pt x="2801" y="1851"/>
                  </a:lnTo>
                  <a:lnTo>
                    <a:pt x="2728" y="2119"/>
                  </a:lnTo>
                  <a:lnTo>
                    <a:pt x="2558" y="2655"/>
                  </a:lnTo>
                  <a:lnTo>
                    <a:pt x="2484" y="2923"/>
                  </a:lnTo>
                  <a:lnTo>
                    <a:pt x="2387" y="3191"/>
                  </a:lnTo>
                  <a:lnTo>
                    <a:pt x="2387" y="3191"/>
                  </a:lnTo>
                  <a:lnTo>
                    <a:pt x="2241" y="3434"/>
                  </a:lnTo>
                  <a:lnTo>
                    <a:pt x="2095" y="3678"/>
                  </a:lnTo>
                  <a:lnTo>
                    <a:pt x="1900" y="3897"/>
                  </a:lnTo>
                  <a:lnTo>
                    <a:pt x="1729" y="4092"/>
                  </a:lnTo>
                  <a:lnTo>
                    <a:pt x="1315" y="4457"/>
                  </a:lnTo>
                  <a:lnTo>
                    <a:pt x="901" y="4847"/>
                  </a:lnTo>
                  <a:lnTo>
                    <a:pt x="901" y="4847"/>
                  </a:lnTo>
                  <a:lnTo>
                    <a:pt x="707" y="5066"/>
                  </a:lnTo>
                  <a:lnTo>
                    <a:pt x="512" y="5310"/>
                  </a:lnTo>
                  <a:lnTo>
                    <a:pt x="366" y="5553"/>
                  </a:lnTo>
                  <a:lnTo>
                    <a:pt x="244" y="5821"/>
                  </a:lnTo>
                  <a:lnTo>
                    <a:pt x="146" y="6113"/>
                  </a:lnTo>
                  <a:lnTo>
                    <a:pt x="73" y="6405"/>
                  </a:lnTo>
                  <a:lnTo>
                    <a:pt x="25" y="6722"/>
                  </a:lnTo>
                  <a:lnTo>
                    <a:pt x="0" y="7014"/>
                  </a:lnTo>
                  <a:lnTo>
                    <a:pt x="0" y="7014"/>
                  </a:lnTo>
                  <a:lnTo>
                    <a:pt x="25" y="7307"/>
                  </a:lnTo>
                  <a:lnTo>
                    <a:pt x="49" y="7599"/>
                  </a:lnTo>
                  <a:lnTo>
                    <a:pt x="122" y="7867"/>
                  </a:lnTo>
                  <a:lnTo>
                    <a:pt x="219" y="8135"/>
                  </a:lnTo>
                  <a:lnTo>
                    <a:pt x="317" y="8403"/>
                  </a:lnTo>
                  <a:lnTo>
                    <a:pt x="439" y="8622"/>
                  </a:lnTo>
                  <a:lnTo>
                    <a:pt x="609" y="8865"/>
                  </a:lnTo>
                  <a:lnTo>
                    <a:pt x="780" y="9060"/>
                  </a:lnTo>
                  <a:lnTo>
                    <a:pt x="950" y="9255"/>
                  </a:lnTo>
                  <a:lnTo>
                    <a:pt x="1145" y="9401"/>
                  </a:lnTo>
                  <a:lnTo>
                    <a:pt x="1364" y="9547"/>
                  </a:lnTo>
                  <a:lnTo>
                    <a:pt x="1608" y="9669"/>
                  </a:lnTo>
                  <a:lnTo>
                    <a:pt x="1851" y="9766"/>
                  </a:lnTo>
                  <a:lnTo>
                    <a:pt x="2095" y="9840"/>
                  </a:lnTo>
                  <a:lnTo>
                    <a:pt x="2363" y="9888"/>
                  </a:lnTo>
                  <a:lnTo>
                    <a:pt x="2606" y="9913"/>
                  </a:lnTo>
                  <a:lnTo>
                    <a:pt x="2606" y="9913"/>
                  </a:lnTo>
                  <a:lnTo>
                    <a:pt x="2972" y="9888"/>
                  </a:lnTo>
                  <a:lnTo>
                    <a:pt x="3337" y="9791"/>
                  </a:lnTo>
                  <a:lnTo>
                    <a:pt x="3678" y="9669"/>
                  </a:lnTo>
                  <a:lnTo>
                    <a:pt x="3994" y="9474"/>
                  </a:lnTo>
                  <a:lnTo>
                    <a:pt x="3994" y="9474"/>
                  </a:lnTo>
                  <a:lnTo>
                    <a:pt x="4141" y="9377"/>
                  </a:lnTo>
                  <a:lnTo>
                    <a:pt x="4287" y="9304"/>
                  </a:lnTo>
                  <a:lnTo>
                    <a:pt x="4433" y="9279"/>
                  </a:lnTo>
                  <a:lnTo>
                    <a:pt x="4579" y="9231"/>
                  </a:lnTo>
                  <a:lnTo>
                    <a:pt x="4896" y="9206"/>
                  </a:lnTo>
                  <a:lnTo>
                    <a:pt x="5261" y="9206"/>
                  </a:lnTo>
                  <a:lnTo>
                    <a:pt x="5261" y="9206"/>
                  </a:lnTo>
                  <a:lnTo>
                    <a:pt x="5626" y="9206"/>
                  </a:lnTo>
                  <a:lnTo>
                    <a:pt x="5943" y="9231"/>
                  </a:lnTo>
                  <a:lnTo>
                    <a:pt x="6089" y="9279"/>
                  </a:lnTo>
                  <a:lnTo>
                    <a:pt x="6235" y="9304"/>
                  </a:lnTo>
                  <a:lnTo>
                    <a:pt x="6381" y="9377"/>
                  </a:lnTo>
                  <a:lnTo>
                    <a:pt x="6527" y="9474"/>
                  </a:lnTo>
                  <a:lnTo>
                    <a:pt x="6527" y="9474"/>
                  </a:lnTo>
                  <a:lnTo>
                    <a:pt x="6844" y="9669"/>
                  </a:lnTo>
                  <a:lnTo>
                    <a:pt x="7185" y="9791"/>
                  </a:lnTo>
                  <a:lnTo>
                    <a:pt x="7550" y="9888"/>
                  </a:lnTo>
                  <a:lnTo>
                    <a:pt x="7916" y="9913"/>
                  </a:lnTo>
                  <a:lnTo>
                    <a:pt x="7916" y="9913"/>
                  </a:lnTo>
                  <a:lnTo>
                    <a:pt x="8184" y="9888"/>
                  </a:lnTo>
                  <a:lnTo>
                    <a:pt x="8427" y="9840"/>
                  </a:lnTo>
                  <a:lnTo>
                    <a:pt x="8671" y="9766"/>
                  </a:lnTo>
                  <a:lnTo>
                    <a:pt x="8914" y="9669"/>
                  </a:lnTo>
                  <a:lnTo>
                    <a:pt x="9158" y="9547"/>
                  </a:lnTo>
                  <a:lnTo>
                    <a:pt x="9377" y="9401"/>
                  </a:lnTo>
                  <a:lnTo>
                    <a:pt x="9572" y="9255"/>
                  </a:lnTo>
                  <a:lnTo>
                    <a:pt x="9742" y="9060"/>
                  </a:lnTo>
                  <a:lnTo>
                    <a:pt x="9913" y="8865"/>
                  </a:lnTo>
                  <a:lnTo>
                    <a:pt x="10083" y="8622"/>
                  </a:lnTo>
                  <a:lnTo>
                    <a:pt x="10205" y="8403"/>
                  </a:lnTo>
                  <a:lnTo>
                    <a:pt x="10302" y="8135"/>
                  </a:lnTo>
                  <a:lnTo>
                    <a:pt x="10400" y="7867"/>
                  </a:lnTo>
                  <a:lnTo>
                    <a:pt x="10473" y="7599"/>
                  </a:lnTo>
                  <a:lnTo>
                    <a:pt x="10497" y="7307"/>
                  </a:lnTo>
                  <a:lnTo>
                    <a:pt x="10522" y="7014"/>
                  </a:lnTo>
                  <a:lnTo>
                    <a:pt x="10522" y="7014"/>
                  </a:lnTo>
                  <a:lnTo>
                    <a:pt x="10497" y="6722"/>
                  </a:lnTo>
                  <a:lnTo>
                    <a:pt x="10449" y="6405"/>
                  </a:lnTo>
                  <a:lnTo>
                    <a:pt x="10375" y="6113"/>
                  </a:lnTo>
                  <a:lnTo>
                    <a:pt x="10278" y="5821"/>
                  </a:lnTo>
                  <a:lnTo>
                    <a:pt x="10156" y="5553"/>
                  </a:lnTo>
                  <a:lnTo>
                    <a:pt x="10010" y="5310"/>
                  </a:lnTo>
                  <a:lnTo>
                    <a:pt x="9815" y="5066"/>
                  </a:lnTo>
                  <a:lnTo>
                    <a:pt x="9620" y="4847"/>
                  </a:lnTo>
                  <a:lnTo>
                    <a:pt x="9620" y="4847"/>
                  </a:lnTo>
                  <a:lnTo>
                    <a:pt x="9206" y="4457"/>
                  </a:lnTo>
                  <a:lnTo>
                    <a:pt x="8792" y="4092"/>
                  </a:lnTo>
                  <a:lnTo>
                    <a:pt x="8622" y="3897"/>
                  </a:lnTo>
                  <a:lnTo>
                    <a:pt x="8427" y="3678"/>
                  </a:lnTo>
                  <a:lnTo>
                    <a:pt x="8281" y="3434"/>
                  </a:lnTo>
                  <a:lnTo>
                    <a:pt x="8135" y="3191"/>
                  </a:lnTo>
                  <a:lnTo>
                    <a:pt x="8135" y="3191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02" name="Google Shape;1202;p49"/>
          <p:cNvGrpSpPr/>
          <p:nvPr/>
        </p:nvGrpSpPr>
        <p:grpSpPr>
          <a:xfrm>
            <a:off x="3144497" y="583891"/>
            <a:ext cx="351332" cy="313329"/>
            <a:chOff x="3927500" y="301425"/>
            <a:chExt cx="461550" cy="411625"/>
          </a:xfrm>
        </p:grpSpPr>
        <p:sp>
          <p:nvSpPr>
            <p:cNvPr id="1203" name="Google Shape;1203;p49"/>
            <p:cNvSpPr/>
            <p:nvPr/>
          </p:nvSpPr>
          <p:spPr>
            <a:xfrm>
              <a:off x="4080925" y="302050"/>
              <a:ext cx="154075" cy="411000"/>
            </a:xfrm>
            <a:custGeom>
              <a:avLst/>
              <a:gdLst/>
              <a:ahLst/>
              <a:cxnLst/>
              <a:rect l="l" t="t" r="r" b="b"/>
              <a:pathLst>
                <a:path w="6163" h="16440" fill="none" extrusionOk="0">
                  <a:moveTo>
                    <a:pt x="6162" y="3118"/>
                  </a:moveTo>
                  <a:lnTo>
                    <a:pt x="0" y="0"/>
                  </a:lnTo>
                  <a:lnTo>
                    <a:pt x="0" y="13322"/>
                  </a:lnTo>
                  <a:lnTo>
                    <a:pt x="6162" y="16440"/>
                  </a:lnTo>
                  <a:lnTo>
                    <a:pt x="6162" y="3118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49"/>
            <p:cNvSpPr/>
            <p:nvPr/>
          </p:nvSpPr>
          <p:spPr>
            <a:xfrm>
              <a:off x="3927500" y="301425"/>
              <a:ext cx="153450" cy="406150"/>
            </a:xfrm>
            <a:custGeom>
              <a:avLst/>
              <a:gdLst/>
              <a:ahLst/>
              <a:cxnLst/>
              <a:rect l="l" t="t" r="r" b="b"/>
              <a:pathLst>
                <a:path w="6138" h="16246" fill="none" extrusionOk="0">
                  <a:moveTo>
                    <a:pt x="6137" y="1"/>
                  </a:moveTo>
                  <a:lnTo>
                    <a:pt x="536" y="2850"/>
                  </a:lnTo>
                  <a:lnTo>
                    <a:pt x="536" y="2850"/>
                  </a:lnTo>
                  <a:lnTo>
                    <a:pt x="414" y="2899"/>
                  </a:lnTo>
                  <a:lnTo>
                    <a:pt x="317" y="2997"/>
                  </a:lnTo>
                  <a:lnTo>
                    <a:pt x="219" y="3094"/>
                  </a:lnTo>
                  <a:lnTo>
                    <a:pt x="146" y="3216"/>
                  </a:lnTo>
                  <a:lnTo>
                    <a:pt x="73" y="3313"/>
                  </a:lnTo>
                  <a:lnTo>
                    <a:pt x="24" y="3435"/>
                  </a:lnTo>
                  <a:lnTo>
                    <a:pt x="0" y="3557"/>
                  </a:lnTo>
                  <a:lnTo>
                    <a:pt x="0" y="3679"/>
                  </a:lnTo>
                  <a:lnTo>
                    <a:pt x="0" y="15880"/>
                  </a:lnTo>
                  <a:lnTo>
                    <a:pt x="0" y="15880"/>
                  </a:lnTo>
                  <a:lnTo>
                    <a:pt x="0" y="16002"/>
                  </a:lnTo>
                  <a:lnTo>
                    <a:pt x="49" y="16075"/>
                  </a:lnTo>
                  <a:lnTo>
                    <a:pt x="97" y="16148"/>
                  </a:lnTo>
                  <a:lnTo>
                    <a:pt x="170" y="16197"/>
                  </a:lnTo>
                  <a:lnTo>
                    <a:pt x="244" y="16221"/>
                  </a:lnTo>
                  <a:lnTo>
                    <a:pt x="341" y="16246"/>
                  </a:lnTo>
                  <a:lnTo>
                    <a:pt x="463" y="16221"/>
                  </a:lnTo>
                  <a:lnTo>
                    <a:pt x="560" y="16173"/>
                  </a:lnTo>
                  <a:lnTo>
                    <a:pt x="6137" y="13323"/>
                  </a:lnTo>
                  <a:lnTo>
                    <a:pt x="6137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49"/>
            <p:cNvSpPr/>
            <p:nvPr/>
          </p:nvSpPr>
          <p:spPr>
            <a:xfrm>
              <a:off x="4234975" y="306925"/>
              <a:ext cx="154075" cy="405525"/>
            </a:xfrm>
            <a:custGeom>
              <a:avLst/>
              <a:gdLst/>
              <a:ahLst/>
              <a:cxnLst/>
              <a:rect l="l" t="t" r="r" b="b"/>
              <a:pathLst>
                <a:path w="6163" h="16221" fill="none" extrusionOk="0">
                  <a:moveTo>
                    <a:pt x="5578" y="49"/>
                  </a:moveTo>
                  <a:lnTo>
                    <a:pt x="0" y="2898"/>
                  </a:lnTo>
                  <a:lnTo>
                    <a:pt x="0" y="16221"/>
                  </a:lnTo>
                  <a:lnTo>
                    <a:pt x="5626" y="13371"/>
                  </a:lnTo>
                  <a:lnTo>
                    <a:pt x="5626" y="13371"/>
                  </a:lnTo>
                  <a:lnTo>
                    <a:pt x="5724" y="13322"/>
                  </a:lnTo>
                  <a:lnTo>
                    <a:pt x="5845" y="13225"/>
                  </a:lnTo>
                  <a:lnTo>
                    <a:pt x="5918" y="13127"/>
                  </a:lnTo>
                  <a:lnTo>
                    <a:pt x="6016" y="13030"/>
                  </a:lnTo>
                  <a:lnTo>
                    <a:pt x="6065" y="12908"/>
                  </a:lnTo>
                  <a:lnTo>
                    <a:pt x="6113" y="12786"/>
                  </a:lnTo>
                  <a:lnTo>
                    <a:pt x="6138" y="12665"/>
                  </a:lnTo>
                  <a:lnTo>
                    <a:pt x="6162" y="12543"/>
                  </a:lnTo>
                  <a:lnTo>
                    <a:pt x="6162" y="341"/>
                  </a:lnTo>
                  <a:lnTo>
                    <a:pt x="6162" y="341"/>
                  </a:lnTo>
                  <a:lnTo>
                    <a:pt x="6138" y="219"/>
                  </a:lnTo>
                  <a:lnTo>
                    <a:pt x="6113" y="146"/>
                  </a:lnTo>
                  <a:lnTo>
                    <a:pt x="6065" y="73"/>
                  </a:lnTo>
                  <a:lnTo>
                    <a:pt x="5992" y="24"/>
                  </a:lnTo>
                  <a:lnTo>
                    <a:pt x="5894" y="0"/>
                  </a:lnTo>
                  <a:lnTo>
                    <a:pt x="5797" y="0"/>
                  </a:lnTo>
                  <a:lnTo>
                    <a:pt x="5699" y="0"/>
                  </a:lnTo>
                  <a:lnTo>
                    <a:pt x="5578" y="49"/>
                  </a:lnTo>
                  <a:lnTo>
                    <a:pt x="5578" y="4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49"/>
            <p:cNvSpPr/>
            <p:nvPr/>
          </p:nvSpPr>
          <p:spPr>
            <a:xfrm>
              <a:off x="4295850" y="442075"/>
              <a:ext cx="46300" cy="26225"/>
            </a:xfrm>
            <a:custGeom>
              <a:avLst/>
              <a:gdLst/>
              <a:ahLst/>
              <a:cxnLst/>
              <a:rect l="l" t="t" r="r" b="b"/>
              <a:pathLst>
                <a:path w="1852" h="1049" fill="none" extrusionOk="0">
                  <a:moveTo>
                    <a:pt x="1" y="1"/>
                  </a:moveTo>
                  <a:lnTo>
                    <a:pt x="1852" y="1048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49"/>
            <p:cNvSpPr/>
            <p:nvPr/>
          </p:nvSpPr>
          <p:spPr>
            <a:xfrm>
              <a:off x="4296475" y="415900"/>
              <a:ext cx="45075" cy="78575"/>
            </a:xfrm>
            <a:custGeom>
              <a:avLst/>
              <a:gdLst/>
              <a:ahLst/>
              <a:cxnLst/>
              <a:rect l="l" t="t" r="r" b="b"/>
              <a:pathLst>
                <a:path w="1803" h="3143" fill="none" extrusionOk="0">
                  <a:moveTo>
                    <a:pt x="1802" y="1"/>
                  </a:moveTo>
                  <a:lnTo>
                    <a:pt x="0" y="3142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49"/>
            <p:cNvSpPr/>
            <p:nvPr/>
          </p:nvSpPr>
          <p:spPr>
            <a:xfrm>
              <a:off x="3968275" y="590050"/>
              <a:ext cx="25" cy="6100"/>
            </a:xfrm>
            <a:custGeom>
              <a:avLst/>
              <a:gdLst/>
              <a:ahLst/>
              <a:cxnLst/>
              <a:rect l="l" t="t" r="r" b="b"/>
              <a:pathLst>
                <a:path w="1" h="244" fill="none" extrusionOk="0">
                  <a:moveTo>
                    <a:pt x="1" y="244"/>
                  </a:moveTo>
                  <a:lnTo>
                    <a:pt x="1" y="244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49"/>
            <p:cNvSpPr/>
            <p:nvPr/>
          </p:nvSpPr>
          <p:spPr>
            <a:xfrm>
              <a:off x="3970725" y="558375"/>
              <a:ext cx="1850" cy="12200"/>
            </a:xfrm>
            <a:custGeom>
              <a:avLst/>
              <a:gdLst/>
              <a:ahLst/>
              <a:cxnLst/>
              <a:rect l="l" t="t" r="r" b="b"/>
              <a:pathLst>
                <a:path w="74" h="488" fill="none" extrusionOk="0">
                  <a:moveTo>
                    <a:pt x="0" y="488"/>
                  </a:moveTo>
                  <a:lnTo>
                    <a:pt x="73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49"/>
            <p:cNvSpPr/>
            <p:nvPr/>
          </p:nvSpPr>
          <p:spPr>
            <a:xfrm>
              <a:off x="3976200" y="527325"/>
              <a:ext cx="3675" cy="12200"/>
            </a:xfrm>
            <a:custGeom>
              <a:avLst/>
              <a:gdLst/>
              <a:ahLst/>
              <a:cxnLst/>
              <a:rect l="l" t="t" r="r" b="b"/>
              <a:pathLst>
                <a:path w="147" h="488" fill="none" extrusionOk="0">
                  <a:moveTo>
                    <a:pt x="0" y="488"/>
                  </a:moveTo>
                  <a:lnTo>
                    <a:pt x="98" y="147"/>
                  </a:lnTo>
                  <a:lnTo>
                    <a:pt x="147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49"/>
            <p:cNvSpPr/>
            <p:nvPr/>
          </p:nvSpPr>
          <p:spPr>
            <a:xfrm>
              <a:off x="3985950" y="498100"/>
              <a:ext cx="4875" cy="10975"/>
            </a:xfrm>
            <a:custGeom>
              <a:avLst/>
              <a:gdLst/>
              <a:ahLst/>
              <a:cxnLst/>
              <a:rect l="l" t="t" r="r" b="b"/>
              <a:pathLst>
                <a:path w="195" h="439" fill="none" extrusionOk="0">
                  <a:moveTo>
                    <a:pt x="0" y="439"/>
                  </a:moveTo>
                  <a:lnTo>
                    <a:pt x="195" y="25"/>
                  </a:lnTo>
                  <a:lnTo>
                    <a:pt x="195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49"/>
            <p:cNvSpPr/>
            <p:nvPr/>
          </p:nvSpPr>
          <p:spPr>
            <a:xfrm>
              <a:off x="4000550" y="471300"/>
              <a:ext cx="7325" cy="9775"/>
            </a:xfrm>
            <a:custGeom>
              <a:avLst/>
              <a:gdLst/>
              <a:ahLst/>
              <a:cxnLst/>
              <a:rect l="l" t="t" r="r" b="b"/>
              <a:pathLst>
                <a:path w="293" h="391" fill="none" extrusionOk="0">
                  <a:moveTo>
                    <a:pt x="1" y="391"/>
                  </a:moveTo>
                  <a:lnTo>
                    <a:pt x="74" y="269"/>
                  </a:lnTo>
                  <a:lnTo>
                    <a:pt x="293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49"/>
            <p:cNvSpPr/>
            <p:nvPr/>
          </p:nvSpPr>
          <p:spPr>
            <a:xfrm>
              <a:off x="4021250" y="450600"/>
              <a:ext cx="10375" cy="6725"/>
            </a:xfrm>
            <a:custGeom>
              <a:avLst/>
              <a:gdLst/>
              <a:ahLst/>
              <a:cxnLst/>
              <a:rect l="l" t="t" r="r" b="b"/>
              <a:pathLst>
                <a:path w="415" h="269" fill="none" extrusionOk="0">
                  <a:moveTo>
                    <a:pt x="1" y="269"/>
                  </a:moveTo>
                  <a:lnTo>
                    <a:pt x="25" y="244"/>
                  </a:lnTo>
                  <a:lnTo>
                    <a:pt x="220" y="123"/>
                  </a:lnTo>
                  <a:lnTo>
                    <a:pt x="415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49"/>
            <p:cNvSpPr/>
            <p:nvPr/>
          </p:nvSpPr>
          <p:spPr>
            <a:xfrm>
              <a:off x="4049250" y="440250"/>
              <a:ext cx="11600" cy="2475"/>
            </a:xfrm>
            <a:custGeom>
              <a:avLst/>
              <a:gdLst/>
              <a:ahLst/>
              <a:cxnLst/>
              <a:rect l="l" t="t" r="r" b="b"/>
              <a:pathLst>
                <a:path w="464" h="99" fill="none" extrusionOk="0">
                  <a:moveTo>
                    <a:pt x="1" y="98"/>
                  </a:moveTo>
                  <a:lnTo>
                    <a:pt x="220" y="50"/>
                  </a:lnTo>
                  <a:lnTo>
                    <a:pt x="464" y="1"/>
                  </a:lnTo>
                  <a:lnTo>
                    <a:pt x="464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49"/>
            <p:cNvSpPr/>
            <p:nvPr/>
          </p:nvSpPr>
          <p:spPr>
            <a:xfrm>
              <a:off x="4080325" y="439650"/>
              <a:ext cx="12200" cy="1850"/>
            </a:xfrm>
            <a:custGeom>
              <a:avLst/>
              <a:gdLst/>
              <a:ahLst/>
              <a:cxnLst/>
              <a:rect l="l" t="t" r="r" b="b"/>
              <a:pathLst>
                <a:path w="488" h="74" fill="none" extrusionOk="0">
                  <a:moveTo>
                    <a:pt x="0" y="0"/>
                  </a:moveTo>
                  <a:lnTo>
                    <a:pt x="146" y="0"/>
                  </a:lnTo>
                  <a:lnTo>
                    <a:pt x="463" y="74"/>
                  </a:lnTo>
                  <a:lnTo>
                    <a:pt x="487" y="74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49"/>
            <p:cNvSpPr/>
            <p:nvPr/>
          </p:nvSpPr>
          <p:spPr>
            <a:xfrm>
              <a:off x="4110150" y="450000"/>
              <a:ext cx="9150" cy="7950"/>
            </a:xfrm>
            <a:custGeom>
              <a:avLst/>
              <a:gdLst/>
              <a:ahLst/>
              <a:cxnLst/>
              <a:rect l="l" t="t" r="r" b="b"/>
              <a:pathLst>
                <a:path w="366" h="318" fill="none" extrusionOk="0">
                  <a:moveTo>
                    <a:pt x="0" y="1"/>
                  </a:moveTo>
                  <a:lnTo>
                    <a:pt x="98" y="74"/>
                  </a:lnTo>
                  <a:lnTo>
                    <a:pt x="317" y="268"/>
                  </a:lnTo>
                  <a:lnTo>
                    <a:pt x="366" y="317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49"/>
            <p:cNvSpPr/>
            <p:nvPr/>
          </p:nvSpPr>
          <p:spPr>
            <a:xfrm>
              <a:off x="4130250" y="473750"/>
              <a:ext cx="4900" cy="10975"/>
            </a:xfrm>
            <a:custGeom>
              <a:avLst/>
              <a:gdLst/>
              <a:ahLst/>
              <a:cxnLst/>
              <a:rect l="l" t="t" r="r" b="b"/>
              <a:pathLst>
                <a:path w="196" h="439" fill="none" extrusionOk="0">
                  <a:moveTo>
                    <a:pt x="0" y="0"/>
                  </a:moveTo>
                  <a:lnTo>
                    <a:pt x="25" y="73"/>
                  </a:lnTo>
                  <a:lnTo>
                    <a:pt x="171" y="366"/>
                  </a:lnTo>
                  <a:lnTo>
                    <a:pt x="195" y="439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49"/>
            <p:cNvSpPr/>
            <p:nvPr/>
          </p:nvSpPr>
          <p:spPr>
            <a:xfrm>
              <a:off x="4141800" y="502975"/>
              <a:ext cx="3700" cy="11600"/>
            </a:xfrm>
            <a:custGeom>
              <a:avLst/>
              <a:gdLst/>
              <a:ahLst/>
              <a:cxnLst/>
              <a:rect l="l" t="t" r="r" b="b"/>
              <a:pathLst>
                <a:path w="148" h="464" fill="none" extrusionOk="0">
                  <a:moveTo>
                    <a:pt x="1" y="0"/>
                  </a:moveTo>
                  <a:lnTo>
                    <a:pt x="147" y="463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49"/>
            <p:cNvSpPr/>
            <p:nvPr/>
          </p:nvSpPr>
          <p:spPr>
            <a:xfrm>
              <a:off x="4150950" y="533425"/>
              <a:ext cx="3675" cy="11575"/>
            </a:xfrm>
            <a:custGeom>
              <a:avLst/>
              <a:gdLst/>
              <a:ahLst/>
              <a:cxnLst/>
              <a:rect l="l" t="t" r="r" b="b"/>
              <a:pathLst>
                <a:path w="147" h="463" fill="none" extrusionOk="0">
                  <a:moveTo>
                    <a:pt x="0" y="0"/>
                  </a:moveTo>
                  <a:lnTo>
                    <a:pt x="146" y="463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49"/>
            <p:cNvSpPr/>
            <p:nvPr/>
          </p:nvSpPr>
          <p:spPr>
            <a:xfrm>
              <a:off x="4160675" y="563850"/>
              <a:ext cx="4900" cy="11000"/>
            </a:xfrm>
            <a:custGeom>
              <a:avLst/>
              <a:gdLst/>
              <a:ahLst/>
              <a:cxnLst/>
              <a:rect l="l" t="t" r="r" b="b"/>
              <a:pathLst>
                <a:path w="196" h="440" fill="none" extrusionOk="0">
                  <a:moveTo>
                    <a:pt x="1" y="1"/>
                  </a:moveTo>
                  <a:lnTo>
                    <a:pt x="50" y="123"/>
                  </a:lnTo>
                  <a:lnTo>
                    <a:pt x="196" y="415"/>
                  </a:lnTo>
                  <a:lnTo>
                    <a:pt x="196" y="439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49"/>
            <p:cNvSpPr/>
            <p:nvPr/>
          </p:nvSpPr>
          <p:spPr>
            <a:xfrm>
              <a:off x="4175300" y="591875"/>
              <a:ext cx="7325" cy="9150"/>
            </a:xfrm>
            <a:custGeom>
              <a:avLst/>
              <a:gdLst/>
              <a:ahLst/>
              <a:cxnLst/>
              <a:rect l="l" t="t" r="r" b="b"/>
              <a:pathLst>
                <a:path w="293" h="366" fill="none" extrusionOk="0">
                  <a:moveTo>
                    <a:pt x="0" y="0"/>
                  </a:moveTo>
                  <a:lnTo>
                    <a:pt x="98" y="146"/>
                  </a:lnTo>
                  <a:lnTo>
                    <a:pt x="293" y="366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49"/>
            <p:cNvSpPr/>
            <p:nvPr/>
          </p:nvSpPr>
          <p:spPr>
            <a:xfrm>
              <a:off x="4198425" y="613175"/>
              <a:ext cx="11000" cy="4900"/>
            </a:xfrm>
            <a:custGeom>
              <a:avLst/>
              <a:gdLst/>
              <a:ahLst/>
              <a:cxnLst/>
              <a:rect l="l" t="t" r="r" b="b"/>
              <a:pathLst>
                <a:path w="440" h="196" fill="none" extrusionOk="0">
                  <a:moveTo>
                    <a:pt x="1" y="1"/>
                  </a:moveTo>
                  <a:lnTo>
                    <a:pt x="171" y="98"/>
                  </a:lnTo>
                  <a:lnTo>
                    <a:pt x="439" y="195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49"/>
            <p:cNvSpPr/>
            <p:nvPr/>
          </p:nvSpPr>
          <p:spPr>
            <a:xfrm>
              <a:off x="4228275" y="621100"/>
              <a:ext cx="12200" cy="625"/>
            </a:xfrm>
            <a:custGeom>
              <a:avLst/>
              <a:gdLst/>
              <a:ahLst/>
              <a:cxnLst/>
              <a:rect l="l" t="t" r="r" b="b"/>
              <a:pathLst>
                <a:path w="488" h="25" fill="none" extrusionOk="0">
                  <a:moveTo>
                    <a:pt x="0" y="0"/>
                  </a:moveTo>
                  <a:lnTo>
                    <a:pt x="49" y="25"/>
                  </a:lnTo>
                  <a:lnTo>
                    <a:pt x="487" y="0"/>
                  </a:lnTo>
                  <a:lnTo>
                    <a:pt x="487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49"/>
            <p:cNvSpPr/>
            <p:nvPr/>
          </p:nvSpPr>
          <p:spPr>
            <a:xfrm>
              <a:off x="4259925" y="616225"/>
              <a:ext cx="11600" cy="3075"/>
            </a:xfrm>
            <a:custGeom>
              <a:avLst/>
              <a:gdLst/>
              <a:ahLst/>
              <a:cxnLst/>
              <a:rect l="l" t="t" r="r" b="b"/>
              <a:pathLst>
                <a:path w="464" h="123" fill="none" extrusionOk="0">
                  <a:moveTo>
                    <a:pt x="1" y="122"/>
                  </a:moveTo>
                  <a:lnTo>
                    <a:pt x="196" y="73"/>
                  </a:lnTo>
                  <a:lnTo>
                    <a:pt x="464" y="0"/>
                  </a:lnTo>
                  <a:lnTo>
                    <a:pt x="464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49"/>
            <p:cNvSpPr/>
            <p:nvPr/>
          </p:nvSpPr>
          <p:spPr>
            <a:xfrm>
              <a:off x="4289775" y="602225"/>
              <a:ext cx="10375" cy="6725"/>
            </a:xfrm>
            <a:custGeom>
              <a:avLst/>
              <a:gdLst/>
              <a:ahLst/>
              <a:cxnLst/>
              <a:rect l="l" t="t" r="r" b="b"/>
              <a:pathLst>
                <a:path w="415" h="269" fill="none" extrusionOk="0">
                  <a:moveTo>
                    <a:pt x="0" y="268"/>
                  </a:moveTo>
                  <a:lnTo>
                    <a:pt x="195" y="146"/>
                  </a:lnTo>
                  <a:lnTo>
                    <a:pt x="390" y="0"/>
                  </a:lnTo>
                  <a:lnTo>
                    <a:pt x="414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49"/>
            <p:cNvSpPr/>
            <p:nvPr/>
          </p:nvSpPr>
          <p:spPr>
            <a:xfrm>
              <a:off x="4313525" y="577875"/>
              <a:ext cx="6100" cy="10375"/>
            </a:xfrm>
            <a:custGeom>
              <a:avLst/>
              <a:gdLst/>
              <a:ahLst/>
              <a:cxnLst/>
              <a:rect l="l" t="t" r="r" b="b"/>
              <a:pathLst>
                <a:path w="244" h="415" fill="none" extrusionOk="0">
                  <a:moveTo>
                    <a:pt x="0" y="414"/>
                  </a:moveTo>
                  <a:lnTo>
                    <a:pt x="24" y="365"/>
                  </a:lnTo>
                  <a:lnTo>
                    <a:pt x="146" y="195"/>
                  </a:lnTo>
                  <a:lnTo>
                    <a:pt x="244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49"/>
            <p:cNvSpPr/>
            <p:nvPr/>
          </p:nvSpPr>
          <p:spPr>
            <a:xfrm>
              <a:off x="4326300" y="547425"/>
              <a:ext cx="2450" cy="12200"/>
            </a:xfrm>
            <a:custGeom>
              <a:avLst/>
              <a:gdLst/>
              <a:ahLst/>
              <a:cxnLst/>
              <a:rect l="l" t="t" r="r" b="b"/>
              <a:pathLst>
                <a:path w="98" h="488" fill="none" extrusionOk="0">
                  <a:moveTo>
                    <a:pt x="0" y="487"/>
                  </a:moveTo>
                  <a:lnTo>
                    <a:pt x="49" y="293"/>
                  </a:lnTo>
                  <a:lnTo>
                    <a:pt x="98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49"/>
            <p:cNvSpPr/>
            <p:nvPr/>
          </p:nvSpPr>
          <p:spPr>
            <a:xfrm>
              <a:off x="4329350" y="515750"/>
              <a:ext cx="625" cy="12200"/>
            </a:xfrm>
            <a:custGeom>
              <a:avLst/>
              <a:gdLst/>
              <a:ahLst/>
              <a:cxnLst/>
              <a:rect l="l" t="t" r="r" b="b"/>
              <a:pathLst>
                <a:path w="25" h="488" fill="none" extrusionOk="0">
                  <a:moveTo>
                    <a:pt x="25" y="488"/>
                  </a:moveTo>
                  <a:lnTo>
                    <a:pt x="25" y="464"/>
                  </a:lnTo>
                  <a:lnTo>
                    <a:pt x="25" y="123"/>
                  </a:ln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49"/>
            <p:cNvSpPr/>
            <p:nvPr/>
          </p:nvSpPr>
          <p:spPr>
            <a:xfrm>
              <a:off x="4325075" y="488975"/>
              <a:ext cx="1250" cy="6100"/>
            </a:xfrm>
            <a:custGeom>
              <a:avLst/>
              <a:gdLst/>
              <a:ahLst/>
              <a:cxnLst/>
              <a:rect l="l" t="t" r="r" b="b"/>
              <a:pathLst>
                <a:path w="50" h="244" fill="none" extrusionOk="0">
                  <a:moveTo>
                    <a:pt x="49" y="244"/>
                  </a:moveTo>
                  <a:lnTo>
                    <a:pt x="49" y="244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30" name="Google Shape;1230;p49"/>
          <p:cNvGrpSpPr/>
          <p:nvPr/>
        </p:nvGrpSpPr>
        <p:grpSpPr>
          <a:xfrm>
            <a:off x="5216217" y="589923"/>
            <a:ext cx="301283" cy="301283"/>
            <a:chOff x="6649150" y="309350"/>
            <a:chExt cx="395800" cy="395800"/>
          </a:xfrm>
        </p:grpSpPr>
        <p:sp>
          <p:nvSpPr>
            <p:cNvPr id="1231" name="Google Shape;1231;p49"/>
            <p:cNvSpPr/>
            <p:nvPr/>
          </p:nvSpPr>
          <p:spPr>
            <a:xfrm>
              <a:off x="6649150" y="309350"/>
              <a:ext cx="395800" cy="395800"/>
            </a:xfrm>
            <a:custGeom>
              <a:avLst/>
              <a:gdLst/>
              <a:ahLst/>
              <a:cxnLst/>
              <a:rect l="l" t="t" r="r" b="b"/>
              <a:pathLst>
                <a:path w="15832" h="15832" fill="none" extrusionOk="0">
                  <a:moveTo>
                    <a:pt x="7916" y="1"/>
                  </a:moveTo>
                  <a:lnTo>
                    <a:pt x="7916" y="1"/>
                  </a:lnTo>
                  <a:lnTo>
                    <a:pt x="7502" y="25"/>
                  </a:lnTo>
                  <a:lnTo>
                    <a:pt x="7112" y="49"/>
                  </a:lnTo>
                  <a:lnTo>
                    <a:pt x="6723" y="98"/>
                  </a:lnTo>
                  <a:lnTo>
                    <a:pt x="6333" y="171"/>
                  </a:lnTo>
                  <a:lnTo>
                    <a:pt x="5943" y="244"/>
                  </a:lnTo>
                  <a:lnTo>
                    <a:pt x="5553" y="366"/>
                  </a:lnTo>
                  <a:lnTo>
                    <a:pt x="5188" y="488"/>
                  </a:lnTo>
                  <a:lnTo>
                    <a:pt x="4847" y="634"/>
                  </a:lnTo>
                  <a:lnTo>
                    <a:pt x="4482" y="780"/>
                  </a:lnTo>
                  <a:lnTo>
                    <a:pt x="4141" y="950"/>
                  </a:lnTo>
                  <a:lnTo>
                    <a:pt x="3824" y="1145"/>
                  </a:lnTo>
                  <a:lnTo>
                    <a:pt x="3483" y="1364"/>
                  </a:lnTo>
                  <a:lnTo>
                    <a:pt x="3191" y="1584"/>
                  </a:lnTo>
                  <a:lnTo>
                    <a:pt x="2874" y="1803"/>
                  </a:lnTo>
                  <a:lnTo>
                    <a:pt x="2607" y="2071"/>
                  </a:lnTo>
                  <a:lnTo>
                    <a:pt x="2314" y="2314"/>
                  </a:lnTo>
                  <a:lnTo>
                    <a:pt x="2071" y="2607"/>
                  </a:lnTo>
                  <a:lnTo>
                    <a:pt x="1803" y="2874"/>
                  </a:lnTo>
                  <a:lnTo>
                    <a:pt x="1584" y="3191"/>
                  </a:lnTo>
                  <a:lnTo>
                    <a:pt x="1364" y="3483"/>
                  </a:lnTo>
                  <a:lnTo>
                    <a:pt x="1145" y="3824"/>
                  </a:lnTo>
                  <a:lnTo>
                    <a:pt x="950" y="4141"/>
                  </a:lnTo>
                  <a:lnTo>
                    <a:pt x="780" y="4482"/>
                  </a:lnTo>
                  <a:lnTo>
                    <a:pt x="634" y="4847"/>
                  </a:lnTo>
                  <a:lnTo>
                    <a:pt x="488" y="5188"/>
                  </a:lnTo>
                  <a:lnTo>
                    <a:pt x="366" y="5553"/>
                  </a:lnTo>
                  <a:lnTo>
                    <a:pt x="244" y="5943"/>
                  </a:lnTo>
                  <a:lnTo>
                    <a:pt x="171" y="6333"/>
                  </a:lnTo>
                  <a:lnTo>
                    <a:pt x="98" y="6722"/>
                  </a:lnTo>
                  <a:lnTo>
                    <a:pt x="49" y="7112"/>
                  </a:lnTo>
                  <a:lnTo>
                    <a:pt x="25" y="7502"/>
                  </a:lnTo>
                  <a:lnTo>
                    <a:pt x="1" y="7916"/>
                  </a:lnTo>
                  <a:lnTo>
                    <a:pt x="1" y="7916"/>
                  </a:lnTo>
                  <a:lnTo>
                    <a:pt x="25" y="8330"/>
                  </a:lnTo>
                  <a:lnTo>
                    <a:pt x="49" y="8720"/>
                  </a:lnTo>
                  <a:lnTo>
                    <a:pt x="98" y="9109"/>
                  </a:lnTo>
                  <a:lnTo>
                    <a:pt x="171" y="9499"/>
                  </a:lnTo>
                  <a:lnTo>
                    <a:pt x="244" y="9889"/>
                  </a:lnTo>
                  <a:lnTo>
                    <a:pt x="366" y="10278"/>
                  </a:lnTo>
                  <a:lnTo>
                    <a:pt x="488" y="10644"/>
                  </a:lnTo>
                  <a:lnTo>
                    <a:pt x="634" y="10985"/>
                  </a:lnTo>
                  <a:lnTo>
                    <a:pt x="780" y="11350"/>
                  </a:lnTo>
                  <a:lnTo>
                    <a:pt x="950" y="11691"/>
                  </a:lnTo>
                  <a:lnTo>
                    <a:pt x="1145" y="12008"/>
                  </a:lnTo>
                  <a:lnTo>
                    <a:pt x="1364" y="12348"/>
                  </a:lnTo>
                  <a:lnTo>
                    <a:pt x="1584" y="12641"/>
                  </a:lnTo>
                  <a:lnTo>
                    <a:pt x="1803" y="12957"/>
                  </a:lnTo>
                  <a:lnTo>
                    <a:pt x="2071" y="13225"/>
                  </a:lnTo>
                  <a:lnTo>
                    <a:pt x="2314" y="13518"/>
                  </a:lnTo>
                  <a:lnTo>
                    <a:pt x="2607" y="13761"/>
                  </a:lnTo>
                  <a:lnTo>
                    <a:pt x="2874" y="14029"/>
                  </a:lnTo>
                  <a:lnTo>
                    <a:pt x="3191" y="14248"/>
                  </a:lnTo>
                  <a:lnTo>
                    <a:pt x="3483" y="14467"/>
                  </a:lnTo>
                  <a:lnTo>
                    <a:pt x="3824" y="14687"/>
                  </a:lnTo>
                  <a:lnTo>
                    <a:pt x="4141" y="14881"/>
                  </a:lnTo>
                  <a:lnTo>
                    <a:pt x="4482" y="15052"/>
                  </a:lnTo>
                  <a:lnTo>
                    <a:pt x="4847" y="15198"/>
                  </a:lnTo>
                  <a:lnTo>
                    <a:pt x="5188" y="15344"/>
                  </a:lnTo>
                  <a:lnTo>
                    <a:pt x="5553" y="15466"/>
                  </a:lnTo>
                  <a:lnTo>
                    <a:pt x="5943" y="15588"/>
                  </a:lnTo>
                  <a:lnTo>
                    <a:pt x="6333" y="15661"/>
                  </a:lnTo>
                  <a:lnTo>
                    <a:pt x="6723" y="15734"/>
                  </a:lnTo>
                  <a:lnTo>
                    <a:pt x="7112" y="15783"/>
                  </a:lnTo>
                  <a:lnTo>
                    <a:pt x="7502" y="15807"/>
                  </a:lnTo>
                  <a:lnTo>
                    <a:pt x="7916" y="15831"/>
                  </a:lnTo>
                  <a:lnTo>
                    <a:pt x="7916" y="15831"/>
                  </a:lnTo>
                  <a:lnTo>
                    <a:pt x="8330" y="15807"/>
                  </a:lnTo>
                  <a:lnTo>
                    <a:pt x="8720" y="15783"/>
                  </a:lnTo>
                  <a:lnTo>
                    <a:pt x="9109" y="15734"/>
                  </a:lnTo>
                  <a:lnTo>
                    <a:pt x="9499" y="15661"/>
                  </a:lnTo>
                  <a:lnTo>
                    <a:pt x="9889" y="15588"/>
                  </a:lnTo>
                  <a:lnTo>
                    <a:pt x="10278" y="15466"/>
                  </a:lnTo>
                  <a:lnTo>
                    <a:pt x="10644" y="15344"/>
                  </a:lnTo>
                  <a:lnTo>
                    <a:pt x="10985" y="15198"/>
                  </a:lnTo>
                  <a:lnTo>
                    <a:pt x="11350" y="15052"/>
                  </a:lnTo>
                  <a:lnTo>
                    <a:pt x="11691" y="14881"/>
                  </a:lnTo>
                  <a:lnTo>
                    <a:pt x="12008" y="14687"/>
                  </a:lnTo>
                  <a:lnTo>
                    <a:pt x="12349" y="14467"/>
                  </a:lnTo>
                  <a:lnTo>
                    <a:pt x="12641" y="14248"/>
                  </a:lnTo>
                  <a:lnTo>
                    <a:pt x="12957" y="14029"/>
                  </a:lnTo>
                  <a:lnTo>
                    <a:pt x="13225" y="13761"/>
                  </a:lnTo>
                  <a:lnTo>
                    <a:pt x="13518" y="13518"/>
                  </a:lnTo>
                  <a:lnTo>
                    <a:pt x="13761" y="13225"/>
                  </a:lnTo>
                  <a:lnTo>
                    <a:pt x="14029" y="12957"/>
                  </a:lnTo>
                  <a:lnTo>
                    <a:pt x="14248" y="12641"/>
                  </a:lnTo>
                  <a:lnTo>
                    <a:pt x="14467" y="12348"/>
                  </a:lnTo>
                  <a:lnTo>
                    <a:pt x="14687" y="12008"/>
                  </a:lnTo>
                  <a:lnTo>
                    <a:pt x="14881" y="11691"/>
                  </a:lnTo>
                  <a:lnTo>
                    <a:pt x="15052" y="11350"/>
                  </a:lnTo>
                  <a:lnTo>
                    <a:pt x="15198" y="10985"/>
                  </a:lnTo>
                  <a:lnTo>
                    <a:pt x="15344" y="10644"/>
                  </a:lnTo>
                  <a:lnTo>
                    <a:pt x="15466" y="10278"/>
                  </a:lnTo>
                  <a:lnTo>
                    <a:pt x="15588" y="9889"/>
                  </a:lnTo>
                  <a:lnTo>
                    <a:pt x="15661" y="9499"/>
                  </a:lnTo>
                  <a:lnTo>
                    <a:pt x="15734" y="9109"/>
                  </a:lnTo>
                  <a:lnTo>
                    <a:pt x="15783" y="8720"/>
                  </a:lnTo>
                  <a:lnTo>
                    <a:pt x="15807" y="8330"/>
                  </a:lnTo>
                  <a:lnTo>
                    <a:pt x="15831" y="7916"/>
                  </a:lnTo>
                  <a:lnTo>
                    <a:pt x="15831" y="7916"/>
                  </a:lnTo>
                  <a:lnTo>
                    <a:pt x="15807" y="7502"/>
                  </a:lnTo>
                  <a:lnTo>
                    <a:pt x="15783" y="7112"/>
                  </a:lnTo>
                  <a:lnTo>
                    <a:pt x="15734" y="6722"/>
                  </a:lnTo>
                  <a:lnTo>
                    <a:pt x="15661" y="6333"/>
                  </a:lnTo>
                  <a:lnTo>
                    <a:pt x="15588" y="5943"/>
                  </a:lnTo>
                  <a:lnTo>
                    <a:pt x="15466" y="5553"/>
                  </a:lnTo>
                  <a:lnTo>
                    <a:pt x="15344" y="5188"/>
                  </a:lnTo>
                  <a:lnTo>
                    <a:pt x="15198" y="4847"/>
                  </a:lnTo>
                  <a:lnTo>
                    <a:pt x="15052" y="4482"/>
                  </a:lnTo>
                  <a:lnTo>
                    <a:pt x="14881" y="4141"/>
                  </a:lnTo>
                  <a:lnTo>
                    <a:pt x="14687" y="3824"/>
                  </a:lnTo>
                  <a:lnTo>
                    <a:pt x="14467" y="3483"/>
                  </a:lnTo>
                  <a:lnTo>
                    <a:pt x="14248" y="3191"/>
                  </a:lnTo>
                  <a:lnTo>
                    <a:pt x="14029" y="2874"/>
                  </a:lnTo>
                  <a:lnTo>
                    <a:pt x="13761" y="2607"/>
                  </a:lnTo>
                  <a:lnTo>
                    <a:pt x="13518" y="2314"/>
                  </a:lnTo>
                  <a:lnTo>
                    <a:pt x="13225" y="2071"/>
                  </a:lnTo>
                  <a:lnTo>
                    <a:pt x="12957" y="1803"/>
                  </a:lnTo>
                  <a:lnTo>
                    <a:pt x="12641" y="1584"/>
                  </a:lnTo>
                  <a:lnTo>
                    <a:pt x="12349" y="1364"/>
                  </a:lnTo>
                  <a:lnTo>
                    <a:pt x="12008" y="1145"/>
                  </a:lnTo>
                  <a:lnTo>
                    <a:pt x="11691" y="950"/>
                  </a:lnTo>
                  <a:lnTo>
                    <a:pt x="11350" y="780"/>
                  </a:lnTo>
                  <a:lnTo>
                    <a:pt x="10985" y="634"/>
                  </a:lnTo>
                  <a:lnTo>
                    <a:pt x="10644" y="488"/>
                  </a:lnTo>
                  <a:lnTo>
                    <a:pt x="10278" y="366"/>
                  </a:lnTo>
                  <a:lnTo>
                    <a:pt x="9889" y="244"/>
                  </a:lnTo>
                  <a:lnTo>
                    <a:pt x="9499" y="171"/>
                  </a:lnTo>
                  <a:lnTo>
                    <a:pt x="9109" y="98"/>
                  </a:lnTo>
                  <a:lnTo>
                    <a:pt x="8720" y="49"/>
                  </a:lnTo>
                  <a:lnTo>
                    <a:pt x="8330" y="25"/>
                  </a:lnTo>
                  <a:lnTo>
                    <a:pt x="7916" y="1"/>
                  </a:lnTo>
                  <a:lnTo>
                    <a:pt x="7916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49"/>
            <p:cNvSpPr/>
            <p:nvPr/>
          </p:nvSpPr>
          <p:spPr>
            <a:xfrm>
              <a:off x="6673500" y="333700"/>
              <a:ext cx="347100" cy="347100"/>
            </a:xfrm>
            <a:custGeom>
              <a:avLst/>
              <a:gdLst/>
              <a:ahLst/>
              <a:cxnLst/>
              <a:rect l="l" t="t" r="r" b="b"/>
              <a:pathLst>
                <a:path w="13884" h="13884" fill="none" extrusionOk="0">
                  <a:moveTo>
                    <a:pt x="6942" y="13883"/>
                  </a:moveTo>
                  <a:lnTo>
                    <a:pt x="6942" y="13883"/>
                  </a:lnTo>
                  <a:lnTo>
                    <a:pt x="6577" y="13883"/>
                  </a:lnTo>
                  <a:lnTo>
                    <a:pt x="6236" y="13834"/>
                  </a:lnTo>
                  <a:lnTo>
                    <a:pt x="5895" y="13810"/>
                  </a:lnTo>
                  <a:lnTo>
                    <a:pt x="5554" y="13737"/>
                  </a:lnTo>
                  <a:lnTo>
                    <a:pt x="5213" y="13664"/>
                  </a:lnTo>
                  <a:lnTo>
                    <a:pt x="4872" y="13566"/>
                  </a:lnTo>
                  <a:lnTo>
                    <a:pt x="4555" y="13469"/>
                  </a:lnTo>
                  <a:lnTo>
                    <a:pt x="4239" y="13323"/>
                  </a:lnTo>
                  <a:lnTo>
                    <a:pt x="3946" y="13201"/>
                  </a:lnTo>
                  <a:lnTo>
                    <a:pt x="3630" y="13031"/>
                  </a:lnTo>
                  <a:lnTo>
                    <a:pt x="3337" y="12884"/>
                  </a:lnTo>
                  <a:lnTo>
                    <a:pt x="3069" y="12690"/>
                  </a:lnTo>
                  <a:lnTo>
                    <a:pt x="2802" y="12495"/>
                  </a:lnTo>
                  <a:lnTo>
                    <a:pt x="2534" y="12300"/>
                  </a:lnTo>
                  <a:lnTo>
                    <a:pt x="2290" y="12081"/>
                  </a:lnTo>
                  <a:lnTo>
                    <a:pt x="2047" y="11837"/>
                  </a:lnTo>
                  <a:lnTo>
                    <a:pt x="1803" y="11594"/>
                  </a:lnTo>
                  <a:lnTo>
                    <a:pt x="1584" y="11350"/>
                  </a:lnTo>
                  <a:lnTo>
                    <a:pt x="1389" y="11082"/>
                  </a:lnTo>
                  <a:lnTo>
                    <a:pt x="1194" y="10814"/>
                  </a:lnTo>
                  <a:lnTo>
                    <a:pt x="999" y="10546"/>
                  </a:lnTo>
                  <a:lnTo>
                    <a:pt x="853" y="10254"/>
                  </a:lnTo>
                  <a:lnTo>
                    <a:pt x="683" y="9938"/>
                  </a:lnTo>
                  <a:lnTo>
                    <a:pt x="561" y="9645"/>
                  </a:lnTo>
                  <a:lnTo>
                    <a:pt x="415" y="9329"/>
                  </a:lnTo>
                  <a:lnTo>
                    <a:pt x="317" y="9012"/>
                  </a:lnTo>
                  <a:lnTo>
                    <a:pt x="220" y="8671"/>
                  </a:lnTo>
                  <a:lnTo>
                    <a:pt x="147" y="8330"/>
                  </a:lnTo>
                  <a:lnTo>
                    <a:pt x="74" y="7989"/>
                  </a:lnTo>
                  <a:lnTo>
                    <a:pt x="49" y="7648"/>
                  </a:lnTo>
                  <a:lnTo>
                    <a:pt x="1" y="7307"/>
                  </a:lnTo>
                  <a:lnTo>
                    <a:pt x="1" y="6942"/>
                  </a:lnTo>
                  <a:lnTo>
                    <a:pt x="1" y="6942"/>
                  </a:lnTo>
                  <a:lnTo>
                    <a:pt x="1" y="6577"/>
                  </a:lnTo>
                  <a:lnTo>
                    <a:pt x="49" y="6236"/>
                  </a:lnTo>
                  <a:lnTo>
                    <a:pt x="74" y="5895"/>
                  </a:lnTo>
                  <a:lnTo>
                    <a:pt x="147" y="5554"/>
                  </a:lnTo>
                  <a:lnTo>
                    <a:pt x="220" y="5213"/>
                  </a:lnTo>
                  <a:lnTo>
                    <a:pt x="317" y="4872"/>
                  </a:lnTo>
                  <a:lnTo>
                    <a:pt x="415" y="4555"/>
                  </a:lnTo>
                  <a:lnTo>
                    <a:pt x="561" y="4238"/>
                  </a:lnTo>
                  <a:lnTo>
                    <a:pt x="683" y="3946"/>
                  </a:lnTo>
                  <a:lnTo>
                    <a:pt x="853" y="3630"/>
                  </a:lnTo>
                  <a:lnTo>
                    <a:pt x="999" y="3337"/>
                  </a:lnTo>
                  <a:lnTo>
                    <a:pt x="1194" y="3069"/>
                  </a:lnTo>
                  <a:lnTo>
                    <a:pt x="1389" y="2802"/>
                  </a:lnTo>
                  <a:lnTo>
                    <a:pt x="1584" y="2534"/>
                  </a:lnTo>
                  <a:lnTo>
                    <a:pt x="1803" y="2290"/>
                  </a:lnTo>
                  <a:lnTo>
                    <a:pt x="2047" y="2047"/>
                  </a:lnTo>
                  <a:lnTo>
                    <a:pt x="2290" y="1803"/>
                  </a:lnTo>
                  <a:lnTo>
                    <a:pt x="2534" y="1584"/>
                  </a:lnTo>
                  <a:lnTo>
                    <a:pt x="2802" y="1389"/>
                  </a:lnTo>
                  <a:lnTo>
                    <a:pt x="3069" y="1194"/>
                  </a:lnTo>
                  <a:lnTo>
                    <a:pt x="3337" y="999"/>
                  </a:lnTo>
                  <a:lnTo>
                    <a:pt x="3630" y="853"/>
                  </a:lnTo>
                  <a:lnTo>
                    <a:pt x="3946" y="683"/>
                  </a:lnTo>
                  <a:lnTo>
                    <a:pt x="4239" y="561"/>
                  </a:lnTo>
                  <a:lnTo>
                    <a:pt x="4555" y="415"/>
                  </a:lnTo>
                  <a:lnTo>
                    <a:pt x="4872" y="317"/>
                  </a:lnTo>
                  <a:lnTo>
                    <a:pt x="5213" y="220"/>
                  </a:lnTo>
                  <a:lnTo>
                    <a:pt x="5554" y="147"/>
                  </a:lnTo>
                  <a:lnTo>
                    <a:pt x="5895" y="74"/>
                  </a:lnTo>
                  <a:lnTo>
                    <a:pt x="6236" y="49"/>
                  </a:lnTo>
                  <a:lnTo>
                    <a:pt x="6577" y="1"/>
                  </a:lnTo>
                  <a:lnTo>
                    <a:pt x="6942" y="1"/>
                  </a:lnTo>
                  <a:lnTo>
                    <a:pt x="6942" y="1"/>
                  </a:lnTo>
                  <a:lnTo>
                    <a:pt x="7307" y="1"/>
                  </a:lnTo>
                  <a:lnTo>
                    <a:pt x="7648" y="49"/>
                  </a:lnTo>
                  <a:lnTo>
                    <a:pt x="7989" y="74"/>
                  </a:lnTo>
                  <a:lnTo>
                    <a:pt x="8330" y="147"/>
                  </a:lnTo>
                  <a:lnTo>
                    <a:pt x="8671" y="220"/>
                  </a:lnTo>
                  <a:lnTo>
                    <a:pt x="9012" y="317"/>
                  </a:lnTo>
                  <a:lnTo>
                    <a:pt x="9329" y="415"/>
                  </a:lnTo>
                  <a:lnTo>
                    <a:pt x="9645" y="561"/>
                  </a:lnTo>
                  <a:lnTo>
                    <a:pt x="9938" y="683"/>
                  </a:lnTo>
                  <a:lnTo>
                    <a:pt x="10254" y="853"/>
                  </a:lnTo>
                  <a:lnTo>
                    <a:pt x="10546" y="999"/>
                  </a:lnTo>
                  <a:lnTo>
                    <a:pt x="10814" y="1194"/>
                  </a:lnTo>
                  <a:lnTo>
                    <a:pt x="11082" y="1389"/>
                  </a:lnTo>
                  <a:lnTo>
                    <a:pt x="11350" y="1584"/>
                  </a:lnTo>
                  <a:lnTo>
                    <a:pt x="11594" y="1803"/>
                  </a:lnTo>
                  <a:lnTo>
                    <a:pt x="11837" y="2047"/>
                  </a:lnTo>
                  <a:lnTo>
                    <a:pt x="12081" y="2290"/>
                  </a:lnTo>
                  <a:lnTo>
                    <a:pt x="12300" y="2534"/>
                  </a:lnTo>
                  <a:lnTo>
                    <a:pt x="12495" y="2802"/>
                  </a:lnTo>
                  <a:lnTo>
                    <a:pt x="12690" y="3069"/>
                  </a:lnTo>
                  <a:lnTo>
                    <a:pt x="12885" y="3337"/>
                  </a:lnTo>
                  <a:lnTo>
                    <a:pt x="13031" y="3630"/>
                  </a:lnTo>
                  <a:lnTo>
                    <a:pt x="13201" y="3946"/>
                  </a:lnTo>
                  <a:lnTo>
                    <a:pt x="13323" y="4238"/>
                  </a:lnTo>
                  <a:lnTo>
                    <a:pt x="13469" y="4555"/>
                  </a:lnTo>
                  <a:lnTo>
                    <a:pt x="13566" y="4872"/>
                  </a:lnTo>
                  <a:lnTo>
                    <a:pt x="13664" y="5213"/>
                  </a:lnTo>
                  <a:lnTo>
                    <a:pt x="13737" y="5554"/>
                  </a:lnTo>
                  <a:lnTo>
                    <a:pt x="13810" y="5895"/>
                  </a:lnTo>
                  <a:lnTo>
                    <a:pt x="13834" y="6236"/>
                  </a:lnTo>
                  <a:lnTo>
                    <a:pt x="13883" y="6577"/>
                  </a:lnTo>
                  <a:lnTo>
                    <a:pt x="13883" y="6942"/>
                  </a:lnTo>
                  <a:lnTo>
                    <a:pt x="13883" y="6942"/>
                  </a:lnTo>
                  <a:lnTo>
                    <a:pt x="13883" y="7307"/>
                  </a:lnTo>
                  <a:lnTo>
                    <a:pt x="13834" y="7648"/>
                  </a:lnTo>
                  <a:lnTo>
                    <a:pt x="13810" y="7989"/>
                  </a:lnTo>
                  <a:lnTo>
                    <a:pt x="13737" y="8330"/>
                  </a:lnTo>
                  <a:lnTo>
                    <a:pt x="13664" y="8671"/>
                  </a:lnTo>
                  <a:lnTo>
                    <a:pt x="13566" y="9012"/>
                  </a:lnTo>
                  <a:lnTo>
                    <a:pt x="13469" y="9329"/>
                  </a:lnTo>
                  <a:lnTo>
                    <a:pt x="13323" y="9645"/>
                  </a:lnTo>
                  <a:lnTo>
                    <a:pt x="13201" y="9938"/>
                  </a:lnTo>
                  <a:lnTo>
                    <a:pt x="13031" y="10254"/>
                  </a:lnTo>
                  <a:lnTo>
                    <a:pt x="12885" y="10546"/>
                  </a:lnTo>
                  <a:lnTo>
                    <a:pt x="12690" y="10814"/>
                  </a:lnTo>
                  <a:lnTo>
                    <a:pt x="12495" y="11082"/>
                  </a:lnTo>
                  <a:lnTo>
                    <a:pt x="12300" y="11350"/>
                  </a:lnTo>
                  <a:lnTo>
                    <a:pt x="12081" y="11594"/>
                  </a:lnTo>
                  <a:lnTo>
                    <a:pt x="11837" y="11837"/>
                  </a:lnTo>
                  <a:lnTo>
                    <a:pt x="11594" y="12081"/>
                  </a:lnTo>
                  <a:lnTo>
                    <a:pt x="11350" y="12300"/>
                  </a:lnTo>
                  <a:lnTo>
                    <a:pt x="11082" y="12495"/>
                  </a:lnTo>
                  <a:lnTo>
                    <a:pt x="10814" y="12690"/>
                  </a:lnTo>
                  <a:lnTo>
                    <a:pt x="10546" y="12884"/>
                  </a:lnTo>
                  <a:lnTo>
                    <a:pt x="10254" y="13031"/>
                  </a:lnTo>
                  <a:lnTo>
                    <a:pt x="9938" y="13201"/>
                  </a:lnTo>
                  <a:lnTo>
                    <a:pt x="9645" y="13323"/>
                  </a:lnTo>
                  <a:lnTo>
                    <a:pt x="9329" y="13469"/>
                  </a:lnTo>
                  <a:lnTo>
                    <a:pt x="9012" y="13566"/>
                  </a:lnTo>
                  <a:lnTo>
                    <a:pt x="8671" y="13664"/>
                  </a:lnTo>
                  <a:lnTo>
                    <a:pt x="8330" y="13737"/>
                  </a:lnTo>
                  <a:lnTo>
                    <a:pt x="7989" y="13810"/>
                  </a:lnTo>
                  <a:lnTo>
                    <a:pt x="7648" y="13834"/>
                  </a:lnTo>
                  <a:lnTo>
                    <a:pt x="7307" y="13883"/>
                  </a:lnTo>
                  <a:lnTo>
                    <a:pt x="6942" y="13883"/>
                  </a:lnTo>
                  <a:lnTo>
                    <a:pt x="6942" y="13883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49"/>
            <p:cNvSpPr/>
            <p:nvPr/>
          </p:nvSpPr>
          <p:spPr>
            <a:xfrm>
              <a:off x="6848850" y="397625"/>
              <a:ext cx="54825" cy="169300"/>
            </a:xfrm>
            <a:custGeom>
              <a:avLst/>
              <a:gdLst/>
              <a:ahLst/>
              <a:cxnLst/>
              <a:rect l="l" t="t" r="r" b="b"/>
              <a:pathLst>
                <a:path w="2193" h="6772" fill="none" extrusionOk="0">
                  <a:moveTo>
                    <a:pt x="1" y="1"/>
                  </a:moveTo>
                  <a:lnTo>
                    <a:pt x="1" y="4580"/>
                  </a:lnTo>
                  <a:lnTo>
                    <a:pt x="2193" y="6772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49"/>
            <p:cNvSpPr/>
            <p:nvPr/>
          </p:nvSpPr>
          <p:spPr>
            <a:xfrm>
              <a:off x="6847025" y="333700"/>
              <a:ext cx="25" cy="29250"/>
            </a:xfrm>
            <a:custGeom>
              <a:avLst/>
              <a:gdLst/>
              <a:ahLst/>
              <a:cxnLst/>
              <a:rect l="l" t="t" r="r" b="b"/>
              <a:pathLst>
                <a:path w="1" h="1170" fill="none" extrusionOk="0">
                  <a:moveTo>
                    <a:pt x="1" y="1170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49"/>
            <p:cNvSpPr/>
            <p:nvPr/>
          </p:nvSpPr>
          <p:spPr>
            <a:xfrm>
              <a:off x="6760575" y="356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49"/>
            <p:cNvSpPr/>
            <p:nvPr/>
          </p:nvSpPr>
          <p:spPr>
            <a:xfrm>
              <a:off x="6760575" y="356850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1" y="0"/>
                  </a:moveTo>
                  <a:lnTo>
                    <a:pt x="561" y="999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49"/>
            <p:cNvSpPr/>
            <p:nvPr/>
          </p:nvSpPr>
          <p:spPr>
            <a:xfrm>
              <a:off x="6696650" y="420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49"/>
            <p:cNvSpPr/>
            <p:nvPr/>
          </p:nvSpPr>
          <p:spPr>
            <a:xfrm>
              <a:off x="6696650" y="420775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0"/>
                  </a:moveTo>
                  <a:lnTo>
                    <a:pt x="999" y="56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49"/>
            <p:cNvSpPr/>
            <p:nvPr/>
          </p:nvSpPr>
          <p:spPr>
            <a:xfrm>
              <a:off x="6673500" y="507225"/>
              <a:ext cx="29250" cy="25"/>
            </a:xfrm>
            <a:custGeom>
              <a:avLst/>
              <a:gdLst/>
              <a:ahLst/>
              <a:cxnLst/>
              <a:rect l="l" t="t" r="r" b="b"/>
              <a:pathLst>
                <a:path w="1170" h="1" fill="none" extrusionOk="0">
                  <a:moveTo>
                    <a:pt x="1" y="1"/>
                  </a:moveTo>
                  <a:lnTo>
                    <a:pt x="1170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49"/>
            <p:cNvSpPr/>
            <p:nvPr/>
          </p:nvSpPr>
          <p:spPr>
            <a:xfrm>
              <a:off x="6696650" y="593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49"/>
            <p:cNvSpPr/>
            <p:nvPr/>
          </p:nvSpPr>
          <p:spPr>
            <a:xfrm>
              <a:off x="6696650" y="579700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560"/>
                  </a:moveTo>
                  <a:lnTo>
                    <a:pt x="999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49"/>
            <p:cNvSpPr/>
            <p:nvPr/>
          </p:nvSpPr>
          <p:spPr>
            <a:xfrm>
              <a:off x="6760575" y="632675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1" y="999"/>
                  </a:moveTo>
                  <a:lnTo>
                    <a:pt x="561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49"/>
            <p:cNvSpPr/>
            <p:nvPr/>
          </p:nvSpPr>
          <p:spPr>
            <a:xfrm>
              <a:off x="6760575" y="6576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49"/>
            <p:cNvSpPr/>
            <p:nvPr/>
          </p:nvSpPr>
          <p:spPr>
            <a:xfrm>
              <a:off x="6847025" y="651550"/>
              <a:ext cx="25" cy="29250"/>
            </a:xfrm>
            <a:custGeom>
              <a:avLst/>
              <a:gdLst/>
              <a:ahLst/>
              <a:cxnLst/>
              <a:rect l="l" t="t" r="r" b="b"/>
              <a:pathLst>
                <a:path w="1" h="1170" fill="none" extrusionOk="0">
                  <a:moveTo>
                    <a:pt x="1" y="0"/>
                  </a:moveTo>
                  <a:lnTo>
                    <a:pt x="1" y="1169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49"/>
            <p:cNvSpPr/>
            <p:nvPr/>
          </p:nvSpPr>
          <p:spPr>
            <a:xfrm>
              <a:off x="6919500" y="632675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560" y="999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49"/>
            <p:cNvSpPr/>
            <p:nvPr/>
          </p:nvSpPr>
          <p:spPr>
            <a:xfrm>
              <a:off x="6933500" y="6576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49"/>
            <p:cNvSpPr/>
            <p:nvPr/>
          </p:nvSpPr>
          <p:spPr>
            <a:xfrm>
              <a:off x="6972475" y="579700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999" y="560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49"/>
            <p:cNvSpPr/>
            <p:nvPr/>
          </p:nvSpPr>
          <p:spPr>
            <a:xfrm>
              <a:off x="6997425" y="593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49"/>
            <p:cNvSpPr/>
            <p:nvPr/>
          </p:nvSpPr>
          <p:spPr>
            <a:xfrm>
              <a:off x="6991350" y="507225"/>
              <a:ext cx="29250" cy="25"/>
            </a:xfrm>
            <a:custGeom>
              <a:avLst/>
              <a:gdLst/>
              <a:ahLst/>
              <a:cxnLst/>
              <a:rect l="l" t="t" r="r" b="b"/>
              <a:pathLst>
                <a:path w="1170" h="1" fill="none" extrusionOk="0">
                  <a:moveTo>
                    <a:pt x="1169" y="1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49"/>
            <p:cNvSpPr/>
            <p:nvPr/>
          </p:nvSpPr>
          <p:spPr>
            <a:xfrm>
              <a:off x="6972475" y="420775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561"/>
                  </a:moveTo>
                  <a:lnTo>
                    <a:pt x="999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49"/>
            <p:cNvSpPr/>
            <p:nvPr/>
          </p:nvSpPr>
          <p:spPr>
            <a:xfrm>
              <a:off x="6997425" y="420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49"/>
            <p:cNvSpPr/>
            <p:nvPr/>
          </p:nvSpPr>
          <p:spPr>
            <a:xfrm>
              <a:off x="6919500" y="356850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560" y="0"/>
                  </a:moveTo>
                  <a:lnTo>
                    <a:pt x="0" y="999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49"/>
            <p:cNvSpPr/>
            <p:nvPr/>
          </p:nvSpPr>
          <p:spPr>
            <a:xfrm>
              <a:off x="6933500" y="356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4" name="Google Shape;1254;p49"/>
          <p:cNvGrpSpPr/>
          <p:nvPr/>
        </p:nvGrpSpPr>
        <p:grpSpPr>
          <a:xfrm>
            <a:off x="4702217" y="596869"/>
            <a:ext cx="305926" cy="289694"/>
            <a:chOff x="5973900" y="318475"/>
            <a:chExt cx="401900" cy="380575"/>
          </a:xfrm>
        </p:grpSpPr>
        <p:sp>
          <p:nvSpPr>
            <p:cNvPr id="1255" name="Google Shape;1255;p49"/>
            <p:cNvSpPr/>
            <p:nvPr/>
          </p:nvSpPr>
          <p:spPr>
            <a:xfrm>
              <a:off x="5973900" y="337975"/>
              <a:ext cx="401900" cy="67000"/>
            </a:xfrm>
            <a:custGeom>
              <a:avLst/>
              <a:gdLst/>
              <a:ahLst/>
              <a:cxnLst/>
              <a:rect l="l" t="t" r="r" b="b"/>
              <a:pathLst>
                <a:path w="16076" h="2680" fill="none" extrusionOk="0">
                  <a:moveTo>
                    <a:pt x="16075" y="2679"/>
                  </a:moveTo>
                  <a:lnTo>
                    <a:pt x="16075" y="0"/>
                  </a:lnTo>
                  <a:lnTo>
                    <a:pt x="1" y="0"/>
                  </a:lnTo>
                  <a:lnTo>
                    <a:pt x="1" y="2679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49"/>
            <p:cNvSpPr/>
            <p:nvPr/>
          </p:nvSpPr>
          <p:spPr>
            <a:xfrm>
              <a:off x="6024450" y="348325"/>
              <a:ext cx="45075" cy="45075"/>
            </a:xfrm>
            <a:custGeom>
              <a:avLst/>
              <a:gdLst/>
              <a:ahLst/>
              <a:cxnLst/>
              <a:rect l="l" t="t" r="r" b="b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3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3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2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2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49"/>
            <p:cNvSpPr/>
            <p:nvPr/>
          </p:nvSpPr>
          <p:spPr>
            <a:xfrm>
              <a:off x="6280175" y="348325"/>
              <a:ext cx="45075" cy="45075"/>
            </a:xfrm>
            <a:custGeom>
              <a:avLst/>
              <a:gdLst/>
              <a:ahLst/>
              <a:cxnLst/>
              <a:rect l="l" t="t" r="r" b="b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4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4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3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3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49"/>
            <p:cNvSpPr/>
            <p:nvPr/>
          </p:nvSpPr>
          <p:spPr>
            <a:xfrm>
              <a:off x="5973900" y="667375"/>
              <a:ext cx="401900" cy="31675"/>
            </a:xfrm>
            <a:custGeom>
              <a:avLst/>
              <a:gdLst/>
              <a:ahLst/>
              <a:cxnLst/>
              <a:rect l="l" t="t" r="r" b="b"/>
              <a:pathLst>
                <a:path w="16076" h="1267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58"/>
                  </a:lnTo>
                  <a:lnTo>
                    <a:pt x="74" y="804"/>
                  </a:lnTo>
                  <a:lnTo>
                    <a:pt x="147" y="926"/>
                  </a:lnTo>
                  <a:lnTo>
                    <a:pt x="220" y="1048"/>
                  </a:lnTo>
                  <a:lnTo>
                    <a:pt x="342" y="1145"/>
                  </a:lnTo>
                  <a:lnTo>
                    <a:pt x="488" y="1218"/>
                  </a:lnTo>
                  <a:lnTo>
                    <a:pt x="634" y="1267"/>
                  </a:lnTo>
                  <a:lnTo>
                    <a:pt x="780" y="1267"/>
                  </a:lnTo>
                  <a:lnTo>
                    <a:pt x="15296" y="1267"/>
                  </a:lnTo>
                  <a:lnTo>
                    <a:pt x="15296" y="1267"/>
                  </a:lnTo>
                  <a:lnTo>
                    <a:pt x="15442" y="1267"/>
                  </a:lnTo>
                  <a:lnTo>
                    <a:pt x="15588" y="1218"/>
                  </a:lnTo>
                  <a:lnTo>
                    <a:pt x="15734" y="1145"/>
                  </a:lnTo>
                  <a:lnTo>
                    <a:pt x="15856" y="1048"/>
                  </a:lnTo>
                  <a:lnTo>
                    <a:pt x="15929" y="926"/>
                  </a:lnTo>
                  <a:lnTo>
                    <a:pt x="16002" y="804"/>
                  </a:lnTo>
                  <a:lnTo>
                    <a:pt x="16051" y="658"/>
                  </a:lnTo>
                  <a:lnTo>
                    <a:pt x="16075" y="487"/>
                  </a:lnTo>
                  <a:lnTo>
                    <a:pt x="16075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49"/>
            <p:cNvSpPr/>
            <p:nvPr/>
          </p:nvSpPr>
          <p:spPr>
            <a:xfrm>
              <a:off x="6302700" y="318475"/>
              <a:ext cx="28650" cy="63350"/>
            </a:xfrm>
            <a:custGeom>
              <a:avLst/>
              <a:gdLst/>
              <a:ahLst/>
              <a:cxnLst/>
              <a:rect l="l" t="t" r="r" b="b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4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49"/>
            <p:cNvSpPr/>
            <p:nvPr/>
          </p:nvSpPr>
          <p:spPr>
            <a:xfrm>
              <a:off x="6046975" y="318475"/>
              <a:ext cx="28650" cy="63350"/>
            </a:xfrm>
            <a:custGeom>
              <a:avLst/>
              <a:gdLst/>
              <a:ahLst/>
              <a:cxnLst/>
              <a:rect l="l" t="t" r="r" b="b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2" y="1"/>
                  </a:lnTo>
                  <a:lnTo>
                    <a:pt x="682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3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49"/>
            <p:cNvSpPr/>
            <p:nvPr/>
          </p:nvSpPr>
          <p:spPr>
            <a:xfrm>
              <a:off x="5973900" y="407375"/>
              <a:ext cx="401900" cy="272200"/>
            </a:xfrm>
            <a:custGeom>
              <a:avLst/>
              <a:gdLst/>
              <a:ahLst/>
              <a:cxnLst/>
              <a:rect l="l" t="t" r="r" b="b"/>
              <a:pathLst>
                <a:path w="16076" h="10888" fill="none" extrusionOk="0">
                  <a:moveTo>
                    <a:pt x="1" y="1"/>
                  </a:moveTo>
                  <a:lnTo>
                    <a:pt x="1" y="10303"/>
                  </a:lnTo>
                  <a:lnTo>
                    <a:pt x="1" y="10303"/>
                  </a:lnTo>
                  <a:lnTo>
                    <a:pt x="25" y="10400"/>
                  </a:lnTo>
                  <a:lnTo>
                    <a:pt x="74" y="10498"/>
                  </a:lnTo>
                  <a:lnTo>
                    <a:pt x="147" y="10595"/>
                  </a:lnTo>
                  <a:lnTo>
                    <a:pt x="220" y="10693"/>
                  </a:lnTo>
                  <a:lnTo>
                    <a:pt x="342" y="10766"/>
                  </a:lnTo>
                  <a:lnTo>
                    <a:pt x="488" y="10839"/>
                  </a:lnTo>
                  <a:lnTo>
                    <a:pt x="634" y="10887"/>
                  </a:lnTo>
                  <a:lnTo>
                    <a:pt x="780" y="10887"/>
                  </a:lnTo>
                  <a:lnTo>
                    <a:pt x="15296" y="10887"/>
                  </a:lnTo>
                  <a:lnTo>
                    <a:pt x="15296" y="10887"/>
                  </a:lnTo>
                  <a:lnTo>
                    <a:pt x="15442" y="10887"/>
                  </a:lnTo>
                  <a:lnTo>
                    <a:pt x="15588" y="10839"/>
                  </a:lnTo>
                  <a:lnTo>
                    <a:pt x="15734" y="10766"/>
                  </a:lnTo>
                  <a:lnTo>
                    <a:pt x="15856" y="10668"/>
                  </a:lnTo>
                  <a:lnTo>
                    <a:pt x="15929" y="10546"/>
                  </a:lnTo>
                  <a:lnTo>
                    <a:pt x="16002" y="10425"/>
                  </a:lnTo>
                  <a:lnTo>
                    <a:pt x="16051" y="10278"/>
                  </a:lnTo>
                  <a:lnTo>
                    <a:pt x="16075" y="10108"/>
                  </a:lnTo>
                  <a:lnTo>
                    <a:pt x="16075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49"/>
            <p:cNvSpPr/>
            <p:nvPr/>
          </p:nvSpPr>
          <p:spPr>
            <a:xfrm>
              <a:off x="6024450" y="456100"/>
              <a:ext cx="300800" cy="175375"/>
            </a:xfrm>
            <a:custGeom>
              <a:avLst/>
              <a:gdLst/>
              <a:ahLst/>
              <a:cxnLst/>
              <a:rect l="l" t="t" r="r" b="b"/>
              <a:pathLst>
                <a:path w="12032" h="7015" fill="none" extrusionOk="0">
                  <a:moveTo>
                    <a:pt x="0" y="0"/>
                  </a:moveTo>
                  <a:lnTo>
                    <a:pt x="12032" y="0"/>
                  </a:lnTo>
                  <a:lnTo>
                    <a:pt x="12032" y="7014"/>
                  </a:lnTo>
                  <a:lnTo>
                    <a:pt x="0" y="7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49"/>
            <p:cNvSpPr/>
            <p:nvPr/>
          </p:nvSpPr>
          <p:spPr>
            <a:xfrm>
              <a:off x="6024450" y="573000"/>
              <a:ext cx="300800" cy="25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49"/>
            <p:cNvSpPr/>
            <p:nvPr/>
          </p:nvSpPr>
          <p:spPr>
            <a:xfrm>
              <a:off x="6024450" y="514550"/>
              <a:ext cx="300800" cy="25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49"/>
            <p:cNvSpPr/>
            <p:nvPr/>
          </p:nvSpPr>
          <p:spPr>
            <a:xfrm>
              <a:off x="6264950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49"/>
            <p:cNvSpPr/>
            <p:nvPr/>
          </p:nvSpPr>
          <p:spPr>
            <a:xfrm>
              <a:off x="6204675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0" y="0"/>
                  </a:moveTo>
                  <a:lnTo>
                    <a:pt x="0" y="7014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49"/>
            <p:cNvSpPr/>
            <p:nvPr/>
          </p:nvSpPr>
          <p:spPr>
            <a:xfrm>
              <a:off x="6145000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49"/>
            <p:cNvSpPr/>
            <p:nvPr/>
          </p:nvSpPr>
          <p:spPr>
            <a:xfrm>
              <a:off x="6084725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9" name="Google Shape;1269;p49"/>
          <p:cNvGrpSpPr/>
          <p:nvPr/>
        </p:nvGrpSpPr>
        <p:grpSpPr>
          <a:xfrm>
            <a:off x="1120504" y="1061734"/>
            <a:ext cx="310532" cy="378678"/>
            <a:chOff x="1268550" y="929175"/>
            <a:chExt cx="407950" cy="497475"/>
          </a:xfrm>
        </p:grpSpPr>
        <p:sp>
          <p:nvSpPr>
            <p:cNvPr id="1270" name="Google Shape;1270;p49"/>
            <p:cNvSpPr/>
            <p:nvPr/>
          </p:nvSpPr>
          <p:spPr>
            <a:xfrm>
              <a:off x="12685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5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7" y="18534"/>
                  </a:lnTo>
                  <a:lnTo>
                    <a:pt x="15051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2" y="18900"/>
                  </a:lnTo>
                  <a:lnTo>
                    <a:pt x="682" y="18802"/>
                  </a:lnTo>
                  <a:lnTo>
                    <a:pt x="511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7" y="18169"/>
                  </a:lnTo>
                  <a:lnTo>
                    <a:pt x="24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4" y="706"/>
                  </a:lnTo>
                  <a:lnTo>
                    <a:pt x="97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49"/>
            <p:cNvSpPr/>
            <p:nvPr/>
          </p:nvSpPr>
          <p:spPr>
            <a:xfrm>
              <a:off x="12989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6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1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49"/>
            <p:cNvSpPr/>
            <p:nvPr/>
          </p:nvSpPr>
          <p:spPr>
            <a:xfrm>
              <a:off x="15924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3" name="Google Shape;1273;p49"/>
          <p:cNvGrpSpPr/>
          <p:nvPr/>
        </p:nvGrpSpPr>
        <p:grpSpPr>
          <a:xfrm>
            <a:off x="5183314" y="1076102"/>
            <a:ext cx="367089" cy="352264"/>
            <a:chOff x="6605925" y="948050"/>
            <a:chExt cx="482250" cy="462775"/>
          </a:xfrm>
        </p:grpSpPr>
        <p:sp>
          <p:nvSpPr>
            <p:cNvPr id="1274" name="Google Shape;1274;p49"/>
            <p:cNvSpPr/>
            <p:nvPr/>
          </p:nvSpPr>
          <p:spPr>
            <a:xfrm>
              <a:off x="6847025" y="1209875"/>
              <a:ext cx="60325" cy="200950"/>
            </a:xfrm>
            <a:custGeom>
              <a:avLst/>
              <a:gdLst/>
              <a:ahLst/>
              <a:cxnLst/>
              <a:rect l="l" t="t" r="r" b="b"/>
              <a:pathLst>
                <a:path w="2413" h="8038" fill="none" extrusionOk="0">
                  <a:moveTo>
                    <a:pt x="2412" y="6820"/>
                  </a:moveTo>
                  <a:lnTo>
                    <a:pt x="2412" y="6820"/>
                  </a:lnTo>
                  <a:lnTo>
                    <a:pt x="2388" y="7063"/>
                  </a:lnTo>
                  <a:lnTo>
                    <a:pt x="2315" y="7283"/>
                  </a:lnTo>
                  <a:lnTo>
                    <a:pt x="2217" y="7502"/>
                  </a:lnTo>
                  <a:lnTo>
                    <a:pt x="2071" y="7672"/>
                  </a:lnTo>
                  <a:lnTo>
                    <a:pt x="1876" y="7818"/>
                  </a:lnTo>
                  <a:lnTo>
                    <a:pt x="1681" y="7940"/>
                  </a:lnTo>
                  <a:lnTo>
                    <a:pt x="1462" y="8013"/>
                  </a:lnTo>
                  <a:lnTo>
                    <a:pt x="1219" y="8038"/>
                  </a:lnTo>
                  <a:lnTo>
                    <a:pt x="1219" y="8038"/>
                  </a:lnTo>
                  <a:lnTo>
                    <a:pt x="975" y="8013"/>
                  </a:lnTo>
                  <a:lnTo>
                    <a:pt x="732" y="7940"/>
                  </a:lnTo>
                  <a:lnTo>
                    <a:pt x="537" y="7818"/>
                  </a:lnTo>
                  <a:lnTo>
                    <a:pt x="366" y="7672"/>
                  </a:lnTo>
                  <a:lnTo>
                    <a:pt x="196" y="7502"/>
                  </a:lnTo>
                  <a:lnTo>
                    <a:pt x="98" y="7283"/>
                  </a:lnTo>
                  <a:lnTo>
                    <a:pt x="25" y="7063"/>
                  </a:lnTo>
                  <a:lnTo>
                    <a:pt x="1" y="6820"/>
                  </a:ln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49"/>
            <p:cNvSpPr/>
            <p:nvPr/>
          </p:nvSpPr>
          <p:spPr>
            <a:xfrm>
              <a:off x="6605925" y="971800"/>
              <a:ext cx="482250" cy="228350"/>
            </a:xfrm>
            <a:custGeom>
              <a:avLst/>
              <a:gdLst/>
              <a:ahLst/>
              <a:cxnLst/>
              <a:rect l="l" t="t" r="r" b="b"/>
              <a:pathLst>
                <a:path w="19290" h="9134" fill="none" extrusionOk="0">
                  <a:moveTo>
                    <a:pt x="4993" y="8817"/>
                  </a:moveTo>
                  <a:lnTo>
                    <a:pt x="4993" y="8817"/>
                  </a:lnTo>
                  <a:lnTo>
                    <a:pt x="5212" y="8671"/>
                  </a:lnTo>
                  <a:lnTo>
                    <a:pt x="5456" y="8501"/>
                  </a:lnTo>
                  <a:lnTo>
                    <a:pt x="5748" y="8330"/>
                  </a:lnTo>
                  <a:lnTo>
                    <a:pt x="6040" y="8184"/>
                  </a:lnTo>
                  <a:lnTo>
                    <a:pt x="6357" y="8038"/>
                  </a:lnTo>
                  <a:lnTo>
                    <a:pt x="6674" y="7940"/>
                  </a:lnTo>
                  <a:lnTo>
                    <a:pt x="6990" y="7867"/>
                  </a:lnTo>
                  <a:lnTo>
                    <a:pt x="7307" y="7843"/>
                  </a:lnTo>
                  <a:lnTo>
                    <a:pt x="7307" y="7843"/>
                  </a:lnTo>
                  <a:lnTo>
                    <a:pt x="7623" y="7867"/>
                  </a:lnTo>
                  <a:lnTo>
                    <a:pt x="7916" y="7892"/>
                  </a:lnTo>
                  <a:lnTo>
                    <a:pt x="8184" y="7940"/>
                  </a:lnTo>
                  <a:lnTo>
                    <a:pt x="8452" y="8038"/>
                  </a:lnTo>
                  <a:lnTo>
                    <a:pt x="8719" y="8135"/>
                  </a:lnTo>
                  <a:lnTo>
                    <a:pt x="8963" y="8257"/>
                  </a:lnTo>
                  <a:lnTo>
                    <a:pt x="9182" y="8379"/>
                  </a:lnTo>
                  <a:lnTo>
                    <a:pt x="9401" y="8525"/>
                  </a:lnTo>
                  <a:lnTo>
                    <a:pt x="9888" y="8525"/>
                  </a:lnTo>
                  <a:lnTo>
                    <a:pt x="9888" y="8525"/>
                  </a:lnTo>
                  <a:lnTo>
                    <a:pt x="10108" y="8379"/>
                  </a:lnTo>
                  <a:lnTo>
                    <a:pt x="10327" y="8257"/>
                  </a:lnTo>
                  <a:lnTo>
                    <a:pt x="10570" y="8135"/>
                  </a:lnTo>
                  <a:lnTo>
                    <a:pt x="10838" y="8038"/>
                  </a:lnTo>
                  <a:lnTo>
                    <a:pt x="11106" y="7940"/>
                  </a:lnTo>
                  <a:lnTo>
                    <a:pt x="11374" y="7892"/>
                  </a:lnTo>
                  <a:lnTo>
                    <a:pt x="11666" y="7867"/>
                  </a:lnTo>
                  <a:lnTo>
                    <a:pt x="11983" y="7843"/>
                  </a:lnTo>
                  <a:lnTo>
                    <a:pt x="11983" y="7843"/>
                  </a:lnTo>
                  <a:lnTo>
                    <a:pt x="12300" y="7867"/>
                  </a:lnTo>
                  <a:lnTo>
                    <a:pt x="12616" y="7940"/>
                  </a:lnTo>
                  <a:lnTo>
                    <a:pt x="12933" y="8038"/>
                  </a:lnTo>
                  <a:lnTo>
                    <a:pt x="13249" y="8184"/>
                  </a:lnTo>
                  <a:lnTo>
                    <a:pt x="13542" y="8330"/>
                  </a:lnTo>
                  <a:lnTo>
                    <a:pt x="13834" y="8501"/>
                  </a:lnTo>
                  <a:lnTo>
                    <a:pt x="14078" y="8671"/>
                  </a:lnTo>
                  <a:lnTo>
                    <a:pt x="14297" y="8817"/>
                  </a:lnTo>
                  <a:lnTo>
                    <a:pt x="14297" y="8817"/>
                  </a:lnTo>
                  <a:lnTo>
                    <a:pt x="14516" y="8647"/>
                  </a:lnTo>
                  <a:lnTo>
                    <a:pt x="14784" y="8476"/>
                  </a:lnTo>
                  <a:lnTo>
                    <a:pt x="15052" y="8330"/>
                  </a:lnTo>
                  <a:lnTo>
                    <a:pt x="15368" y="8184"/>
                  </a:lnTo>
                  <a:lnTo>
                    <a:pt x="15685" y="8038"/>
                  </a:lnTo>
                  <a:lnTo>
                    <a:pt x="16002" y="7940"/>
                  </a:lnTo>
                  <a:lnTo>
                    <a:pt x="16343" y="7867"/>
                  </a:lnTo>
                  <a:lnTo>
                    <a:pt x="16659" y="7843"/>
                  </a:lnTo>
                  <a:lnTo>
                    <a:pt x="16659" y="7843"/>
                  </a:lnTo>
                  <a:lnTo>
                    <a:pt x="17073" y="7867"/>
                  </a:lnTo>
                  <a:lnTo>
                    <a:pt x="17487" y="7940"/>
                  </a:lnTo>
                  <a:lnTo>
                    <a:pt x="17853" y="8062"/>
                  </a:lnTo>
                  <a:lnTo>
                    <a:pt x="18218" y="8208"/>
                  </a:lnTo>
                  <a:lnTo>
                    <a:pt x="18534" y="8379"/>
                  </a:lnTo>
                  <a:lnTo>
                    <a:pt x="18827" y="8598"/>
                  </a:lnTo>
                  <a:lnTo>
                    <a:pt x="19095" y="8866"/>
                  </a:lnTo>
                  <a:lnTo>
                    <a:pt x="19289" y="9134"/>
                  </a:lnTo>
                  <a:lnTo>
                    <a:pt x="19289" y="9134"/>
                  </a:lnTo>
                  <a:lnTo>
                    <a:pt x="19265" y="8695"/>
                  </a:lnTo>
                  <a:lnTo>
                    <a:pt x="19192" y="8233"/>
                  </a:lnTo>
                  <a:lnTo>
                    <a:pt x="19119" y="7819"/>
                  </a:lnTo>
                  <a:lnTo>
                    <a:pt x="19046" y="7380"/>
                  </a:lnTo>
                  <a:lnTo>
                    <a:pt x="18924" y="6942"/>
                  </a:lnTo>
                  <a:lnTo>
                    <a:pt x="18802" y="6528"/>
                  </a:lnTo>
                  <a:lnTo>
                    <a:pt x="18632" y="6114"/>
                  </a:lnTo>
                  <a:lnTo>
                    <a:pt x="18486" y="5724"/>
                  </a:lnTo>
                  <a:lnTo>
                    <a:pt x="18291" y="5334"/>
                  </a:lnTo>
                  <a:lnTo>
                    <a:pt x="18072" y="4945"/>
                  </a:lnTo>
                  <a:lnTo>
                    <a:pt x="17853" y="4555"/>
                  </a:lnTo>
                  <a:lnTo>
                    <a:pt x="17609" y="4190"/>
                  </a:lnTo>
                  <a:lnTo>
                    <a:pt x="17365" y="3824"/>
                  </a:lnTo>
                  <a:lnTo>
                    <a:pt x="17073" y="3483"/>
                  </a:lnTo>
                  <a:lnTo>
                    <a:pt x="16781" y="3143"/>
                  </a:lnTo>
                  <a:lnTo>
                    <a:pt x="16464" y="2826"/>
                  </a:lnTo>
                  <a:lnTo>
                    <a:pt x="16464" y="2826"/>
                  </a:lnTo>
                  <a:lnTo>
                    <a:pt x="16148" y="2509"/>
                  </a:lnTo>
                  <a:lnTo>
                    <a:pt x="15831" y="2217"/>
                  </a:lnTo>
                  <a:lnTo>
                    <a:pt x="15490" y="1949"/>
                  </a:lnTo>
                  <a:lnTo>
                    <a:pt x="15125" y="1706"/>
                  </a:lnTo>
                  <a:lnTo>
                    <a:pt x="14759" y="1462"/>
                  </a:lnTo>
                  <a:lnTo>
                    <a:pt x="14394" y="1243"/>
                  </a:lnTo>
                  <a:lnTo>
                    <a:pt x="14004" y="1024"/>
                  </a:lnTo>
                  <a:lnTo>
                    <a:pt x="13615" y="853"/>
                  </a:lnTo>
                  <a:lnTo>
                    <a:pt x="13225" y="683"/>
                  </a:lnTo>
                  <a:lnTo>
                    <a:pt x="12811" y="512"/>
                  </a:lnTo>
                  <a:lnTo>
                    <a:pt x="12397" y="390"/>
                  </a:lnTo>
                  <a:lnTo>
                    <a:pt x="11983" y="269"/>
                  </a:lnTo>
                  <a:lnTo>
                    <a:pt x="11545" y="171"/>
                  </a:lnTo>
                  <a:lnTo>
                    <a:pt x="11131" y="98"/>
                  </a:lnTo>
                  <a:lnTo>
                    <a:pt x="10692" y="49"/>
                  </a:lnTo>
                  <a:lnTo>
                    <a:pt x="10254" y="1"/>
                  </a:lnTo>
                  <a:lnTo>
                    <a:pt x="9036" y="1"/>
                  </a:lnTo>
                  <a:lnTo>
                    <a:pt x="9036" y="1"/>
                  </a:lnTo>
                  <a:lnTo>
                    <a:pt x="8598" y="49"/>
                  </a:lnTo>
                  <a:lnTo>
                    <a:pt x="8159" y="98"/>
                  </a:lnTo>
                  <a:lnTo>
                    <a:pt x="7745" y="171"/>
                  </a:lnTo>
                  <a:lnTo>
                    <a:pt x="7307" y="269"/>
                  </a:lnTo>
                  <a:lnTo>
                    <a:pt x="6893" y="390"/>
                  </a:lnTo>
                  <a:lnTo>
                    <a:pt x="6479" y="512"/>
                  </a:lnTo>
                  <a:lnTo>
                    <a:pt x="6065" y="683"/>
                  </a:lnTo>
                  <a:lnTo>
                    <a:pt x="5675" y="853"/>
                  </a:lnTo>
                  <a:lnTo>
                    <a:pt x="5285" y="1024"/>
                  </a:lnTo>
                  <a:lnTo>
                    <a:pt x="4896" y="1243"/>
                  </a:lnTo>
                  <a:lnTo>
                    <a:pt x="4530" y="1462"/>
                  </a:lnTo>
                  <a:lnTo>
                    <a:pt x="4165" y="1706"/>
                  </a:lnTo>
                  <a:lnTo>
                    <a:pt x="3800" y="1949"/>
                  </a:lnTo>
                  <a:lnTo>
                    <a:pt x="3459" y="2217"/>
                  </a:lnTo>
                  <a:lnTo>
                    <a:pt x="3142" y="2509"/>
                  </a:lnTo>
                  <a:lnTo>
                    <a:pt x="2826" y="2826"/>
                  </a:lnTo>
                  <a:lnTo>
                    <a:pt x="2826" y="2826"/>
                  </a:lnTo>
                  <a:lnTo>
                    <a:pt x="2509" y="3143"/>
                  </a:lnTo>
                  <a:lnTo>
                    <a:pt x="2217" y="3483"/>
                  </a:lnTo>
                  <a:lnTo>
                    <a:pt x="1924" y="3824"/>
                  </a:lnTo>
                  <a:lnTo>
                    <a:pt x="1681" y="4190"/>
                  </a:lnTo>
                  <a:lnTo>
                    <a:pt x="1437" y="4555"/>
                  </a:lnTo>
                  <a:lnTo>
                    <a:pt x="1218" y="4945"/>
                  </a:lnTo>
                  <a:lnTo>
                    <a:pt x="999" y="5334"/>
                  </a:lnTo>
                  <a:lnTo>
                    <a:pt x="804" y="5724"/>
                  </a:lnTo>
                  <a:lnTo>
                    <a:pt x="658" y="6114"/>
                  </a:lnTo>
                  <a:lnTo>
                    <a:pt x="487" y="6528"/>
                  </a:lnTo>
                  <a:lnTo>
                    <a:pt x="366" y="6942"/>
                  </a:lnTo>
                  <a:lnTo>
                    <a:pt x="244" y="7380"/>
                  </a:lnTo>
                  <a:lnTo>
                    <a:pt x="171" y="7819"/>
                  </a:lnTo>
                  <a:lnTo>
                    <a:pt x="98" y="8233"/>
                  </a:lnTo>
                  <a:lnTo>
                    <a:pt x="25" y="8695"/>
                  </a:lnTo>
                  <a:lnTo>
                    <a:pt x="0" y="9134"/>
                  </a:lnTo>
                  <a:lnTo>
                    <a:pt x="0" y="9134"/>
                  </a:lnTo>
                  <a:lnTo>
                    <a:pt x="195" y="8866"/>
                  </a:lnTo>
                  <a:lnTo>
                    <a:pt x="463" y="8598"/>
                  </a:lnTo>
                  <a:lnTo>
                    <a:pt x="755" y="8379"/>
                  </a:lnTo>
                  <a:lnTo>
                    <a:pt x="1072" y="8208"/>
                  </a:lnTo>
                  <a:lnTo>
                    <a:pt x="1437" y="8062"/>
                  </a:lnTo>
                  <a:lnTo>
                    <a:pt x="1803" y="7940"/>
                  </a:lnTo>
                  <a:lnTo>
                    <a:pt x="2217" y="7867"/>
                  </a:lnTo>
                  <a:lnTo>
                    <a:pt x="2631" y="7843"/>
                  </a:lnTo>
                  <a:lnTo>
                    <a:pt x="2631" y="7843"/>
                  </a:lnTo>
                  <a:lnTo>
                    <a:pt x="2947" y="7867"/>
                  </a:lnTo>
                  <a:lnTo>
                    <a:pt x="3288" y="7940"/>
                  </a:lnTo>
                  <a:lnTo>
                    <a:pt x="3605" y="8038"/>
                  </a:lnTo>
                  <a:lnTo>
                    <a:pt x="3922" y="8184"/>
                  </a:lnTo>
                  <a:lnTo>
                    <a:pt x="4238" y="8330"/>
                  </a:lnTo>
                  <a:lnTo>
                    <a:pt x="4506" y="8476"/>
                  </a:lnTo>
                  <a:lnTo>
                    <a:pt x="4774" y="8647"/>
                  </a:lnTo>
                  <a:lnTo>
                    <a:pt x="4993" y="8817"/>
                  </a:lnTo>
                  <a:lnTo>
                    <a:pt x="4993" y="8817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49"/>
            <p:cNvSpPr/>
            <p:nvPr/>
          </p:nvSpPr>
          <p:spPr>
            <a:xfrm>
              <a:off x="6847025" y="948050"/>
              <a:ext cx="25" cy="23775"/>
            </a:xfrm>
            <a:custGeom>
              <a:avLst/>
              <a:gdLst/>
              <a:ahLst/>
              <a:cxnLst/>
              <a:rect l="l" t="t" r="r" b="b"/>
              <a:pathLst>
                <a:path w="1" h="951" fill="none" extrusionOk="0">
                  <a:moveTo>
                    <a:pt x="1" y="95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49"/>
            <p:cNvSpPr/>
            <p:nvPr/>
          </p:nvSpPr>
          <p:spPr>
            <a:xfrm>
              <a:off x="6847025" y="1001025"/>
              <a:ext cx="25" cy="183900"/>
            </a:xfrm>
            <a:custGeom>
              <a:avLst/>
              <a:gdLst/>
              <a:ahLst/>
              <a:cxnLst/>
              <a:rect l="l" t="t" r="r" b="b"/>
              <a:pathLst>
                <a:path w="1" h="7356" fill="none" extrusionOk="0">
                  <a:moveTo>
                    <a:pt x="1" y="1"/>
                  </a:moveTo>
                  <a:lnTo>
                    <a:pt x="1" y="7356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49"/>
            <p:cNvSpPr/>
            <p:nvPr/>
          </p:nvSpPr>
          <p:spPr>
            <a:xfrm>
              <a:off x="6872000" y="994325"/>
              <a:ext cx="85275" cy="190600"/>
            </a:xfrm>
            <a:custGeom>
              <a:avLst/>
              <a:gdLst/>
              <a:ahLst/>
              <a:cxnLst/>
              <a:rect l="l" t="t" r="r" b="b"/>
              <a:pathLst>
                <a:path w="3411" h="7624" fill="none" extrusionOk="0">
                  <a:moveTo>
                    <a:pt x="3410" y="7624"/>
                  </a:moveTo>
                  <a:lnTo>
                    <a:pt x="3410" y="7624"/>
                  </a:lnTo>
                  <a:lnTo>
                    <a:pt x="3337" y="7112"/>
                  </a:lnTo>
                  <a:lnTo>
                    <a:pt x="3215" y="6406"/>
                  </a:lnTo>
                  <a:lnTo>
                    <a:pt x="3142" y="5968"/>
                  </a:lnTo>
                  <a:lnTo>
                    <a:pt x="3020" y="5505"/>
                  </a:lnTo>
                  <a:lnTo>
                    <a:pt x="2874" y="4994"/>
                  </a:lnTo>
                  <a:lnTo>
                    <a:pt x="2704" y="4482"/>
                  </a:lnTo>
                  <a:lnTo>
                    <a:pt x="2509" y="3922"/>
                  </a:lnTo>
                  <a:lnTo>
                    <a:pt x="2265" y="3362"/>
                  </a:lnTo>
                  <a:lnTo>
                    <a:pt x="1998" y="2802"/>
                  </a:lnTo>
                  <a:lnTo>
                    <a:pt x="1681" y="2217"/>
                  </a:lnTo>
                  <a:lnTo>
                    <a:pt x="1340" y="1633"/>
                  </a:lnTo>
                  <a:lnTo>
                    <a:pt x="950" y="1072"/>
                  </a:lnTo>
                  <a:lnTo>
                    <a:pt x="488" y="512"/>
                  </a:ln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49"/>
            <p:cNvSpPr/>
            <p:nvPr/>
          </p:nvSpPr>
          <p:spPr>
            <a:xfrm>
              <a:off x="6736825" y="994325"/>
              <a:ext cx="85275" cy="190600"/>
            </a:xfrm>
            <a:custGeom>
              <a:avLst/>
              <a:gdLst/>
              <a:ahLst/>
              <a:cxnLst/>
              <a:rect l="l" t="t" r="r" b="b"/>
              <a:pathLst>
                <a:path w="3411" h="7624" fill="none" extrusionOk="0">
                  <a:moveTo>
                    <a:pt x="3410" y="1"/>
                  </a:moveTo>
                  <a:lnTo>
                    <a:pt x="3410" y="1"/>
                  </a:lnTo>
                  <a:lnTo>
                    <a:pt x="2923" y="512"/>
                  </a:lnTo>
                  <a:lnTo>
                    <a:pt x="2461" y="1072"/>
                  </a:lnTo>
                  <a:lnTo>
                    <a:pt x="2071" y="1633"/>
                  </a:lnTo>
                  <a:lnTo>
                    <a:pt x="1706" y="2217"/>
                  </a:lnTo>
                  <a:lnTo>
                    <a:pt x="1413" y="2802"/>
                  </a:lnTo>
                  <a:lnTo>
                    <a:pt x="1121" y="3362"/>
                  </a:lnTo>
                  <a:lnTo>
                    <a:pt x="902" y="3922"/>
                  </a:lnTo>
                  <a:lnTo>
                    <a:pt x="707" y="4482"/>
                  </a:lnTo>
                  <a:lnTo>
                    <a:pt x="536" y="4994"/>
                  </a:lnTo>
                  <a:lnTo>
                    <a:pt x="390" y="5505"/>
                  </a:lnTo>
                  <a:lnTo>
                    <a:pt x="269" y="5968"/>
                  </a:lnTo>
                  <a:lnTo>
                    <a:pt x="171" y="6406"/>
                  </a:lnTo>
                  <a:lnTo>
                    <a:pt x="49" y="7112"/>
                  </a:lnTo>
                  <a:lnTo>
                    <a:pt x="1" y="7624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0" name="Google Shape;1280;p49"/>
          <p:cNvGrpSpPr/>
          <p:nvPr/>
        </p:nvGrpSpPr>
        <p:grpSpPr>
          <a:xfrm>
            <a:off x="5269063" y="2119384"/>
            <a:ext cx="195590" cy="310094"/>
            <a:chOff x="6718575" y="2318625"/>
            <a:chExt cx="256950" cy="407375"/>
          </a:xfrm>
        </p:grpSpPr>
        <p:sp>
          <p:nvSpPr>
            <p:cNvPr id="1281" name="Google Shape;1281;p49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49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49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49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49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49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49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49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9" name="Google Shape;1289;p49"/>
          <p:cNvGrpSpPr/>
          <p:nvPr/>
        </p:nvGrpSpPr>
        <p:grpSpPr>
          <a:xfrm>
            <a:off x="2643932" y="2687144"/>
            <a:ext cx="329086" cy="200253"/>
            <a:chOff x="3269900" y="3064500"/>
            <a:chExt cx="432325" cy="263075"/>
          </a:xfrm>
        </p:grpSpPr>
        <p:sp>
          <p:nvSpPr>
            <p:cNvPr id="1290" name="Google Shape;1290;p49"/>
            <p:cNvSpPr/>
            <p:nvPr/>
          </p:nvSpPr>
          <p:spPr>
            <a:xfrm>
              <a:off x="3269900" y="3064500"/>
              <a:ext cx="432325" cy="263075"/>
            </a:xfrm>
            <a:custGeom>
              <a:avLst/>
              <a:gdLst/>
              <a:ahLst/>
              <a:cxnLst/>
              <a:rect l="l" t="t" r="r" b="b"/>
              <a:pathLst>
                <a:path w="17293" h="10523" fill="none" extrusionOk="0">
                  <a:moveTo>
                    <a:pt x="14711" y="7916"/>
                  </a:moveTo>
                  <a:lnTo>
                    <a:pt x="14711" y="7916"/>
                  </a:lnTo>
                  <a:lnTo>
                    <a:pt x="14151" y="8379"/>
                  </a:lnTo>
                  <a:lnTo>
                    <a:pt x="13493" y="8842"/>
                  </a:lnTo>
                  <a:lnTo>
                    <a:pt x="12811" y="9280"/>
                  </a:lnTo>
                  <a:lnTo>
                    <a:pt x="12446" y="9475"/>
                  </a:lnTo>
                  <a:lnTo>
                    <a:pt x="12056" y="9670"/>
                  </a:lnTo>
                  <a:lnTo>
                    <a:pt x="11667" y="9840"/>
                  </a:lnTo>
                  <a:lnTo>
                    <a:pt x="11253" y="10011"/>
                  </a:lnTo>
                  <a:lnTo>
                    <a:pt x="10839" y="10157"/>
                  </a:lnTo>
                  <a:lnTo>
                    <a:pt x="10425" y="10278"/>
                  </a:lnTo>
                  <a:lnTo>
                    <a:pt x="9986" y="10376"/>
                  </a:lnTo>
                  <a:lnTo>
                    <a:pt x="9548" y="10449"/>
                  </a:lnTo>
                  <a:lnTo>
                    <a:pt x="9109" y="10498"/>
                  </a:lnTo>
                  <a:lnTo>
                    <a:pt x="8647" y="10522"/>
                  </a:lnTo>
                  <a:lnTo>
                    <a:pt x="8647" y="10522"/>
                  </a:lnTo>
                  <a:lnTo>
                    <a:pt x="8233" y="10522"/>
                  </a:lnTo>
                  <a:lnTo>
                    <a:pt x="7843" y="10473"/>
                  </a:lnTo>
                  <a:lnTo>
                    <a:pt x="7453" y="10425"/>
                  </a:lnTo>
                  <a:lnTo>
                    <a:pt x="7064" y="10327"/>
                  </a:lnTo>
                  <a:lnTo>
                    <a:pt x="6674" y="10230"/>
                  </a:lnTo>
                  <a:lnTo>
                    <a:pt x="6284" y="10108"/>
                  </a:lnTo>
                  <a:lnTo>
                    <a:pt x="5919" y="9986"/>
                  </a:lnTo>
                  <a:lnTo>
                    <a:pt x="5554" y="9840"/>
                  </a:lnTo>
                  <a:lnTo>
                    <a:pt x="5213" y="9670"/>
                  </a:lnTo>
                  <a:lnTo>
                    <a:pt x="4847" y="9499"/>
                  </a:lnTo>
                  <a:lnTo>
                    <a:pt x="4190" y="9109"/>
                  </a:lnTo>
                  <a:lnTo>
                    <a:pt x="3557" y="8695"/>
                  </a:lnTo>
                  <a:lnTo>
                    <a:pt x="2972" y="8233"/>
                  </a:lnTo>
                  <a:lnTo>
                    <a:pt x="2412" y="7794"/>
                  </a:lnTo>
                  <a:lnTo>
                    <a:pt x="1900" y="7332"/>
                  </a:lnTo>
                  <a:lnTo>
                    <a:pt x="1438" y="6893"/>
                  </a:lnTo>
                  <a:lnTo>
                    <a:pt x="1048" y="6479"/>
                  </a:lnTo>
                  <a:lnTo>
                    <a:pt x="390" y="5748"/>
                  </a:lnTo>
                  <a:lnTo>
                    <a:pt x="1" y="5261"/>
                  </a:lnTo>
                  <a:lnTo>
                    <a:pt x="1" y="5261"/>
                  </a:lnTo>
                  <a:lnTo>
                    <a:pt x="390" y="4774"/>
                  </a:lnTo>
                  <a:lnTo>
                    <a:pt x="1048" y="4044"/>
                  </a:lnTo>
                  <a:lnTo>
                    <a:pt x="1438" y="3630"/>
                  </a:lnTo>
                  <a:lnTo>
                    <a:pt x="1900" y="3191"/>
                  </a:lnTo>
                  <a:lnTo>
                    <a:pt x="2412" y="2728"/>
                  </a:lnTo>
                  <a:lnTo>
                    <a:pt x="2972" y="2290"/>
                  </a:lnTo>
                  <a:lnTo>
                    <a:pt x="3557" y="1852"/>
                  </a:lnTo>
                  <a:lnTo>
                    <a:pt x="4190" y="1413"/>
                  </a:lnTo>
                  <a:lnTo>
                    <a:pt x="4847" y="1024"/>
                  </a:lnTo>
                  <a:lnTo>
                    <a:pt x="5213" y="853"/>
                  </a:lnTo>
                  <a:lnTo>
                    <a:pt x="5554" y="683"/>
                  </a:lnTo>
                  <a:lnTo>
                    <a:pt x="5919" y="536"/>
                  </a:lnTo>
                  <a:lnTo>
                    <a:pt x="6284" y="415"/>
                  </a:lnTo>
                  <a:lnTo>
                    <a:pt x="6674" y="293"/>
                  </a:lnTo>
                  <a:lnTo>
                    <a:pt x="7064" y="196"/>
                  </a:lnTo>
                  <a:lnTo>
                    <a:pt x="7453" y="98"/>
                  </a:lnTo>
                  <a:lnTo>
                    <a:pt x="7843" y="49"/>
                  </a:lnTo>
                  <a:lnTo>
                    <a:pt x="8233" y="1"/>
                  </a:lnTo>
                  <a:lnTo>
                    <a:pt x="8647" y="1"/>
                  </a:lnTo>
                  <a:lnTo>
                    <a:pt x="8647" y="1"/>
                  </a:lnTo>
                  <a:lnTo>
                    <a:pt x="9109" y="25"/>
                  </a:lnTo>
                  <a:lnTo>
                    <a:pt x="9548" y="74"/>
                  </a:lnTo>
                  <a:lnTo>
                    <a:pt x="9986" y="147"/>
                  </a:lnTo>
                  <a:lnTo>
                    <a:pt x="10425" y="244"/>
                  </a:lnTo>
                  <a:lnTo>
                    <a:pt x="10839" y="366"/>
                  </a:lnTo>
                  <a:lnTo>
                    <a:pt x="11253" y="512"/>
                  </a:lnTo>
                  <a:lnTo>
                    <a:pt x="11667" y="683"/>
                  </a:lnTo>
                  <a:lnTo>
                    <a:pt x="12056" y="853"/>
                  </a:lnTo>
                  <a:lnTo>
                    <a:pt x="12446" y="1048"/>
                  </a:lnTo>
                  <a:lnTo>
                    <a:pt x="12811" y="1243"/>
                  </a:lnTo>
                  <a:lnTo>
                    <a:pt x="13493" y="1681"/>
                  </a:lnTo>
                  <a:lnTo>
                    <a:pt x="14151" y="2144"/>
                  </a:lnTo>
                  <a:lnTo>
                    <a:pt x="14711" y="2607"/>
                  </a:lnTo>
                  <a:lnTo>
                    <a:pt x="14711" y="2607"/>
                  </a:lnTo>
                  <a:lnTo>
                    <a:pt x="15198" y="3021"/>
                  </a:lnTo>
                  <a:lnTo>
                    <a:pt x="15637" y="3435"/>
                  </a:lnTo>
                  <a:lnTo>
                    <a:pt x="16026" y="3824"/>
                  </a:lnTo>
                  <a:lnTo>
                    <a:pt x="16367" y="4190"/>
                  </a:lnTo>
                  <a:lnTo>
                    <a:pt x="16927" y="4823"/>
                  </a:lnTo>
                  <a:lnTo>
                    <a:pt x="17293" y="5261"/>
                  </a:lnTo>
                  <a:lnTo>
                    <a:pt x="17293" y="5261"/>
                  </a:lnTo>
                  <a:lnTo>
                    <a:pt x="16927" y="5700"/>
                  </a:lnTo>
                  <a:lnTo>
                    <a:pt x="16367" y="6333"/>
                  </a:lnTo>
                  <a:lnTo>
                    <a:pt x="16026" y="6698"/>
                  </a:lnTo>
                  <a:lnTo>
                    <a:pt x="15637" y="7088"/>
                  </a:lnTo>
                  <a:lnTo>
                    <a:pt x="15198" y="7502"/>
                  </a:lnTo>
                  <a:lnTo>
                    <a:pt x="14711" y="7916"/>
                  </a:lnTo>
                  <a:lnTo>
                    <a:pt x="14711" y="7916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49"/>
            <p:cNvSpPr/>
            <p:nvPr/>
          </p:nvSpPr>
          <p:spPr>
            <a:xfrm>
              <a:off x="3445875" y="3155825"/>
              <a:ext cx="80400" cy="80400"/>
            </a:xfrm>
            <a:custGeom>
              <a:avLst/>
              <a:gdLst/>
              <a:ahLst/>
              <a:cxnLst/>
              <a:rect l="l" t="t" r="r" b="b"/>
              <a:pathLst>
                <a:path w="3216" h="3216" fill="none" extrusionOk="0">
                  <a:moveTo>
                    <a:pt x="0" y="1608"/>
                  </a:moveTo>
                  <a:lnTo>
                    <a:pt x="0" y="1608"/>
                  </a:lnTo>
                  <a:lnTo>
                    <a:pt x="25" y="1438"/>
                  </a:lnTo>
                  <a:lnTo>
                    <a:pt x="49" y="1292"/>
                  </a:lnTo>
                  <a:lnTo>
                    <a:pt x="73" y="1121"/>
                  </a:lnTo>
                  <a:lnTo>
                    <a:pt x="146" y="975"/>
                  </a:lnTo>
                  <a:lnTo>
                    <a:pt x="195" y="853"/>
                  </a:lnTo>
                  <a:lnTo>
                    <a:pt x="293" y="707"/>
                  </a:lnTo>
                  <a:lnTo>
                    <a:pt x="366" y="585"/>
                  </a:lnTo>
                  <a:lnTo>
                    <a:pt x="487" y="488"/>
                  </a:lnTo>
                  <a:lnTo>
                    <a:pt x="585" y="366"/>
                  </a:lnTo>
                  <a:lnTo>
                    <a:pt x="707" y="293"/>
                  </a:lnTo>
                  <a:lnTo>
                    <a:pt x="853" y="196"/>
                  </a:lnTo>
                  <a:lnTo>
                    <a:pt x="974" y="147"/>
                  </a:lnTo>
                  <a:lnTo>
                    <a:pt x="1121" y="74"/>
                  </a:lnTo>
                  <a:lnTo>
                    <a:pt x="1291" y="50"/>
                  </a:lnTo>
                  <a:lnTo>
                    <a:pt x="1437" y="2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778" y="25"/>
                  </a:lnTo>
                  <a:lnTo>
                    <a:pt x="1924" y="50"/>
                  </a:lnTo>
                  <a:lnTo>
                    <a:pt x="2095" y="74"/>
                  </a:lnTo>
                  <a:lnTo>
                    <a:pt x="2241" y="147"/>
                  </a:lnTo>
                  <a:lnTo>
                    <a:pt x="2363" y="196"/>
                  </a:lnTo>
                  <a:lnTo>
                    <a:pt x="2509" y="293"/>
                  </a:lnTo>
                  <a:lnTo>
                    <a:pt x="2631" y="366"/>
                  </a:lnTo>
                  <a:lnTo>
                    <a:pt x="2728" y="488"/>
                  </a:lnTo>
                  <a:lnTo>
                    <a:pt x="2850" y="585"/>
                  </a:lnTo>
                  <a:lnTo>
                    <a:pt x="2923" y="707"/>
                  </a:lnTo>
                  <a:lnTo>
                    <a:pt x="3020" y="853"/>
                  </a:lnTo>
                  <a:lnTo>
                    <a:pt x="3069" y="975"/>
                  </a:lnTo>
                  <a:lnTo>
                    <a:pt x="3142" y="1121"/>
                  </a:lnTo>
                  <a:lnTo>
                    <a:pt x="3166" y="1292"/>
                  </a:lnTo>
                  <a:lnTo>
                    <a:pt x="3191" y="1438"/>
                  </a:lnTo>
                  <a:lnTo>
                    <a:pt x="3215" y="1608"/>
                  </a:lnTo>
                  <a:lnTo>
                    <a:pt x="3215" y="1608"/>
                  </a:lnTo>
                  <a:lnTo>
                    <a:pt x="3191" y="1779"/>
                  </a:lnTo>
                  <a:lnTo>
                    <a:pt x="3166" y="1925"/>
                  </a:lnTo>
                  <a:lnTo>
                    <a:pt x="3142" y="2095"/>
                  </a:lnTo>
                  <a:lnTo>
                    <a:pt x="3069" y="2242"/>
                  </a:lnTo>
                  <a:lnTo>
                    <a:pt x="3020" y="2363"/>
                  </a:lnTo>
                  <a:lnTo>
                    <a:pt x="2923" y="2509"/>
                  </a:lnTo>
                  <a:lnTo>
                    <a:pt x="2850" y="2631"/>
                  </a:lnTo>
                  <a:lnTo>
                    <a:pt x="2728" y="2729"/>
                  </a:lnTo>
                  <a:lnTo>
                    <a:pt x="2631" y="2850"/>
                  </a:lnTo>
                  <a:lnTo>
                    <a:pt x="2509" y="2924"/>
                  </a:lnTo>
                  <a:lnTo>
                    <a:pt x="2363" y="3021"/>
                  </a:lnTo>
                  <a:lnTo>
                    <a:pt x="2241" y="3070"/>
                  </a:lnTo>
                  <a:lnTo>
                    <a:pt x="2095" y="3143"/>
                  </a:lnTo>
                  <a:lnTo>
                    <a:pt x="1924" y="3167"/>
                  </a:lnTo>
                  <a:lnTo>
                    <a:pt x="1778" y="3191"/>
                  </a:lnTo>
                  <a:lnTo>
                    <a:pt x="1608" y="3216"/>
                  </a:lnTo>
                  <a:lnTo>
                    <a:pt x="1608" y="3216"/>
                  </a:lnTo>
                  <a:lnTo>
                    <a:pt x="1437" y="3191"/>
                  </a:lnTo>
                  <a:lnTo>
                    <a:pt x="1291" y="3167"/>
                  </a:lnTo>
                  <a:lnTo>
                    <a:pt x="1121" y="3143"/>
                  </a:lnTo>
                  <a:lnTo>
                    <a:pt x="974" y="3070"/>
                  </a:lnTo>
                  <a:lnTo>
                    <a:pt x="853" y="3021"/>
                  </a:lnTo>
                  <a:lnTo>
                    <a:pt x="707" y="2924"/>
                  </a:lnTo>
                  <a:lnTo>
                    <a:pt x="585" y="2850"/>
                  </a:lnTo>
                  <a:lnTo>
                    <a:pt x="487" y="2729"/>
                  </a:lnTo>
                  <a:lnTo>
                    <a:pt x="366" y="2631"/>
                  </a:lnTo>
                  <a:lnTo>
                    <a:pt x="293" y="2509"/>
                  </a:lnTo>
                  <a:lnTo>
                    <a:pt x="195" y="2363"/>
                  </a:lnTo>
                  <a:lnTo>
                    <a:pt x="146" y="2242"/>
                  </a:lnTo>
                  <a:lnTo>
                    <a:pt x="73" y="2095"/>
                  </a:lnTo>
                  <a:lnTo>
                    <a:pt x="49" y="1925"/>
                  </a:lnTo>
                  <a:lnTo>
                    <a:pt x="25" y="1779"/>
                  </a:lnTo>
                  <a:lnTo>
                    <a:pt x="0" y="1608"/>
                  </a:lnTo>
                  <a:lnTo>
                    <a:pt x="0" y="1608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49"/>
            <p:cNvSpPr/>
            <p:nvPr/>
          </p:nvSpPr>
          <p:spPr>
            <a:xfrm>
              <a:off x="3381925" y="3091900"/>
              <a:ext cx="208275" cy="208275"/>
            </a:xfrm>
            <a:custGeom>
              <a:avLst/>
              <a:gdLst/>
              <a:ahLst/>
              <a:cxnLst/>
              <a:rect l="l" t="t" r="r" b="b"/>
              <a:pathLst>
                <a:path w="8331" h="8331" fill="none" extrusionOk="0">
                  <a:moveTo>
                    <a:pt x="1" y="4165"/>
                  </a:moveTo>
                  <a:lnTo>
                    <a:pt x="1" y="4165"/>
                  </a:lnTo>
                  <a:lnTo>
                    <a:pt x="25" y="3751"/>
                  </a:lnTo>
                  <a:lnTo>
                    <a:pt x="74" y="3337"/>
                  </a:lnTo>
                  <a:lnTo>
                    <a:pt x="196" y="2923"/>
                  </a:lnTo>
                  <a:lnTo>
                    <a:pt x="318" y="2534"/>
                  </a:lnTo>
                  <a:lnTo>
                    <a:pt x="512" y="2168"/>
                  </a:lnTo>
                  <a:lnTo>
                    <a:pt x="707" y="1827"/>
                  </a:lnTo>
                  <a:lnTo>
                    <a:pt x="951" y="1511"/>
                  </a:lnTo>
                  <a:lnTo>
                    <a:pt x="1219" y="1218"/>
                  </a:lnTo>
                  <a:lnTo>
                    <a:pt x="1511" y="951"/>
                  </a:lnTo>
                  <a:lnTo>
                    <a:pt x="1828" y="707"/>
                  </a:lnTo>
                  <a:lnTo>
                    <a:pt x="2169" y="512"/>
                  </a:lnTo>
                  <a:lnTo>
                    <a:pt x="2534" y="317"/>
                  </a:lnTo>
                  <a:lnTo>
                    <a:pt x="2924" y="195"/>
                  </a:lnTo>
                  <a:lnTo>
                    <a:pt x="3313" y="74"/>
                  </a:lnTo>
                  <a:lnTo>
                    <a:pt x="3727" y="25"/>
                  </a:lnTo>
                  <a:lnTo>
                    <a:pt x="4166" y="1"/>
                  </a:lnTo>
                  <a:lnTo>
                    <a:pt x="4166" y="1"/>
                  </a:lnTo>
                  <a:lnTo>
                    <a:pt x="4580" y="25"/>
                  </a:lnTo>
                  <a:lnTo>
                    <a:pt x="4994" y="74"/>
                  </a:lnTo>
                  <a:lnTo>
                    <a:pt x="5408" y="195"/>
                  </a:lnTo>
                  <a:lnTo>
                    <a:pt x="5797" y="317"/>
                  </a:lnTo>
                  <a:lnTo>
                    <a:pt x="6163" y="512"/>
                  </a:lnTo>
                  <a:lnTo>
                    <a:pt x="6504" y="707"/>
                  </a:lnTo>
                  <a:lnTo>
                    <a:pt x="6820" y="951"/>
                  </a:lnTo>
                  <a:lnTo>
                    <a:pt x="7113" y="1218"/>
                  </a:lnTo>
                  <a:lnTo>
                    <a:pt x="7381" y="1511"/>
                  </a:lnTo>
                  <a:lnTo>
                    <a:pt x="7624" y="1827"/>
                  </a:lnTo>
                  <a:lnTo>
                    <a:pt x="7819" y="2168"/>
                  </a:lnTo>
                  <a:lnTo>
                    <a:pt x="8014" y="2534"/>
                  </a:lnTo>
                  <a:lnTo>
                    <a:pt x="8136" y="2923"/>
                  </a:lnTo>
                  <a:lnTo>
                    <a:pt x="8257" y="3337"/>
                  </a:lnTo>
                  <a:lnTo>
                    <a:pt x="8306" y="3751"/>
                  </a:lnTo>
                  <a:lnTo>
                    <a:pt x="8330" y="4165"/>
                  </a:lnTo>
                  <a:lnTo>
                    <a:pt x="8330" y="4165"/>
                  </a:lnTo>
                  <a:lnTo>
                    <a:pt x="8306" y="4579"/>
                  </a:lnTo>
                  <a:lnTo>
                    <a:pt x="8257" y="4993"/>
                  </a:lnTo>
                  <a:lnTo>
                    <a:pt x="8136" y="5407"/>
                  </a:lnTo>
                  <a:lnTo>
                    <a:pt x="8014" y="5797"/>
                  </a:lnTo>
                  <a:lnTo>
                    <a:pt x="7819" y="6162"/>
                  </a:lnTo>
                  <a:lnTo>
                    <a:pt x="7624" y="6503"/>
                  </a:lnTo>
                  <a:lnTo>
                    <a:pt x="7381" y="6820"/>
                  </a:lnTo>
                  <a:lnTo>
                    <a:pt x="7113" y="7112"/>
                  </a:lnTo>
                  <a:lnTo>
                    <a:pt x="6820" y="7380"/>
                  </a:lnTo>
                  <a:lnTo>
                    <a:pt x="6504" y="7624"/>
                  </a:lnTo>
                  <a:lnTo>
                    <a:pt x="6163" y="7819"/>
                  </a:lnTo>
                  <a:lnTo>
                    <a:pt x="5797" y="8013"/>
                  </a:lnTo>
                  <a:lnTo>
                    <a:pt x="5408" y="8135"/>
                  </a:lnTo>
                  <a:lnTo>
                    <a:pt x="4994" y="8257"/>
                  </a:lnTo>
                  <a:lnTo>
                    <a:pt x="4580" y="8306"/>
                  </a:lnTo>
                  <a:lnTo>
                    <a:pt x="4166" y="8330"/>
                  </a:lnTo>
                  <a:lnTo>
                    <a:pt x="4166" y="8330"/>
                  </a:lnTo>
                  <a:lnTo>
                    <a:pt x="3727" y="8306"/>
                  </a:lnTo>
                  <a:lnTo>
                    <a:pt x="3313" y="8257"/>
                  </a:lnTo>
                  <a:lnTo>
                    <a:pt x="2924" y="8135"/>
                  </a:lnTo>
                  <a:lnTo>
                    <a:pt x="2534" y="8013"/>
                  </a:lnTo>
                  <a:lnTo>
                    <a:pt x="2169" y="7819"/>
                  </a:lnTo>
                  <a:lnTo>
                    <a:pt x="1828" y="7624"/>
                  </a:lnTo>
                  <a:lnTo>
                    <a:pt x="1511" y="7380"/>
                  </a:lnTo>
                  <a:lnTo>
                    <a:pt x="1219" y="7112"/>
                  </a:lnTo>
                  <a:lnTo>
                    <a:pt x="951" y="6820"/>
                  </a:lnTo>
                  <a:lnTo>
                    <a:pt x="707" y="6503"/>
                  </a:lnTo>
                  <a:lnTo>
                    <a:pt x="512" y="6162"/>
                  </a:lnTo>
                  <a:lnTo>
                    <a:pt x="318" y="5797"/>
                  </a:lnTo>
                  <a:lnTo>
                    <a:pt x="196" y="5407"/>
                  </a:lnTo>
                  <a:lnTo>
                    <a:pt x="74" y="4993"/>
                  </a:lnTo>
                  <a:lnTo>
                    <a:pt x="25" y="4579"/>
                  </a:lnTo>
                  <a:lnTo>
                    <a:pt x="1" y="4165"/>
                  </a:lnTo>
                  <a:lnTo>
                    <a:pt x="1" y="4165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3" name="Google Shape;1293;p49"/>
          <p:cNvGrpSpPr/>
          <p:nvPr/>
        </p:nvGrpSpPr>
        <p:grpSpPr>
          <a:xfrm>
            <a:off x="5246798" y="2625962"/>
            <a:ext cx="240102" cy="337440"/>
            <a:chOff x="6689325" y="2984125"/>
            <a:chExt cx="315425" cy="443300"/>
          </a:xfrm>
        </p:grpSpPr>
        <p:sp>
          <p:nvSpPr>
            <p:cNvPr id="1294" name="Google Shape;1294;p49"/>
            <p:cNvSpPr/>
            <p:nvPr/>
          </p:nvSpPr>
          <p:spPr>
            <a:xfrm>
              <a:off x="6689325" y="2984125"/>
              <a:ext cx="315425" cy="77975"/>
            </a:xfrm>
            <a:custGeom>
              <a:avLst/>
              <a:gdLst/>
              <a:ahLst/>
              <a:cxnLst/>
              <a:rect l="l" t="t" r="r" b="b"/>
              <a:pathLst>
                <a:path w="12617" h="3119" fill="none" extrusionOk="0">
                  <a:moveTo>
                    <a:pt x="12130" y="1413"/>
                  </a:moveTo>
                  <a:lnTo>
                    <a:pt x="8647" y="1413"/>
                  </a:lnTo>
                  <a:lnTo>
                    <a:pt x="8647" y="878"/>
                  </a:lnTo>
                  <a:lnTo>
                    <a:pt x="8647" y="878"/>
                  </a:lnTo>
                  <a:lnTo>
                    <a:pt x="8623" y="707"/>
                  </a:lnTo>
                  <a:lnTo>
                    <a:pt x="8574" y="537"/>
                  </a:lnTo>
                  <a:lnTo>
                    <a:pt x="8501" y="391"/>
                  </a:lnTo>
                  <a:lnTo>
                    <a:pt x="8379" y="269"/>
                  </a:lnTo>
                  <a:lnTo>
                    <a:pt x="8257" y="147"/>
                  </a:lnTo>
                  <a:lnTo>
                    <a:pt x="8111" y="74"/>
                  </a:lnTo>
                  <a:lnTo>
                    <a:pt x="7941" y="25"/>
                  </a:lnTo>
                  <a:lnTo>
                    <a:pt x="7770" y="1"/>
                  </a:lnTo>
                  <a:lnTo>
                    <a:pt x="4848" y="1"/>
                  </a:lnTo>
                  <a:lnTo>
                    <a:pt x="4848" y="1"/>
                  </a:lnTo>
                  <a:lnTo>
                    <a:pt x="4677" y="25"/>
                  </a:lnTo>
                  <a:lnTo>
                    <a:pt x="4507" y="74"/>
                  </a:lnTo>
                  <a:lnTo>
                    <a:pt x="4361" y="147"/>
                  </a:lnTo>
                  <a:lnTo>
                    <a:pt x="4239" y="269"/>
                  </a:lnTo>
                  <a:lnTo>
                    <a:pt x="4117" y="391"/>
                  </a:lnTo>
                  <a:lnTo>
                    <a:pt x="4044" y="537"/>
                  </a:lnTo>
                  <a:lnTo>
                    <a:pt x="3995" y="707"/>
                  </a:lnTo>
                  <a:lnTo>
                    <a:pt x="3971" y="878"/>
                  </a:lnTo>
                  <a:lnTo>
                    <a:pt x="3971" y="1413"/>
                  </a:lnTo>
                  <a:lnTo>
                    <a:pt x="488" y="1413"/>
                  </a:lnTo>
                  <a:lnTo>
                    <a:pt x="488" y="1413"/>
                  </a:lnTo>
                  <a:lnTo>
                    <a:pt x="391" y="1413"/>
                  </a:lnTo>
                  <a:lnTo>
                    <a:pt x="293" y="1462"/>
                  </a:lnTo>
                  <a:lnTo>
                    <a:pt x="220" y="1486"/>
                  </a:lnTo>
                  <a:lnTo>
                    <a:pt x="147" y="1560"/>
                  </a:lnTo>
                  <a:lnTo>
                    <a:pt x="74" y="1633"/>
                  </a:lnTo>
                  <a:lnTo>
                    <a:pt x="50" y="1706"/>
                  </a:lnTo>
                  <a:lnTo>
                    <a:pt x="1" y="1803"/>
                  </a:lnTo>
                  <a:lnTo>
                    <a:pt x="1" y="1901"/>
                  </a:lnTo>
                  <a:lnTo>
                    <a:pt x="1" y="3118"/>
                  </a:lnTo>
                  <a:lnTo>
                    <a:pt x="12617" y="3118"/>
                  </a:lnTo>
                  <a:lnTo>
                    <a:pt x="12617" y="1901"/>
                  </a:lnTo>
                  <a:lnTo>
                    <a:pt x="12617" y="1901"/>
                  </a:lnTo>
                  <a:lnTo>
                    <a:pt x="12617" y="1803"/>
                  </a:lnTo>
                  <a:lnTo>
                    <a:pt x="12568" y="1706"/>
                  </a:lnTo>
                  <a:lnTo>
                    <a:pt x="12544" y="1633"/>
                  </a:lnTo>
                  <a:lnTo>
                    <a:pt x="12471" y="1560"/>
                  </a:lnTo>
                  <a:lnTo>
                    <a:pt x="12398" y="1486"/>
                  </a:lnTo>
                  <a:lnTo>
                    <a:pt x="12325" y="1462"/>
                  </a:lnTo>
                  <a:lnTo>
                    <a:pt x="12227" y="1413"/>
                  </a:lnTo>
                  <a:lnTo>
                    <a:pt x="12130" y="1413"/>
                  </a:lnTo>
                  <a:lnTo>
                    <a:pt x="12130" y="1413"/>
                  </a:lnTo>
                  <a:close/>
                  <a:moveTo>
                    <a:pt x="4750" y="878"/>
                  </a:moveTo>
                  <a:lnTo>
                    <a:pt x="4750" y="878"/>
                  </a:lnTo>
                  <a:lnTo>
                    <a:pt x="4750" y="829"/>
                  </a:lnTo>
                  <a:lnTo>
                    <a:pt x="4775" y="805"/>
                  </a:lnTo>
                  <a:lnTo>
                    <a:pt x="4799" y="780"/>
                  </a:lnTo>
                  <a:lnTo>
                    <a:pt x="4848" y="780"/>
                  </a:lnTo>
                  <a:lnTo>
                    <a:pt x="7770" y="780"/>
                  </a:lnTo>
                  <a:lnTo>
                    <a:pt x="7770" y="780"/>
                  </a:lnTo>
                  <a:lnTo>
                    <a:pt x="7819" y="780"/>
                  </a:lnTo>
                  <a:lnTo>
                    <a:pt x="7843" y="805"/>
                  </a:lnTo>
                  <a:lnTo>
                    <a:pt x="7868" y="829"/>
                  </a:lnTo>
                  <a:lnTo>
                    <a:pt x="7868" y="878"/>
                  </a:lnTo>
                  <a:lnTo>
                    <a:pt x="7868" y="1413"/>
                  </a:lnTo>
                  <a:lnTo>
                    <a:pt x="4750" y="1413"/>
                  </a:lnTo>
                  <a:lnTo>
                    <a:pt x="4750" y="878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49"/>
            <p:cNvSpPr/>
            <p:nvPr/>
          </p:nvSpPr>
          <p:spPr>
            <a:xfrm>
              <a:off x="6702125" y="3069375"/>
              <a:ext cx="289850" cy="358050"/>
            </a:xfrm>
            <a:custGeom>
              <a:avLst/>
              <a:gdLst/>
              <a:ahLst/>
              <a:cxnLst/>
              <a:rect l="l" t="t" r="r" b="b"/>
              <a:pathLst>
                <a:path w="11594" h="14322" fill="none" extrusionOk="0">
                  <a:moveTo>
                    <a:pt x="0" y="1"/>
                  </a:moveTo>
                  <a:lnTo>
                    <a:pt x="0" y="13834"/>
                  </a:lnTo>
                  <a:lnTo>
                    <a:pt x="0" y="13834"/>
                  </a:lnTo>
                  <a:lnTo>
                    <a:pt x="0" y="13932"/>
                  </a:lnTo>
                  <a:lnTo>
                    <a:pt x="49" y="14029"/>
                  </a:lnTo>
                  <a:lnTo>
                    <a:pt x="74" y="14102"/>
                  </a:lnTo>
                  <a:lnTo>
                    <a:pt x="147" y="14175"/>
                  </a:lnTo>
                  <a:lnTo>
                    <a:pt x="220" y="14224"/>
                  </a:lnTo>
                  <a:lnTo>
                    <a:pt x="293" y="14273"/>
                  </a:lnTo>
                  <a:lnTo>
                    <a:pt x="390" y="14297"/>
                  </a:lnTo>
                  <a:lnTo>
                    <a:pt x="488" y="14321"/>
                  </a:lnTo>
                  <a:lnTo>
                    <a:pt x="11106" y="14321"/>
                  </a:lnTo>
                  <a:lnTo>
                    <a:pt x="11106" y="14321"/>
                  </a:lnTo>
                  <a:lnTo>
                    <a:pt x="11204" y="14297"/>
                  </a:lnTo>
                  <a:lnTo>
                    <a:pt x="11301" y="14273"/>
                  </a:lnTo>
                  <a:lnTo>
                    <a:pt x="11374" y="14224"/>
                  </a:lnTo>
                  <a:lnTo>
                    <a:pt x="11447" y="14175"/>
                  </a:lnTo>
                  <a:lnTo>
                    <a:pt x="11520" y="14102"/>
                  </a:lnTo>
                  <a:lnTo>
                    <a:pt x="11545" y="14029"/>
                  </a:lnTo>
                  <a:lnTo>
                    <a:pt x="11593" y="13932"/>
                  </a:lnTo>
                  <a:lnTo>
                    <a:pt x="11593" y="13834"/>
                  </a:lnTo>
                  <a:lnTo>
                    <a:pt x="11593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49"/>
            <p:cNvSpPr/>
            <p:nvPr/>
          </p:nvSpPr>
          <p:spPr>
            <a:xfrm>
              <a:off x="676117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0473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49"/>
            <p:cNvSpPr/>
            <p:nvPr/>
          </p:nvSpPr>
          <p:spPr>
            <a:xfrm>
              <a:off x="684702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49"/>
            <p:cNvSpPr/>
            <p:nvPr/>
          </p:nvSpPr>
          <p:spPr>
            <a:xfrm>
              <a:off x="693287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9" name="Google Shape;1299;p49"/>
          <p:cNvGrpSpPr/>
          <p:nvPr/>
        </p:nvGrpSpPr>
        <p:grpSpPr>
          <a:xfrm>
            <a:off x="1668321" y="3617349"/>
            <a:ext cx="232223" cy="375424"/>
            <a:chOff x="1988225" y="4286525"/>
            <a:chExt cx="305075" cy="493200"/>
          </a:xfrm>
        </p:grpSpPr>
        <p:sp>
          <p:nvSpPr>
            <p:cNvPr id="1300" name="Google Shape;1300;p49"/>
            <p:cNvSpPr/>
            <p:nvPr/>
          </p:nvSpPr>
          <p:spPr>
            <a:xfrm>
              <a:off x="2178800" y="4519725"/>
              <a:ext cx="114500" cy="114475"/>
            </a:xfrm>
            <a:custGeom>
              <a:avLst/>
              <a:gdLst/>
              <a:ahLst/>
              <a:cxnLst/>
              <a:rect l="l" t="t" r="r" b="b"/>
              <a:pathLst>
                <a:path w="4580" h="4579" fill="none" extrusionOk="0">
                  <a:moveTo>
                    <a:pt x="731" y="4189"/>
                  </a:moveTo>
                  <a:lnTo>
                    <a:pt x="731" y="4189"/>
                  </a:lnTo>
                  <a:lnTo>
                    <a:pt x="853" y="4286"/>
                  </a:lnTo>
                  <a:lnTo>
                    <a:pt x="999" y="4384"/>
                  </a:lnTo>
                  <a:lnTo>
                    <a:pt x="1170" y="4457"/>
                  </a:lnTo>
                  <a:lnTo>
                    <a:pt x="1316" y="4506"/>
                  </a:lnTo>
                  <a:lnTo>
                    <a:pt x="1486" y="4554"/>
                  </a:lnTo>
                  <a:lnTo>
                    <a:pt x="1657" y="4579"/>
                  </a:lnTo>
                  <a:lnTo>
                    <a:pt x="1827" y="4579"/>
                  </a:lnTo>
                  <a:lnTo>
                    <a:pt x="1973" y="4579"/>
                  </a:lnTo>
                  <a:lnTo>
                    <a:pt x="2144" y="4579"/>
                  </a:lnTo>
                  <a:lnTo>
                    <a:pt x="2314" y="4530"/>
                  </a:lnTo>
                  <a:lnTo>
                    <a:pt x="2485" y="4481"/>
                  </a:lnTo>
                  <a:lnTo>
                    <a:pt x="2631" y="4433"/>
                  </a:lnTo>
                  <a:lnTo>
                    <a:pt x="2777" y="4360"/>
                  </a:lnTo>
                  <a:lnTo>
                    <a:pt x="2923" y="4262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2"/>
                  </a:lnTo>
                  <a:lnTo>
                    <a:pt x="3483" y="3653"/>
                  </a:lnTo>
                  <a:lnTo>
                    <a:pt x="3605" y="3410"/>
                  </a:lnTo>
                  <a:lnTo>
                    <a:pt x="3751" y="3117"/>
                  </a:lnTo>
                  <a:lnTo>
                    <a:pt x="3995" y="2484"/>
                  </a:lnTo>
                  <a:lnTo>
                    <a:pt x="4214" y="1827"/>
                  </a:lnTo>
                  <a:lnTo>
                    <a:pt x="4409" y="1169"/>
                  </a:lnTo>
                  <a:lnTo>
                    <a:pt x="4531" y="609"/>
                  </a:lnTo>
                  <a:lnTo>
                    <a:pt x="4579" y="219"/>
                  </a:lnTo>
                  <a:lnTo>
                    <a:pt x="4579" y="97"/>
                  </a:lnTo>
                  <a:lnTo>
                    <a:pt x="4579" y="24"/>
                  </a:lnTo>
                  <a:lnTo>
                    <a:pt x="4579" y="24"/>
                  </a:lnTo>
                  <a:lnTo>
                    <a:pt x="4506" y="0"/>
                  </a:lnTo>
                  <a:lnTo>
                    <a:pt x="4385" y="0"/>
                  </a:lnTo>
                  <a:lnTo>
                    <a:pt x="3970" y="73"/>
                  </a:lnTo>
                  <a:lnTo>
                    <a:pt x="3410" y="195"/>
                  </a:lnTo>
                  <a:lnTo>
                    <a:pt x="2777" y="365"/>
                  </a:lnTo>
                  <a:lnTo>
                    <a:pt x="2095" y="609"/>
                  </a:lnTo>
                  <a:lnTo>
                    <a:pt x="1462" y="852"/>
                  </a:lnTo>
                  <a:lnTo>
                    <a:pt x="1194" y="974"/>
                  </a:lnTo>
                  <a:lnTo>
                    <a:pt x="926" y="1120"/>
                  </a:lnTo>
                  <a:lnTo>
                    <a:pt x="707" y="1266"/>
                  </a:lnTo>
                  <a:lnTo>
                    <a:pt x="561" y="1388"/>
                  </a:lnTo>
                  <a:lnTo>
                    <a:pt x="561" y="1388"/>
                  </a:lnTo>
                  <a:lnTo>
                    <a:pt x="439" y="1534"/>
                  </a:lnTo>
                  <a:lnTo>
                    <a:pt x="342" y="1656"/>
                  </a:lnTo>
                  <a:lnTo>
                    <a:pt x="244" y="1802"/>
                  </a:lnTo>
                  <a:lnTo>
                    <a:pt x="171" y="1973"/>
                  </a:lnTo>
                  <a:lnTo>
                    <a:pt x="98" y="2119"/>
                  </a:lnTo>
                  <a:lnTo>
                    <a:pt x="49" y="2289"/>
                  </a:lnTo>
                  <a:lnTo>
                    <a:pt x="25" y="2436"/>
                  </a:lnTo>
                  <a:lnTo>
                    <a:pt x="1" y="2606"/>
                  </a:lnTo>
                  <a:lnTo>
                    <a:pt x="1" y="2776"/>
                  </a:lnTo>
                  <a:lnTo>
                    <a:pt x="25" y="2947"/>
                  </a:lnTo>
                  <a:lnTo>
                    <a:pt x="49" y="3117"/>
                  </a:lnTo>
                  <a:lnTo>
                    <a:pt x="98" y="3264"/>
                  </a:lnTo>
                  <a:lnTo>
                    <a:pt x="147" y="3434"/>
                  </a:lnTo>
                  <a:lnTo>
                    <a:pt x="220" y="3580"/>
                  </a:lnTo>
                  <a:lnTo>
                    <a:pt x="317" y="3726"/>
                  </a:lnTo>
                  <a:lnTo>
                    <a:pt x="415" y="3872"/>
                  </a:lnTo>
                  <a:lnTo>
                    <a:pt x="731" y="418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49"/>
            <p:cNvSpPr/>
            <p:nvPr/>
          </p:nvSpPr>
          <p:spPr>
            <a:xfrm>
              <a:off x="1988225" y="4539200"/>
              <a:ext cx="156500" cy="156500"/>
            </a:xfrm>
            <a:custGeom>
              <a:avLst/>
              <a:gdLst/>
              <a:ahLst/>
              <a:cxnLst/>
              <a:rect l="l" t="t" r="r" b="b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4"/>
                  </a:lnTo>
                  <a:lnTo>
                    <a:pt x="6041" y="4725"/>
                  </a:lnTo>
                  <a:lnTo>
                    <a:pt x="6138" y="4506"/>
                  </a:lnTo>
                  <a:lnTo>
                    <a:pt x="6187" y="4287"/>
                  </a:lnTo>
                  <a:lnTo>
                    <a:pt x="6235" y="4043"/>
                  </a:lnTo>
                  <a:lnTo>
                    <a:pt x="6260" y="3824"/>
                  </a:lnTo>
                  <a:lnTo>
                    <a:pt x="6260" y="3581"/>
                  </a:lnTo>
                  <a:lnTo>
                    <a:pt x="6235" y="3361"/>
                  </a:lnTo>
                  <a:lnTo>
                    <a:pt x="6187" y="3118"/>
                  </a:lnTo>
                  <a:lnTo>
                    <a:pt x="6138" y="2899"/>
                  </a:lnTo>
                  <a:lnTo>
                    <a:pt x="6041" y="2679"/>
                  </a:lnTo>
                  <a:lnTo>
                    <a:pt x="5943" y="2460"/>
                  </a:lnTo>
                  <a:lnTo>
                    <a:pt x="5821" y="2265"/>
                  </a:lnTo>
                  <a:lnTo>
                    <a:pt x="5675" y="2071"/>
                  </a:lnTo>
                  <a:lnTo>
                    <a:pt x="5505" y="1900"/>
                  </a:lnTo>
                  <a:lnTo>
                    <a:pt x="5505" y="1900"/>
                  </a:lnTo>
                  <a:lnTo>
                    <a:pt x="5286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3" y="1145"/>
                  </a:lnTo>
                  <a:lnTo>
                    <a:pt x="3849" y="975"/>
                  </a:lnTo>
                  <a:lnTo>
                    <a:pt x="3410" y="804"/>
                  </a:lnTo>
                  <a:lnTo>
                    <a:pt x="2485" y="487"/>
                  </a:lnTo>
                  <a:lnTo>
                    <a:pt x="1608" y="244"/>
                  </a:lnTo>
                  <a:lnTo>
                    <a:pt x="853" y="73"/>
                  </a:lnTo>
                  <a:lnTo>
                    <a:pt x="536" y="25"/>
                  </a:lnTo>
                  <a:lnTo>
                    <a:pt x="293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1" y="122"/>
                  </a:lnTo>
                  <a:lnTo>
                    <a:pt x="1" y="293"/>
                  </a:lnTo>
                  <a:lnTo>
                    <a:pt x="25" y="536"/>
                  </a:lnTo>
                  <a:lnTo>
                    <a:pt x="74" y="853"/>
                  </a:lnTo>
                  <a:lnTo>
                    <a:pt x="244" y="1608"/>
                  </a:lnTo>
                  <a:lnTo>
                    <a:pt x="488" y="2485"/>
                  </a:lnTo>
                  <a:lnTo>
                    <a:pt x="804" y="3410"/>
                  </a:lnTo>
                  <a:lnTo>
                    <a:pt x="975" y="3848"/>
                  </a:lnTo>
                  <a:lnTo>
                    <a:pt x="1145" y="4262"/>
                  </a:lnTo>
                  <a:lnTo>
                    <a:pt x="1316" y="4652"/>
                  </a:lnTo>
                  <a:lnTo>
                    <a:pt x="1511" y="4993"/>
                  </a:lnTo>
                  <a:lnTo>
                    <a:pt x="1705" y="5285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1" y="5675"/>
                  </a:lnTo>
                  <a:lnTo>
                    <a:pt x="2266" y="5821"/>
                  </a:lnTo>
                  <a:lnTo>
                    <a:pt x="2460" y="5943"/>
                  </a:lnTo>
                  <a:lnTo>
                    <a:pt x="2680" y="6040"/>
                  </a:lnTo>
                  <a:lnTo>
                    <a:pt x="2899" y="6138"/>
                  </a:lnTo>
                  <a:lnTo>
                    <a:pt x="3118" y="6187"/>
                  </a:lnTo>
                  <a:lnTo>
                    <a:pt x="3362" y="6235"/>
                  </a:lnTo>
                  <a:lnTo>
                    <a:pt x="3581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0"/>
                  </a:lnTo>
                  <a:lnTo>
                    <a:pt x="4945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49"/>
            <p:cNvSpPr/>
            <p:nvPr/>
          </p:nvSpPr>
          <p:spPr>
            <a:xfrm>
              <a:off x="2042425" y="4286525"/>
              <a:ext cx="239300" cy="236250"/>
            </a:xfrm>
            <a:custGeom>
              <a:avLst/>
              <a:gdLst/>
              <a:ahLst/>
              <a:cxnLst/>
              <a:rect l="l" t="t" r="r" b="b"/>
              <a:pathLst>
                <a:path w="9572" h="9450" fill="none" extrusionOk="0">
                  <a:moveTo>
                    <a:pt x="5358" y="9450"/>
                  </a:moveTo>
                  <a:lnTo>
                    <a:pt x="5358" y="9450"/>
                  </a:lnTo>
                  <a:lnTo>
                    <a:pt x="5650" y="9328"/>
                  </a:lnTo>
                  <a:lnTo>
                    <a:pt x="5918" y="9133"/>
                  </a:lnTo>
                  <a:lnTo>
                    <a:pt x="6162" y="8914"/>
                  </a:lnTo>
                  <a:lnTo>
                    <a:pt x="6381" y="8646"/>
                  </a:lnTo>
                  <a:lnTo>
                    <a:pt x="6381" y="8646"/>
                  </a:lnTo>
                  <a:lnTo>
                    <a:pt x="6649" y="8670"/>
                  </a:lnTo>
                  <a:lnTo>
                    <a:pt x="6917" y="8670"/>
                  </a:lnTo>
                  <a:lnTo>
                    <a:pt x="7160" y="8646"/>
                  </a:lnTo>
                  <a:lnTo>
                    <a:pt x="7404" y="8597"/>
                  </a:lnTo>
                  <a:lnTo>
                    <a:pt x="7623" y="8524"/>
                  </a:lnTo>
                  <a:lnTo>
                    <a:pt x="7818" y="8427"/>
                  </a:lnTo>
                  <a:lnTo>
                    <a:pt x="7989" y="8305"/>
                  </a:lnTo>
                  <a:lnTo>
                    <a:pt x="8159" y="8159"/>
                  </a:lnTo>
                  <a:lnTo>
                    <a:pt x="8305" y="7989"/>
                  </a:lnTo>
                  <a:lnTo>
                    <a:pt x="8427" y="7794"/>
                  </a:lnTo>
                  <a:lnTo>
                    <a:pt x="8524" y="7599"/>
                  </a:lnTo>
                  <a:lnTo>
                    <a:pt x="8597" y="7380"/>
                  </a:lnTo>
                  <a:lnTo>
                    <a:pt x="8670" y="7160"/>
                  </a:lnTo>
                  <a:lnTo>
                    <a:pt x="8695" y="6917"/>
                  </a:lnTo>
                  <a:lnTo>
                    <a:pt x="8695" y="6649"/>
                  </a:lnTo>
                  <a:lnTo>
                    <a:pt x="8670" y="6381"/>
                  </a:lnTo>
                  <a:lnTo>
                    <a:pt x="8670" y="6381"/>
                  </a:lnTo>
                  <a:lnTo>
                    <a:pt x="8865" y="6211"/>
                  </a:lnTo>
                  <a:lnTo>
                    <a:pt x="9060" y="6016"/>
                  </a:lnTo>
                  <a:lnTo>
                    <a:pt x="9206" y="5821"/>
                  </a:lnTo>
                  <a:lnTo>
                    <a:pt x="9328" y="5626"/>
                  </a:lnTo>
                  <a:lnTo>
                    <a:pt x="9425" y="5407"/>
                  </a:lnTo>
                  <a:lnTo>
                    <a:pt x="9499" y="5212"/>
                  </a:lnTo>
                  <a:lnTo>
                    <a:pt x="9547" y="4993"/>
                  </a:lnTo>
                  <a:lnTo>
                    <a:pt x="9572" y="4774"/>
                  </a:lnTo>
                  <a:lnTo>
                    <a:pt x="9547" y="4554"/>
                  </a:lnTo>
                  <a:lnTo>
                    <a:pt x="9499" y="4335"/>
                  </a:lnTo>
                  <a:lnTo>
                    <a:pt x="9425" y="4116"/>
                  </a:lnTo>
                  <a:lnTo>
                    <a:pt x="9328" y="3921"/>
                  </a:lnTo>
                  <a:lnTo>
                    <a:pt x="9206" y="3702"/>
                  </a:lnTo>
                  <a:lnTo>
                    <a:pt x="9060" y="3507"/>
                  </a:lnTo>
                  <a:lnTo>
                    <a:pt x="8865" y="3337"/>
                  </a:lnTo>
                  <a:lnTo>
                    <a:pt x="8670" y="3166"/>
                  </a:lnTo>
                  <a:lnTo>
                    <a:pt x="8670" y="3166"/>
                  </a:lnTo>
                  <a:lnTo>
                    <a:pt x="8695" y="2898"/>
                  </a:lnTo>
                  <a:lnTo>
                    <a:pt x="8695" y="2630"/>
                  </a:lnTo>
                  <a:lnTo>
                    <a:pt x="8670" y="2387"/>
                  </a:lnTo>
                  <a:lnTo>
                    <a:pt x="8597" y="2143"/>
                  </a:lnTo>
                  <a:lnTo>
                    <a:pt x="8524" y="1924"/>
                  </a:lnTo>
                  <a:lnTo>
                    <a:pt x="8427" y="1729"/>
                  </a:lnTo>
                  <a:lnTo>
                    <a:pt x="8305" y="1559"/>
                  </a:lnTo>
                  <a:lnTo>
                    <a:pt x="8159" y="1388"/>
                  </a:lnTo>
                  <a:lnTo>
                    <a:pt x="7989" y="1242"/>
                  </a:lnTo>
                  <a:lnTo>
                    <a:pt x="7818" y="1120"/>
                  </a:lnTo>
                  <a:lnTo>
                    <a:pt x="7623" y="1023"/>
                  </a:lnTo>
                  <a:lnTo>
                    <a:pt x="7404" y="950"/>
                  </a:lnTo>
                  <a:lnTo>
                    <a:pt x="7160" y="901"/>
                  </a:lnTo>
                  <a:lnTo>
                    <a:pt x="6917" y="853"/>
                  </a:lnTo>
                  <a:lnTo>
                    <a:pt x="6649" y="853"/>
                  </a:lnTo>
                  <a:lnTo>
                    <a:pt x="6381" y="901"/>
                  </a:lnTo>
                  <a:lnTo>
                    <a:pt x="6381" y="901"/>
                  </a:lnTo>
                  <a:lnTo>
                    <a:pt x="6211" y="682"/>
                  </a:lnTo>
                  <a:lnTo>
                    <a:pt x="6040" y="487"/>
                  </a:lnTo>
                  <a:lnTo>
                    <a:pt x="5845" y="341"/>
                  </a:lnTo>
                  <a:lnTo>
                    <a:pt x="5626" y="219"/>
                  </a:lnTo>
                  <a:lnTo>
                    <a:pt x="5431" y="122"/>
                  </a:lnTo>
                  <a:lnTo>
                    <a:pt x="5212" y="49"/>
                  </a:lnTo>
                  <a:lnTo>
                    <a:pt x="4993" y="0"/>
                  </a:lnTo>
                  <a:lnTo>
                    <a:pt x="4774" y="0"/>
                  </a:lnTo>
                  <a:lnTo>
                    <a:pt x="4555" y="0"/>
                  </a:lnTo>
                  <a:lnTo>
                    <a:pt x="4335" y="49"/>
                  </a:lnTo>
                  <a:lnTo>
                    <a:pt x="4140" y="122"/>
                  </a:lnTo>
                  <a:lnTo>
                    <a:pt x="3921" y="219"/>
                  </a:lnTo>
                  <a:lnTo>
                    <a:pt x="3726" y="341"/>
                  </a:lnTo>
                  <a:lnTo>
                    <a:pt x="3532" y="487"/>
                  </a:lnTo>
                  <a:lnTo>
                    <a:pt x="3337" y="682"/>
                  </a:lnTo>
                  <a:lnTo>
                    <a:pt x="3166" y="901"/>
                  </a:lnTo>
                  <a:lnTo>
                    <a:pt x="3166" y="901"/>
                  </a:lnTo>
                  <a:lnTo>
                    <a:pt x="2898" y="853"/>
                  </a:lnTo>
                  <a:lnTo>
                    <a:pt x="2655" y="853"/>
                  </a:lnTo>
                  <a:lnTo>
                    <a:pt x="2387" y="901"/>
                  </a:lnTo>
                  <a:lnTo>
                    <a:pt x="2168" y="950"/>
                  </a:lnTo>
                  <a:lnTo>
                    <a:pt x="1949" y="1023"/>
                  </a:lnTo>
                  <a:lnTo>
                    <a:pt x="1754" y="1120"/>
                  </a:lnTo>
                  <a:lnTo>
                    <a:pt x="1559" y="1242"/>
                  </a:lnTo>
                  <a:lnTo>
                    <a:pt x="1388" y="1388"/>
                  </a:lnTo>
                  <a:lnTo>
                    <a:pt x="1267" y="1559"/>
                  </a:lnTo>
                  <a:lnTo>
                    <a:pt x="1120" y="1729"/>
                  </a:lnTo>
                  <a:lnTo>
                    <a:pt x="1023" y="1924"/>
                  </a:lnTo>
                  <a:lnTo>
                    <a:pt x="950" y="2143"/>
                  </a:lnTo>
                  <a:lnTo>
                    <a:pt x="901" y="2387"/>
                  </a:lnTo>
                  <a:lnTo>
                    <a:pt x="877" y="2630"/>
                  </a:lnTo>
                  <a:lnTo>
                    <a:pt x="877" y="2898"/>
                  </a:lnTo>
                  <a:lnTo>
                    <a:pt x="901" y="3166"/>
                  </a:lnTo>
                  <a:lnTo>
                    <a:pt x="901" y="3166"/>
                  </a:lnTo>
                  <a:lnTo>
                    <a:pt x="682" y="3337"/>
                  </a:lnTo>
                  <a:lnTo>
                    <a:pt x="512" y="3507"/>
                  </a:lnTo>
                  <a:lnTo>
                    <a:pt x="341" y="3702"/>
                  </a:lnTo>
                  <a:lnTo>
                    <a:pt x="219" y="3921"/>
                  </a:lnTo>
                  <a:lnTo>
                    <a:pt x="122" y="4116"/>
                  </a:lnTo>
                  <a:lnTo>
                    <a:pt x="49" y="4335"/>
                  </a:lnTo>
                  <a:lnTo>
                    <a:pt x="24" y="4554"/>
                  </a:lnTo>
                  <a:lnTo>
                    <a:pt x="0" y="4774"/>
                  </a:lnTo>
                  <a:lnTo>
                    <a:pt x="24" y="4993"/>
                  </a:lnTo>
                  <a:lnTo>
                    <a:pt x="49" y="5212"/>
                  </a:lnTo>
                  <a:lnTo>
                    <a:pt x="122" y="5407"/>
                  </a:lnTo>
                  <a:lnTo>
                    <a:pt x="219" y="5626"/>
                  </a:lnTo>
                  <a:lnTo>
                    <a:pt x="341" y="5821"/>
                  </a:lnTo>
                  <a:lnTo>
                    <a:pt x="512" y="6016"/>
                  </a:lnTo>
                  <a:lnTo>
                    <a:pt x="682" y="6211"/>
                  </a:lnTo>
                  <a:lnTo>
                    <a:pt x="901" y="6381"/>
                  </a:lnTo>
                  <a:lnTo>
                    <a:pt x="901" y="6381"/>
                  </a:lnTo>
                  <a:lnTo>
                    <a:pt x="877" y="6649"/>
                  </a:lnTo>
                  <a:lnTo>
                    <a:pt x="877" y="6917"/>
                  </a:lnTo>
                  <a:lnTo>
                    <a:pt x="901" y="7160"/>
                  </a:lnTo>
                  <a:lnTo>
                    <a:pt x="950" y="7380"/>
                  </a:lnTo>
                  <a:lnTo>
                    <a:pt x="1023" y="7599"/>
                  </a:lnTo>
                  <a:lnTo>
                    <a:pt x="1120" y="7794"/>
                  </a:lnTo>
                  <a:lnTo>
                    <a:pt x="1267" y="7989"/>
                  </a:lnTo>
                  <a:lnTo>
                    <a:pt x="1388" y="8159"/>
                  </a:lnTo>
                  <a:lnTo>
                    <a:pt x="1559" y="8305"/>
                  </a:lnTo>
                  <a:lnTo>
                    <a:pt x="1754" y="8427"/>
                  </a:lnTo>
                  <a:lnTo>
                    <a:pt x="1949" y="8524"/>
                  </a:lnTo>
                  <a:lnTo>
                    <a:pt x="2168" y="8597"/>
                  </a:lnTo>
                  <a:lnTo>
                    <a:pt x="2387" y="8646"/>
                  </a:lnTo>
                  <a:lnTo>
                    <a:pt x="2655" y="8670"/>
                  </a:lnTo>
                  <a:lnTo>
                    <a:pt x="2898" y="8670"/>
                  </a:lnTo>
                  <a:lnTo>
                    <a:pt x="3166" y="8646"/>
                  </a:lnTo>
                  <a:lnTo>
                    <a:pt x="3166" y="8646"/>
                  </a:lnTo>
                  <a:lnTo>
                    <a:pt x="3410" y="8914"/>
                  </a:lnTo>
                  <a:lnTo>
                    <a:pt x="3653" y="9133"/>
                  </a:lnTo>
                  <a:lnTo>
                    <a:pt x="3921" y="9328"/>
                  </a:lnTo>
                  <a:lnTo>
                    <a:pt x="4189" y="945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49"/>
            <p:cNvSpPr/>
            <p:nvPr/>
          </p:nvSpPr>
          <p:spPr>
            <a:xfrm>
              <a:off x="2161750" y="4522750"/>
              <a:ext cx="25" cy="256975"/>
            </a:xfrm>
            <a:custGeom>
              <a:avLst/>
              <a:gdLst/>
              <a:ahLst/>
              <a:cxnLst/>
              <a:rect l="l" t="t" r="r" b="b"/>
              <a:pathLst>
                <a:path w="1" h="10279" fill="none" extrusionOk="0">
                  <a:moveTo>
                    <a:pt x="1" y="10279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49"/>
            <p:cNvSpPr/>
            <p:nvPr/>
          </p:nvSpPr>
          <p:spPr>
            <a:xfrm>
              <a:off x="2133750" y="4377850"/>
              <a:ext cx="56050" cy="56025"/>
            </a:xfrm>
            <a:custGeom>
              <a:avLst/>
              <a:gdLst/>
              <a:ahLst/>
              <a:cxnLst/>
              <a:rect l="l" t="t" r="r" b="b"/>
              <a:pathLst>
                <a:path w="2242" h="2241" fill="none" extrusionOk="0">
                  <a:moveTo>
                    <a:pt x="1121" y="2241"/>
                  </a:moveTo>
                  <a:lnTo>
                    <a:pt x="1121" y="2241"/>
                  </a:lnTo>
                  <a:lnTo>
                    <a:pt x="902" y="2217"/>
                  </a:lnTo>
                  <a:lnTo>
                    <a:pt x="682" y="2144"/>
                  </a:lnTo>
                  <a:lnTo>
                    <a:pt x="512" y="2046"/>
                  </a:lnTo>
                  <a:lnTo>
                    <a:pt x="341" y="1900"/>
                  </a:lnTo>
                  <a:lnTo>
                    <a:pt x="195" y="1754"/>
                  </a:lnTo>
                  <a:lnTo>
                    <a:pt x="98" y="1559"/>
                  </a:lnTo>
                  <a:lnTo>
                    <a:pt x="25" y="1340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901"/>
                  </a:lnTo>
                  <a:lnTo>
                    <a:pt x="98" y="682"/>
                  </a:lnTo>
                  <a:lnTo>
                    <a:pt x="195" y="487"/>
                  </a:lnTo>
                  <a:lnTo>
                    <a:pt x="341" y="317"/>
                  </a:lnTo>
                  <a:lnTo>
                    <a:pt x="512" y="195"/>
                  </a:lnTo>
                  <a:lnTo>
                    <a:pt x="682" y="98"/>
                  </a:lnTo>
                  <a:lnTo>
                    <a:pt x="902" y="25"/>
                  </a:lnTo>
                  <a:lnTo>
                    <a:pt x="1121" y="0"/>
                  </a:lnTo>
                  <a:lnTo>
                    <a:pt x="1121" y="0"/>
                  </a:lnTo>
                  <a:lnTo>
                    <a:pt x="1364" y="25"/>
                  </a:lnTo>
                  <a:lnTo>
                    <a:pt x="1559" y="98"/>
                  </a:lnTo>
                  <a:lnTo>
                    <a:pt x="1754" y="195"/>
                  </a:lnTo>
                  <a:lnTo>
                    <a:pt x="1924" y="317"/>
                  </a:lnTo>
                  <a:lnTo>
                    <a:pt x="2046" y="487"/>
                  </a:lnTo>
                  <a:lnTo>
                    <a:pt x="2168" y="682"/>
                  </a:lnTo>
                  <a:lnTo>
                    <a:pt x="2217" y="901"/>
                  </a:lnTo>
                  <a:lnTo>
                    <a:pt x="2241" y="1121"/>
                  </a:lnTo>
                  <a:lnTo>
                    <a:pt x="2241" y="1121"/>
                  </a:lnTo>
                  <a:lnTo>
                    <a:pt x="2217" y="1340"/>
                  </a:lnTo>
                  <a:lnTo>
                    <a:pt x="2168" y="1559"/>
                  </a:lnTo>
                  <a:lnTo>
                    <a:pt x="2046" y="1754"/>
                  </a:lnTo>
                  <a:lnTo>
                    <a:pt x="1924" y="1900"/>
                  </a:lnTo>
                  <a:lnTo>
                    <a:pt x="1754" y="2046"/>
                  </a:lnTo>
                  <a:lnTo>
                    <a:pt x="1559" y="2144"/>
                  </a:lnTo>
                  <a:lnTo>
                    <a:pt x="1364" y="2217"/>
                  </a:lnTo>
                  <a:lnTo>
                    <a:pt x="1121" y="2241"/>
                  </a:lnTo>
                  <a:lnTo>
                    <a:pt x="1121" y="224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49"/>
            <p:cNvSpPr/>
            <p:nvPr/>
          </p:nvSpPr>
          <p:spPr>
            <a:xfrm>
              <a:off x="2038150" y="4589125"/>
              <a:ext cx="87100" cy="87100"/>
            </a:xfrm>
            <a:custGeom>
              <a:avLst/>
              <a:gdLst/>
              <a:ahLst/>
              <a:cxnLst/>
              <a:rect l="l" t="t" r="r" b="b"/>
              <a:pathLst>
                <a:path w="3484" h="3484" fill="none" extrusionOk="0">
                  <a:moveTo>
                    <a:pt x="1" y="0"/>
                  </a:moveTo>
                  <a:lnTo>
                    <a:pt x="3483" y="3483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49"/>
            <p:cNvSpPr/>
            <p:nvPr/>
          </p:nvSpPr>
          <p:spPr>
            <a:xfrm>
              <a:off x="2194025" y="4564150"/>
              <a:ext cx="54825" cy="54825"/>
            </a:xfrm>
            <a:custGeom>
              <a:avLst/>
              <a:gdLst/>
              <a:ahLst/>
              <a:cxnLst/>
              <a:rect l="l" t="t" r="r" b="b"/>
              <a:pathLst>
                <a:path w="2193" h="2193" fill="none" extrusionOk="0">
                  <a:moveTo>
                    <a:pt x="2192" y="1"/>
                  </a:moveTo>
                  <a:lnTo>
                    <a:pt x="1" y="2193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07" name="Google Shape;1307;p49"/>
          <p:cNvGrpSpPr/>
          <p:nvPr/>
        </p:nvGrpSpPr>
        <p:grpSpPr>
          <a:xfrm>
            <a:off x="2160988" y="3643763"/>
            <a:ext cx="280426" cy="355043"/>
            <a:chOff x="2635450" y="4321225"/>
            <a:chExt cx="368400" cy="466425"/>
          </a:xfrm>
        </p:grpSpPr>
        <p:sp>
          <p:nvSpPr>
            <p:cNvPr id="1308" name="Google Shape;1308;p49"/>
            <p:cNvSpPr/>
            <p:nvPr/>
          </p:nvSpPr>
          <p:spPr>
            <a:xfrm>
              <a:off x="2635450" y="4653050"/>
              <a:ext cx="368400" cy="134600"/>
            </a:xfrm>
            <a:custGeom>
              <a:avLst/>
              <a:gdLst/>
              <a:ahLst/>
              <a:cxnLst/>
              <a:rect l="l" t="t" r="r" b="b"/>
              <a:pathLst>
                <a:path w="14736" h="5384" fill="none" extrusionOk="0">
                  <a:moveTo>
                    <a:pt x="6723" y="1"/>
                  </a:moveTo>
                  <a:lnTo>
                    <a:pt x="6723" y="1"/>
                  </a:lnTo>
                  <a:lnTo>
                    <a:pt x="6187" y="49"/>
                  </a:lnTo>
                  <a:lnTo>
                    <a:pt x="5651" y="147"/>
                  </a:lnTo>
                  <a:lnTo>
                    <a:pt x="5140" y="269"/>
                  </a:lnTo>
                  <a:lnTo>
                    <a:pt x="4628" y="415"/>
                  </a:lnTo>
                  <a:lnTo>
                    <a:pt x="4141" y="610"/>
                  </a:lnTo>
                  <a:lnTo>
                    <a:pt x="3678" y="829"/>
                  </a:lnTo>
                  <a:lnTo>
                    <a:pt x="3216" y="1072"/>
                  </a:lnTo>
                  <a:lnTo>
                    <a:pt x="2777" y="1340"/>
                  </a:lnTo>
                  <a:lnTo>
                    <a:pt x="2363" y="1633"/>
                  </a:lnTo>
                  <a:lnTo>
                    <a:pt x="1949" y="1949"/>
                  </a:lnTo>
                  <a:lnTo>
                    <a:pt x="1584" y="2290"/>
                  </a:lnTo>
                  <a:lnTo>
                    <a:pt x="1219" y="2655"/>
                  </a:lnTo>
                  <a:lnTo>
                    <a:pt x="878" y="3045"/>
                  </a:lnTo>
                  <a:lnTo>
                    <a:pt x="561" y="3459"/>
                  </a:lnTo>
                  <a:lnTo>
                    <a:pt x="269" y="3873"/>
                  </a:lnTo>
                  <a:lnTo>
                    <a:pt x="1" y="4312"/>
                  </a:lnTo>
                  <a:lnTo>
                    <a:pt x="1" y="4312"/>
                  </a:lnTo>
                  <a:lnTo>
                    <a:pt x="293" y="4433"/>
                  </a:lnTo>
                  <a:lnTo>
                    <a:pt x="610" y="4555"/>
                  </a:lnTo>
                  <a:lnTo>
                    <a:pt x="1316" y="4750"/>
                  </a:lnTo>
                  <a:lnTo>
                    <a:pt x="2120" y="4945"/>
                  </a:lnTo>
                  <a:lnTo>
                    <a:pt x="3045" y="5091"/>
                  </a:lnTo>
                  <a:lnTo>
                    <a:pt x="4019" y="5213"/>
                  </a:lnTo>
                  <a:lnTo>
                    <a:pt x="5091" y="5310"/>
                  </a:lnTo>
                  <a:lnTo>
                    <a:pt x="6211" y="5359"/>
                  </a:lnTo>
                  <a:lnTo>
                    <a:pt x="7356" y="5383"/>
                  </a:lnTo>
                  <a:lnTo>
                    <a:pt x="7356" y="5383"/>
                  </a:lnTo>
                  <a:lnTo>
                    <a:pt x="8525" y="5359"/>
                  </a:lnTo>
                  <a:lnTo>
                    <a:pt x="9645" y="5310"/>
                  </a:lnTo>
                  <a:lnTo>
                    <a:pt x="10717" y="5213"/>
                  </a:lnTo>
                  <a:lnTo>
                    <a:pt x="11691" y="5091"/>
                  </a:lnTo>
                  <a:lnTo>
                    <a:pt x="12617" y="4945"/>
                  </a:lnTo>
                  <a:lnTo>
                    <a:pt x="13420" y="4750"/>
                  </a:lnTo>
                  <a:lnTo>
                    <a:pt x="14127" y="4555"/>
                  </a:lnTo>
                  <a:lnTo>
                    <a:pt x="14443" y="4433"/>
                  </a:lnTo>
                  <a:lnTo>
                    <a:pt x="14736" y="4312"/>
                  </a:lnTo>
                  <a:lnTo>
                    <a:pt x="14736" y="4312"/>
                  </a:lnTo>
                  <a:lnTo>
                    <a:pt x="14468" y="3873"/>
                  </a:lnTo>
                  <a:lnTo>
                    <a:pt x="14175" y="3459"/>
                  </a:lnTo>
                  <a:lnTo>
                    <a:pt x="13859" y="3045"/>
                  </a:lnTo>
                  <a:lnTo>
                    <a:pt x="13518" y="2655"/>
                  </a:lnTo>
                  <a:lnTo>
                    <a:pt x="13153" y="2290"/>
                  </a:lnTo>
                  <a:lnTo>
                    <a:pt x="12787" y="1949"/>
                  </a:lnTo>
                  <a:lnTo>
                    <a:pt x="12373" y="1633"/>
                  </a:lnTo>
                  <a:lnTo>
                    <a:pt x="11959" y="1340"/>
                  </a:lnTo>
                  <a:lnTo>
                    <a:pt x="11521" y="1072"/>
                  </a:lnTo>
                  <a:lnTo>
                    <a:pt x="11058" y="829"/>
                  </a:lnTo>
                  <a:lnTo>
                    <a:pt x="10595" y="610"/>
                  </a:lnTo>
                  <a:lnTo>
                    <a:pt x="10108" y="415"/>
                  </a:lnTo>
                  <a:lnTo>
                    <a:pt x="9597" y="269"/>
                  </a:lnTo>
                  <a:lnTo>
                    <a:pt x="9085" y="147"/>
                  </a:lnTo>
                  <a:lnTo>
                    <a:pt x="8549" y="49"/>
                  </a:lnTo>
                  <a:lnTo>
                    <a:pt x="8014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49"/>
            <p:cNvSpPr/>
            <p:nvPr/>
          </p:nvSpPr>
          <p:spPr>
            <a:xfrm>
              <a:off x="2819350" y="4321225"/>
              <a:ext cx="25" cy="347075"/>
            </a:xfrm>
            <a:custGeom>
              <a:avLst/>
              <a:gdLst/>
              <a:ahLst/>
              <a:cxnLst/>
              <a:rect l="l" t="t" r="r" b="b"/>
              <a:pathLst>
                <a:path w="1" h="13883" fill="none" extrusionOk="0">
                  <a:moveTo>
                    <a:pt x="0" y="13883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49"/>
            <p:cNvSpPr/>
            <p:nvPr/>
          </p:nvSpPr>
          <p:spPr>
            <a:xfrm>
              <a:off x="2835175" y="4328525"/>
              <a:ext cx="114475" cy="114500"/>
            </a:xfrm>
            <a:custGeom>
              <a:avLst/>
              <a:gdLst/>
              <a:ahLst/>
              <a:cxnLst/>
              <a:rect l="l" t="t" r="r" b="b"/>
              <a:pathLst>
                <a:path w="4579" h="4580" fill="none" extrusionOk="0">
                  <a:moveTo>
                    <a:pt x="707" y="4190"/>
                  </a:moveTo>
                  <a:lnTo>
                    <a:pt x="707" y="4190"/>
                  </a:lnTo>
                  <a:lnTo>
                    <a:pt x="853" y="4287"/>
                  </a:lnTo>
                  <a:lnTo>
                    <a:pt x="999" y="4384"/>
                  </a:lnTo>
                  <a:lnTo>
                    <a:pt x="1145" y="4458"/>
                  </a:lnTo>
                  <a:lnTo>
                    <a:pt x="1315" y="4506"/>
                  </a:lnTo>
                  <a:lnTo>
                    <a:pt x="1462" y="4555"/>
                  </a:lnTo>
                  <a:lnTo>
                    <a:pt x="1632" y="4579"/>
                  </a:lnTo>
                  <a:lnTo>
                    <a:pt x="1803" y="4579"/>
                  </a:lnTo>
                  <a:lnTo>
                    <a:pt x="1973" y="4579"/>
                  </a:lnTo>
                  <a:lnTo>
                    <a:pt x="2143" y="4579"/>
                  </a:lnTo>
                  <a:lnTo>
                    <a:pt x="2290" y="4531"/>
                  </a:lnTo>
                  <a:lnTo>
                    <a:pt x="2460" y="4506"/>
                  </a:lnTo>
                  <a:lnTo>
                    <a:pt x="2606" y="4433"/>
                  </a:lnTo>
                  <a:lnTo>
                    <a:pt x="2777" y="4360"/>
                  </a:lnTo>
                  <a:lnTo>
                    <a:pt x="2923" y="4263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3"/>
                  </a:lnTo>
                  <a:lnTo>
                    <a:pt x="3459" y="3678"/>
                  </a:lnTo>
                  <a:lnTo>
                    <a:pt x="3605" y="3410"/>
                  </a:lnTo>
                  <a:lnTo>
                    <a:pt x="3727" y="3142"/>
                  </a:lnTo>
                  <a:lnTo>
                    <a:pt x="3994" y="2485"/>
                  </a:lnTo>
                  <a:lnTo>
                    <a:pt x="4214" y="1827"/>
                  </a:lnTo>
                  <a:lnTo>
                    <a:pt x="4384" y="1170"/>
                  </a:lnTo>
                  <a:lnTo>
                    <a:pt x="4506" y="634"/>
                  </a:lnTo>
                  <a:lnTo>
                    <a:pt x="4579" y="220"/>
                  </a:lnTo>
                  <a:lnTo>
                    <a:pt x="4579" y="98"/>
                  </a:lnTo>
                  <a:lnTo>
                    <a:pt x="4555" y="25"/>
                  </a:lnTo>
                  <a:lnTo>
                    <a:pt x="4555" y="25"/>
                  </a:lnTo>
                  <a:lnTo>
                    <a:pt x="4482" y="1"/>
                  </a:lnTo>
                  <a:lnTo>
                    <a:pt x="4360" y="25"/>
                  </a:lnTo>
                  <a:lnTo>
                    <a:pt x="3970" y="74"/>
                  </a:lnTo>
                  <a:lnTo>
                    <a:pt x="3410" y="195"/>
                  </a:lnTo>
                  <a:lnTo>
                    <a:pt x="2752" y="390"/>
                  </a:lnTo>
                  <a:lnTo>
                    <a:pt x="2095" y="609"/>
                  </a:lnTo>
                  <a:lnTo>
                    <a:pt x="1462" y="853"/>
                  </a:lnTo>
                  <a:lnTo>
                    <a:pt x="1169" y="975"/>
                  </a:lnTo>
                  <a:lnTo>
                    <a:pt x="926" y="1121"/>
                  </a:lnTo>
                  <a:lnTo>
                    <a:pt x="707" y="1267"/>
                  </a:lnTo>
                  <a:lnTo>
                    <a:pt x="536" y="1389"/>
                  </a:lnTo>
                  <a:lnTo>
                    <a:pt x="536" y="1389"/>
                  </a:lnTo>
                  <a:lnTo>
                    <a:pt x="414" y="1535"/>
                  </a:lnTo>
                  <a:lnTo>
                    <a:pt x="317" y="1657"/>
                  </a:lnTo>
                  <a:lnTo>
                    <a:pt x="219" y="1803"/>
                  </a:lnTo>
                  <a:lnTo>
                    <a:pt x="146" y="1973"/>
                  </a:lnTo>
                  <a:lnTo>
                    <a:pt x="98" y="2119"/>
                  </a:lnTo>
                  <a:lnTo>
                    <a:pt x="49" y="2290"/>
                  </a:lnTo>
                  <a:lnTo>
                    <a:pt x="0" y="2460"/>
                  </a:lnTo>
                  <a:lnTo>
                    <a:pt x="0" y="2607"/>
                  </a:lnTo>
                  <a:lnTo>
                    <a:pt x="0" y="2777"/>
                  </a:lnTo>
                  <a:lnTo>
                    <a:pt x="0" y="2948"/>
                  </a:lnTo>
                  <a:lnTo>
                    <a:pt x="25" y="3118"/>
                  </a:lnTo>
                  <a:lnTo>
                    <a:pt x="73" y="3264"/>
                  </a:lnTo>
                  <a:lnTo>
                    <a:pt x="146" y="3435"/>
                  </a:lnTo>
                  <a:lnTo>
                    <a:pt x="195" y="3581"/>
                  </a:lnTo>
                  <a:lnTo>
                    <a:pt x="293" y="3727"/>
                  </a:lnTo>
                  <a:lnTo>
                    <a:pt x="390" y="3873"/>
                  </a:lnTo>
                  <a:lnTo>
                    <a:pt x="707" y="4190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49"/>
            <p:cNvSpPr/>
            <p:nvPr/>
          </p:nvSpPr>
          <p:spPr>
            <a:xfrm>
              <a:off x="2850400" y="4372975"/>
              <a:ext cx="54825" cy="54825"/>
            </a:xfrm>
            <a:custGeom>
              <a:avLst/>
              <a:gdLst/>
              <a:ahLst/>
              <a:cxnLst/>
              <a:rect l="l" t="t" r="r" b="b"/>
              <a:pathLst>
                <a:path w="2193" h="2193" fill="none" extrusionOk="0">
                  <a:moveTo>
                    <a:pt x="2192" y="0"/>
                  </a:moveTo>
                  <a:lnTo>
                    <a:pt x="0" y="2192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49"/>
            <p:cNvSpPr/>
            <p:nvPr/>
          </p:nvSpPr>
          <p:spPr>
            <a:xfrm>
              <a:off x="2646425" y="4429600"/>
              <a:ext cx="156500" cy="156500"/>
            </a:xfrm>
            <a:custGeom>
              <a:avLst/>
              <a:gdLst/>
              <a:ahLst/>
              <a:cxnLst/>
              <a:rect l="l" t="t" r="r" b="b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5"/>
                  </a:lnTo>
                  <a:lnTo>
                    <a:pt x="6040" y="4725"/>
                  </a:lnTo>
                  <a:lnTo>
                    <a:pt x="6138" y="4506"/>
                  </a:lnTo>
                  <a:lnTo>
                    <a:pt x="6186" y="4287"/>
                  </a:lnTo>
                  <a:lnTo>
                    <a:pt x="6235" y="4043"/>
                  </a:lnTo>
                  <a:lnTo>
                    <a:pt x="6259" y="3824"/>
                  </a:lnTo>
                  <a:lnTo>
                    <a:pt x="6259" y="3581"/>
                  </a:lnTo>
                  <a:lnTo>
                    <a:pt x="6235" y="3361"/>
                  </a:lnTo>
                  <a:lnTo>
                    <a:pt x="6186" y="3118"/>
                  </a:lnTo>
                  <a:lnTo>
                    <a:pt x="6138" y="2899"/>
                  </a:lnTo>
                  <a:lnTo>
                    <a:pt x="6040" y="2680"/>
                  </a:lnTo>
                  <a:lnTo>
                    <a:pt x="5943" y="2460"/>
                  </a:lnTo>
                  <a:lnTo>
                    <a:pt x="5821" y="2266"/>
                  </a:lnTo>
                  <a:lnTo>
                    <a:pt x="5675" y="2071"/>
                  </a:lnTo>
                  <a:lnTo>
                    <a:pt x="5504" y="1900"/>
                  </a:lnTo>
                  <a:lnTo>
                    <a:pt x="5504" y="1900"/>
                  </a:lnTo>
                  <a:lnTo>
                    <a:pt x="5285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2" y="1145"/>
                  </a:lnTo>
                  <a:lnTo>
                    <a:pt x="3848" y="975"/>
                  </a:lnTo>
                  <a:lnTo>
                    <a:pt x="3410" y="804"/>
                  </a:lnTo>
                  <a:lnTo>
                    <a:pt x="2484" y="488"/>
                  </a:lnTo>
                  <a:lnTo>
                    <a:pt x="1608" y="244"/>
                  </a:lnTo>
                  <a:lnTo>
                    <a:pt x="853" y="74"/>
                  </a:lnTo>
                  <a:lnTo>
                    <a:pt x="536" y="25"/>
                  </a:lnTo>
                  <a:lnTo>
                    <a:pt x="292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0" y="122"/>
                  </a:lnTo>
                  <a:lnTo>
                    <a:pt x="0" y="293"/>
                  </a:lnTo>
                  <a:lnTo>
                    <a:pt x="25" y="536"/>
                  </a:lnTo>
                  <a:lnTo>
                    <a:pt x="73" y="853"/>
                  </a:lnTo>
                  <a:lnTo>
                    <a:pt x="244" y="1608"/>
                  </a:lnTo>
                  <a:lnTo>
                    <a:pt x="487" y="2485"/>
                  </a:lnTo>
                  <a:lnTo>
                    <a:pt x="804" y="3410"/>
                  </a:lnTo>
                  <a:lnTo>
                    <a:pt x="974" y="3849"/>
                  </a:lnTo>
                  <a:lnTo>
                    <a:pt x="1145" y="4263"/>
                  </a:lnTo>
                  <a:lnTo>
                    <a:pt x="1315" y="4652"/>
                  </a:lnTo>
                  <a:lnTo>
                    <a:pt x="1510" y="4993"/>
                  </a:lnTo>
                  <a:lnTo>
                    <a:pt x="1705" y="5286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0" y="5675"/>
                  </a:lnTo>
                  <a:lnTo>
                    <a:pt x="2265" y="5821"/>
                  </a:lnTo>
                  <a:lnTo>
                    <a:pt x="2460" y="5943"/>
                  </a:lnTo>
                  <a:lnTo>
                    <a:pt x="2679" y="6041"/>
                  </a:lnTo>
                  <a:lnTo>
                    <a:pt x="2898" y="6138"/>
                  </a:lnTo>
                  <a:lnTo>
                    <a:pt x="3118" y="6187"/>
                  </a:lnTo>
                  <a:lnTo>
                    <a:pt x="3361" y="6235"/>
                  </a:lnTo>
                  <a:lnTo>
                    <a:pt x="3580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1"/>
                  </a:lnTo>
                  <a:lnTo>
                    <a:pt x="4944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49"/>
            <p:cNvSpPr/>
            <p:nvPr/>
          </p:nvSpPr>
          <p:spPr>
            <a:xfrm>
              <a:off x="2696350" y="4479525"/>
              <a:ext cx="87100" cy="87100"/>
            </a:xfrm>
            <a:custGeom>
              <a:avLst/>
              <a:gdLst/>
              <a:ahLst/>
              <a:cxnLst/>
              <a:rect l="l" t="t" r="r" b="b"/>
              <a:pathLst>
                <a:path w="3484" h="3484" fill="none" extrusionOk="0">
                  <a:moveTo>
                    <a:pt x="0" y="1"/>
                  </a:moveTo>
                  <a:lnTo>
                    <a:pt x="3483" y="3483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14" name="Google Shape;1314;p49"/>
          <p:cNvGrpSpPr/>
          <p:nvPr/>
        </p:nvGrpSpPr>
        <p:grpSpPr>
          <a:xfrm>
            <a:off x="5211593" y="3634952"/>
            <a:ext cx="310532" cy="347621"/>
            <a:chOff x="6643075" y="4309650"/>
            <a:chExt cx="407950" cy="456675"/>
          </a:xfrm>
        </p:grpSpPr>
        <p:sp>
          <p:nvSpPr>
            <p:cNvPr id="1315" name="Google Shape;1315;p49"/>
            <p:cNvSpPr/>
            <p:nvPr/>
          </p:nvSpPr>
          <p:spPr>
            <a:xfrm>
              <a:off x="6643075" y="4698125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4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5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5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4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5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5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4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5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5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4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5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5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4"/>
                  </a:ln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49"/>
            <p:cNvSpPr/>
            <p:nvPr/>
          </p:nvSpPr>
          <p:spPr>
            <a:xfrm>
              <a:off x="6643075" y="4727350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219" y="24"/>
                  </a:lnTo>
                  <a:lnTo>
                    <a:pt x="414" y="49"/>
                  </a:lnTo>
                  <a:lnTo>
                    <a:pt x="609" y="73"/>
                  </a:lnTo>
                  <a:lnTo>
                    <a:pt x="755" y="122"/>
                  </a:lnTo>
                  <a:lnTo>
                    <a:pt x="1023" y="244"/>
                  </a:lnTo>
                  <a:lnTo>
                    <a:pt x="1266" y="365"/>
                  </a:lnTo>
                  <a:lnTo>
                    <a:pt x="1266" y="365"/>
                  </a:lnTo>
                  <a:lnTo>
                    <a:pt x="1413" y="463"/>
                  </a:lnTo>
                  <a:lnTo>
                    <a:pt x="1583" y="536"/>
                  </a:lnTo>
                  <a:lnTo>
                    <a:pt x="1778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2289" y="585"/>
                  </a:lnTo>
                  <a:lnTo>
                    <a:pt x="2484" y="536"/>
                  </a:lnTo>
                  <a:lnTo>
                    <a:pt x="2655" y="463"/>
                  </a:lnTo>
                  <a:lnTo>
                    <a:pt x="2801" y="365"/>
                  </a:lnTo>
                  <a:lnTo>
                    <a:pt x="2801" y="365"/>
                  </a:lnTo>
                  <a:lnTo>
                    <a:pt x="3044" y="244"/>
                  </a:lnTo>
                  <a:lnTo>
                    <a:pt x="3312" y="122"/>
                  </a:lnTo>
                  <a:lnTo>
                    <a:pt x="3458" y="73"/>
                  </a:lnTo>
                  <a:lnTo>
                    <a:pt x="3653" y="49"/>
                  </a:lnTo>
                  <a:lnTo>
                    <a:pt x="3848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4311" y="24"/>
                  </a:lnTo>
                  <a:lnTo>
                    <a:pt x="4506" y="49"/>
                  </a:lnTo>
                  <a:lnTo>
                    <a:pt x="4676" y="73"/>
                  </a:lnTo>
                  <a:lnTo>
                    <a:pt x="4847" y="122"/>
                  </a:lnTo>
                  <a:lnTo>
                    <a:pt x="5115" y="244"/>
                  </a:lnTo>
                  <a:lnTo>
                    <a:pt x="5334" y="365"/>
                  </a:lnTo>
                  <a:lnTo>
                    <a:pt x="5334" y="365"/>
                  </a:lnTo>
                  <a:lnTo>
                    <a:pt x="5504" y="463"/>
                  </a:lnTo>
                  <a:lnTo>
                    <a:pt x="5675" y="536"/>
                  </a:lnTo>
                  <a:lnTo>
                    <a:pt x="5870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6357" y="585"/>
                  </a:lnTo>
                  <a:lnTo>
                    <a:pt x="6551" y="536"/>
                  </a:lnTo>
                  <a:lnTo>
                    <a:pt x="6722" y="463"/>
                  </a:lnTo>
                  <a:lnTo>
                    <a:pt x="6892" y="365"/>
                  </a:lnTo>
                  <a:lnTo>
                    <a:pt x="6892" y="365"/>
                  </a:lnTo>
                  <a:lnTo>
                    <a:pt x="7112" y="244"/>
                  </a:lnTo>
                  <a:lnTo>
                    <a:pt x="7380" y="122"/>
                  </a:lnTo>
                  <a:lnTo>
                    <a:pt x="7550" y="73"/>
                  </a:lnTo>
                  <a:lnTo>
                    <a:pt x="7721" y="49"/>
                  </a:lnTo>
                  <a:lnTo>
                    <a:pt x="7940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8378" y="24"/>
                  </a:lnTo>
                  <a:lnTo>
                    <a:pt x="8597" y="49"/>
                  </a:lnTo>
                  <a:lnTo>
                    <a:pt x="8768" y="73"/>
                  </a:lnTo>
                  <a:lnTo>
                    <a:pt x="8914" y="122"/>
                  </a:lnTo>
                  <a:lnTo>
                    <a:pt x="9206" y="244"/>
                  </a:lnTo>
                  <a:lnTo>
                    <a:pt x="9425" y="365"/>
                  </a:lnTo>
                  <a:lnTo>
                    <a:pt x="9425" y="365"/>
                  </a:lnTo>
                  <a:lnTo>
                    <a:pt x="9596" y="463"/>
                  </a:lnTo>
                  <a:lnTo>
                    <a:pt x="9766" y="536"/>
                  </a:lnTo>
                  <a:lnTo>
                    <a:pt x="9961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10448" y="585"/>
                  </a:lnTo>
                  <a:lnTo>
                    <a:pt x="10643" y="536"/>
                  </a:lnTo>
                  <a:lnTo>
                    <a:pt x="10814" y="463"/>
                  </a:lnTo>
                  <a:lnTo>
                    <a:pt x="10984" y="365"/>
                  </a:lnTo>
                  <a:lnTo>
                    <a:pt x="10984" y="365"/>
                  </a:lnTo>
                  <a:lnTo>
                    <a:pt x="11203" y="244"/>
                  </a:lnTo>
                  <a:lnTo>
                    <a:pt x="11471" y="122"/>
                  </a:lnTo>
                  <a:lnTo>
                    <a:pt x="11642" y="73"/>
                  </a:lnTo>
                  <a:lnTo>
                    <a:pt x="11812" y="49"/>
                  </a:lnTo>
                  <a:lnTo>
                    <a:pt x="12007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2470" y="24"/>
                  </a:lnTo>
                  <a:lnTo>
                    <a:pt x="12665" y="49"/>
                  </a:lnTo>
                  <a:lnTo>
                    <a:pt x="12859" y="73"/>
                  </a:lnTo>
                  <a:lnTo>
                    <a:pt x="13006" y="122"/>
                  </a:lnTo>
                  <a:lnTo>
                    <a:pt x="13273" y="244"/>
                  </a:lnTo>
                  <a:lnTo>
                    <a:pt x="13493" y="365"/>
                  </a:lnTo>
                  <a:lnTo>
                    <a:pt x="13493" y="365"/>
                  </a:lnTo>
                  <a:lnTo>
                    <a:pt x="13663" y="463"/>
                  </a:lnTo>
                  <a:lnTo>
                    <a:pt x="13834" y="536"/>
                  </a:lnTo>
                  <a:lnTo>
                    <a:pt x="14028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540" y="585"/>
                  </a:lnTo>
                  <a:lnTo>
                    <a:pt x="14735" y="536"/>
                  </a:lnTo>
                  <a:lnTo>
                    <a:pt x="14905" y="463"/>
                  </a:lnTo>
                  <a:lnTo>
                    <a:pt x="15051" y="365"/>
                  </a:lnTo>
                  <a:lnTo>
                    <a:pt x="15051" y="365"/>
                  </a:lnTo>
                  <a:lnTo>
                    <a:pt x="15295" y="244"/>
                  </a:lnTo>
                  <a:lnTo>
                    <a:pt x="15563" y="122"/>
                  </a:lnTo>
                  <a:lnTo>
                    <a:pt x="15709" y="73"/>
                  </a:lnTo>
                  <a:lnTo>
                    <a:pt x="15904" y="49"/>
                  </a:lnTo>
                  <a:lnTo>
                    <a:pt x="16099" y="24"/>
                  </a:lnTo>
                  <a:lnTo>
                    <a:pt x="16318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49"/>
            <p:cNvSpPr/>
            <p:nvPr/>
          </p:nvSpPr>
          <p:spPr>
            <a:xfrm>
              <a:off x="6643075" y="4751700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5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6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6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5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5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6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6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5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5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6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6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5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5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6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6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49"/>
            <p:cNvSpPr/>
            <p:nvPr/>
          </p:nvSpPr>
          <p:spPr>
            <a:xfrm>
              <a:off x="6672900" y="4309650"/>
              <a:ext cx="348900" cy="376300"/>
            </a:xfrm>
            <a:custGeom>
              <a:avLst/>
              <a:gdLst/>
              <a:ahLst/>
              <a:cxnLst/>
              <a:rect l="l" t="t" r="r" b="b"/>
              <a:pathLst>
                <a:path w="13956" h="15052" fill="none" extrusionOk="0">
                  <a:moveTo>
                    <a:pt x="13347" y="6747"/>
                  </a:moveTo>
                  <a:lnTo>
                    <a:pt x="12470" y="6406"/>
                  </a:lnTo>
                  <a:lnTo>
                    <a:pt x="12470" y="3532"/>
                  </a:lnTo>
                  <a:lnTo>
                    <a:pt x="10790" y="3532"/>
                  </a:lnTo>
                  <a:lnTo>
                    <a:pt x="10790" y="2022"/>
                  </a:lnTo>
                  <a:lnTo>
                    <a:pt x="8427" y="2022"/>
                  </a:lnTo>
                  <a:lnTo>
                    <a:pt x="8427" y="1"/>
                  </a:lnTo>
                  <a:lnTo>
                    <a:pt x="6966" y="1"/>
                  </a:lnTo>
                  <a:lnTo>
                    <a:pt x="5505" y="1"/>
                  </a:lnTo>
                  <a:lnTo>
                    <a:pt x="5505" y="2022"/>
                  </a:lnTo>
                  <a:lnTo>
                    <a:pt x="3142" y="2022"/>
                  </a:lnTo>
                  <a:lnTo>
                    <a:pt x="3142" y="3532"/>
                  </a:lnTo>
                  <a:lnTo>
                    <a:pt x="1462" y="3532"/>
                  </a:lnTo>
                  <a:lnTo>
                    <a:pt x="1462" y="6406"/>
                  </a:lnTo>
                  <a:lnTo>
                    <a:pt x="585" y="6747"/>
                  </a:lnTo>
                  <a:lnTo>
                    <a:pt x="585" y="6747"/>
                  </a:lnTo>
                  <a:lnTo>
                    <a:pt x="414" y="6844"/>
                  </a:lnTo>
                  <a:lnTo>
                    <a:pt x="268" y="6966"/>
                  </a:lnTo>
                  <a:lnTo>
                    <a:pt x="147" y="7112"/>
                  </a:lnTo>
                  <a:lnTo>
                    <a:pt x="49" y="7258"/>
                  </a:lnTo>
                  <a:lnTo>
                    <a:pt x="0" y="7404"/>
                  </a:lnTo>
                  <a:lnTo>
                    <a:pt x="0" y="7575"/>
                  </a:lnTo>
                  <a:lnTo>
                    <a:pt x="0" y="7770"/>
                  </a:lnTo>
                  <a:lnTo>
                    <a:pt x="73" y="7965"/>
                  </a:lnTo>
                  <a:lnTo>
                    <a:pt x="1510" y="11277"/>
                  </a:lnTo>
                  <a:lnTo>
                    <a:pt x="1510" y="14833"/>
                  </a:lnTo>
                  <a:lnTo>
                    <a:pt x="1510" y="14833"/>
                  </a:lnTo>
                  <a:lnTo>
                    <a:pt x="1754" y="14711"/>
                  </a:lnTo>
                  <a:lnTo>
                    <a:pt x="2046" y="14589"/>
                  </a:lnTo>
                  <a:lnTo>
                    <a:pt x="2241" y="14540"/>
                  </a:lnTo>
                  <a:lnTo>
                    <a:pt x="2436" y="14516"/>
                  </a:lnTo>
                  <a:lnTo>
                    <a:pt x="2655" y="14492"/>
                  </a:lnTo>
                  <a:lnTo>
                    <a:pt x="2874" y="14467"/>
                  </a:lnTo>
                  <a:lnTo>
                    <a:pt x="2874" y="14467"/>
                  </a:lnTo>
                  <a:lnTo>
                    <a:pt x="3167" y="14492"/>
                  </a:lnTo>
                  <a:lnTo>
                    <a:pt x="3410" y="14516"/>
                  </a:lnTo>
                  <a:lnTo>
                    <a:pt x="3629" y="14565"/>
                  </a:lnTo>
                  <a:lnTo>
                    <a:pt x="3824" y="14638"/>
                  </a:lnTo>
                  <a:lnTo>
                    <a:pt x="4141" y="14760"/>
                  </a:lnTo>
                  <a:lnTo>
                    <a:pt x="4384" y="14906"/>
                  </a:lnTo>
                  <a:lnTo>
                    <a:pt x="4384" y="14906"/>
                  </a:lnTo>
                  <a:lnTo>
                    <a:pt x="4530" y="14979"/>
                  </a:lnTo>
                  <a:lnTo>
                    <a:pt x="4628" y="15028"/>
                  </a:lnTo>
                  <a:lnTo>
                    <a:pt x="4774" y="15052"/>
                  </a:lnTo>
                  <a:lnTo>
                    <a:pt x="4920" y="15052"/>
                  </a:lnTo>
                  <a:lnTo>
                    <a:pt x="4920" y="15052"/>
                  </a:lnTo>
                  <a:lnTo>
                    <a:pt x="5091" y="15052"/>
                  </a:lnTo>
                  <a:lnTo>
                    <a:pt x="5212" y="15028"/>
                  </a:lnTo>
                  <a:lnTo>
                    <a:pt x="5334" y="14979"/>
                  </a:lnTo>
                  <a:lnTo>
                    <a:pt x="5456" y="14906"/>
                  </a:lnTo>
                  <a:lnTo>
                    <a:pt x="5456" y="14906"/>
                  </a:lnTo>
                  <a:lnTo>
                    <a:pt x="5724" y="14760"/>
                  </a:lnTo>
                  <a:lnTo>
                    <a:pt x="6040" y="14638"/>
                  </a:lnTo>
                  <a:lnTo>
                    <a:pt x="6235" y="14565"/>
                  </a:lnTo>
                  <a:lnTo>
                    <a:pt x="6454" y="14516"/>
                  </a:lnTo>
                  <a:lnTo>
                    <a:pt x="6698" y="14492"/>
                  </a:lnTo>
                  <a:lnTo>
                    <a:pt x="6966" y="14467"/>
                  </a:lnTo>
                  <a:lnTo>
                    <a:pt x="6966" y="14467"/>
                  </a:lnTo>
                  <a:lnTo>
                    <a:pt x="7234" y="14492"/>
                  </a:lnTo>
                  <a:lnTo>
                    <a:pt x="7477" y="14516"/>
                  </a:lnTo>
                  <a:lnTo>
                    <a:pt x="7697" y="14565"/>
                  </a:lnTo>
                  <a:lnTo>
                    <a:pt x="7891" y="14638"/>
                  </a:lnTo>
                  <a:lnTo>
                    <a:pt x="8232" y="14760"/>
                  </a:lnTo>
                  <a:lnTo>
                    <a:pt x="8476" y="14906"/>
                  </a:lnTo>
                  <a:lnTo>
                    <a:pt x="8476" y="14906"/>
                  </a:lnTo>
                  <a:lnTo>
                    <a:pt x="8598" y="14979"/>
                  </a:lnTo>
                  <a:lnTo>
                    <a:pt x="8719" y="15028"/>
                  </a:lnTo>
                  <a:lnTo>
                    <a:pt x="8841" y="15052"/>
                  </a:lnTo>
                  <a:lnTo>
                    <a:pt x="9012" y="15052"/>
                  </a:lnTo>
                  <a:lnTo>
                    <a:pt x="9012" y="15052"/>
                  </a:lnTo>
                  <a:lnTo>
                    <a:pt x="9158" y="15052"/>
                  </a:lnTo>
                  <a:lnTo>
                    <a:pt x="9304" y="15028"/>
                  </a:lnTo>
                  <a:lnTo>
                    <a:pt x="9401" y="14979"/>
                  </a:lnTo>
                  <a:lnTo>
                    <a:pt x="9548" y="14906"/>
                  </a:lnTo>
                  <a:lnTo>
                    <a:pt x="9548" y="14906"/>
                  </a:lnTo>
                  <a:lnTo>
                    <a:pt x="9791" y="14760"/>
                  </a:lnTo>
                  <a:lnTo>
                    <a:pt x="10108" y="14638"/>
                  </a:lnTo>
                  <a:lnTo>
                    <a:pt x="10303" y="14565"/>
                  </a:lnTo>
                  <a:lnTo>
                    <a:pt x="10522" y="14516"/>
                  </a:lnTo>
                  <a:lnTo>
                    <a:pt x="10765" y="14492"/>
                  </a:lnTo>
                  <a:lnTo>
                    <a:pt x="11058" y="14467"/>
                  </a:lnTo>
                  <a:lnTo>
                    <a:pt x="11058" y="14467"/>
                  </a:lnTo>
                  <a:lnTo>
                    <a:pt x="11277" y="14492"/>
                  </a:lnTo>
                  <a:lnTo>
                    <a:pt x="11496" y="14516"/>
                  </a:lnTo>
                  <a:lnTo>
                    <a:pt x="11691" y="14540"/>
                  </a:lnTo>
                  <a:lnTo>
                    <a:pt x="11886" y="14589"/>
                  </a:lnTo>
                  <a:lnTo>
                    <a:pt x="12178" y="14711"/>
                  </a:lnTo>
                  <a:lnTo>
                    <a:pt x="12421" y="14833"/>
                  </a:lnTo>
                  <a:lnTo>
                    <a:pt x="12421" y="11277"/>
                  </a:lnTo>
                  <a:lnTo>
                    <a:pt x="13858" y="7965"/>
                  </a:lnTo>
                  <a:lnTo>
                    <a:pt x="13858" y="7965"/>
                  </a:lnTo>
                  <a:lnTo>
                    <a:pt x="13931" y="7770"/>
                  </a:lnTo>
                  <a:lnTo>
                    <a:pt x="13956" y="7575"/>
                  </a:lnTo>
                  <a:lnTo>
                    <a:pt x="13931" y="7404"/>
                  </a:lnTo>
                  <a:lnTo>
                    <a:pt x="13883" y="7258"/>
                  </a:lnTo>
                  <a:lnTo>
                    <a:pt x="13785" y="7112"/>
                  </a:lnTo>
                  <a:lnTo>
                    <a:pt x="13664" y="6966"/>
                  </a:lnTo>
                  <a:lnTo>
                    <a:pt x="13517" y="6844"/>
                  </a:lnTo>
                  <a:lnTo>
                    <a:pt x="13347" y="6747"/>
                  </a:lnTo>
                  <a:lnTo>
                    <a:pt x="13347" y="6747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49"/>
            <p:cNvSpPr/>
            <p:nvPr/>
          </p:nvSpPr>
          <p:spPr>
            <a:xfrm>
              <a:off x="6805625" y="4452725"/>
              <a:ext cx="15850" cy="28050"/>
            </a:xfrm>
            <a:custGeom>
              <a:avLst/>
              <a:gdLst/>
              <a:ahLst/>
              <a:cxnLst/>
              <a:rect l="l" t="t" r="r" b="b"/>
              <a:pathLst>
                <a:path w="634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44" y="1097"/>
                  </a:lnTo>
                  <a:lnTo>
                    <a:pt x="196" y="1073"/>
                  </a:lnTo>
                  <a:lnTo>
                    <a:pt x="123" y="1024"/>
                  </a:lnTo>
                  <a:lnTo>
                    <a:pt x="74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74" y="147"/>
                  </a:lnTo>
                  <a:lnTo>
                    <a:pt x="123" y="98"/>
                  </a:lnTo>
                  <a:lnTo>
                    <a:pt x="196" y="25"/>
                  </a:lnTo>
                  <a:lnTo>
                    <a:pt x="244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66" y="1"/>
                  </a:lnTo>
                  <a:lnTo>
                    <a:pt x="439" y="25"/>
                  </a:lnTo>
                  <a:lnTo>
                    <a:pt x="488" y="98"/>
                  </a:lnTo>
                  <a:lnTo>
                    <a:pt x="537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37" y="951"/>
                  </a:lnTo>
                  <a:lnTo>
                    <a:pt x="488" y="1024"/>
                  </a:lnTo>
                  <a:lnTo>
                    <a:pt x="439" y="1073"/>
                  </a:lnTo>
                  <a:lnTo>
                    <a:pt x="366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49"/>
            <p:cNvSpPr/>
            <p:nvPr/>
          </p:nvSpPr>
          <p:spPr>
            <a:xfrm>
              <a:off x="6872600" y="4452725"/>
              <a:ext cx="15875" cy="28050"/>
            </a:xfrm>
            <a:custGeom>
              <a:avLst/>
              <a:gdLst/>
              <a:ahLst/>
              <a:cxnLst/>
              <a:rect l="l" t="t" r="r" b="b"/>
              <a:pathLst>
                <a:path w="635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69" y="1097"/>
                  </a:lnTo>
                  <a:lnTo>
                    <a:pt x="196" y="1073"/>
                  </a:lnTo>
                  <a:lnTo>
                    <a:pt x="147" y="1024"/>
                  </a:lnTo>
                  <a:lnTo>
                    <a:pt x="98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98" y="147"/>
                  </a:lnTo>
                  <a:lnTo>
                    <a:pt x="147" y="98"/>
                  </a:lnTo>
                  <a:lnTo>
                    <a:pt x="196" y="25"/>
                  </a:lnTo>
                  <a:lnTo>
                    <a:pt x="269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90" y="1"/>
                  </a:lnTo>
                  <a:lnTo>
                    <a:pt x="464" y="25"/>
                  </a:lnTo>
                  <a:lnTo>
                    <a:pt x="512" y="98"/>
                  </a:lnTo>
                  <a:lnTo>
                    <a:pt x="561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61" y="951"/>
                  </a:lnTo>
                  <a:lnTo>
                    <a:pt x="512" y="1024"/>
                  </a:lnTo>
                  <a:lnTo>
                    <a:pt x="464" y="1073"/>
                  </a:lnTo>
                  <a:lnTo>
                    <a:pt x="390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49"/>
            <p:cNvSpPr/>
            <p:nvPr/>
          </p:nvSpPr>
          <p:spPr>
            <a:xfrm>
              <a:off x="6709425" y="4414975"/>
              <a:ext cx="275250" cy="54825"/>
            </a:xfrm>
            <a:custGeom>
              <a:avLst/>
              <a:gdLst/>
              <a:ahLst/>
              <a:cxnLst/>
              <a:rect l="l" t="t" r="r" b="b"/>
              <a:pathLst>
                <a:path w="11010" h="2193" fill="none" extrusionOk="0">
                  <a:moveTo>
                    <a:pt x="11009" y="2193"/>
                  </a:moveTo>
                  <a:lnTo>
                    <a:pt x="5505" y="1"/>
                  </a:lnTo>
                  <a:lnTo>
                    <a:pt x="1" y="2193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49"/>
            <p:cNvSpPr/>
            <p:nvPr/>
          </p:nvSpPr>
          <p:spPr>
            <a:xfrm>
              <a:off x="6733175" y="4382725"/>
              <a:ext cx="227750" cy="37150"/>
            </a:xfrm>
            <a:custGeom>
              <a:avLst/>
              <a:gdLst/>
              <a:ahLst/>
              <a:cxnLst/>
              <a:rect l="l" t="t" r="r" b="b"/>
              <a:pathLst>
                <a:path w="9110" h="1486" fill="none" extrusionOk="0">
                  <a:moveTo>
                    <a:pt x="1" y="1486"/>
                  </a:moveTo>
                  <a:lnTo>
                    <a:pt x="1681" y="1486"/>
                  </a:lnTo>
                  <a:lnTo>
                    <a:pt x="1681" y="0"/>
                  </a:lnTo>
                  <a:lnTo>
                    <a:pt x="4555" y="0"/>
                  </a:lnTo>
                  <a:lnTo>
                    <a:pt x="7429" y="0"/>
                  </a:lnTo>
                  <a:lnTo>
                    <a:pt x="7429" y="1486"/>
                  </a:lnTo>
                  <a:lnTo>
                    <a:pt x="9109" y="1486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49"/>
            <p:cNvSpPr/>
            <p:nvPr/>
          </p:nvSpPr>
          <p:spPr>
            <a:xfrm>
              <a:off x="6847025" y="4414975"/>
              <a:ext cx="25" cy="145550"/>
            </a:xfrm>
            <a:custGeom>
              <a:avLst/>
              <a:gdLst/>
              <a:ahLst/>
              <a:cxnLst/>
              <a:rect l="l" t="t" r="r" b="b"/>
              <a:pathLst>
                <a:path w="1" h="5822" fill="none" extrusionOk="0">
                  <a:moveTo>
                    <a:pt x="1" y="1"/>
                  </a:moveTo>
                  <a:lnTo>
                    <a:pt x="1" y="5822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24" name="Google Shape;1324;p49"/>
          <p:cNvGrpSpPr/>
          <p:nvPr/>
        </p:nvGrpSpPr>
        <p:grpSpPr>
          <a:xfrm>
            <a:off x="4138643" y="4125774"/>
            <a:ext cx="409735" cy="393046"/>
            <a:chOff x="5233525" y="4954450"/>
            <a:chExt cx="538275" cy="516350"/>
          </a:xfrm>
        </p:grpSpPr>
        <p:sp>
          <p:nvSpPr>
            <p:cNvPr id="1325" name="Google Shape;1325;p49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49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l" t="t" r="r" b="b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49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49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l" t="t" r="r" b="b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49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l" t="t" r="r" b="b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49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l" t="t" r="r" b="b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49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l" t="t" r="r" b="b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49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l" t="t" r="r" b="b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49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l" t="t" r="r" b="b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49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l" t="t" r="r" b="b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49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l" t="t" r="r" b="b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6" name="Google Shape;1336;p49"/>
          <p:cNvGrpSpPr/>
          <p:nvPr/>
        </p:nvGrpSpPr>
        <p:grpSpPr>
          <a:xfrm>
            <a:off x="3623254" y="4132720"/>
            <a:ext cx="417157" cy="379154"/>
            <a:chOff x="4556450" y="4963575"/>
            <a:chExt cx="548025" cy="498100"/>
          </a:xfrm>
        </p:grpSpPr>
        <p:sp>
          <p:nvSpPr>
            <p:cNvPr id="1337" name="Google Shape;1337;p49"/>
            <p:cNvSpPr/>
            <p:nvPr/>
          </p:nvSpPr>
          <p:spPr>
            <a:xfrm>
              <a:off x="4611850" y="5222350"/>
              <a:ext cx="436600" cy="239325"/>
            </a:xfrm>
            <a:custGeom>
              <a:avLst/>
              <a:gdLst/>
              <a:ahLst/>
              <a:cxnLst/>
              <a:rect l="l" t="t" r="r" b="b"/>
              <a:pathLst>
                <a:path w="17464" h="9573" fill="none" extrusionOk="0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49"/>
            <p:cNvSpPr/>
            <p:nvPr/>
          </p:nvSpPr>
          <p:spPr>
            <a:xfrm>
              <a:off x="4612475" y="4963575"/>
              <a:ext cx="435975" cy="125450"/>
            </a:xfrm>
            <a:custGeom>
              <a:avLst/>
              <a:gdLst/>
              <a:ahLst/>
              <a:cxnLst/>
              <a:rect l="l" t="t" r="r" b="b"/>
              <a:pathLst>
                <a:path w="17439" h="5018" fill="none" extrusionOk="0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49"/>
            <p:cNvSpPr/>
            <p:nvPr/>
          </p:nvSpPr>
          <p:spPr>
            <a:xfrm>
              <a:off x="4556450" y="5089000"/>
              <a:ext cx="274025" cy="225925"/>
            </a:xfrm>
            <a:custGeom>
              <a:avLst/>
              <a:gdLst/>
              <a:ahLst/>
              <a:cxnLst/>
              <a:rect l="l" t="t" r="r" b="b"/>
              <a:pathLst>
                <a:path w="10961" h="9037" fill="none" extrusionOk="0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49"/>
            <p:cNvSpPr/>
            <p:nvPr/>
          </p:nvSpPr>
          <p:spPr>
            <a:xfrm>
              <a:off x="4830450" y="5089000"/>
              <a:ext cx="274025" cy="225925"/>
            </a:xfrm>
            <a:custGeom>
              <a:avLst/>
              <a:gdLst/>
              <a:ahLst/>
              <a:cxnLst/>
              <a:rect l="l" t="t" r="r" b="b"/>
              <a:pathLst>
                <a:path w="10961" h="9037" fill="none" extrusionOk="0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49"/>
            <p:cNvSpPr/>
            <p:nvPr/>
          </p:nvSpPr>
          <p:spPr>
            <a:xfrm>
              <a:off x="4830450" y="5213225"/>
              <a:ext cx="25" cy="248450"/>
            </a:xfrm>
            <a:custGeom>
              <a:avLst/>
              <a:gdLst/>
              <a:ahLst/>
              <a:cxnLst/>
              <a:rect l="l" t="t" r="r" b="b"/>
              <a:pathLst>
                <a:path w="1" h="9938" fill="none" extrusionOk="0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2" name="Google Shape;1342;p49"/>
          <p:cNvGrpSpPr/>
          <p:nvPr/>
        </p:nvGrpSpPr>
        <p:grpSpPr>
          <a:xfrm>
            <a:off x="559690" y="4214758"/>
            <a:ext cx="403246" cy="222955"/>
            <a:chOff x="531800" y="5071350"/>
            <a:chExt cx="529750" cy="292900"/>
          </a:xfrm>
        </p:grpSpPr>
        <p:sp>
          <p:nvSpPr>
            <p:cNvPr id="1343" name="Google Shape;1343;p49"/>
            <p:cNvSpPr/>
            <p:nvPr/>
          </p:nvSpPr>
          <p:spPr>
            <a:xfrm>
              <a:off x="632875" y="5077450"/>
              <a:ext cx="272200" cy="185725"/>
            </a:xfrm>
            <a:custGeom>
              <a:avLst/>
              <a:gdLst/>
              <a:ahLst/>
              <a:cxnLst/>
              <a:rect l="l" t="t" r="r" b="b"/>
              <a:pathLst>
                <a:path w="10888" h="7429" fill="none" extrusionOk="0">
                  <a:moveTo>
                    <a:pt x="2947" y="0"/>
                  </a:moveTo>
                  <a:lnTo>
                    <a:pt x="6406" y="7428"/>
                  </a:lnTo>
                  <a:lnTo>
                    <a:pt x="10887" y="2314"/>
                  </a:lnTo>
                  <a:lnTo>
                    <a:pt x="4019" y="2314"/>
                  </a:lnTo>
                  <a:lnTo>
                    <a:pt x="0" y="7428"/>
                  </a:lnTo>
                  <a:lnTo>
                    <a:pt x="6406" y="7428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49"/>
            <p:cNvSpPr/>
            <p:nvPr/>
          </p:nvSpPr>
          <p:spPr>
            <a:xfrm>
              <a:off x="886175" y="5071350"/>
              <a:ext cx="74300" cy="191825"/>
            </a:xfrm>
            <a:custGeom>
              <a:avLst/>
              <a:gdLst/>
              <a:ahLst/>
              <a:cxnLst/>
              <a:rect l="l" t="t" r="r" b="b"/>
              <a:pathLst>
                <a:path w="2972" h="7673" fill="none" extrusionOk="0">
                  <a:moveTo>
                    <a:pt x="2971" y="7672"/>
                  </a:moveTo>
                  <a:lnTo>
                    <a:pt x="0" y="1"/>
                  </a:lnTo>
                  <a:lnTo>
                    <a:pt x="1364" y="1"/>
                  </a:lnTo>
                  <a:lnTo>
                    <a:pt x="1364" y="1"/>
                  </a:lnTo>
                  <a:lnTo>
                    <a:pt x="1534" y="25"/>
                  </a:lnTo>
                  <a:lnTo>
                    <a:pt x="1681" y="49"/>
                  </a:lnTo>
                  <a:lnTo>
                    <a:pt x="1827" y="147"/>
                  </a:lnTo>
                  <a:lnTo>
                    <a:pt x="1875" y="195"/>
                  </a:lnTo>
                  <a:lnTo>
                    <a:pt x="1900" y="244"/>
                  </a:lnTo>
                  <a:lnTo>
                    <a:pt x="1924" y="342"/>
                  </a:lnTo>
                  <a:lnTo>
                    <a:pt x="1900" y="439"/>
                  </a:lnTo>
                  <a:lnTo>
                    <a:pt x="1851" y="536"/>
                  </a:lnTo>
                  <a:lnTo>
                    <a:pt x="1778" y="658"/>
                  </a:lnTo>
                  <a:lnTo>
                    <a:pt x="1656" y="804"/>
                  </a:lnTo>
                  <a:lnTo>
                    <a:pt x="1486" y="975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49"/>
            <p:cNvSpPr/>
            <p:nvPr/>
          </p:nvSpPr>
          <p:spPr>
            <a:xfrm>
              <a:off x="531800" y="5162075"/>
              <a:ext cx="202175" cy="202175"/>
            </a:xfrm>
            <a:custGeom>
              <a:avLst/>
              <a:gdLst/>
              <a:ahLst/>
              <a:cxnLst/>
              <a:rect l="l" t="t" r="r" b="b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25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94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50" y="171"/>
                  </a:lnTo>
                  <a:lnTo>
                    <a:pt x="3240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8" y="25"/>
                  </a:lnTo>
                  <a:lnTo>
                    <a:pt x="4872" y="74"/>
                  </a:lnTo>
                  <a:lnTo>
                    <a:pt x="5237" y="171"/>
                  </a:lnTo>
                  <a:lnTo>
                    <a:pt x="5627" y="317"/>
                  </a:lnTo>
                  <a:lnTo>
                    <a:pt x="5968" y="488"/>
                  </a:lnTo>
                  <a:lnTo>
                    <a:pt x="6308" y="682"/>
                  </a:lnTo>
                  <a:lnTo>
                    <a:pt x="6625" y="926"/>
                  </a:lnTo>
                  <a:lnTo>
                    <a:pt x="6917" y="1170"/>
                  </a:lnTo>
                  <a:lnTo>
                    <a:pt x="7161" y="1462"/>
                  </a:lnTo>
                  <a:lnTo>
                    <a:pt x="7404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916" y="2826"/>
                  </a:lnTo>
                  <a:lnTo>
                    <a:pt x="8013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8013" y="4847"/>
                  </a:lnTo>
                  <a:lnTo>
                    <a:pt x="7916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404" y="6308"/>
                  </a:lnTo>
                  <a:lnTo>
                    <a:pt x="7161" y="6625"/>
                  </a:lnTo>
                  <a:lnTo>
                    <a:pt x="6917" y="6893"/>
                  </a:lnTo>
                  <a:lnTo>
                    <a:pt x="6625" y="7161"/>
                  </a:lnTo>
                  <a:lnTo>
                    <a:pt x="6308" y="7404"/>
                  </a:lnTo>
                  <a:lnTo>
                    <a:pt x="5968" y="7599"/>
                  </a:lnTo>
                  <a:lnTo>
                    <a:pt x="5627" y="7770"/>
                  </a:lnTo>
                  <a:lnTo>
                    <a:pt x="5237" y="7916"/>
                  </a:lnTo>
                  <a:lnTo>
                    <a:pt x="4872" y="8013"/>
                  </a:lnTo>
                  <a:lnTo>
                    <a:pt x="4458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40" y="8013"/>
                  </a:lnTo>
                  <a:lnTo>
                    <a:pt x="2850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94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25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49"/>
            <p:cNvSpPr/>
            <p:nvPr/>
          </p:nvSpPr>
          <p:spPr>
            <a:xfrm>
              <a:off x="859375" y="5162075"/>
              <a:ext cx="202175" cy="202175"/>
            </a:xfrm>
            <a:custGeom>
              <a:avLst/>
              <a:gdLst/>
              <a:ahLst/>
              <a:cxnLst/>
              <a:rect l="l" t="t" r="r" b="b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1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70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26" y="171"/>
                  </a:lnTo>
                  <a:lnTo>
                    <a:pt x="3215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7" y="25"/>
                  </a:lnTo>
                  <a:lnTo>
                    <a:pt x="4847" y="74"/>
                  </a:lnTo>
                  <a:lnTo>
                    <a:pt x="5237" y="171"/>
                  </a:lnTo>
                  <a:lnTo>
                    <a:pt x="5602" y="317"/>
                  </a:lnTo>
                  <a:lnTo>
                    <a:pt x="5967" y="488"/>
                  </a:lnTo>
                  <a:lnTo>
                    <a:pt x="6308" y="682"/>
                  </a:lnTo>
                  <a:lnTo>
                    <a:pt x="6601" y="926"/>
                  </a:lnTo>
                  <a:lnTo>
                    <a:pt x="6893" y="1170"/>
                  </a:lnTo>
                  <a:lnTo>
                    <a:pt x="7161" y="1462"/>
                  </a:lnTo>
                  <a:lnTo>
                    <a:pt x="7380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892" y="2826"/>
                  </a:lnTo>
                  <a:lnTo>
                    <a:pt x="7989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7989" y="4847"/>
                  </a:lnTo>
                  <a:lnTo>
                    <a:pt x="7892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380" y="6308"/>
                  </a:lnTo>
                  <a:lnTo>
                    <a:pt x="7161" y="6625"/>
                  </a:lnTo>
                  <a:lnTo>
                    <a:pt x="6893" y="6893"/>
                  </a:lnTo>
                  <a:lnTo>
                    <a:pt x="6601" y="7161"/>
                  </a:lnTo>
                  <a:lnTo>
                    <a:pt x="6308" y="7404"/>
                  </a:lnTo>
                  <a:lnTo>
                    <a:pt x="5967" y="7599"/>
                  </a:lnTo>
                  <a:lnTo>
                    <a:pt x="5602" y="7770"/>
                  </a:lnTo>
                  <a:lnTo>
                    <a:pt x="5237" y="7916"/>
                  </a:lnTo>
                  <a:lnTo>
                    <a:pt x="4847" y="8013"/>
                  </a:lnTo>
                  <a:lnTo>
                    <a:pt x="4457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15" y="8013"/>
                  </a:lnTo>
                  <a:lnTo>
                    <a:pt x="2826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70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1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49"/>
            <p:cNvSpPr/>
            <p:nvPr/>
          </p:nvSpPr>
          <p:spPr>
            <a:xfrm>
              <a:off x="676100" y="5071350"/>
              <a:ext cx="86500" cy="7325"/>
            </a:xfrm>
            <a:custGeom>
              <a:avLst/>
              <a:gdLst/>
              <a:ahLst/>
              <a:cxnLst/>
              <a:rect l="l" t="t" r="r" b="b"/>
              <a:pathLst>
                <a:path w="3460" h="293" fill="none" extrusionOk="0">
                  <a:moveTo>
                    <a:pt x="1" y="1"/>
                  </a:moveTo>
                  <a:lnTo>
                    <a:pt x="3459" y="293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49"/>
            <p:cNvSpPr/>
            <p:nvPr/>
          </p:nvSpPr>
          <p:spPr>
            <a:xfrm>
              <a:off x="941575" y="5244275"/>
              <a:ext cx="37175" cy="37175"/>
            </a:xfrm>
            <a:custGeom>
              <a:avLst/>
              <a:gdLst/>
              <a:ahLst/>
              <a:cxnLst/>
              <a:rect l="l" t="t" r="r" b="b"/>
              <a:pathLst>
                <a:path w="1487" h="1487" fill="none" extrusionOk="0">
                  <a:moveTo>
                    <a:pt x="0" y="755"/>
                  </a:moveTo>
                  <a:lnTo>
                    <a:pt x="0" y="755"/>
                  </a:lnTo>
                  <a:lnTo>
                    <a:pt x="25" y="609"/>
                  </a:lnTo>
                  <a:lnTo>
                    <a:pt x="73" y="463"/>
                  </a:lnTo>
                  <a:lnTo>
                    <a:pt x="122" y="341"/>
                  </a:lnTo>
                  <a:lnTo>
                    <a:pt x="220" y="220"/>
                  </a:lnTo>
                  <a:lnTo>
                    <a:pt x="341" y="147"/>
                  </a:lnTo>
                  <a:lnTo>
                    <a:pt x="463" y="73"/>
                  </a:lnTo>
                  <a:lnTo>
                    <a:pt x="609" y="25"/>
                  </a:lnTo>
                  <a:lnTo>
                    <a:pt x="755" y="0"/>
                  </a:lnTo>
                  <a:lnTo>
                    <a:pt x="755" y="0"/>
                  </a:lnTo>
                  <a:lnTo>
                    <a:pt x="902" y="25"/>
                  </a:lnTo>
                  <a:lnTo>
                    <a:pt x="1048" y="73"/>
                  </a:lnTo>
                  <a:lnTo>
                    <a:pt x="1169" y="147"/>
                  </a:lnTo>
                  <a:lnTo>
                    <a:pt x="1267" y="220"/>
                  </a:lnTo>
                  <a:lnTo>
                    <a:pt x="1364" y="341"/>
                  </a:lnTo>
                  <a:lnTo>
                    <a:pt x="1437" y="463"/>
                  </a:lnTo>
                  <a:lnTo>
                    <a:pt x="1486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86" y="902"/>
                  </a:lnTo>
                  <a:lnTo>
                    <a:pt x="1437" y="1048"/>
                  </a:lnTo>
                  <a:lnTo>
                    <a:pt x="1364" y="1169"/>
                  </a:lnTo>
                  <a:lnTo>
                    <a:pt x="1267" y="1267"/>
                  </a:lnTo>
                  <a:lnTo>
                    <a:pt x="1169" y="1364"/>
                  </a:lnTo>
                  <a:lnTo>
                    <a:pt x="1048" y="1437"/>
                  </a:lnTo>
                  <a:lnTo>
                    <a:pt x="902" y="1486"/>
                  </a:lnTo>
                  <a:lnTo>
                    <a:pt x="755" y="1486"/>
                  </a:lnTo>
                  <a:lnTo>
                    <a:pt x="755" y="1486"/>
                  </a:lnTo>
                  <a:lnTo>
                    <a:pt x="609" y="1486"/>
                  </a:lnTo>
                  <a:lnTo>
                    <a:pt x="463" y="1437"/>
                  </a:lnTo>
                  <a:lnTo>
                    <a:pt x="341" y="1364"/>
                  </a:lnTo>
                  <a:lnTo>
                    <a:pt x="220" y="1267"/>
                  </a:lnTo>
                  <a:lnTo>
                    <a:pt x="122" y="1169"/>
                  </a:lnTo>
                  <a:lnTo>
                    <a:pt x="73" y="1048"/>
                  </a:lnTo>
                  <a:lnTo>
                    <a:pt x="25" y="902"/>
                  </a:lnTo>
                  <a:lnTo>
                    <a:pt x="0" y="755"/>
                  </a:lnTo>
                  <a:lnTo>
                    <a:pt x="0" y="755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49"/>
            <p:cNvSpPr/>
            <p:nvPr/>
          </p:nvSpPr>
          <p:spPr>
            <a:xfrm>
              <a:off x="614600" y="5244275"/>
              <a:ext cx="37175" cy="37175"/>
            </a:xfrm>
            <a:custGeom>
              <a:avLst/>
              <a:gdLst/>
              <a:ahLst/>
              <a:cxnLst/>
              <a:rect l="l" t="t" r="r" b="b"/>
              <a:pathLst>
                <a:path w="1487" h="1487" fill="none" extrusionOk="0">
                  <a:moveTo>
                    <a:pt x="1" y="755"/>
                  </a:moveTo>
                  <a:lnTo>
                    <a:pt x="1" y="755"/>
                  </a:lnTo>
                  <a:lnTo>
                    <a:pt x="1" y="609"/>
                  </a:lnTo>
                  <a:lnTo>
                    <a:pt x="50" y="463"/>
                  </a:lnTo>
                  <a:lnTo>
                    <a:pt x="123" y="341"/>
                  </a:lnTo>
                  <a:lnTo>
                    <a:pt x="220" y="220"/>
                  </a:lnTo>
                  <a:lnTo>
                    <a:pt x="317" y="147"/>
                  </a:lnTo>
                  <a:lnTo>
                    <a:pt x="439" y="73"/>
                  </a:lnTo>
                  <a:lnTo>
                    <a:pt x="585" y="25"/>
                  </a:lnTo>
                  <a:lnTo>
                    <a:pt x="731" y="0"/>
                  </a:lnTo>
                  <a:lnTo>
                    <a:pt x="731" y="0"/>
                  </a:lnTo>
                  <a:lnTo>
                    <a:pt x="878" y="25"/>
                  </a:lnTo>
                  <a:lnTo>
                    <a:pt x="1024" y="73"/>
                  </a:lnTo>
                  <a:lnTo>
                    <a:pt x="1146" y="147"/>
                  </a:lnTo>
                  <a:lnTo>
                    <a:pt x="1267" y="220"/>
                  </a:lnTo>
                  <a:lnTo>
                    <a:pt x="1340" y="341"/>
                  </a:lnTo>
                  <a:lnTo>
                    <a:pt x="1413" y="463"/>
                  </a:lnTo>
                  <a:lnTo>
                    <a:pt x="1462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62" y="902"/>
                  </a:lnTo>
                  <a:lnTo>
                    <a:pt x="1413" y="1048"/>
                  </a:lnTo>
                  <a:lnTo>
                    <a:pt x="1340" y="1169"/>
                  </a:lnTo>
                  <a:lnTo>
                    <a:pt x="1267" y="1267"/>
                  </a:lnTo>
                  <a:lnTo>
                    <a:pt x="1146" y="1364"/>
                  </a:lnTo>
                  <a:lnTo>
                    <a:pt x="1024" y="1437"/>
                  </a:lnTo>
                  <a:lnTo>
                    <a:pt x="878" y="1486"/>
                  </a:lnTo>
                  <a:lnTo>
                    <a:pt x="731" y="1486"/>
                  </a:lnTo>
                  <a:lnTo>
                    <a:pt x="731" y="1486"/>
                  </a:lnTo>
                  <a:lnTo>
                    <a:pt x="585" y="1486"/>
                  </a:lnTo>
                  <a:lnTo>
                    <a:pt x="439" y="1437"/>
                  </a:lnTo>
                  <a:lnTo>
                    <a:pt x="317" y="1364"/>
                  </a:lnTo>
                  <a:lnTo>
                    <a:pt x="220" y="1267"/>
                  </a:lnTo>
                  <a:lnTo>
                    <a:pt x="123" y="1169"/>
                  </a:lnTo>
                  <a:lnTo>
                    <a:pt x="50" y="1048"/>
                  </a:lnTo>
                  <a:lnTo>
                    <a:pt x="1" y="902"/>
                  </a:lnTo>
                  <a:lnTo>
                    <a:pt x="1" y="755"/>
                  </a:lnTo>
                  <a:lnTo>
                    <a:pt x="1" y="755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0" name="Google Shape;1350;p49"/>
          <p:cNvGrpSpPr/>
          <p:nvPr/>
        </p:nvGrpSpPr>
        <p:grpSpPr>
          <a:xfrm>
            <a:off x="7091494" y="2032000"/>
            <a:ext cx="433992" cy="422729"/>
            <a:chOff x="5916675" y="927975"/>
            <a:chExt cx="516350" cy="502950"/>
          </a:xfrm>
        </p:grpSpPr>
        <p:sp>
          <p:nvSpPr>
            <p:cNvPr id="1351" name="Google Shape;1351;p49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38100" cap="rnd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49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38100" cap="rnd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3" name="Google Shape;1353;p49"/>
          <p:cNvGrpSpPr/>
          <p:nvPr/>
        </p:nvGrpSpPr>
        <p:grpSpPr>
          <a:xfrm>
            <a:off x="6207514" y="2737902"/>
            <a:ext cx="1079481" cy="1051467"/>
            <a:chOff x="5916675" y="927975"/>
            <a:chExt cx="516350" cy="502950"/>
          </a:xfrm>
        </p:grpSpPr>
        <p:sp>
          <p:nvSpPr>
            <p:cNvPr id="1354" name="Google Shape;1354;p49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solidFill>
              <a:srgbClr val="FF0000"/>
            </a:solidFill>
            <a:ln w="9525" cap="rnd" cmpd="sng">
              <a:solidFill>
                <a:srgbClr val="FFFF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49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solidFill>
              <a:srgbClr val="FF0000"/>
            </a:solidFill>
            <a:ln w="9525" cap="rnd" cmpd="sng">
              <a:solidFill>
                <a:srgbClr val="FFFF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6" name="Google Shape;1356;p49"/>
          <p:cNvGrpSpPr/>
          <p:nvPr/>
        </p:nvGrpSpPr>
        <p:grpSpPr>
          <a:xfrm>
            <a:off x="6207657" y="2032000"/>
            <a:ext cx="433992" cy="422729"/>
            <a:chOff x="5916675" y="927975"/>
            <a:chExt cx="516350" cy="502950"/>
          </a:xfrm>
        </p:grpSpPr>
        <p:sp>
          <p:nvSpPr>
            <p:cNvPr id="1357" name="Google Shape;1357;p49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12175" cap="rnd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49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12175" cap="rnd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59" name="Google Shape;1359;p49"/>
          <p:cNvSpPr/>
          <p:nvPr/>
        </p:nvSpPr>
        <p:spPr>
          <a:xfrm>
            <a:off x="7283655" y="2268378"/>
            <a:ext cx="402263" cy="227229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3810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0" name="Google Shape;1360;p49"/>
          <p:cNvSpPr/>
          <p:nvPr/>
        </p:nvSpPr>
        <p:spPr>
          <a:xfrm>
            <a:off x="6399818" y="2268378"/>
            <a:ext cx="402263" cy="227229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1" name="Google Shape;1361;p49"/>
          <p:cNvSpPr/>
          <p:nvPr/>
        </p:nvSpPr>
        <p:spPr>
          <a:xfrm>
            <a:off x="6685353" y="3325915"/>
            <a:ext cx="1000561" cy="565194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9525" cap="rnd" cmpd="sng">
            <a:solidFill>
              <a:srgbClr val="FFFFFF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2" name="Google Shape;1362;p49"/>
          <p:cNvSpPr txBox="1">
            <a:spLocks noGrp="1"/>
          </p:cNvSpPr>
          <p:nvPr>
            <p:ph type="sldNum" idx="12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45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7" name="Google Shape;1367;p50"/>
          <p:cNvGrpSpPr/>
          <p:nvPr/>
        </p:nvGrpSpPr>
        <p:grpSpPr>
          <a:xfrm>
            <a:off x="3058888" y="1397727"/>
            <a:ext cx="445718" cy="445753"/>
            <a:chOff x="3706812" y="1035050"/>
            <a:chExt cx="4792662" cy="4787899"/>
          </a:xfrm>
        </p:grpSpPr>
        <p:sp>
          <p:nvSpPr>
            <p:cNvPr id="1368" name="Google Shape;1368;p50"/>
            <p:cNvSpPr/>
            <p:nvPr/>
          </p:nvSpPr>
          <p:spPr>
            <a:xfrm>
              <a:off x="5913437" y="4054475"/>
              <a:ext cx="2273299" cy="1746250"/>
            </a:xfrm>
            <a:custGeom>
              <a:avLst/>
              <a:gdLst/>
              <a:ahLst/>
              <a:cxnLst/>
              <a:rect l="l" t="t" r="r" b="b"/>
              <a:pathLst>
                <a:path w="517" h="397" extrusionOk="0">
                  <a:moveTo>
                    <a:pt x="517" y="117"/>
                  </a:moveTo>
                  <a:cubicBezTo>
                    <a:pt x="368" y="128"/>
                    <a:pt x="368" y="128"/>
                    <a:pt x="368" y="128"/>
                  </a:cubicBezTo>
                  <a:cubicBezTo>
                    <a:pt x="284" y="0"/>
                    <a:pt x="284" y="0"/>
                    <a:pt x="284" y="0"/>
                  </a:cubicBezTo>
                  <a:cubicBezTo>
                    <a:pt x="239" y="77"/>
                    <a:pt x="158" y="129"/>
                    <a:pt x="68" y="13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3" y="397"/>
                    <a:pt x="83" y="397"/>
                    <a:pt x="83" y="397"/>
                  </a:cubicBezTo>
                  <a:cubicBezTo>
                    <a:pt x="265" y="383"/>
                    <a:pt x="429" y="277"/>
                    <a:pt x="517" y="1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9" name="Google Shape;1369;p50"/>
            <p:cNvSpPr/>
            <p:nvPr/>
          </p:nvSpPr>
          <p:spPr>
            <a:xfrm>
              <a:off x="4137025" y="4141787"/>
              <a:ext cx="2019301" cy="1681162"/>
            </a:xfrm>
            <a:custGeom>
              <a:avLst/>
              <a:gdLst/>
              <a:ahLst/>
              <a:cxnLst/>
              <a:rect l="l" t="t" r="r" b="b"/>
              <a:pathLst>
                <a:path w="459" h="382" extrusionOk="0">
                  <a:moveTo>
                    <a:pt x="459" y="378"/>
                  </a:moveTo>
                  <a:cubicBezTo>
                    <a:pt x="376" y="254"/>
                    <a:pt x="376" y="254"/>
                    <a:pt x="376" y="254"/>
                  </a:cubicBezTo>
                  <a:cubicBezTo>
                    <a:pt x="445" y="118"/>
                    <a:pt x="445" y="118"/>
                    <a:pt x="445" y="118"/>
                  </a:cubicBezTo>
                  <a:cubicBezTo>
                    <a:pt x="355" y="117"/>
                    <a:pt x="270" y="73"/>
                    <a:pt x="218" y="0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04" y="294"/>
                    <a:pt x="277" y="382"/>
                    <a:pt x="459" y="37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0" name="Google Shape;1370;p50"/>
            <p:cNvSpPr/>
            <p:nvPr/>
          </p:nvSpPr>
          <p:spPr>
            <a:xfrm>
              <a:off x="4014787" y="1057275"/>
              <a:ext cx="2276475" cy="1747837"/>
            </a:xfrm>
            <a:custGeom>
              <a:avLst/>
              <a:gdLst/>
              <a:ahLst/>
              <a:cxnLst/>
              <a:rect l="l" t="t" r="r" b="b"/>
              <a:pathLst>
                <a:path w="518" h="397" extrusionOk="0">
                  <a:moveTo>
                    <a:pt x="233" y="397"/>
                  </a:moveTo>
                  <a:cubicBezTo>
                    <a:pt x="279" y="320"/>
                    <a:pt x="359" y="268"/>
                    <a:pt x="449" y="260"/>
                  </a:cubicBezTo>
                  <a:cubicBezTo>
                    <a:pt x="518" y="125"/>
                    <a:pt x="518" y="125"/>
                    <a:pt x="518" y="125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252" y="14"/>
                    <a:pt x="88" y="120"/>
                    <a:pt x="0" y="280"/>
                  </a:cubicBezTo>
                  <a:cubicBezTo>
                    <a:pt x="149" y="270"/>
                    <a:pt x="149" y="270"/>
                    <a:pt x="149" y="270"/>
                  </a:cubicBezTo>
                  <a:lnTo>
                    <a:pt x="233" y="3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1" name="Google Shape;1371;p50"/>
            <p:cNvSpPr/>
            <p:nvPr/>
          </p:nvSpPr>
          <p:spPr>
            <a:xfrm>
              <a:off x="3706812" y="2355850"/>
              <a:ext cx="1323975" cy="2309812"/>
            </a:xfrm>
            <a:custGeom>
              <a:avLst/>
              <a:gdLst/>
              <a:ahLst/>
              <a:cxnLst/>
              <a:rect l="l" t="t" r="r" b="b"/>
              <a:pathLst>
                <a:path w="301" h="525" extrusionOk="0">
                  <a:moveTo>
                    <a:pt x="58" y="10"/>
                  </a:moveTo>
                  <a:cubicBezTo>
                    <a:pt x="18" y="93"/>
                    <a:pt x="0" y="186"/>
                    <a:pt x="5" y="278"/>
                  </a:cubicBezTo>
                  <a:cubicBezTo>
                    <a:pt x="11" y="366"/>
                    <a:pt x="38" y="451"/>
                    <a:pt x="83" y="525"/>
                  </a:cubicBezTo>
                  <a:cubicBezTo>
                    <a:pt x="149" y="391"/>
                    <a:pt x="149" y="391"/>
                    <a:pt x="149" y="391"/>
                  </a:cubicBezTo>
                  <a:cubicBezTo>
                    <a:pt x="301" y="382"/>
                    <a:pt x="301" y="382"/>
                    <a:pt x="301" y="382"/>
                  </a:cubicBezTo>
                  <a:cubicBezTo>
                    <a:pt x="280" y="346"/>
                    <a:pt x="268" y="304"/>
                    <a:pt x="265" y="262"/>
                  </a:cubicBezTo>
                  <a:cubicBezTo>
                    <a:pt x="262" y="215"/>
                    <a:pt x="271" y="169"/>
                    <a:pt x="290" y="127"/>
                  </a:cubicBezTo>
                  <a:cubicBezTo>
                    <a:pt x="207" y="0"/>
                    <a:pt x="207" y="0"/>
                    <a:pt x="207" y="0"/>
                  </a:cubicBezTo>
                  <a:lnTo>
                    <a:pt x="58" y="1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2" name="Google Shape;1372;p50"/>
            <p:cNvSpPr/>
            <p:nvPr/>
          </p:nvSpPr>
          <p:spPr>
            <a:xfrm>
              <a:off x="7170737" y="2192337"/>
              <a:ext cx="1328737" cy="2314575"/>
            </a:xfrm>
            <a:custGeom>
              <a:avLst/>
              <a:gdLst/>
              <a:ahLst/>
              <a:cxnLst/>
              <a:rect l="l" t="t" r="r" b="b"/>
              <a:pathLst>
                <a:path w="302" h="526" extrusionOk="0">
                  <a:moveTo>
                    <a:pt x="244" y="515"/>
                  </a:moveTo>
                  <a:cubicBezTo>
                    <a:pt x="284" y="432"/>
                    <a:pt x="302" y="340"/>
                    <a:pt x="296" y="247"/>
                  </a:cubicBezTo>
                  <a:cubicBezTo>
                    <a:pt x="290" y="159"/>
                    <a:pt x="263" y="74"/>
                    <a:pt x="218" y="0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21" y="180"/>
                    <a:pt x="33" y="221"/>
                    <a:pt x="36" y="264"/>
                  </a:cubicBezTo>
                  <a:cubicBezTo>
                    <a:pt x="39" y="310"/>
                    <a:pt x="30" y="357"/>
                    <a:pt x="11" y="399"/>
                  </a:cubicBezTo>
                  <a:cubicBezTo>
                    <a:pt x="94" y="526"/>
                    <a:pt x="94" y="526"/>
                    <a:pt x="94" y="526"/>
                  </a:cubicBezTo>
                  <a:lnTo>
                    <a:pt x="244" y="5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3" name="Google Shape;1373;p50"/>
            <p:cNvSpPr/>
            <p:nvPr/>
          </p:nvSpPr>
          <p:spPr>
            <a:xfrm>
              <a:off x="6045200" y="1035050"/>
              <a:ext cx="2019301" cy="1685925"/>
            </a:xfrm>
            <a:custGeom>
              <a:avLst/>
              <a:gdLst/>
              <a:ahLst/>
              <a:cxnLst/>
              <a:rect l="l" t="t" r="r" b="b"/>
              <a:pathLst>
                <a:path w="459" h="383" extrusionOk="0">
                  <a:moveTo>
                    <a:pt x="0" y="4"/>
                  </a:moveTo>
                  <a:cubicBezTo>
                    <a:pt x="83" y="128"/>
                    <a:pt x="83" y="128"/>
                    <a:pt x="83" y="128"/>
                  </a:cubicBezTo>
                  <a:cubicBezTo>
                    <a:pt x="15" y="264"/>
                    <a:pt x="15" y="264"/>
                    <a:pt x="15" y="264"/>
                  </a:cubicBezTo>
                  <a:cubicBezTo>
                    <a:pt x="104" y="265"/>
                    <a:pt x="189" y="309"/>
                    <a:pt x="241" y="383"/>
                  </a:cubicBezTo>
                  <a:cubicBezTo>
                    <a:pt x="393" y="374"/>
                    <a:pt x="393" y="374"/>
                    <a:pt x="393" y="374"/>
                  </a:cubicBezTo>
                  <a:cubicBezTo>
                    <a:pt x="459" y="239"/>
                    <a:pt x="459" y="239"/>
                    <a:pt x="459" y="239"/>
                  </a:cubicBezTo>
                  <a:cubicBezTo>
                    <a:pt x="356" y="89"/>
                    <a:pt x="182" y="0"/>
                    <a:pt x="0" y="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74" name="Google Shape;1374;p50"/>
          <p:cNvGrpSpPr/>
          <p:nvPr/>
        </p:nvGrpSpPr>
        <p:grpSpPr>
          <a:xfrm>
            <a:off x="1779393" y="1397757"/>
            <a:ext cx="443331" cy="445437"/>
            <a:chOff x="1400175" y="1220787"/>
            <a:chExt cx="4473575" cy="4476750"/>
          </a:xfrm>
        </p:grpSpPr>
        <p:sp>
          <p:nvSpPr>
            <p:cNvPr id="1375" name="Google Shape;1375;p50"/>
            <p:cNvSpPr/>
            <p:nvPr/>
          </p:nvSpPr>
          <p:spPr>
            <a:xfrm>
              <a:off x="1400175" y="3135312"/>
              <a:ext cx="2132011" cy="2562226"/>
            </a:xfrm>
            <a:custGeom>
              <a:avLst/>
              <a:gdLst/>
              <a:ahLst/>
              <a:cxnLst/>
              <a:rect l="l" t="t" r="r" b="b"/>
              <a:pathLst>
                <a:path w="478" h="574" extrusionOk="0">
                  <a:moveTo>
                    <a:pt x="477" y="574"/>
                  </a:moveTo>
                  <a:cubicBezTo>
                    <a:pt x="395" y="435"/>
                    <a:pt x="395" y="435"/>
                    <a:pt x="395" y="435"/>
                  </a:cubicBezTo>
                  <a:cubicBezTo>
                    <a:pt x="478" y="294"/>
                    <a:pt x="478" y="294"/>
                    <a:pt x="478" y="294"/>
                  </a:cubicBezTo>
                  <a:cubicBezTo>
                    <a:pt x="370" y="282"/>
                    <a:pt x="284" y="193"/>
                    <a:pt x="279" y="82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5" y="346"/>
                    <a:pt x="215" y="561"/>
                    <a:pt x="477" y="57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6" name="Google Shape;1376;p50"/>
            <p:cNvSpPr/>
            <p:nvPr/>
          </p:nvSpPr>
          <p:spPr>
            <a:xfrm>
              <a:off x="3314700" y="3563937"/>
              <a:ext cx="2559050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0" y="339"/>
                  </a:moveTo>
                  <a:cubicBezTo>
                    <a:pt x="82" y="478"/>
                    <a:pt x="82" y="478"/>
                    <a:pt x="82" y="478"/>
                  </a:cubicBezTo>
                  <a:cubicBezTo>
                    <a:pt x="346" y="474"/>
                    <a:pt x="561" y="263"/>
                    <a:pt x="574" y="1"/>
                  </a:cubicBezTo>
                  <a:cubicBezTo>
                    <a:pt x="435" y="83"/>
                    <a:pt x="435" y="83"/>
                    <a:pt x="435" y="83"/>
                  </a:cubicBezTo>
                  <a:cubicBezTo>
                    <a:pt x="294" y="0"/>
                    <a:pt x="294" y="0"/>
                    <a:pt x="294" y="0"/>
                  </a:cubicBezTo>
                  <a:cubicBezTo>
                    <a:pt x="282" y="109"/>
                    <a:pt x="192" y="194"/>
                    <a:pt x="82" y="199"/>
                  </a:cubicBezTo>
                  <a:lnTo>
                    <a:pt x="0" y="33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7" name="Google Shape;1377;p50"/>
            <p:cNvSpPr/>
            <p:nvPr/>
          </p:nvSpPr>
          <p:spPr>
            <a:xfrm>
              <a:off x="3741737" y="1223962"/>
              <a:ext cx="2132011" cy="2559050"/>
            </a:xfrm>
            <a:custGeom>
              <a:avLst/>
              <a:gdLst/>
              <a:ahLst/>
              <a:cxnLst/>
              <a:rect l="l" t="t" r="r" b="b"/>
              <a:pathLst>
                <a:path w="478" h="573" extrusionOk="0">
                  <a:moveTo>
                    <a:pt x="478" y="491"/>
                  </a:moveTo>
                  <a:cubicBezTo>
                    <a:pt x="473" y="227"/>
                    <a:pt x="263" y="12"/>
                    <a:pt x="1" y="0"/>
                  </a:cubicBezTo>
                  <a:cubicBezTo>
                    <a:pt x="83" y="138"/>
                    <a:pt x="83" y="138"/>
                    <a:pt x="83" y="138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108" y="291"/>
                    <a:pt x="194" y="381"/>
                    <a:pt x="199" y="491"/>
                  </a:cubicBezTo>
                  <a:cubicBezTo>
                    <a:pt x="339" y="573"/>
                    <a:pt x="339" y="573"/>
                    <a:pt x="339" y="573"/>
                  </a:cubicBezTo>
                  <a:lnTo>
                    <a:pt x="478" y="4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8" name="Google Shape;1378;p50"/>
            <p:cNvSpPr/>
            <p:nvPr/>
          </p:nvSpPr>
          <p:spPr>
            <a:xfrm>
              <a:off x="1400175" y="1220787"/>
              <a:ext cx="2560637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574" y="139"/>
                  </a:moveTo>
                  <a:cubicBezTo>
                    <a:pt x="492" y="0"/>
                    <a:pt x="492" y="0"/>
                    <a:pt x="492" y="0"/>
                  </a:cubicBezTo>
                  <a:cubicBezTo>
                    <a:pt x="228" y="5"/>
                    <a:pt x="13" y="215"/>
                    <a:pt x="0" y="477"/>
                  </a:cubicBezTo>
                  <a:cubicBezTo>
                    <a:pt x="139" y="395"/>
                    <a:pt x="139" y="395"/>
                    <a:pt x="139" y="395"/>
                  </a:cubicBezTo>
                  <a:cubicBezTo>
                    <a:pt x="280" y="478"/>
                    <a:pt x="280" y="478"/>
                    <a:pt x="280" y="478"/>
                  </a:cubicBezTo>
                  <a:cubicBezTo>
                    <a:pt x="292" y="370"/>
                    <a:pt x="382" y="284"/>
                    <a:pt x="492" y="279"/>
                  </a:cubicBezTo>
                  <a:lnTo>
                    <a:pt x="574" y="1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79" name="Google Shape;1379;p50"/>
          <p:cNvGrpSpPr/>
          <p:nvPr/>
        </p:nvGrpSpPr>
        <p:grpSpPr>
          <a:xfrm>
            <a:off x="1138046" y="1397771"/>
            <a:ext cx="446045" cy="445465"/>
            <a:chOff x="1649412" y="927100"/>
            <a:chExt cx="5011737" cy="5016500"/>
          </a:xfrm>
        </p:grpSpPr>
        <p:sp>
          <p:nvSpPr>
            <p:cNvPr id="1380" name="Google Shape;1380;p50"/>
            <p:cNvSpPr/>
            <p:nvPr/>
          </p:nvSpPr>
          <p:spPr>
            <a:xfrm>
              <a:off x="2008187" y="4025900"/>
              <a:ext cx="4252913" cy="1917700"/>
            </a:xfrm>
            <a:custGeom>
              <a:avLst/>
              <a:gdLst/>
              <a:ahLst/>
              <a:cxnLst/>
              <a:rect l="l" t="t" r="r" b="b"/>
              <a:pathLst>
                <a:path w="999" h="450" extrusionOk="0">
                  <a:moveTo>
                    <a:pt x="715" y="15"/>
                  </a:moveTo>
                  <a:cubicBezTo>
                    <a:pt x="667" y="82"/>
                    <a:pt x="588" y="123"/>
                    <a:pt x="505" y="123"/>
                  </a:cubicBezTo>
                  <a:cubicBezTo>
                    <a:pt x="416" y="123"/>
                    <a:pt x="332" y="76"/>
                    <a:pt x="284" y="2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107" y="341"/>
                    <a:pt x="299" y="450"/>
                    <a:pt x="505" y="450"/>
                  </a:cubicBezTo>
                  <a:cubicBezTo>
                    <a:pt x="704" y="450"/>
                    <a:pt x="891" y="347"/>
                    <a:pt x="999" y="181"/>
                  </a:cubicBezTo>
                  <a:cubicBezTo>
                    <a:pt x="810" y="182"/>
                    <a:pt x="810" y="182"/>
                    <a:pt x="810" y="182"/>
                  </a:cubicBezTo>
                  <a:lnTo>
                    <a:pt x="715" y="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1" name="Google Shape;1381;p50"/>
            <p:cNvSpPr/>
            <p:nvPr/>
          </p:nvSpPr>
          <p:spPr>
            <a:xfrm>
              <a:off x="4271962" y="931862"/>
              <a:ext cx="2389187" cy="3724276"/>
            </a:xfrm>
            <a:custGeom>
              <a:avLst/>
              <a:gdLst/>
              <a:ahLst/>
              <a:cxnLst/>
              <a:rect l="l" t="t" r="r" b="b"/>
              <a:pathLst>
                <a:path w="561" h="874" extrusionOk="0">
                  <a:moveTo>
                    <a:pt x="488" y="872"/>
                  </a:moveTo>
                  <a:cubicBezTo>
                    <a:pt x="536" y="786"/>
                    <a:pt x="561" y="687"/>
                    <a:pt x="561" y="588"/>
                  </a:cubicBezTo>
                  <a:cubicBezTo>
                    <a:pt x="561" y="273"/>
                    <a:pt x="313" y="15"/>
                    <a:pt x="1" y="0"/>
                  </a:cubicBezTo>
                  <a:cubicBezTo>
                    <a:pt x="97" y="163"/>
                    <a:pt x="97" y="163"/>
                    <a:pt x="97" y="163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131" y="342"/>
                    <a:pt x="233" y="453"/>
                    <a:pt x="233" y="588"/>
                  </a:cubicBezTo>
                  <a:cubicBezTo>
                    <a:pt x="233" y="630"/>
                    <a:pt x="223" y="671"/>
                    <a:pt x="204" y="708"/>
                  </a:cubicBezTo>
                  <a:cubicBezTo>
                    <a:pt x="298" y="874"/>
                    <a:pt x="298" y="874"/>
                    <a:pt x="298" y="874"/>
                  </a:cubicBezTo>
                  <a:lnTo>
                    <a:pt x="488" y="8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2" name="Google Shape;1382;p50"/>
            <p:cNvSpPr/>
            <p:nvPr/>
          </p:nvSpPr>
          <p:spPr>
            <a:xfrm>
              <a:off x="1649412" y="927100"/>
              <a:ext cx="2870200" cy="3652836"/>
            </a:xfrm>
            <a:custGeom>
              <a:avLst/>
              <a:gdLst/>
              <a:ahLst/>
              <a:cxnLst/>
              <a:rect l="l" t="t" r="r" b="b"/>
              <a:pathLst>
                <a:path w="674" h="857" extrusionOk="0">
                  <a:moveTo>
                    <a:pt x="674" y="164"/>
                  </a:moveTo>
                  <a:cubicBezTo>
                    <a:pt x="578" y="0"/>
                    <a:pt x="578" y="0"/>
                    <a:pt x="578" y="0"/>
                  </a:cubicBezTo>
                  <a:cubicBezTo>
                    <a:pt x="258" y="6"/>
                    <a:pt x="0" y="268"/>
                    <a:pt x="0" y="589"/>
                  </a:cubicBezTo>
                  <a:cubicBezTo>
                    <a:pt x="0" y="682"/>
                    <a:pt x="22" y="775"/>
                    <a:pt x="65" y="857"/>
                  </a:cubicBezTo>
                  <a:cubicBezTo>
                    <a:pt x="158" y="693"/>
                    <a:pt x="158" y="693"/>
                    <a:pt x="158" y="693"/>
                  </a:cubicBezTo>
                  <a:cubicBezTo>
                    <a:pt x="350" y="695"/>
                    <a:pt x="350" y="695"/>
                    <a:pt x="350" y="695"/>
                  </a:cubicBezTo>
                  <a:cubicBezTo>
                    <a:pt x="335" y="661"/>
                    <a:pt x="328" y="625"/>
                    <a:pt x="328" y="589"/>
                  </a:cubicBezTo>
                  <a:cubicBezTo>
                    <a:pt x="328" y="449"/>
                    <a:pt x="439" y="334"/>
                    <a:pt x="577" y="328"/>
                  </a:cubicBezTo>
                  <a:lnTo>
                    <a:pt x="674" y="1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83" name="Google Shape;1383;p50"/>
          <p:cNvGrpSpPr/>
          <p:nvPr/>
        </p:nvGrpSpPr>
        <p:grpSpPr>
          <a:xfrm>
            <a:off x="2418397" y="1398024"/>
            <a:ext cx="444870" cy="445286"/>
            <a:chOff x="1301750" y="920750"/>
            <a:chExt cx="5095875" cy="5100637"/>
          </a:xfrm>
        </p:grpSpPr>
        <p:sp>
          <p:nvSpPr>
            <p:cNvPr id="1384" name="Google Shape;1384;p50"/>
            <p:cNvSpPr/>
            <p:nvPr/>
          </p:nvSpPr>
          <p:spPr>
            <a:xfrm>
              <a:off x="1301750" y="2546350"/>
              <a:ext cx="1801812" cy="2917825"/>
            </a:xfrm>
            <a:custGeom>
              <a:avLst/>
              <a:gdLst/>
              <a:ahLst/>
              <a:cxnLst/>
              <a:rect l="l" t="t" r="r" b="b"/>
              <a:pathLst>
                <a:path w="405" h="655" extrusionOk="0">
                  <a:moveTo>
                    <a:pt x="321" y="207"/>
                  </a:moveTo>
                  <a:cubicBezTo>
                    <a:pt x="321" y="184"/>
                    <a:pt x="324" y="161"/>
                    <a:pt x="330" y="139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9" y="94"/>
                    <a:pt x="0" y="150"/>
                    <a:pt x="0" y="207"/>
                  </a:cubicBezTo>
                  <a:cubicBezTo>
                    <a:pt x="0" y="381"/>
                    <a:pt x="80" y="546"/>
                    <a:pt x="216" y="655"/>
                  </a:cubicBezTo>
                  <a:cubicBezTo>
                    <a:pt x="234" y="471"/>
                    <a:pt x="234" y="471"/>
                    <a:pt x="234" y="471"/>
                  </a:cubicBezTo>
                  <a:cubicBezTo>
                    <a:pt x="405" y="396"/>
                    <a:pt x="405" y="396"/>
                    <a:pt x="405" y="396"/>
                  </a:cubicBezTo>
                  <a:cubicBezTo>
                    <a:pt x="352" y="348"/>
                    <a:pt x="321" y="279"/>
                    <a:pt x="321" y="20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5" name="Google Shape;1385;p50"/>
            <p:cNvSpPr/>
            <p:nvPr/>
          </p:nvSpPr>
          <p:spPr>
            <a:xfrm>
              <a:off x="2387600" y="4403725"/>
              <a:ext cx="2865436" cy="1617662"/>
            </a:xfrm>
            <a:custGeom>
              <a:avLst/>
              <a:gdLst/>
              <a:ahLst/>
              <a:cxnLst/>
              <a:rect l="l" t="t" r="r" b="b"/>
              <a:pathLst>
                <a:path w="644" h="363" extrusionOk="0">
                  <a:moveTo>
                    <a:pt x="644" y="268"/>
                  </a:moveTo>
                  <a:cubicBezTo>
                    <a:pt x="475" y="194"/>
                    <a:pt x="475" y="194"/>
                    <a:pt x="475" y="194"/>
                  </a:cubicBezTo>
                  <a:cubicBezTo>
                    <a:pt x="456" y="8"/>
                    <a:pt x="456" y="8"/>
                    <a:pt x="456" y="8"/>
                  </a:cubicBezTo>
                  <a:cubicBezTo>
                    <a:pt x="418" y="31"/>
                    <a:pt x="374" y="42"/>
                    <a:pt x="329" y="42"/>
                  </a:cubicBezTo>
                  <a:cubicBezTo>
                    <a:pt x="279" y="42"/>
                    <a:pt x="231" y="28"/>
                    <a:pt x="189" y="0"/>
                  </a:cubicBezTo>
                  <a:cubicBezTo>
                    <a:pt x="18" y="75"/>
                    <a:pt x="18" y="75"/>
                    <a:pt x="18" y="75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97" y="327"/>
                    <a:pt x="210" y="363"/>
                    <a:pt x="329" y="363"/>
                  </a:cubicBezTo>
                  <a:cubicBezTo>
                    <a:pt x="442" y="363"/>
                    <a:pt x="550" y="330"/>
                    <a:pt x="644" y="2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6" name="Google Shape;1386;p50"/>
            <p:cNvSpPr/>
            <p:nvPr/>
          </p:nvSpPr>
          <p:spPr>
            <a:xfrm>
              <a:off x="4546600" y="2790825"/>
              <a:ext cx="1851025" cy="2717800"/>
            </a:xfrm>
            <a:custGeom>
              <a:avLst/>
              <a:gdLst/>
              <a:ahLst/>
              <a:cxnLst/>
              <a:rect l="l" t="t" r="r" b="b"/>
              <a:pathLst>
                <a:path w="416" h="610" extrusionOk="0">
                  <a:moveTo>
                    <a:pt x="416" y="152"/>
                  </a:moveTo>
                  <a:cubicBezTo>
                    <a:pt x="416" y="101"/>
                    <a:pt x="409" y="50"/>
                    <a:pt x="396" y="0"/>
                  </a:cubicBezTo>
                  <a:cubicBezTo>
                    <a:pt x="273" y="139"/>
                    <a:pt x="273" y="139"/>
                    <a:pt x="273" y="139"/>
                  </a:cubicBezTo>
                  <a:cubicBezTo>
                    <a:pt x="90" y="98"/>
                    <a:pt x="90" y="98"/>
                    <a:pt x="90" y="98"/>
                  </a:cubicBezTo>
                  <a:cubicBezTo>
                    <a:pt x="94" y="116"/>
                    <a:pt x="96" y="134"/>
                    <a:pt x="96" y="152"/>
                  </a:cubicBezTo>
                  <a:cubicBezTo>
                    <a:pt x="96" y="229"/>
                    <a:pt x="60" y="302"/>
                    <a:pt x="0" y="350"/>
                  </a:cubicBezTo>
                  <a:cubicBezTo>
                    <a:pt x="18" y="535"/>
                    <a:pt x="18" y="535"/>
                    <a:pt x="18" y="535"/>
                  </a:cubicBezTo>
                  <a:cubicBezTo>
                    <a:pt x="188" y="610"/>
                    <a:pt x="188" y="610"/>
                    <a:pt x="188" y="610"/>
                  </a:cubicBezTo>
                  <a:cubicBezTo>
                    <a:pt x="331" y="502"/>
                    <a:pt x="416" y="331"/>
                    <a:pt x="416" y="1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7" name="Google Shape;1387;p50"/>
            <p:cNvSpPr/>
            <p:nvPr/>
          </p:nvSpPr>
          <p:spPr>
            <a:xfrm>
              <a:off x="3962400" y="925512"/>
              <a:ext cx="2297112" cy="2333625"/>
            </a:xfrm>
            <a:custGeom>
              <a:avLst/>
              <a:gdLst/>
              <a:ahLst/>
              <a:cxnLst/>
              <a:rect l="l" t="t" r="r" b="b"/>
              <a:pathLst>
                <a:path w="516" h="524" extrusionOk="0">
                  <a:moveTo>
                    <a:pt x="1" y="0"/>
                  </a:moveTo>
                  <a:cubicBezTo>
                    <a:pt x="94" y="159"/>
                    <a:pt x="94" y="159"/>
                    <a:pt x="94" y="159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95" y="330"/>
                    <a:pt x="178" y="393"/>
                    <a:pt x="211" y="484"/>
                  </a:cubicBezTo>
                  <a:cubicBezTo>
                    <a:pt x="393" y="524"/>
                    <a:pt x="393" y="524"/>
                    <a:pt x="393" y="524"/>
                  </a:cubicBezTo>
                  <a:cubicBezTo>
                    <a:pt x="516" y="385"/>
                    <a:pt x="516" y="385"/>
                    <a:pt x="516" y="385"/>
                  </a:cubicBezTo>
                  <a:cubicBezTo>
                    <a:pt x="439" y="162"/>
                    <a:pt x="235" y="1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8" name="Google Shape;1388;p50"/>
            <p:cNvSpPr/>
            <p:nvPr/>
          </p:nvSpPr>
          <p:spPr>
            <a:xfrm>
              <a:off x="1466850" y="920750"/>
              <a:ext cx="2759074" cy="2097087"/>
            </a:xfrm>
            <a:custGeom>
              <a:avLst/>
              <a:gdLst/>
              <a:ahLst/>
              <a:cxnLst/>
              <a:rect l="l" t="t" r="r" b="b"/>
              <a:pathLst>
                <a:path w="620" h="471" extrusionOk="0">
                  <a:moveTo>
                    <a:pt x="526" y="320"/>
                  </a:moveTo>
                  <a:cubicBezTo>
                    <a:pt x="620" y="160"/>
                    <a:pt x="620" y="160"/>
                    <a:pt x="620" y="160"/>
                  </a:cubicBezTo>
                  <a:cubicBezTo>
                    <a:pt x="526" y="0"/>
                    <a:pt x="526" y="0"/>
                    <a:pt x="526" y="0"/>
                  </a:cubicBezTo>
                  <a:cubicBezTo>
                    <a:pt x="290" y="4"/>
                    <a:pt x="82" y="151"/>
                    <a:pt x="0" y="371"/>
                  </a:cubicBezTo>
                  <a:cubicBezTo>
                    <a:pt x="180" y="331"/>
                    <a:pt x="180" y="331"/>
                    <a:pt x="180" y="331"/>
                  </a:cubicBezTo>
                  <a:cubicBezTo>
                    <a:pt x="305" y="471"/>
                    <a:pt x="305" y="471"/>
                    <a:pt x="305" y="471"/>
                  </a:cubicBezTo>
                  <a:cubicBezTo>
                    <a:pt x="343" y="383"/>
                    <a:pt x="428" y="324"/>
                    <a:pt x="526" y="3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89" name="Google Shape;1389;p50"/>
          <p:cNvGrpSpPr/>
          <p:nvPr/>
        </p:nvGrpSpPr>
        <p:grpSpPr>
          <a:xfrm>
            <a:off x="4341570" y="1397933"/>
            <a:ext cx="445621" cy="445591"/>
            <a:chOff x="5732756" y="2682276"/>
            <a:chExt cx="719905" cy="719856"/>
          </a:xfrm>
        </p:grpSpPr>
        <p:sp>
          <p:nvSpPr>
            <p:cNvPr id="1390" name="Google Shape;1390;p50"/>
            <p:cNvSpPr/>
            <p:nvPr/>
          </p:nvSpPr>
          <p:spPr>
            <a:xfrm>
              <a:off x="5732756" y="2682276"/>
              <a:ext cx="400276" cy="538927"/>
            </a:xfrm>
            <a:custGeom>
              <a:avLst/>
              <a:gdLst/>
              <a:ahLst/>
              <a:cxnLst/>
              <a:rect l="l" t="t" r="r" b="b"/>
              <a:pathLst>
                <a:path w="670" h="902" extrusionOk="0">
                  <a:moveTo>
                    <a:pt x="145" y="824"/>
                  </a:moveTo>
                  <a:cubicBezTo>
                    <a:pt x="138" y="813"/>
                    <a:pt x="137" y="799"/>
                    <a:pt x="142" y="786"/>
                  </a:cubicBezTo>
                  <a:cubicBezTo>
                    <a:pt x="149" y="767"/>
                    <a:pt x="164" y="751"/>
                    <a:pt x="185" y="739"/>
                  </a:cubicBezTo>
                  <a:cubicBezTo>
                    <a:pt x="205" y="727"/>
                    <a:pt x="227" y="722"/>
                    <a:pt x="247" y="725"/>
                  </a:cubicBezTo>
                  <a:cubicBezTo>
                    <a:pt x="260" y="727"/>
                    <a:pt x="272" y="735"/>
                    <a:pt x="278" y="747"/>
                  </a:cubicBezTo>
                  <a:cubicBezTo>
                    <a:pt x="285" y="758"/>
                    <a:pt x="286" y="773"/>
                    <a:pt x="281" y="786"/>
                  </a:cubicBezTo>
                  <a:cubicBezTo>
                    <a:pt x="365" y="737"/>
                    <a:pt x="365" y="737"/>
                    <a:pt x="365" y="737"/>
                  </a:cubicBezTo>
                  <a:cubicBezTo>
                    <a:pt x="342" y="697"/>
                    <a:pt x="329" y="651"/>
                    <a:pt x="329" y="602"/>
                  </a:cubicBezTo>
                  <a:cubicBezTo>
                    <a:pt x="329" y="459"/>
                    <a:pt x="440" y="342"/>
                    <a:pt x="580" y="330"/>
                  </a:cubicBezTo>
                  <a:cubicBezTo>
                    <a:pt x="580" y="202"/>
                    <a:pt x="580" y="202"/>
                    <a:pt x="580" y="202"/>
                  </a:cubicBezTo>
                  <a:cubicBezTo>
                    <a:pt x="581" y="199"/>
                    <a:pt x="584" y="195"/>
                    <a:pt x="589" y="195"/>
                  </a:cubicBezTo>
                  <a:cubicBezTo>
                    <a:pt x="598" y="194"/>
                    <a:pt x="606" y="195"/>
                    <a:pt x="611" y="202"/>
                  </a:cubicBezTo>
                  <a:cubicBezTo>
                    <a:pt x="614" y="207"/>
                    <a:pt x="616" y="212"/>
                    <a:pt x="619" y="216"/>
                  </a:cubicBezTo>
                  <a:cubicBezTo>
                    <a:pt x="628" y="230"/>
                    <a:pt x="645" y="232"/>
                    <a:pt x="656" y="219"/>
                  </a:cubicBezTo>
                  <a:cubicBezTo>
                    <a:pt x="666" y="207"/>
                    <a:pt x="670" y="189"/>
                    <a:pt x="669" y="172"/>
                  </a:cubicBezTo>
                  <a:cubicBezTo>
                    <a:pt x="670" y="156"/>
                    <a:pt x="666" y="138"/>
                    <a:pt x="656" y="126"/>
                  </a:cubicBezTo>
                  <a:cubicBezTo>
                    <a:pt x="645" y="113"/>
                    <a:pt x="628" y="115"/>
                    <a:pt x="619" y="129"/>
                  </a:cubicBezTo>
                  <a:cubicBezTo>
                    <a:pt x="616" y="133"/>
                    <a:pt x="614" y="138"/>
                    <a:pt x="611" y="143"/>
                  </a:cubicBezTo>
                  <a:cubicBezTo>
                    <a:pt x="606" y="150"/>
                    <a:pt x="598" y="151"/>
                    <a:pt x="589" y="150"/>
                  </a:cubicBezTo>
                  <a:cubicBezTo>
                    <a:pt x="584" y="150"/>
                    <a:pt x="581" y="146"/>
                    <a:pt x="580" y="142"/>
                  </a:cubicBezTo>
                  <a:cubicBezTo>
                    <a:pt x="580" y="0"/>
                    <a:pt x="580" y="0"/>
                    <a:pt x="580" y="0"/>
                  </a:cubicBezTo>
                  <a:cubicBezTo>
                    <a:pt x="258" y="12"/>
                    <a:pt x="0" y="277"/>
                    <a:pt x="0" y="602"/>
                  </a:cubicBezTo>
                  <a:cubicBezTo>
                    <a:pt x="0" y="711"/>
                    <a:pt x="29" y="814"/>
                    <a:pt x="79" y="902"/>
                  </a:cubicBezTo>
                  <a:cubicBezTo>
                    <a:pt x="177" y="845"/>
                    <a:pt x="177" y="845"/>
                    <a:pt x="177" y="845"/>
                  </a:cubicBezTo>
                  <a:cubicBezTo>
                    <a:pt x="163" y="843"/>
                    <a:pt x="151" y="836"/>
                    <a:pt x="145" y="8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1" name="Google Shape;1391;p50"/>
            <p:cNvSpPr/>
            <p:nvPr/>
          </p:nvSpPr>
          <p:spPr>
            <a:xfrm>
              <a:off x="6094186" y="2682276"/>
              <a:ext cx="358476" cy="531209"/>
            </a:xfrm>
            <a:custGeom>
              <a:avLst/>
              <a:gdLst/>
              <a:ahLst/>
              <a:cxnLst/>
              <a:rect l="l" t="t" r="r" b="b"/>
              <a:pathLst>
                <a:path w="600" h="889" extrusionOk="0">
                  <a:moveTo>
                    <a:pt x="35" y="95"/>
                  </a:moveTo>
                  <a:cubicBezTo>
                    <a:pt x="48" y="95"/>
                    <a:pt x="60" y="101"/>
                    <a:pt x="69" y="112"/>
                  </a:cubicBezTo>
                  <a:cubicBezTo>
                    <a:pt x="82" y="127"/>
                    <a:pt x="88" y="149"/>
                    <a:pt x="88" y="172"/>
                  </a:cubicBezTo>
                  <a:cubicBezTo>
                    <a:pt x="88" y="196"/>
                    <a:pt x="82" y="218"/>
                    <a:pt x="69" y="233"/>
                  </a:cubicBezTo>
                  <a:cubicBezTo>
                    <a:pt x="60" y="244"/>
                    <a:pt x="48" y="250"/>
                    <a:pt x="35" y="250"/>
                  </a:cubicBezTo>
                  <a:cubicBezTo>
                    <a:pt x="21" y="250"/>
                    <a:pt x="8" y="243"/>
                    <a:pt x="0" y="232"/>
                  </a:cubicBezTo>
                  <a:cubicBezTo>
                    <a:pt x="0" y="329"/>
                    <a:pt x="0" y="329"/>
                    <a:pt x="0" y="329"/>
                  </a:cubicBezTo>
                  <a:cubicBezTo>
                    <a:pt x="150" y="331"/>
                    <a:pt x="271" y="452"/>
                    <a:pt x="271" y="602"/>
                  </a:cubicBezTo>
                  <a:cubicBezTo>
                    <a:pt x="271" y="644"/>
                    <a:pt x="261" y="684"/>
                    <a:pt x="245" y="719"/>
                  </a:cubicBezTo>
                  <a:cubicBezTo>
                    <a:pt x="355" y="783"/>
                    <a:pt x="355" y="783"/>
                    <a:pt x="355" y="783"/>
                  </a:cubicBezTo>
                  <a:cubicBezTo>
                    <a:pt x="358" y="786"/>
                    <a:pt x="359" y="791"/>
                    <a:pt x="357" y="795"/>
                  </a:cubicBezTo>
                  <a:cubicBezTo>
                    <a:pt x="353" y="802"/>
                    <a:pt x="349" y="809"/>
                    <a:pt x="340" y="810"/>
                  </a:cubicBezTo>
                  <a:cubicBezTo>
                    <a:pt x="334" y="810"/>
                    <a:pt x="329" y="810"/>
                    <a:pt x="324" y="810"/>
                  </a:cubicBezTo>
                  <a:cubicBezTo>
                    <a:pt x="307" y="810"/>
                    <a:pt x="297" y="825"/>
                    <a:pt x="303" y="840"/>
                  </a:cubicBezTo>
                  <a:cubicBezTo>
                    <a:pt x="309" y="855"/>
                    <a:pt x="322" y="868"/>
                    <a:pt x="336" y="875"/>
                  </a:cubicBezTo>
                  <a:cubicBezTo>
                    <a:pt x="350" y="884"/>
                    <a:pt x="368" y="889"/>
                    <a:pt x="384" y="887"/>
                  </a:cubicBezTo>
                  <a:cubicBezTo>
                    <a:pt x="400" y="884"/>
                    <a:pt x="407" y="868"/>
                    <a:pt x="399" y="854"/>
                  </a:cubicBezTo>
                  <a:cubicBezTo>
                    <a:pt x="397" y="849"/>
                    <a:pt x="394" y="845"/>
                    <a:pt x="391" y="840"/>
                  </a:cubicBezTo>
                  <a:cubicBezTo>
                    <a:pt x="387" y="831"/>
                    <a:pt x="391" y="824"/>
                    <a:pt x="396" y="817"/>
                  </a:cubicBezTo>
                  <a:cubicBezTo>
                    <a:pt x="398" y="813"/>
                    <a:pt x="403" y="812"/>
                    <a:pt x="407" y="813"/>
                  </a:cubicBezTo>
                  <a:cubicBezTo>
                    <a:pt x="530" y="884"/>
                    <a:pt x="530" y="884"/>
                    <a:pt x="530" y="884"/>
                  </a:cubicBezTo>
                  <a:cubicBezTo>
                    <a:pt x="575" y="800"/>
                    <a:pt x="600" y="704"/>
                    <a:pt x="600" y="602"/>
                  </a:cubicBezTo>
                  <a:cubicBezTo>
                    <a:pt x="600" y="271"/>
                    <a:pt x="331" y="1"/>
                    <a:pt x="0" y="0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8" y="102"/>
                    <a:pt x="21" y="95"/>
                    <a:pt x="35" y="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2" name="Google Shape;1392;p50"/>
            <p:cNvSpPr/>
            <p:nvPr/>
          </p:nvSpPr>
          <p:spPr>
            <a:xfrm>
              <a:off x="5787732" y="3124950"/>
              <a:ext cx="616090" cy="277182"/>
            </a:xfrm>
            <a:custGeom>
              <a:avLst/>
              <a:gdLst/>
              <a:ahLst/>
              <a:cxnLst/>
              <a:rect l="l" t="t" r="r" b="b"/>
              <a:pathLst>
                <a:path w="1031" h="464" extrusionOk="0">
                  <a:moveTo>
                    <a:pt x="931" y="147"/>
                  </a:moveTo>
                  <a:cubicBezTo>
                    <a:pt x="925" y="159"/>
                    <a:pt x="913" y="166"/>
                    <a:pt x="900" y="169"/>
                  </a:cubicBezTo>
                  <a:cubicBezTo>
                    <a:pt x="880" y="172"/>
                    <a:pt x="858" y="167"/>
                    <a:pt x="838" y="155"/>
                  </a:cubicBezTo>
                  <a:cubicBezTo>
                    <a:pt x="817" y="143"/>
                    <a:pt x="801" y="127"/>
                    <a:pt x="795" y="108"/>
                  </a:cubicBezTo>
                  <a:cubicBezTo>
                    <a:pt x="790" y="95"/>
                    <a:pt x="791" y="81"/>
                    <a:pt x="797" y="70"/>
                  </a:cubicBezTo>
                  <a:cubicBezTo>
                    <a:pt x="804" y="58"/>
                    <a:pt x="816" y="50"/>
                    <a:pt x="830" y="48"/>
                  </a:cubicBezTo>
                  <a:cubicBezTo>
                    <a:pt x="746" y="0"/>
                    <a:pt x="746" y="0"/>
                    <a:pt x="746" y="0"/>
                  </a:cubicBezTo>
                  <a:cubicBezTo>
                    <a:pt x="698" y="81"/>
                    <a:pt x="611" y="135"/>
                    <a:pt x="510" y="135"/>
                  </a:cubicBezTo>
                  <a:cubicBezTo>
                    <a:pt x="417" y="135"/>
                    <a:pt x="335" y="88"/>
                    <a:pt x="286" y="17"/>
                  </a:cubicBezTo>
                  <a:cubicBezTo>
                    <a:pt x="175" y="81"/>
                    <a:pt x="175" y="81"/>
                    <a:pt x="175" y="81"/>
                  </a:cubicBezTo>
                  <a:cubicBezTo>
                    <a:pt x="171" y="82"/>
                    <a:pt x="167" y="81"/>
                    <a:pt x="164" y="77"/>
                  </a:cubicBezTo>
                  <a:cubicBezTo>
                    <a:pt x="159" y="70"/>
                    <a:pt x="156" y="63"/>
                    <a:pt x="160" y="54"/>
                  </a:cubicBezTo>
                  <a:cubicBezTo>
                    <a:pt x="162" y="49"/>
                    <a:pt x="165" y="45"/>
                    <a:pt x="168" y="40"/>
                  </a:cubicBezTo>
                  <a:cubicBezTo>
                    <a:pt x="175" y="26"/>
                    <a:pt x="168" y="10"/>
                    <a:pt x="152" y="7"/>
                  </a:cubicBezTo>
                  <a:cubicBezTo>
                    <a:pt x="136" y="5"/>
                    <a:pt x="119" y="10"/>
                    <a:pt x="105" y="18"/>
                  </a:cubicBezTo>
                  <a:cubicBezTo>
                    <a:pt x="90" y="26"/>
                    <a:pt x="77" y="39"/>
                    <a:pt x="71" y="54"/>
                  </a:cubicBezTo>
                  <a:cubicBezTo>
                    <a:pt x="66" y="69"/>
                    <a:pt x="76" y="83"/>
                    <a:pt x="92" y="84"/>
                  </a:cubicBezTo>
                  <a:cubicBezTo>
                    <a:pt x="97" y="84"/>
                    <a:pt x="103" y="83"/>
                    <a:pt x="108" y="84"/>
                  </a:cubicBezTo>
                  <a:cubicBezTo>
                    <a:pt x="117" y="85"/>
                    <a:pt x="121" y="92"/>
                    <a:pt x="126" y="99"/>
                  </a:cubicBezTo>
                  <a:cubicBezTo>
                    <a:pt x="128" y="103"/>
                    <a:pt x="126" y="108"/>
                    <a:pt x="123" y="111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107" y="351"/>
                    <a:pt x="296" y="464"/>
                    <a:pt x="510" y="464"/>
                  </a:cubicBezTo>
                  <a:cubicBezTo>
                    <a:pt x="733" y="464"/>
                    <a:pt x="927" y="344"/>
                    <a:pt x="1031" y="165"/>
                  </a:cubicBezTo>
                  <a:cubicBezTo>
                    <a:pt x="934" y="108"/>
                    <a:pt x="934" y="108"/>
                    <a:pt x="934" y="108"/>
                  </a:cubicBezTo>
                  <a:cubicBezTo>
                    <a:pt x="939" y="121"/>
                    <a:pt x="938" y="136"/>
                    <a:pt x="931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93" name="Google Shape;1393;p50"/>
          <p:cNvGrpSpPr/>
          <p:nvPr/>
        </p:nvGrpSpPr>
        <p:grpSpPr>
          <a:xfrm>
            <a:off x="4982887" y="1397927"/>
            <a:ext cx="445627" cy="445604"/>
            <a:chOff x="6768809" y="2682265"/>
            <a:chExt cx="719915" cy="719877"/>
          </a:xfrm>
        </p:grpSpPr>
        <p:sp>
          <p:nvSpPr>
            <p:cNvPr id="1394" name="Google Shape;1394;p50"/>
            <p:cNvSpPr/>
            <p:nvPr/>
          </p:nvSpPr>
          <p:spPr>
            <a:xfrm>
              <a:off x="6768809" y="2682954"/>
              <a:ext cx="400157" cy="358101"/>
            </a:xfrm>
            <a:custGeom>
              <a:avLst/>
              <a:gdLst/>
              <a:ahLst/>
              <a:cxnLst/>
              <a:rect l="l" t="t" r="r" b="b"/>
              <a:pathLst>
                <a:path w="638" h="571" extrusionOk="0">
                  <a:moveTo>
                    <a:pt x="91" y="538"/>
                  </a:moveTo>
                  <a:cubicBezTo>
                    <a:pt x="91" y="525"/>
                    <a:pt x="97" y="513"/>
                    <a:pt x="107" y="505"/>
                  </a:cubicBezTo>
                  <a:cubicBezTo>
                    <a:pt x="121" y="493"/>
                    <a:pt x="142" y="486"/>
                    <a:pt x="164" y="487"/>
                  </a:cubicBezTo>
                  <a:cubicBezTo>
                    <a:pt x="187" y="486"/>
                    <a:pt x="208" y="493"/>
                    <a:pt x="222" y="505"/>
                  </a:cubicBezTo>
                  <a:cubicBezTo>
                    <a:pt x="232" y="513"/>
                    <a:pt x="238" y="525"/>
                    <a:pt x="238" y="538"/>
                  </a:cubicBezTo>
                  <a:cubicBezTo>
                    <a:pt x="238" y="551"/>
                    <a:pt x="232" y="563"/>
                    <a:pt x="221" y="571"/>
                  </a:cubicBezTo>
                  <a:cubicBezTo>
                    <a:pt x="314" y="571"/>
                    <a:pt x="314" y="571"/>
                    <a:pt x="314" y="571"/>
                  </a:cubicBezTo>
                  <a:cubicBezTo>
                    <a:pt x="315" y="435"/>
                    <a:pt x="420" y="325"/>
                    <a:pt x="552" y="314"/>
                  </a:cubicBezTo>
                  <a:cubicBezTo>
                    <a:pt x="552" y="192"/>
                    <a:pt x="552" y="192"/>
                    <a:pt x="552" y="192"/>
                  </a:cubicBezTo>
                  <a:cubicBezTo>
                    <a:pt x="554" y="189"/>
                    <a:pt x="557" y="185"/>
                    <a:pt x="561" y="185"/>
                  </a:cubicBezTo>
                  <a:cubicBezTo>
                    <a:pt x="569" y="184"/>
                    <a:pt x="577" y="184"/>
                    <a:pt x="582" y="192"/>
                  </a:cubicBezTo>
                  <a:cubicBezTo>
                    <a:pt x="585" y="196"/>
                    <a:pt x="587" y="201"/>
                    <a:pt x="590" y="205"/>
                  </a:cubicBezTo>
                  <a:cubicBezTo>
                    <a:pt x="598" y="218"/>
                    <a:pt x="615" y="220"/>
                    <a:pt x="625" y="208"/>
                  </a:cubicBezTo>
                  <a:cubicBezTo>
                    <a:pt x="634" y="196"/>
                    <a:pt x="638" y="179"/>
                    <a:pt x="638" y="163"/>
                  </a:cubicBezTo>
                  <a:cubicBezTo>
                    <a:pt x="638" y="148"/>
                    <a:pt x="634" y="131"/>
                    <a:pt x="625" y="119"/>
                  </a:cubicBezTo>
                  <a:cubicBezTo>
                    <a:pt x="615" y="107"/>
                    <a:pt x="598" y="109"/>
                    <a:pt x="590" y="122"/>
                  </a:cubicBezTo>
                  <a:cubicBezTo>
                    <a:pt x="587" y="126"/>
                    <a:pt x="585" y="131"/>
                    <a:pt x="582" y="135"/>
                  </a:cubicBezTo>
                  <a:cubicBezTo>
                    <a:pt x="577" y="142"/>
                    <a:pt x="569" y="143"/>
                    <a:pt x="561" y="142"/>
                  </a:cubicBezTo>
                  <a:cubicBezTo>
                    <a:pt x="557" y="142"/>
                    <a:pt x="554" y="138"/>
                    <a:pt x="552" y="135"/>
                  </a:cubicBezTo>
                  <a:cubicBezTo>
                    <a:pt x="552" y="0"/>
                    <a:pt x="552" y="0"/>
                    <a:pt x="552" y="0"/>
                  </a:cubicBezTo>
                  <a:cubicBezTo>
                    <a:pt x="246" y="11"/>
                    <a:pt x="1" y="262"/>
                    <a:pt x="0" y="571"/>
                  </a:cubicBezTo>
                  <a:cubicBezTo>
                    <a:pt x="107" y="571"/>
                    <a:pt x="107" y="571"/>
                    <a:pt x="107" y="571"/>
                  </a:cubicBezTo>
                  <a:cubicBezTo>
                    <a:pt x="97" y="563"/>
                    <a:pt x="91" y="551"/>
                    <a:pt x="91" y="5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5" name="Google Shape;1395;p50"/>
            <p:cNvSpPr/>
            <p:nvPr/>
          </p:nvSpPr>
          <p:spPr>
            <a:xfrm>
              <a:off x="6768809" y="3002032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539" y="547"/>
                  </a:moveTo>
                  <a:cubicBezTo>
                    <a:pt x="526" y="547"/>
                    <a:pt x="514" y="542"/>
                    <a:pt x="506" y="532"/>
                  </a:cubicBezTo>
                  <a:cubicBezTo>
                    <a:pt x="494" y="517"/>
                    <a:pt x="487" y="497"/>
                    <a:pt x="488" y="474"/>
                  </a:cubicBezTo>
                  <a:cubicBezTo>
                    <a:pt x="487" y="451"/>
                    <a:pt x="494" y="431"/>
                    <a:pt x="506" y="416"/>
                  </a:cubicBezTo>
                  <a:cubicBezTo>
                    <a:pt x="514" y="406"/>
                    <a:pt x="526" y="400"/>
                    <a:pt x="539" y="400"/>
                  </a:cubicBezTo>
                  <a:cubicBezTo>
                    <a:pt x="551" y="400"/>
                    <a:pt x="564" y="406"/>
                    <a:pt x="572" y="417"/>
                  </a:cubicBezTo>
                  <a:cubicBezTo>
                    <a:pt x="572" y="324"/>
                    <a:pt x="572" y="324"/>
                    <a:pt x="572" y="324"/>
                  </a:cubicBezTo>
                  <a:cubicBezTo>
                    <a:pt x="436" y="323"/>
                    <a:pt x="325" y="219"/>
                    <a:pt x="315" y="86"/>
                  </a:cubicBezTo>
                  <a:cubicBezTo>
                    <a:pt x="193" y="86"/>
                    <a:pt x="193" y="86"/>
                    <a:pt x="193" y="86"/>
                  </a:cubicBezTo>
                  <a:cubicBezTo>
                    <a:pt x="189" y="84"/>
                    <a:pt x="186" y="81"/>
                    <a:pt x="186" y="77"/>
                  </a:cubicBezTo>
                  <a:cubicBezTo>
                    <a:pt x="185" y="69"/>
                    <a:pt x="185" y="61"/>
                    <a:pt x="193" y="56"/>
                  </a:cubicBezTo>
                  <a:cubicBezTo>
                    <a:pt x="197" y="53"/>
                    <a:pt x="202" y="51"/>
                    <a:pt x="206" y="48"/>
                  </a:cubicBezTo>
                  <a:cubicBezTo>
                    <a:pt x="219" y="40"/>
                    <a:pt x="221" y="23"/>
                    <a:pt x="209" y="13"/>
                  </a:cubicBezTo>
                  <a:cubicBezTo>
                    <a:pt x="197" y="4"/>
                    <a:pt x="180" y="0"/>
                    <a:pt x="164" y="0"/>
                  </a:cubicBezTo>
                  <a:cubicBezTo>
                    <a:pt x="149" y="0"/>
                    <a:pt x="132" y="4"/>
                    <a:pt x="120" y="13"/>
                  </a:cubicBezTo>
                  <a:cubicBezTo>
                    <a:pt x="108" y="23"/>
                    <a:pt x="109" y="40"/>
                    <a:pt x="123" y="48"/>
                  </a:cubicBezTo>
                  <a:cubicBezTo>
                    <a:pt x="127" y="51"/>
                    <a:pt x="132" y="53"/>
                    <a:pt x="136" y="56"/>
                  </a:cubicBezTo>
                  <a:cubicBezTo>
                    <a:pt x="143" y="61"/>
                    <a:pt x="143" y="69"/>
                    <a:pt x="143" y="77"/>
                  </a:cubicBezTo>
                  <a:cubicBezTo>
                    <a:pt x="143" y="81"/>
                    <a:pt x="139" y="84"/>
                    <a:pt x="136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12" y="392"/>
                    <a:pt x="263" y="637"/>
                    <a:pt x="572" y="638"/>
                  </a:cubicBezTo>
                  <a:cubicBezTo>
                    <a:pt x="572" y="531"/>
                    <a:pt x="572" y="531"/>
                    <a:pt x="572" y="531"/>
                  </a:cubicBezTo>
                  <a:cubicBezTo>
                    <a:pt x="564" y="541"/>
                    <a:pt x="551" y="547"/>
                    <a:pt x="539" y="5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6" name="Google Shape;1396;p50"/>
            <p:cNvSpPr/>
            <p:nvPr/>
          </p:nvSpPr>
          <p:spPr>
            <a:xfrm>
              <a:off x="7129915" y="2682265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33" y="91"/>
                  </a:moveTo>
                  <a:cubicBezTo>
                    <a:pt x="46" y="91"/>
                    <a:pt x="58" y="97"/>
                    <a:pt x="66" y="107"/>
                  </a:cubicBezTo>
                  <a:cubicBezTo>
                    <a:pt x="78" y="121"/>
                    <a:pt x="85" y="142"/>
                    <a:pt x="84" y="164"/>
                  </a:cubicBezTo>
                  <a:cubicBezTo>
                    <a:pt x="85" y="187"/>
                    <a:pt x="78" y="208"/>
                    <a:pt x="66" y="222"/>
                  </a:cubicBezTo>
                  <a:cubicBezTo>
                    <a:pt x="58" y="232"/>
                    <a:pt x="46" y="238"/>
                    <a:pt x="33" y="238"/>
                  </a:cubicBezTo>
                  <a:cubicBezTo>
                    <a:pt x="21" y="238"/>
                    <a:pt x="8" y="232"/>
                    <a:pt x="0" y="222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136" y="315"/>
                    <a:pt x="247" y="420"/>
                    <a:pt x="257" y="553"/>
                  </a:cubicBezTo>
                  <a:cubicBezTo>
                    <a:pt x="379" y="553"/>
                    <a:pt x="379" y="553"/>
                    <a:pt x="379" y="553"/>
                  </a:cubicBezTo>
                  <a:cubicBezTo>
                    <a:pt x="383" y="554"/>
                    <a:pt x="386" y="557"/>
                    <a:pt x="386" y="561"/>
                  </a:cubicBezTo>
                  <a:cubicBezTo>
                    <a:pt x="387" y="570"/>
                    <a:pt x="387" y="577"/>
                    <a:pt x="379" y="582"/>
                  </a:cubicBezTo>
                  <a:cubicBezTo>
                    <a:pt x="375" y="585"/>
                    <a:pt x="370" y="587"/>
                    <a:pt x="366" y="590"/>
                  </a:cubicBezTo>
                  <a:cubicBezTo>
                    <a:pt x="353" y="598"/>
                    <a:pt x="351" y="615"/>
                    <a:pt x="363" y="625"/>
                  </a:cubicBezTo>
                  <a:cubicBezTo>
                    <a:pt x="375" y="635"/>
                    <a:pt x="392" y="638"/>
                    <a:pt x="408" y="638"/>
                  </a:cubicBezTo>
                  <a:cubicBezTo>
                    <a:pt x="423" y="638"/>
                    <a:pt x="440" y="635"/>
                    <a:pt x="452" y="625"/>
                  </a:cubicBezTo>
                  <a:cubicBezTo>
                    <a:pt x="464" y="615"/>
                    <a:pt x="463" y="598"/>
                    <a:pt x="449" y="590"/>
                  </a:cubicBezTo>
                  <a:cubicBezTo>
                    <a:pt x="445" y="587"/>
                    <a:pt x="440" y="585"/>
                    <a:pt x="436" y="582"/>
                  </a:cubicBezTo>
                  <a:cubicBezTo>
                    <a:pt x="429" y="577"/>
                    <a:pt x="429" y="570"/>
                    <a:pt x="429" y="561"/>
                  </a:cubicBezTo>
                  <a:cubicBezTo>
                    <a:pt x="429" y="557"/>
                    <a:pt x="433" y="554"/>
                    <a:pt x="436" y="553"/>
                  </a:cubicBezTo>
                  <a:cubicBezTo>
                    <a:pt x="572" y="553"/>
                    <a:pt x="572" y="553"/>
                    <a:pt x="572" y="553"/>
                  </a:cubicBezTo>
                  <a:cubicBezTo>
                    <a:pt x="560" y="246"/>
                    <a:pt x="309" y="1"/>
                    <a:pt x="0" y="0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8" y="97"/>
                    <a:pt x="21" y="91"/>
                    <a:pt x="33" y="9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7" name="Google Shape;1397;p50"/>
            <p:cNvSpPr/>
            <p:nvPr/>
          </p:nvSpPr>
          <p:spPr>
            <a:xfrm>
              <a:off x="7088567" y="3043581"/>
              <a:ext cx="400157" cy="358561"/>
            </a:xfrm>
            <a:custGeom>
              <a:avLst/>
              <a:gdLst/>
              <a:ahLst/>
              <a:cxnLst/>
              <a:rect l="l" t="t" r="r" b="b"/>
              <a:pathLst>
                <a:path w="638" h="572" extrusionOk="0">
                  <a:moveTo>
                    <a:pt x="547" y="34"/>
                  </a:moveTo>
                  <a:cubicBezTo>
                    <a:pt x="547" y="46"/>
                    <a:pt x="541" y="58"/>
                    <a:pt x="531" y="66"/>
                  </a:cubicBezTo>
                  <a:cubicBezTo>
                    <a:pt x="517" y="78"/>
                    <a:pt x="496" y="85"/>
                    <a:pt x="474" y="84"/>
                  </a:cubicBezTo>
                  <a:cubicBezTo>
                    <a:pt x="451" y="85"/>
                    <a:pt x="430" y="78"/>
                    <a:pt x="416" y="66"/>
                  </a:cubicBezTo>
                  <a:cubicBezTo>
                    <a:pt x="406" y="58"/>
                    <a:pt x="400" y="46"/>
                    <a:pt x="400" y="34"/>
                  </a:cubicBezTo>
                  <a:cubicBezTo>
                    <a:pt x="400" y="21"/>
                    <a:pt x="406" y="9"/>
                    <a:pt x="417" y="0"/>
                  </a:cubicBezTo>
                  <a:cubicBezTo>
                    <a:pt x="324" y="0"/>
                    <a:pt x="324" y="0"/>
                    <a:pt x="324" y="0"/>
                  </a:cubicBezTo>
                  <a:cubicBezTo>
                    <a:pt x="323" y="136"/>
                    <a:pt x="218" y="247"/>
                    <a:pt x="86" y="258"/>
                  </a:cubicBezTo>
                  <a:cubicBezTo>
                    <a:pt x="86" y="379"/>
                    <a:pt x="86" y="379"/>
                    <a:pt x="86" y="379"/>
                  </a:cubicBezTo>
                  <a:cubicBezTo>
                    <a:pt x="84" y="383"/>
                    <a:pt x="81" y="386"/>
                    <a:pt x="77" y="387"/>
                  </a:cubicBezTo>
                  <a:cubicBezTo>
                    <a:pt x="69" y="387"/>
                    <a:pt x="61" y="387"/>
                    <a:pt x="56" y="379"/>
                  </a:cubicBezTo>
                  <a:cubicBezTo>
                    <a:pt x="53" y="375"/>
                    <a:pt x="51" y="370"/>
                    <a:pt x="48" y="366"/>
                  </a:cubicBezTo>
                  <a:cubicBezTo>
                    <a:pt x="40" y="353"/>
                    <a:pt x="23" y="352"/>
                    <a:pt x="13" y="363"/>
                  </a:cubicBezTo>
                  <a:cubicBezTo>
                    <a:pt x="4" y="375"/>
                    <a:pt x="0" y="392"/>
                    <a:pt x="0" y="408"/>
                  </a:cubicBezTo>
                  <a:cubicBezTo>
                    <a:pt x="0" y="423"/>
                    <a:pt x="4" y="440"/>
                    <a:pt x="13" y="452"/>
                  </a:cubicBezTo>
                  <a:cubicBezTo>
                    <a:pt x="23" y="464"/>
                    <a:pt x="40" y="463"/>
                    <a:pt x="48" y="450"/>
                  </a:cubicBezTo>
                  <a:cubicBezTo>
                    <a:pt x="51" y="445"/>
                    <a:pt x="53" y="440"/>
                    <a:pt x="56" y="436"/>
                  </a:cubicBezTo>
                  <a:cubicBezTo>
                    <a:pt x="61" y="429"/>
                    <a:pt x="69" y="429"/>
                    <a:pt x="77" y="429"/>
                  </a:cubicBezTo>
                  <a:cubicBezTo>
                    <a:pt x="81" y="429"/>
                    <a:pt x="84" y="433"/>
                    <a:pt x="86" y="436"/>
                  </a:cubicBezTo>
                  <a:cubicBezTo>
                    <a:pt x="86" y="572"/>
                    <a:pt x="86" y="572"/>
                    <a:pt x="86" y="572"/>
                  </a:cubicBezTo>
                  <a:cubicBezTo>
                    <a:pt x="392" y="560"/>
                    <a:pt x="637" y="309"/>
                    <a:pt x="638" y="0"/>
                  </a:cubicBezTo>
                  <a:cubicBezTo>
                    <a:pt x="531" y="0"/>
                    <a:pt x="531" y="0"/>
                    <a:pt x="531" y="0"/>
                  </a:cubicBezTo>
                  <a:cubicBezTo>
                    <a:pt x="541" y="9"/>
                    <a:pt x="547" y="21"/>
                    <a:pt x="547" y="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98" name="Google Shape;1398;p50"/>
          <p:cNvGrpSpPr/>
          <p:nvPr/>
        </p:nvGrpSpPr>
        <p:grpSpPr>
          <a:xfrm>
            <a:off x="5624209" y="1397956"/>
            <a:ext cx="445753" cy="445545"/>
            <a:chOff x="7804870" y="2682313"/>
            <a:chExt cx="720118" cy="719782"/>
          </a:xfrm>
        </p:grpSpPr>
        <p:sp>
          <p:nvSpPr>
            <p:cNvPr id="1399" name="Google Shape;1399;p50"/>
            <p:cNvSpPr/>
            <p:nvPr/>
          </p:nvSpPr>
          <p:spPr>
            <a:xfrm>
              <a:off x="7804870" y="2922841"/>
              <a:ext cx="256443" cy="407568"/>
            </a:xfrm>
            <a:custGeom>
              <a:avLst/>
              <a:gdLst/>
              <a:ahLst/>
              <a:cxnLst/>
              <a:rect l="l" t="t" r="r" b="b"/>
              <a:pathLst>
                <a:path w="376" h="598" extrusionOk="0">
                  <a:moveTo>
                    <a:pt x="242" y="519"/>
                  </a:moveTo>
                  <a:cubicBezTo>
                    <a:pt x="234" y="513"/>
                    <a:pt x="229" y="503"/>
                    <a:pt x="228" y="493"/>
                  </a:cubicBezTo>
                  <a:cubicBezTo>
                    <a:pt x="227" y="477"/>
                    <a:pt x="233" y="460"/>
                    <a:pt x="244" y="445"/>
                  </a:cubicBezTo>
                  <a:cubicBezTo>
                    <a:pt x="255" y="430"/>
                    <a:pt x="269" y="420"/>
                    <a:pt x="284" y="416"/>
                  </a:cubicBezTo>
                  <a:cubicBezTo>
                    <a:pt x="294" y="413"/>
                    <a:pt x="305" y="415"/>
                    <a:pt x="313" y="421"/>
                  </a:cubicBezTo>
                  <a:cubicBezTo>
                    <a:pt x="316" y="424"/>
                    <a:pt x="319" y="427"/>
                    <a:pt x="321" y="430"/>
                  </a:cubicBezTo>
                  <a:cubicBezTo>
                    <a:pt x="326" y="437"/>
                    <a:pt x="335" y="437"/>
                    <a:pt x="340" y="430"/>
                  </a:cubicBezTo>
                  <a:cubicBezTo>
                    <a:pt x="372" y="386"/>
                    <a:pt x="372" y="386"/>
                    <a:pt x="372" y="386"/>
                  </a:cubicBezTo>
                  <a:cubicBezTo>
                    <a:pt x="376" y="381"/>
                    <a:pt x="375" y="374"/>
                    <a:pt x="370" y="371"/>
                  </a:cubicBezTo>
                  <a:cubicBezTo>
                    <a:pt x="313" y="325"/>
                    <a:pt x="276" y="254"/>
                    <a:pt x="276" y="175"/>
                  </a:cubicBezTo>
                  <a:cubicBezTo>
                    <a:pt x="276" y="157"/>
                    <a:pt x="278" y="140"/>
                    <a:pt x="281" y="124"/>
                  </a:cubicBezTo>
                  <a:cubicBezTo>
                    <a:pt x="283" y="118"/>
                    <a:pt x="279" y="112"/>
                    <a:pt x="274" y="111"/>
                  </a:cubicBezTo>
                  <a:cubicBezTo>
                    <a:pt x="177" y="79"/>
                    <a:pt x="177" y="79"/>
                    <a:pt x="177" y="79"/>
                  </a:cubicBezTo>
                  <a:cubicBezTo>
                    <a:pt x="175" y="77"/>
                    <a:pt x="173" y="74"/>
                    <a:pt x="174" y="71"/>
                  </a:cubicBezTo>
                  <a:cubicBezTo>
                    <a:pt x="176" y="64"/>
                    <a:pt x="178" y="58"/>
                    <a:pt x="185" y="56"/>
                  </a:cubicBezTo>
                  <a:cubicBezTo>
                    <a:pt x="189" y="55"/>
                    <a:pt x="193" y="55"/>
                    <a:pt x="197" y="54"/>
                  </a:cubicBezTo>
                  <a:cubicBezTo>
                    <a:pt x="209" y="50"/>
                    <a:pt x="215" y="38"/>
                    <a:pt x="208" y="27"/>
                  </a:cubicBezTo>
                  <a:cubicBezTo>
                    <a:pt x="201" y="16"/>
                    <a:pt x="189" y="9"/>
                    <a:pt x="177" y="5"/>
                  </a:cubicBezTo>
                  <a:cubicBezTo>
                    <a:pt x="165" y="1"/>
                    <a:pt x="151" y="0"/>
                    <a:pt x="139" y="5"/>
                  </a:cubicBezTo>
                  <a:cubicBezTo>
                    <a:pt x="127" y="9"/>
                    <a:pt x="124" y="23"/>
                    <a:pt x="132" y="32"/>
                  </a:cubicBezTo>
                  <a:cubicBezTo>
                    <a:pt x="135" y="36"/>
                    <a:pt x="138" y="38"/>
                    <a:pt x="140" y="42"/>
                  </a:cubicBezTo>
                  <a:cubicBezTo>
                    <a:pt x="145" y="48"/>
                    <a:pt x="143" y="54"/>
                    <a:pt x="141" y="60"/>
                  </a:cubicBezTo>
                  <a:cubicBezTo>
                    <a:pt x="140" y="63"/>
                    <a:pt x="136" y="65"/>
                    <a:pt x="133" y="65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26" y="30"/>
                    <a:pt x="19" y="34"/>
                    <a:pt x="17" y="40"/>
                  </a:cubicBezTo>
                  <a:cubicBezTo>
                    <a:pt x="6" y="83"/>
                    <a:pt x="0" y="128"/>
                    <a:pt x="0" y="175"/>
                  </a:cubicBezTo>
                  <a:cubicBezTo>
                    <a:pt x="0" y="345"/>
                    <a:pt x="81" y="497"/>
                    <a:pt x="207" y="594"/>
                  </a:cubicBezTo>
                  <a:cubicBezTo>
                    <a:pt x="212" y="598"/>
                    <a:pt x="219" y="597"/>
                    <a:pt x="223" y="591"/>
                  </a:cubicBezTo>
                  <a:cubicBezTo>
                    <a:pt x="259" y="542"/>
                    <a:pt x="259" y="542"/>
                    <a:pt x="259" y="542"/>
                  </a:cubicBezTo>
                  <a:cubicBezTo>
                    <a:pt x="264" y="535"/>
                    <a:pt x="260" y="526"/>
                    <a:pt x="253" y="524"/>
                  </a:cubicBezTo>
                  <a:cubicBezTo>
                    <a:pt x="249" y="523"/>
                    <a:pt x="245" y="521"/>
                    <a:pt x="242" y="51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0" name="Google Shape;1400;p50"/>
            <p:cNvSpPr/>
            <p:nvPr/>
          </p:nvSpPr>
          <p:spPr>
            <a:xfrm>
              <a:off x="7823833" y="2682313"/>
              <a:ext cx="377215" cy="304549"/>
            </a:xfrm>
            <a:custGeom>
              <a:avLst/>
              <a:gdLst/>
              <a:ahLst/>
              <a:cxnLst/>
              <a:rect l="l" t="t" r="r" b="b"/>
              <a:pathLst>
                <a:path w="553" h="447" extrusionOk="0">
                  <a:moveTo>
                    <a:pt x="84" y="362"/>
                  </a:moveTo>
                  <a:cubicBezTo>
                    <a:pt x="87" y="352"/>
                    <a:pt x="95" y="344"/>
                    <a:pt x="105" y="340"/>
                  </a:cubicBezTo>
                  <a:cubicBezTo>
                    <a:pt x="119" y="335"/>
                    <a:pt x="137" y="335"/>
                    <a:pt x="154" y="341"/>
                  </a:cubicBezTo>
                  <a:cubicBezTo>
                    <a:pt x="172" y="346"/>
                    <a:pt x="187" y="357"/>
                    <a:pt x="195" y="370"/>
                  </a:cubicBezTo>
                  <a:cubicBezTo>
                    <a:pt x="201" y="379"/>
                    <a:pt x="202" y="390"/>
                    <a:pt x="199" y="399"/>
                  </a:cubicBezTo>
                  <a:cubicBezTo>
                    <a:pt x="198" y="403"/>
                    <a:pt x="196" y="407"/>
                    <a:pt x="193" y="410"/>
                  </a:cubicBezTo>
                  <a:cubicBezTo>
                    <a:pt x="188" y="416"/>
                    <a:pt x="191" y="425"/>
                    <a:pt x="199" y="428"/>
                  </a:cubicBezTo>
                  <a:cubicBezTo>
                    <a:pt x="250" y="445"/>
                    <a:pt x="250" y="445"/>
                    <a:pt x="250" y="445"/>
                  </a:cubicBezTo>
                  <a:cubicBezTo>
                    <a:pt x="256" y="447"/>
                    <a:pt x="263" y="444"/>
                    <a:pt x="265" y="438"/>
                  </a:cubicBezTo>
                  <a:cubicBezTo>
                    <a:pt x="298" y="352"/>
                    <a:pt x="377" y="288"/>
                    <a:pt x="472" y="277"/>
                  </a:cubicBezTo>
                  <a:cubicBezTo>
                    <a:pt x="478" y="277"/>
                    <a:pt x="482" y="272"/>
                    <a:pt x="482" y="266"/>
                  </a:cubicBezTo>
                  <a:cubicBezTo>
                    <a:pt x="482" y="165"/>
                    <a:pt x="482" y="165"/>
                    <a:pt x="482" y="165"/>
                  </a:cubicBezTo>
                  <a:cubicBezTo>
                    <a:pt x="483" y="162"/>
                    <a:pt x="486" y="159"/>
                    <a:pt x="489" y="159"/>
                  </a:cubicBezTo>
                  <a:cubicBezTo>
                    <a:pt x="496" y="158"/>
                    <a:pt x="502" y="159"/>
                    <a:pt x="507" y="165"/>
                  </a:cubicBezTo>
                  <a:cubicBezTo>
                    <a:pt x="509" y="168"/>
                    <a:pt x="511" y="172"/>
                    <a:pt x="513" y="176"/>
                  </a:cubicBezTo>
                  <a:cubicBezTo>
                    <a:pt x="520" y="186"/>
                    <a:pt x="533" y="187"/>
                    <a:pt x="541" y="178"/>
                  </a:cubicBezTo>
                  <a:cubicBezTo>
                    <a:pt x="549" y="168"/>
                    <a:pt x="553" y="154"/>
                    <a:pt x="552" y="141"/>
                  </a:cubicBezTo>
                  <a:cubicBezTo>
                    <a:pt x="553" y="128"/>
                    <a:pt x="549" y="115"/>
                    <a:pt x="541" y="105"/>
                  </a:cubicBezTo>
                  <a:cubicBezTo>
                    <a:pt x="533" y="95"/>
                    <a:pt x="520" y="96"/>
                    <a:pt x="513" y="107"/>
                  </a:cubicBezTo>
                  <a:cubicBezTo>
                    <a:pt x="511" y="111"/>
                    <a:pt x="509" y="114"/>
                    <a:pt x="507" y="118"/>
                  </a:cubicBezTo>
                  <a:cubicBezTo>
                    <a:pt x="502" y="124"/>
                    <a:pt x="496" y="124"/>
                    <a:pt x="489" y="124"/>
                  </a:cubicBezTo>
                  <a:cubicBezTo>
                    <a:pt x="486" y="124"/>
                    <a:pt x="483" y="121"/>
                    <a:pt x="482" y="118"/>
                  </a:cubicBezTo>
                  <a:cubicBezTo>
                    <a:pt x="482" y="12"/>
                    <a:pt x="482" y="12"/>
                    <a:pt x="482" y="12"/>
                  </a:cubicBezTo>
                  <a:cubicBezTo>
                    <a:pt x="482" y="5"/>
                    <a:pt x="477" y="0"/>
                    <a:pt x="470" y="0"/>
                  </a:cubicBezTo>
                  <a:cubicBezTo>
                    <a:pt x="253" y="12"/>
                    <a:pt x="71" y="155"/>
                    <a:pt x="2" y="352"/>
                  </a:cubicBezTo>
                  <a:cubicBezTo>
                    <a:pt x="0" y="358"/>
                    <a:pt x="3" y="364"/>
                    <a:pt x="9" y="366"/>
                  </a:cubicBezTo>
                  <a:cubicBezTo>
                    <a:pt x="68" y="385"/>
                    <a:pt x="68" y="385"/>
                    <a:pt x="68" y="385"/>
                  </a:cubicBezTo>
                  <a:cubicBezTo>
                    <a:pt x="75" y="388"/>
                    <a:pt x="83" y="382"/>
                    <a:pt x="82" y="374"/>
                  </a:cubicBezTo>
                  <a:cubicBezTo>
                    <a:pt x="82" y="370"/>
                    <a:pt x="83" y="366"/>
                    <a:pt x="84" y="36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1" name="Google Shape;1401;p50"/>
            <p:cNvSpPr/>
            <p:nvPr/>
          </p:nvSpPr>
          <p:spPr>
            <a:xfrm>
              <a:off x="8277575" y="2932985"/>
              <a:ext cx="247414" cy="390661"/>
            </a:xfrm>
            <a:custGeom>
              <a:avLst/>
              <a:gdLst/>
              <a:ahLst/>
              <a:cxnLst/>
              <a:rect l="l" t="t" r="r" b="b"/>
              <a:pathLst>
                <a:path w="363" h="573" extrusionOk="0">
                  <a:moveTo>
                    <a:pt x="268" y="20"/>
                  </a:moveTo>
                  <a:cubicBezTo>
                    <a:pt x="261" y="23"/>
                    <a:pt x="258" y="32"/>
                    <a:pt x="263" y="38"/>
                  </a:cubicBezTo>
                  <a:cubicBezTo>
                    <a:pt x="266" y="42"/>
                    <a:pt x="268" y="45"/>
                    <a:pt x="269" y="49"/>
                  </a:cubicBezTo>
                  <a:cubicBezTo>
                    <a:pt x="272" y="59"/>
                    <a:pt x="270" y="70"/>
                    <a:pt x="265" y="79"/>
                  </a:cubicBezTo>
                  <a:cubicBezTo>
                    <a:pt x="256" y="92"/>
                    <a:pt x="242" y="102"/>
                    <a:pt x="224" y="107"/>
                  </a:cubicBezTo>
                  <a:cubicBezTo>
                    <a:pt x="207" y="113"/>
                    <a:pt x="189" y="114"/>
                    <a:pt x="174" y="108"/>
                  </a:cubicBezTo>
                  <a:cubicBezTo>
                    <a:pt x="165" y="104"/>
                    <a:pt x="157" y="96"/>
                    <a:pt x="154" y="86"/>
                  </a:cubicBezTo>
                  <a:cubicBezTo>
                    <a:pt x="153" y="83"/>
                    <a:pt x="152" y="79"/>
                    <a:pt x="152" y="75"/>
                  </a:cubicBezTo>
                  <a:cubicBezTo>
                    <a:pt x="152" y="67"/>
                    <a:pt x="145" y="60"/>
                    <a:pt x="137" y="63"/>
                  </a:cubicBezTo>
                  <a:cubicBezTo>
                    <a:pt x="85" y="80"/>
                    <a:pt x="85" y="80"/>
                    <a:pt x="85" y="80"/>
                  </a:cubicBezTo>
                  <a:cubicBezTo>
                    <a:pt x="80" y="82"/>
                    <a:pt x="76" y="88"/>
                    <a:pt x="78" y="94"/>
                  </a:cubicBezTo>
                  <a:cubicBezTo>
                    <a:pt x="84" y="115"/>
                    <a:pt x="87" y="137"/>
                    <a:pt x="87" y="160"/>
                  </a:cubicBezTo>
                  <a:cubicBezTo>
                    <a:pt x="87" y="233"/>
                    <a:pt x="55" y="299"/>
                    <a:pt x="5" y="345"/>
                  </a:cubicBezTo>
                  <a:cubicBezTo>
                    <a:pt x="0" y="349"/>
                    <a:pt x="0" y="356"/>
                    <a:pt x="3" y="361"/>
                  </a:cubicBezTo>
                  <a:cubicBezTo>
                    <a:pt x="63" y="443"/>
                    <a:pt x="63" y="443"/>
                    <a:pt x="63" y="443"/>
                  </a:cubicBezTo>
                  <a:cubicBezTo>
                    <a:pt x="63" y="446"/>
                    <a:pt x="63" y="449"/>
                    <a:pt x="61" y="452"/>
                  </a:cubicBezTo>
                  <a:cubicBezTo>
                    <a:pt x="55" y="456"/>
                    <a:pt x="50" y="459"/>
                    <a:pt x="43" y="457"/>
                  </a:cubicBezTo>
                  <a:cubicBezTo>
                    <a:pt x="39" y="456"/>
                    <a:pt x="35" y="453"/>
                    <a:pt x="32" y="452"/>
                  </a:cubicBezTo>
                  <a:cubicBezTo>
                    <a:pt x="20" y="447"/>
                    <a:pt x="8" y="454"/>
                    <a:pt x="7" y="467"/>
                  </a:cubicBezTo>
                  <a:cubicBezTo>
                    <a:pt x="6" y="479"/>
                    <a:pt x="12" y="493"/>
                    <a:pt x="20" y="503"/>
                  </a:cubicBezTo>
                  <a:cubicBezTo>
                    <a:pt x="27" y="513"/>
                    <a:pt x="38" y="523"/>
                    <a:pt x="50" y="526"/>
                  </a:cubicBezTo>
                  <a:cubicBezTo>
                    <a:pt x="62" y="529"/>
                    <a:pt x="73" y="520"/>
                    <a:pt x="72" y="507"/>
                  </a:cubicBezTo>
                  <a:cubicBezTo>
                    <a:pt x="72" y="503"/>
                    <a:pt x="71" y="499"/>
                    <a:pt x="70" y="495"/>
                  </a:cubicBezTo>
                  <a:cubicBezTo>
                    <a:pt x="70" y="487"/>
                    <a:pt x="75" y="484"/>
                    <a:pt x="81" y="480"/>
                  </a:cubicBezTo>
                  <a:cubicBezTo>
                    <a:pt x="84" y="478"/>
                    <a:pt x="88" y="479"/>
                    <a:pt x="90" y="481"/>
                  </a:cubicBezTo>
                  <a:cubicBezTo>
                    <a:pt x="153" y="566"/>
                    <a:pt x="153" y="566"/>
                    <a:pt x="153" y="566"/>
                  </a:cubicBezTo>
                  <a:cubicBezTo>
                    <a:pt x="156" y="572"/>
                    <a:pt x="164" y="573"/>
                    <a:pt x="169" y="569"/>
                  </a:cubicBezTo>
                  <a:cubicBezTo>
                    <a:pt x="287" y="472"/>
                    <a:pt x="363" y="324"/>
                    <a:pt x="363" y="160"/>
                  </a:cubicBezTo>
                  <a:cubicBezTo>
                    <a:pt x="363" y="107"/>
                    <a:pt x="355" y="57"/>
                    <a:pt x="341" y="9"/>
                  </a:cubicBezTo>
                  <a:cubicBezTo>
                    <a:pt x="339" y="3"/>
                    <a:pt x="333" y="0"/>
                    <a:pt x="327" y="1"/>
                  </a:cubicBezTo>
                  <a:lnTo>
                    <a:pt x="268" y="2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2" name="Google Shape;1402;p50"/>
            <p:cNvSpPr/>
            <p:nvPr/>
          </p:nvSpPr>
          <p:spPr>
            <a:xfrm>
              <a:off x="8166284" y="2682313"/>
              <a:ext cx="336357" cy="315595"/>
            </a:xfrm>
            <a:custGeom>
              <a:avLst/>
              <a:gdLst/>
              <a:ahLst/>
              <a:cxnLst/>
              <a:rect l="l" t="t" r="r" b="b"/>
              <a:pathLst>
                <a:path w="493" h="463" extrusionOk="0">
                  <a:moveTo>
                    <a:pt x="27" y="81"/>
                  </a:moveTo>
                  <a:cubicBezTo>
                    <a:pt x="37" y="81"/>
                    <a:pt x="47" y="86"/>
                    <a:pt x="54" y="94"/>
                  </a:cubicBezTo>
                  <a:cubicBezTo>
                    <a:pt x="64" y="106"/>
                    <a:pt x="69" y="123"/>
                    <a:pt x="69" y="141"/>
                  </a:cubicBezTo>
                  <a:cubicBezTo>
                    <a:pt x="69" y="160"/>
                    <a:pt x="64" y="177"/>
                    <a:pt x="54" y="189"/>
                  </a:cubicBezTo>
                  <a:cubicBezTo>
                    <a:pt x="47" y="197"/>
                    <a:pt x="37" y="202"/>
                    <a:pt x="27" y="202"/>
                  </a:cubicBezTo>
                  <a:cubicBezTo>
                    <a:pt x="23" y="202"/>
                    <a:pt x="19" y="201"/>
                    <a:pt x="15" y="200"/>
                  </a:cubicBezTo>
                  <a:cubicBezTo>
                    <a:pt x="8" y="197"/>
                    <a:pt x="0" y="202"/>
                    <a:pt x="0" y="210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71"/>
                    <a:pt x="5" y="276"/>
                    <a:pt x="11" y="276"/>
                  </a:cubicBezTo>
                  <a:cubicBezTo>
                    <a:pt x="107" y="281"/>
                    <a:pt x="189" y="340"/>
                    <a:pt x="227" y="423"/>
                  </a:cubicBezTo>
                  <a:cubicBezTo>
                    <a:pt x="230" y="429"/>
                    <a:pt x="236" y="432"/>
                    <a:pt x="241" y="430"/>
                  </a:cubicBezTo>
                  <a:cubicBezTo>
                    <a:pt x="338" y="398"/>
                    <a:pt x="338" y="398"/>
                    <a:pt x="338" y="398"/>
                  </a:cubicBezTo>
                  <a:cubicBezTo>
                    <a:pt x="341" y="399"/>
                    <a:pt x="344" y="400"/>
                    <a:pt x="346" y="403"/>
                  </a:cubicBezTo>
                  <a:cubicBezTo>
                    <a:pt x="348" y="410"/>
                    <a:pt x="350" y="416"/>
                    <a:pt x="345" y="422"/>
                  </a:cubicBezTo>
                  <a:cubicBezTo>
                    <a:pt x="343" y="425"/>
                    <a:pt x="339" y="428"/>
                    <a:pt x="337" y="431"/>
                  </a:cubicBezTo>
                  <a:cubicBezTo>
                    <a:pt x="329" y="441"/>
                    <a:pt x="332" y="454"/>
                    <a:pt x="344" y="459"/>
                  </a:cubicBezTo>
                  <a:cubicBezTo>
                    <a:pt x="355" y="463"/>
                    <a:pt x="369" y="462"/>
                    <a:pt x="382" y="458"/>
                  </a:cubicBezTo>
                  <a:cubicBezTo>
                    <a:pt x="394" y="454"/>
                    <a:pt x="406" y="447"/>
                    <a:pt x="413" y="436"/>
                  </a:cubicBezTo>
                  <a:cubicBezTo>
                    <a:pt x="420" y="426"/>
                    <a:pt x="414" y="413"/>
                    <a:pt x="402" y="410"/>
                  </a:cubicBezTo>
                  <a:cubicBezTo>
                    <a:pt x="398" y="409"/>
                    <a:pt x="394" y="408"/>
                    <a:pt x="390" y="407"/>
                  </a:cubicBezTo>
                  <a:cubicBezTo>
                    <a:pt x="383" y="405"/>
                    <a:pt x="380" y="399"/>
                    <a:pt x="379" y="393"/>
                  </a:cubicBezTo>
                  <a:cubicBezTo>
                    <a:pt x="378" y="389"/>
                    <a:pt x="380" y="386"/>
                    <a:pt x="382" y="384"/>
                  </a:cubicBezTo>
                  <a:cubicBezTo>
                    <a:pt x="483" y="351"/>
                    <a:pt x="483" y="351"/>
                    <a:pt x="483" y="351"/>
                  </a:cubicBezTo>
                  <a:cubicBezTo>
                    <a:pt x="489" y="349"/>
                    <a:pt x="493" y="342"/>
                    <a:pt x="490" y="336"/>
                  </a:cubicBezTo>
                  <a:cubicBezTo>
                    <a:pt x="415" y="143"/>
                    <a:pt x="230" y="5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80"/>
                    <a:pt x="8" y="86"/>
                    <a:pt x="15" y="83"/>
                  </a:cubicBezTo>
                  <a:cubicBezTo>
                    <a:pt x="19" y="82"/>
                    <a:pt x="23" y="81"/>
                    <a:pt x="27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3" name="Google Shape;1403;p50"/>
            <p:cNvSpPr/>
            <p:nvPr/>
          </p:nvSpPr>
          <p:spPr>
            <a:xfrm>
              <a:off x="7965147" y="3183207"/>
              <a:ext cx="408594" cy="218887"/>
            </a:xfrm>
            <a:custGeom>
              <a:avLst/>
              <a:gdLst/>
              <a:ahLst/>
              <a:cxnLst/>
              <a:rect l="l" t="t" r="r" b="b"/>
              <a:pathLst>
                <a:path w="599" h="321" extrusionOk="0">
                  <a:moveTo>
                    <a:pt x="532" y="171"/>
                  </a:moveTo>
                  <a:cubicBezTo>
                    <a:pt x="524" y="177"/>
                    <a:pt x="513" y="179"/>
                    <a:pt x="503" y="176"/>
                  </a:cubicBezTo>
                  <a:cubicBezTo>
                    <a:pt x="488" y="172"/>
                    <a:pt x="474" y="162"/>
                    <a:pt x="463" y="147"/>
                  </a:cubicBezTo>
                  <a:cubicBezTo>
                    <a:pt x="452" y="132"/>
                    <a:pt x="446" y="115"/>
                    <a:pt x="447" y="99"/>
                  </a:cubicBezTo>
                  <a:cubicBezTo>
                    <a:pt x="448" y="89"/>
                    <a:pt x="453" y="79"/>
                    <a:pt x="461" y="73"/>
                  </a:cubicBezTo>
                  <a:cubicBezTo>
                    <a:pt x="464" y="71"/>
                    <a:pt x="468" y="69"/>
                    <a:pt x="472" y="68"/>
                  </a:cubicBezTo>
                  <a:cubicBezTo>
                    <a:pt x="479" y="66"/>
                    <a:pt x="483" y="57"/>
                    <a:pt x="478" y="50"/>
                  </a:cubicBezTo>
                  <a:cubicBezTo>
                    <a:pt x="446" y="6"/>
                    <a:pt x="446" y="6"/>
                    <a:pt x="446" y="6"/>
                  </a:cubicBezTo>
                  <a:cubicBezTo>
                    <a:pt x="442" y="1"/>
                    <a:pt x="436" y="0"/>
                    <a:pt x="431" y="3"/>
                  </a:cubicBezTo>
                  <a:cubicBezTo>
                    <a:pt x="391" y="29"/>
                    <a:pt x="344" y="44"/>
                    <a:pt x="293" y="44"/>
                  </a:cubicBezTo>
                  <a:cubicBezTo>
                    <a:pt x="248" y="44"/>
                    <a:pt x="205" y="32"/>
                    <a:pt x="168" y="11"/>
                  </a:cubicBezTo>
                  <a:cubicBezTo>
                    <a:pt x="163" y="8"/>
                    <a:pt x="157" y="10"/>
                    <a:pt x="154" y="15"/>
                  </a:cubicBezTo>
                  <a:cubicBezTo>
                    <a:pt x="94" y="97"/>
                    <a:pt x="94" y="97"/>
                    <a:pt x="94" y="97"/>
                  </a:cubicBezTo>
                  <a:cubicBezTo>
                    <a:pt x="91" y="98"/>
                    <a:pt x="88" y="99"/>
                    <a:pt x="85" y="97"/>
                  </a:cubicBezTo>
                  <a:cubicBezTo>
                    <a:pt x="79" y="93"/>
                    <a:pt x="74" y="90"/>
                    <a:pt x="74" y="82"/>
                  </a:cubicBezTo>
                  <a:cubicBezTo>
                    <a:pt x="74" y="78"/>
                    <a:pt x="75" y="74"/>
                    <a:pt x="76" y="70"/>
                  </a:cubicBezTo>
                  <a:cubicBezTo>
                    <a:pt x="77" y="57"/>
                    <a:pt x="66" y="48"/>
                    <a:pt x="54" y="51"/>
                  </a:cubicBezTo>
                  <a:cubicBezTo>
                    <a:pt x="42" y="54"/>
                    <a:pt x="31" y="64"/>
                    <a:pt x="24" y="74"/>
                  </a:cubicBezTo>
                  <a:cubicBezTo>
                    <a:pt x="16" y="85"/>
                    <a:pt x="10" y="98"/>
                    <a:pt x="11" y="110"/>
                  </a:cubicBezTo>
                  <a:cubicBezTo>
                    <a:pt x="12" y="123"/>
                    <a:pt x="24" y="130"/>
                    <a:pt x="35" y="125"/>
                  </a:cubicBezTo>
                  <a:cubicBezTo>
                    <a:pt x="39" y="124"/>
                    <a:pt x="43" y="121"/>
                    <a:pt x="47" y="120"/>
                  </a:cubicBezTo>
                  <a:cubicBezTo>
                    <a:pt x="54" y="118"/>
                    <a:pt x="59" y="121"/>
                    <a:pt x="64" y="125"/>
                  </a:cubicBezTo>
                  <a:cubicBezTo>
                    <a:pt x="67" y="128"/>
                    <a:pt x="67" y="131"/>
                    <a:pt x="67" y="135"/>
                  </a:cubicBezTo>
                  <a:cubicBezTo>
                    <a:pt x="4" y="220"/>
                    <a:pt x="4" y="220"/>
                    <a:pt x="4" y="220"/>
                  </a:cubicBezTo>
                  <a:cubicBezTo>
                    <a:pt x="0" y="226"/>
                    <a:pt x="2" y="233"/>
                    <a:pt x="7" y="237"/>
                  </a:cubicBezTo>
                  <a:cubicBezTo>
                    <a:pt x="90" y="290"/>
                    <a:pt x="188" y="321"/>
                    <a:pt x="293" y="321"/>
                  </a:cubicBezTo>
                  <a:cubicBezTo>
                    <a:pt x="404" y="321"/>
                    <a:pt x="507" y="286"/>
                    <a:pt x="593" y="227"/>
                  </a:cubicBezTo>
                  <a:cubicBezTo>
                    <a:pt x="598" y="224"/>
                    <a:pt x="599" y="216"/>
                    <a:pt x="595" y="211"/>
                  </a:cubicBezTo>
                  <a:cubicBezTo>
                    <a:pt x="559" y="162"/>
                    <a:pt x="559" y="162"/>
                    <a:pt x="559" y="162"/>
                  </a:cubicBezTo>
                  <a:cubicBezTo>
                    <a:pt x="555" y="155"/>
                    <a:pt x="545" y="156"/>
                    <a:pt x="541" y="162"/>
                  </a:cubicBezTo>
                  <a:cubicBezTo>
                    <a:pt x="538" y="166"/>
                    <a:pt x="535" y="169"/>
                    <a:pt x="532" y="17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04" name="Google Shape;1404;p50"/>
          <p:cNvGrpSpPr/>
          <p:nvPr/>
        </p:nvGrpSpPr>
        <p:grpSpPr>
          <a:xfrm>
            <a:off x="6265657" y="1397725"/>
            <a:ext cx="446293" cy="446006"/>
            <a:chOff x="8841135" y="2681940"/>
            <a:chExt cx="720990" cy="720527"/>
          </a:xfrm>
        </p:grpSpPr>
        <p:sp>
          <p:nvSpPr>
            <p:cNvPr id="1405" name="Google Shape;1405;p50"/>
            <p:cNvSpPr/>
            <p:nvPr/>
          </p:nvSpPr>
          <p:spPr>
            <a:xfrm>
              <a:off x="8841135" y="2874744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31" y="453"/>
                  </a:moveTo>
                  <a:cubicBezTo>
                    <a:pt x="126" y="444"/>
                    <a:pt x="125" y="433"/>
                    <a:pt x="128" y="423"/>
                  </a:cubicBezTo>
                  <a:cubicBezTo>
                    <a:pt x="134" y="408"/>
                    <a:pt x="146" y="395"/>
                    <a:pt x="162" y="385"/>
                  </a:cubicBezTo>
                  <a:cubicBezTo>
                    <a:pt x="178" y="375"/>
                    <a:pt x="195" y="371"/>
                    <a:pt x="211" y="374"/>
                  </a:cubicBezTo>
                  <a:cubicBezTo>
                    <a:pt x="222" y="375"/>
                    <a:pt x="231" y="382"/>
                    <a:pt x="236" y="390"/>
                  </a:cubicBezTo>
                  <a:cubicBezTo>
                    <a:pt x="238" y="394"/>
                    <a:pt x="240" y="399"/>
                    <a:pt x="240" y="403"/>
                  </a:cubicBezTo>
                  <a:cubicBezTo>
                    <a:pt x="241" y="410"/>
                    <a:pt x="249" y="415"/>
                    <a:pt x="256" y="411"/>
                  </a:cubicBezTo>
                  <a:cubicBezTo>
                    <a:pt x="306" y="381"/>
                    <a:pt x="306" y="381"/>
                    <a:pt x="306" y="381"/>
                  </a:cubicBezTo>
                  <a:cubicBezTo>
                    <a:pt x="311" y="378"/>
                    <a:pt x="312" y="372"/>
                    <a:pt x="310" y="367"/>
                  </a:cubicBezTo>
                  <a:cubicBezTo>
                    <a:pt x="291" y="333"/>
                    <a:pt x="280" y="293"/>
                    <a:pt x="280" y="251"/>
                  </a:cubicBezTo>
                  <a:cubicBezTo>
                    <a:pt x="279" y="214"/>
                    <a:pt x="287" y="179"/>
                    <a:pt x="300" y="148"/>
                  </a:cubicBezTo>
                  <a:cubicBezTo>
                    <a:pt x="302" y="143"/>
                    <a:pt x="301" y="137"/>
                    <a:pt x="296" y="135"/>
                  </a:cubicBezTo>
                  <a:cubicBezTo>
                    <a:pt x="208" y="85"/>
                    <a:pt x="208" y="85"/>
                    <a:pt x="208" y="85"/>
                  </a:cubicBezTo>
                  <a:cubicBezTo>
                    <a:pt x="206" y="84"/>
                    <a:pt x="204" y="82"/>
                    <a:pt x="204" y="80"/>
                  </a:cubicBezTo>
                  <a:cubicBezTo>
                    <a:pt x="203" y="78"/>
                    <a:pt x="203" y="76"/>
                    <a:pt x="204" y="75"/>
                  </a:cubicBezTo>
                  <a:cubicBezTo>
                    <a:pt x="207" y="69"/>
                    <a:pt x="210" y="63"/>
                    <a:pt x="218" y="62"/>
                  </a:cubicBezTo>
                  <a:cubicBezTo>
                    <a:pt x="222" y="62"/>
                    <a:pt x="226" y="62"/>
                    <a:pt x="230" y="62"/>
                  </a:cubicBezTo>
                  <a:cubicBezTo>
                    <a:pt x="243" y="62"/>
                    <a:pt x="251" y="50"/>
                    <a:pt x="246" y="38"/>
                  </a:cubicBezTo>
                  <a:cubicBezTo>
                    <a:pt x="242" y="26"/>
                    <a:pt x="231" y="17"/>
                    <a:pt x="220" y="11"/>
                  </a:cubicBezTo>
                  <a:cubicBezTo>
                    <a:pt x="209" y="4"/>
                    <a:pt x="195" y="0"/>
                    <a:pt x="182" y="2"/>
                  </a:cubicBezTo>
                  <a:cubicBezTo>
                    <a:pt x="170" y="4"/>
                    <a:pt x="164" y="17"/>
                    <a:pt x="170" y="28"/>
                  </a:cubicBezTo>
                  <a:cubicBezTo>
                    <a:pt x="172" y="32"/>
                    <a:pt x="175" y="35"/>
                    <a:pt x="177" y="39"/>
                  </a:cubicBezTo>
                  <a:cubicBezTo>
                    <a:pt x="180" y="46"/>
                    <a:pt x="177" y="52"/>
                    <a:pt x="173" y="57"/>
                  </a:cubicBezTo>
                  <a:cubicBezTo>
                    <a:pt x="172" y="59"/>
                    <a:pt x="171" y="60"/>
                    <a:pt x="169" y="60"/>
                  </a:cubicBezTo>
                  <a:cubicBezTo>
                    <a:pt x="167" y="61"/>
                    <a:pt x="164" y="61"/>
                    <a:pt x="162" y="59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65" y="5"/>
                    <a:pt x="58" y="7"/>
                    <a:pt x="56" y="12"/>
                  </a:cubicBezTo>
                  <a:cubicBezTo>
                    <a:pt x="20" y="85"/>
                    <a:pt x="0" y="167"/>
                    <a:pt x="1" y="254"/>
                  </a:cubicBezTo>
                  <a:cubicBezTo>
                    <a:pt x="2" y="347"/>
                    <a:pt x="26" y="434"/>
                    <a:pt x="69" y="509"/>
                  </a:cubicBezTo>
                  <a:cubicBezTo>
                    <a:pt x="72" y="514"/>
                    <a:pt x="78" y="516"/>
                    <a:pt x="83" y="513"/>
                  </a:cubicBezTo>
                  <a:cubicBezTo>
                    <a:pt x="139" y="480"/>
                    <a:pt x="139" y="480"/>
                    <a:pt x="139" y="480"/>
                  </a:cubicBezTo>
                  <a:cubicBezTo>
                    <a:pt x="146" y="476"/>
                    <a:pt x="146" y="467"/>
                    <a:pt x="140" y="463"/>
                  </a:cubicBezTo>
                  <a:cubicBezTo>
                    <a:pt x="136" y="460"/>
                    <a:pt x="133" y="457"/>
                    <a:pt x="131" y="45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6" name="Google Shape;1406;p50"/>
            <p:cNvSpPr/>
            <p:nvPr/>
          </p:nvSpPr>
          <p:spPr>
            <a:xfrm>
              <a:off x="8899694" y="3138374"/>
              <a:ext cx="304599" cy="264093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423" y="309"/>
                  </a:moveTo>
                  <a:cubicBezTo>
                    <a:pt x="413" y="309"/>
                    <a:pt x="403" y="305"/>
                    <a:pt x="396" y="297"/>
                  </a:cubicBezTo>
                  <a:cubicBezTo>
                    <a:pt x="385" y="285"/>
                    <a:pt x="380" y="268"/>
                    <a:pt x="380" y="249"/>
                  </a:cubicBezTo>
                  <a:cubicBezTo>
                    <a:pt x="379" y="230"/>
                    <a:pt x="385" y="213"/>
                    <a:pt x="394" y="201"/>
                  </a:cubicBezTo>
                  <a:cubicBezTo>
                    <a:pt x="401" y="192"/>
                    <a:pt x="411" y="187"/>
                    <a:pt x="421" y="187"/>
                  </a:cubicBezTo>
                  <a:cubicBezTo>
                    <a:pt x="426" y="187"/>
                    <a:pt x="431" y="188"/>
                    <a:pt x="435" y="190"/>
                  </a:cubicBezTo>
                  <a:cubicBezTo>
                    <a:pt x="442" y="193"/>
                    <a:pt x="449" y="188"/>
                    <a:pt x="449" y="180"/>
                  </a:cubicBezTo>
                  <a:cubicBezTo>
                    <a:pt x="448" y="122"/>
                    <a:pt x="448" y="122"/>
                    <a:pt x="448" y="122"/>
                  </a:cubicBezTo>
                  <a:cubicBezTo>
                    <a:pt x="448" y="117"/>
                    <a:pt x="444" y="112"/>
                    <a:pt x="438" y="112"/>
                  </a:cubicBezTo>
                  <a:cubicBezTo>
                    <a:pt x="359" y="109"/>
                    <a:pt x="288" y="70"/>
                    <a:pt x="243" y="10"/>
                  </a:cubicBezTo>
                  <a:cubicBezTo>
                    <a:pt x="240" y="6"/>
                    <a:pt x="234" y="5"/>
                    <a:pt x="230" y="7"/>
                  </a:cubicBezTo>
                  <a:cubicBezTo>
                    <a:pt x="143" y="59"/>
                    <a:pt x="143" y="59"/>
                    <a:pt x="143" y="59"/>
                  </a:cubicBezTo>
                  <a:cubicBezTo>
                    <a:pt x="141" y="60"/>
                    <a:pt x="139" y="61"/>
                    <a:pt x="136" y="60"/>
                  </a:cubicBezTo>
                  <a:cubicBezTo>
                    <a:pt x="134" y="59"/>
                    <a:pt x="133" y="59"/>
                    <a:pt x="132" y="57"/>
                  </a:cubicBezTo>
                  <a:cubicBezTo>
                    <a:pt x="128" y="51"/>
                    <a:pt x="125" y="46"/>
                    <a:pt x="128" y="39"/>
                  </a:cubicBezTo>
                  <a:cubicBezTo>
                    <a:pt x="130" y="35"/>
                    <a:pt x="133" y="32"/>
                    <a:pt x="135" y="28"/>
                  </a:cubicBezTo>
                  <a:cubicBezTo>
                    <a:pt x="140" y="17"/>
                    <a:pt x="134" y="4"/>
                    <a:pt x="122" y="2"/>
                  </a:cubicBezTo>
                  <a:cubicBezTo>
                    <a:pt x="109" y="0"/>
                    <a:pt x="95" y="4"/>
                    <a:pt x="84" y="11"/>
                  </a:cubicBezTo>
                  <a:cubicBezTo>
                    <a:pt x="73" y="18"/>
                    <a:pt x="63" y="27"/>
                    <a:pt x="58" y="39"/>
                  </a:cubicBezTo>
                  <a:cubicBezTo>
                    <a:pt x="54" y="52"/>
                    <a:pt x="62" y="63"/>
                    <a:pt x="75" y="63"/>
                  </a:cubicBezTo>
                  <a:cubicBezTo>
                    <a:pt x="79" y="63"/>
                    <a:pt x="83" y="63"/>
                    <a:pt x="88" y="63"/>
                  </a:cubicBezTo>
                  <a:cubicBezTo>
                    <a:pt x="95" y="64"/>
                    <a:pt x="98" y="69"/>
                    <a:pt x="102" y="75"/>
                  </a:cubicBezTo>
                  <a:cubicBezTo>
                    <a:pt x="103" y="77"/>
                    <a:pt x="103" y="78"/>
                    <a:pt x="102" y="80"/>
                  </a:cubicBezTo>
                  <a:cubicBezTo>
                    <a:pt x="102" y="82"/>
                    <a:pt x="100" y="84"/>
                    <a:pt x="98" y="86"/>
                  </a:cubicBezTo>
                  <a:cubicBezTo>
                    <a:pt x="7" y="140"/>
                    <a:pt x="7" y="140"/>
                    <a:pt x="7" y="140"/>
                  </a:cubicBezTo>
                  <a:cubicBezTo>
                    <a:pt x="2" y="143"/>
                    <a:pt x="0" y="149"/>
                    <a:pt x="4" y="154"/>
                  </a:cubicBezTo>
                  <a:cubicBezTo>
                    <a:pt x="98" y="296"/>
                    <a:pt x="259" y="389"/>
                    <a:pt x="441" y="391"/>
                  </a:cubicBezTo>
                  <a:cubicBezTo>
                    <a:pt x="447" y="391"/>
                    <a:pt x="451" y="387"/>
                    <a:pt x="451" y="381"/>
                  </a:cubicBezTo>
                  <a:cubicBezTo>
                    <a:pt x="450" y="316"/>
                    <a:pt x="450" y="316"/>
                    <a:pt x="450" y="316"/>
                  </a:cubicBezTo>
                  <a:cubicBezTo>
                    <a:pt x="450" y="308"/>
                    <a:pt x="443" y="304"/>
                    <a:pt x="436" y="307"/>
                  </a:cubicBezTo>
                  <a:cubicBezTo>
                    <a:pt x="432" y="308"/>
                    <a:pt x="427" y="309"/>
                    <a:pt x="423" y="30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7" name="Google Shape;1407;p50"/>
            <p:cNvSpPr/>
            <p:nvPr/>
          </p:nvSpPr>
          <p:spPr>
            <a:xfrm>
              <a:off x="8889742" y="2681940"/>
              <a:ext cx="344871" cy="273814"/>
            </a:xfrm>
            <a:custGeom>
              <a:avLst/>
              <a:gdLst/>
              <a:ahLst/>
              <a:cxnLst/>
              <a:rect l="l" t="t" r="r" b="b"/>
              <a:pathLst>
                <a:path w="511" h="405" extrusionOk="0">
                  <a:moveTo>
                    <a:pt x="83" y="286"/>
                  </a:moveTo>
                  <a:cubicBezTo>
                    <a:pt x="88" y="277"/>
                    <a:pt x="97" y="271"/>
                    <a:pt x="108" y="269"/>
                  </a:cubicBezTo>
                  <a:cubicBezTo>
                    <a:pt x="123" y="266"/>
                    <a:pt x="141" y="270"/>
                    <a:pt x="157" y="279"/>
                  </a:cubicBezTo>
                  <a:cubicBezTo>
                    <a:pt x="174" y="288"/>
                    <a:pt x="186" y="301"/>
                    <a:pt x="191" y="316"/>
                  </a:cubicBezTo>
                  <a:cubicBezTo>
                    <a:pt x="195" y="326"/>
                    <a:pt x="195" y="337"/>
                    <a:pt x="189" y="346"/>
                  </a:cubicBezTo>
                  <a:cubicBezTo>
                    <a:pt x="187" y="350"/>
                    <a:pt x="184" y="354"/>
                    <a:pt x="181" y="356"/>
                  </a:cubicBezTo>
                  <a:cubicBezTo>
                    <a:pt x="175" y="361"/>
                    <a:pt x="175" y="370"/>
                    <a:pt x="182" y="373"/>
                  </a:cubicBezTo>
                  <a:cubicBezTo>
                    <a:pt x="233" y="402"/>
                    <a:pt x="233" y="402"/>
                    <a:pt x="233" y="402"/>
                  </a:cubicBezTo>
                  <a:cubicBezTo>
                    <a:pt x="237" y="405"/>
                    <a:pt x="243" y="403"/>
                    <a:pt x="246" y="398"/>
                  </a:cubicBezTo>
                  <a:cubicBezTo>
                    <a:pt x="286" y="335"/>
                    <a:pt x="353" y="290"/>
                    <a:pt x="432" y="280"/>
                  </a:cubicBezTo>
                  <a:cubicBezTo>
                    <a:pt x="437" y="280"/>
                    <a:pt x="441" y="275"/>
                    <a:pt x="441" y="270"/>
                  </a:cubicBezTo>
                  <a:cubicBezTo>
                    <a:pt x="440" y="170"/>
                    <a:pt x="440" y="170"/>
                    <a:pt x="440" y="170"/>
                  </a:cubicBezTo>
                  <a:cubicBezTo>
                    <a:pt x="440" y="167"/>
                    <a:pt x="441" y="164"/>
                    <a:pt x="442" y="163"/>
                  </a:cubicBezTo>
                  <a:cubicBezTo>
                    <a:pt x="444" y="161"/>
                    <a:pt x="445" y="161"/>
                    <a:pt x="447" y="160"/>
                  </a:cubicBezTo>
                  <a:cubicBezTo>
                    <a:pt x="454" y="160"/>
                    <a:pt x="460" y="160"/>
                    <a:pt x="465" y="166"/>
                  </a:cubicBezTo>
                  <a:cubicBezTo>
                    <a:pt x="467" y="170"/>
                    <a:pt x="469" y="174"/>
                    <a:pt x="471" y="177"/>
                  </a:cubicBezTo>
                  <a:cubicBezTo>
                    <a:pt x="478" y="188"/>
                    <a:pt x="492" y="189"/>
                    <a:pt x="500" y="179"/>
                  </a:cubicBezTo>
                  <a:cubicBezTo>
                    <a:pt x="508" y="169"/>
                    <a:pt x="511" y="155"/>
                    <a:pt x="510" y="142"/>
                  </a:cubicBezTo>
                  <a:cubicBezTo>
                    <a:pt x="511" y="129"/>
                    <a:pt x="507" y="115"/>
                    <a:pt x="499" y="106"/>
                  </a:cubicBezTo>
                  <a:cubicBezTo>
                    <a:pt x="491" y="96"/>
                    <a:pt x="477" y="97"/>
                    <a:pt x="470" y="108"/>
                  </a:cubicBezTo>
                  <a:cubicBezTo>
                    <a:pt x="468" y="112"/>
                    <a:pt x="466" y="116"/>
                    <a:pt x="464" y="119"/>
                  </a:cubicBezTo>
                  <a:cubicBezTo>
                    <a:pt x="460" y="125"/>
                    <a:pt x="453" y="125"/>
                    <a:pt x="447" y="125"/>
                  </a:cubicBezTo>
                  <a:cubicBezTo>
                    <a:pt x="445" y="125"/>
                    <a:pt x="443" y="124"/>
                    <a:pt x="442" y="123"/>
                  </a:cubicBezTo>
                  <a:cubicBezTo>
                    <a:pt x="440" y="121"/>
                    <a:pt x="439" y="119"/>
                    <a:pt x="439" y="116"/>
                  </a:cubicBezTo>
                  <a:cubicBezTo>
                    <a:pt x="438" y="11"/>
                    <a:pt x="438" y="11"/>
                    <a:pt x="438" y="11"/>
                  </a:cubicBezTo>
                  <a:cubicBezTo>
                    <a:pt x="438" y="5"/>
                    <a:pt x="433" y="0"/>
                    <a:pt x="427" y="1"/>
                  </a:cubicBezTo>
                  <a:cubicBezTo>
                    <a:pt x="246" y="12"/>
                    <a:pt x="91" y="114"/>
                    <a:pt x="3" y="261"/>
                  </a:cubicBezTo>
                  <a:cubicBezTo>
                    <a:pt x="0" y="266"/>
                    <a:pt x="2" y="272"/>
                    <a:pt x="7" y="275"/>
                  </a:cubicBezTo>
                  <a:cubicBezTo>
                    <a:pt x="64" y="307"/>
                    <a:pt x="64" y="307"/>
                    <a:pt x="64" y="307"/>
                  </a:cubicBezTo>
                  <a:cubicBezTo>
                    <a:pt x="70" y="311"/>
                    <a:pt x="78" y="306"/>
                    <a:pt x="79" y="299"/>
                  </a:cubicBezTo>
                  <a:cubicBezTo>
                    <a:pt x="79" y="295"/>
                    <a:pt x="81" y="290"/>
                    <a:pt x="83" y="2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8" name="Google Shape;1408;p50"/>
            <p:cNvSpPr/>
            <p:nvPr/>
          </p:nvSpPr>
          <p:spPr>
            <a:xfrm>
              <a:off x="9198969" y="2681940"/>
              <a:ext cx="304599" cy="264325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28" y="81"/>
                  </a:moveTo>
                  <a:cubicBezTo>
                    <a:pt x="38" y="81"/>
                    <a:pt x="48" y="86"/>
                    <a:pt x="55" y="94"/>
                  </a:cubicBezTo>
                  <a:cubicBezTo>
                    <a:pt x="66" y="106"/>
                    <a:pt x="71" y="123"/>
                    <a:pt x="71" y="142"/>
                  </a:cubicBezTo>
                  <a:cubicBezTo>
                    <a:pt x="72" y="161"/>
                    <a:pt x="66" y="178"/>
                    <a:pt x="57" y="190"/>
                  </a:cubicBezTo>
                  <a:cubicBezTo>
                    <a:pt x="50" y="198"/>
                    <a:pt x="40" y="203"/>
                    <a:pt x="30" y="203"/>
                  </a:cubicBezTo>
                  <a:cubicBezTo>
                    <a:pt x="25" y="204"/>
                    <a:pt x="20" y="203"/>
                    <a:pt x="16" y="201"/>
                  </a:cubicBezTo>
                  <a:cubicBezTo>
                    <a:pt x="9" y="198"/>
                    <a:pt x="2" y="203"/>
                    <a:pt x="2" y="210"/>
                  </a:cubicBezTo>
                  <a:cubicBezTo>
                    <a:pt x="3" y="269"/>
                    <a:pt x="3" y="269"/>
                    <a:pt x="3" y="269"/>
                  </a:cubicBezTo>
                  <a:cubicBezTo>
                    <a:pt x="3" y="274"/>
                    <a:pt x="7" y="279"/>
                    <a:pt x="13" y="279"/>
                  </a:cubicBezTo>
                  <a:cubicBezTo>
                    <a:pt x="92" y="281"/>
                    <a:pt x="163" y="321"/>
                    <a:pt x="208" y="381"/>
                  </a:cubicBezTo>
                  <a:cubicBezTo>
                    <a:pt x="211" y="385"/>
                    <a:pt x="217" y="386"/>
                    <a:pt x="221" y="383"/>
                  </a:cubicBezTo>
                  <a:cubicBezTo>
                    <a:pt x="308" y="332"/>
                    <a:pt x="308" y="332"/>
                    <a:pt x="308" y="332"/>
                  </a:cubicBezTo>
                  <a:cubicBezTo>
                    <a:pt x="310" y="331"/>
                    <a:pt x="312" y="330"/>
                    <a:pt x="315" y="331"/>
                  </a:cubicBezTo>
                  <a:cubicBezTo>
                    <a:pt x="316" y="331"/>
                    <a:pt x="318" y="332"/>
                    <a:pt x="319" y="334"/>
                  </a:cubicBezTo>
                  <a:cubicBezTo>
                    <a:pt x="323" y="339"/>
                    <a:pt x="326" y="345"/>
                    <a:pt x="323" y="352"/>
                  </a:cubicBezTo>
                  <a:cubicBezTo>
                    <a:pt x="321" y="356"/>
                    <a:pt x="318" y="359"/>
                    <a:pt x="316" y="363"/>
                  </a:cubicBezTo>
                  <a:cubicBezTo>
                    <a:pt x="311" y="374"/>
                    <a:pt x="317" y="387"/>
                    <a:pt x="329" y="389"/>
                  </a:cubicBezTo>
                  <a:cubicBezTo>
                    <a:pt x="342" y="391"/>
                    <a:pt x="356" y="386"/>
                    <a:pt x="367" y="379"/>
                  </a:cubicBezTo>
                  <a:cubicBezTo>
                    <a:pt x="378" y="373"/>
                    <a:pt x="388" y="363"/>
                    <a:pt x="393" y="351"/>
                  </a:cubicBezTo>
                  <a:cubicBezTo>
                    <a:pt x="397" y="339"/>
                    <a:pt x="389" y="328"/>
                    <a:pt x="376" y="328"/>
                  </a:cubicBezTo>
                  <a:cubicBezTo>
                    <a:pt x="372" y="327"/>
                    <a:pt x="368" y="328"/>
                    <a:pt x="363" y="328"/>
                  </a:cubicBezTo>
                  <a:cubicBezTo>
                    <a:pt x="356" y="327"/>
                    <a:pt x="353" y="322"/>
                    <a:pt x="349" y="316"/>
                  </a:cubicBezTo>
                  <a:cubicBezTo>
                    <a:pt x="348" y="314"/>
                    <a:pt x="348" y="312"/>
                    <a:pt x="349" y="311"/>
                  </a:cubicBezTo>
                  <a:cubicBezTo>
                    <a:pt x="349" y="308"/>
                    <a:pt x="351" y="306"/>
                    <a:pt x="353" y="305"/>
                  </a:cubicBezTo>
                  <a:cubicBezTo>
                    <a:pt x="444" y="251"/>
                    <a:pt x="444" y="251"/>
                    <a:pt x="444" y="251"/>
                  </a:cubicBezTo>
                  <a:cubicBezTo>
                    <a:pt x="449" y="248"/>
                    <a:pt x="451" y="241"/>
                    <a:pt x="447" y="237"/>
                  </a:cubicBezTo>
                  <a:cubicBezTo>
                    <a:pt x="353" y="95"/>
                    <a:pt x="192" y="2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1" y="75"/>
                    <a:pt x="1" y="75"/>
                    <a:pt x="1" y="75"/>
                  </a:cubicBezTo>
                  <a:cubicBezTo>
                    <a:pt x="1" y="83"/>
                    <a:pt x="8" y="87"/>
                    <a:pt x="15" y="84"/>
                  </a:cubicBezTo>
                  <a:cubicBezTo>
                    <a:pt x="19" y="82"/>
                    <a:pt x="24" y="81"/>
                    <a:pt x="28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9" name="Google Shape;1409;p50"/>
            <p:cNvSpPr/>
            <p:nvPr/>
          </p:nvSpPr>
          <p:spPr>
            <a:xfrm>
              <a:off x="9351499" y="2861088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81" y="63"/>
                  </a:moveTo>
                  <a:cubicBezTo>
                    <a:pt x="186" y="72"/>
                    <a:pt x="187" y="83"/>
                    <a:pt x="184" y="93"/>
                  </a:cubicBezTo>
                  <a:cubicBezTo>
                    <a:pt x="178" y="108"/>
                    <a:pt x="166" y="121"/>
                    <a:pt x="150" y="130"/>
                  </a:cubicBezTo>
                  <a:cubicBezTo>
                    <a:pt x="134" y="140"/>
                    <a:pt x="117" y="144"/>
                    <a:pt x="101" y="142"/>
                  </a:cubicBezTo>
                  <a:cubicBezTo>
                    <a:pt x="90" y="140"/>
                    <a:pt x="81" y="134"/>
                    <a:pt x="76" y="125"/>
                  </a:cubicBezTo>
                  <a:cubicBezTo>
                    <a:pt x="74" y="121"/>
                    <a:pt x="72" y="117"/>
                    <a:pt x="72" y="113"/>
                  </a:cubicBezTo>
                  <a:cubicBezTo>
                    <a:pt x="71" y="105"/>
                    <a:pt x="63" y="101"/>
                    <a:pt x="56" y="105"/>
                  </a:cubicBezTo>
                  <a:cubicBezTo>
                    <a:pt x="6" y="135"/>
                    <a:pt x="6" y="135"/>
                    <a:pt x="6" y="135"/>
                  </a:cubicBezTo>
                  <a:cubicBezTo>
                    <a:pt x="1" y="137"/>
                    <a:pt x="0" y="143"/>
                    <a:pt x="2" y="148"/>
                  </a:cubicBezTo>
                  <a:cubicBezTo>
                    <a:pt x="21" y="183"/>
                    <a:pt x="32" y="223"/>
                    <a:pt x="32" y="265"/>
                  </a:cubicBezTo>
                  <a:cubicBezTo>
                    <a:pt x="33" y="302"/>
                    <a:pt x="25" y="337"/>
                    <a:pt x="12" y="368"/>
                  </a:cubicBezTo>
                  <a:cubicBezTo>
                    <a:pt x="10" y="373"/>
                    <a:pt x="11" y="379"/>
                    <a:pt x="16" y="381"/>
                  </a:cubicBezTo>
                  <a:cubicBezTo>
                    <a:pt x="104" y="430"/>
                    <a:pt x="104" y="430"/>
                    <a:pt x="104" y="430"/>
                  </a:cubicBezTo>
                  <a:cubicBezTo>
                    <a:pt x="106" y="432"/>
                    <a:pt x="108" y="434"/>
                    <a:pt x="108" y="436"/>
                  </a:cubicBezTo>
                  <a:cubicBezTo>
                    <a:pt x="109" y="438"/>
                    <a:pt x="109" y="439"/>
                    <a:pt x="108" y="441"/>
                  </a:cubicBezTo>
                  <a:cubicBezTo>
                    <a:pt x="105" y="447"/>
                    <a:pt x="102" y="453"/>
                    <a:pt x="94" y="453"/>
                  </a:cubicBezTo>
                  <a:cubicBezTo>
                    <a:pt x="90" y="454"/>
                    <a:pt x="86" y="453"/>
                    <a:pt x="82" y="453"/>
                  </a:cubicBezTo>
                  <a:cubicBezTo>
                    <a:pt x="69" y="454"/>
                    <a:pt x="61" y="466"/>
                    <a:pt x="65" y="478"/>
                  </a:cubicBezTo>
                  <a:cubicBezTo>
                    <a:pt x="70" y="489"/>
                    <a:pt x="81" y="499"/>
                    <a:pt x="92" y="505"/>
                  </a:cubicBezTo>
                  <a:cubicBezTo>
                    <a:pt x="103" y="512"/>
                    <a:pt x="117" y="516"/>
                    <a:pt x="130" y="514"/>
                  </a:cubicBezTo>
                  <a:cubicBezTo>
                    <a:pt x="142" y="511"/>
                    <a:pt x="148" y="499"/>
                    <a:pt x="142" y="487"/>
                  </a:cubicBezTo>
                  <a:cubicBezTo>
                    <a:pt x="140" y="484"/>
                    <a:pt x="137" y="480"/>
                    <a:pt x="135" y="477"/>
                  </a:cubicBezTo>
                  <a:cubicBezTo>
                    <a:pt x="132" y="470"/>
                    <a:pt x="135" y="464"/>
                    <a:pt x="139" y="458"/>
                  </a:cubicBezTo>
                  <a:cubicBezTo>
                    <a:pt x="140" y="457"/>
                    <a:pt x="141" y="456"/>
                    <a:pt x="143" y="455"/>
                  </a:cubicBezTo>
                  <a:cubicBezTo>
                    <a:pt x="145" y="455"/>
                    <a:pt x="148" y="455"/>
                    <a:pt x="150" y="456"/>
                  </a:cubicBezTo>
                  <a:cubicBezTo>
                    <a:pt x="242" y="508"/>
                    <a:pt x="242" y="508"/>
                    <a:pt x="242" y="508"/>
                  </a:cubicBezTo>
                  <a:cubicBezTo>
                    <a:pt x="247" y="511"/>
                    <a:pt x="254" y="509"/>
                    <a:pt x="256" y="504"/>
                  </a:cubicBezTo>
                  <a:cubicBezTo>
                    <a:pt x="292" y="431"/>
                    <a:pt x="312" y="349"/>
                    <a:pt x="311" y="262"/>
                  </a:cubicBezTo>
                  <a:cubicBezTo>
                    <a:pt x="310" y="169"/>
                    <a:pt x="286" y="82"/>
                    <a:pt x="243" y="6"/>
                  </a:cubicBezTo>
                  <a:cubicBezTo>
                    <a:pt x="240" y="1"/>
                    <a:pt x="234" y="0"/>
                    <a:pt x="229" y="3"/>
                  </a:cubicBezTo>
                  <a:cubicBezTo>
                    <a:pt x="173" y="36"/>
                    <a:pt x="173" y="36"/>
                    <a:pt x="173" y="36"/>
                  </a:cubicBezTo>
                  <a:cubicBezTo>
                    <a:pt x="166" y="40"/>
                    <a:pt x="166" y="49"/>
                    <a:pt x="172" y="53"/>
                  </a:cubicBezTo>
                  <a:cubicBezTo>
                    <a:pt x="176" y="56"/>
                    <a:pt x="179" y="59"/>
                    <a:pt x="181" y="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0" name="Google Shape;1410;p50"/>
            <p:cNvSpPr/>
            <p:nvPr/>
          </p:nvSpPr>
          <p:spPr>
            <a:xfrm>
              <a:off x="9168648" y="3128885"/>
              <a:ext cx="344871" cy="273120"/>
            </a:xfrm>
            <a:custGeom>
              <a:avLst/>
              <a:gdLst/>
              <a:ahLst/>
              <a:cxnLst/>
              <a:rect l="l" t="t" r="r" b="b"/>
              <a:pathLst>
                <a:path w="511" h="404" extrusionOk="0">
                  <a:moveTo>
                    <a:pt x="428" y="119"/>
                  </a:moveTo>
                  <a:cubicBezTo>
                    <a:pt x="423" y="128"/>
                    <a:pt x="414" y="134"/>
                    <a:pt x="403" y="136"/>
                  </a:cubicBezTo>
                  <a:cubicBezTo>
                    <a:pt x="388" y="139"/>
                    <a:pt x="370" y="135"/>
                    <a:pt x="354" y="125"/>
                  </a:cubicBezTo>
                  <a:cubicBezTo>
                    <a:pt x="337" y="116"/>
                    <a:pt x="325" y="103"/>
                    <a:pt x="320" y="89"/>
                  </a:cubicBezTo>
                  <a:cubicBezTo>
                    <a:pt x="316" y="79"/>
                    <a:pt x="316" y="68"/>
                    <a:pt x="322" y="59"/>
                  </a:cubicBezTo>
                  <a:cubicBezTo>
                    <a:pt x="324" y="55"/>
                    <a:pt x="327" y="51"/>
                    <a:pt x="330" y="48"/>
                  </a:cubicBezTo>
                  <a:cubicBezTo>
                    <a:pt x="336" y="44"/>
                    <a:pt x="336" y="35"/>
                    <a:pt x="329" y="31"/>
                  </a:cubicBezTo>
                  <a:cubicBezTo>
                    <a:pt x="278" y="3"/>
                    <a:pt x="278" y="3"/>
                    <a:pt x="278" y="3"/>
                  </a:cubicBezTo>
                  <a:cubicBezTo>
                    <a:pt x="274" y="0"/>
                    <a:pt x="268" y="2"/>
                    <a:pt x="265" y="6"/>
                  </a:cubicBezTo>
                  <a:cubicBezTo>
                    <a:pt x="225" y="70"/>
                    <a:pt x="157" y="115"/>
                    <a:pt x="79" y="124"/>
                  </a:cubicBezTo>
                  <a:cubicBezTo>
                    <a:pt x="74" y="125"/>
                    <a:pt x="70" y="129"/>
                    <a:pt x="70" y="135"/>
                  </a:cubicBezTo>
                  <a:cubicBezTo>
                    <a:pt x="71" y="235"/>
                    <a:pt x="71" y="235"/>
                    <a:pt x="71" y="235"/>
                  </a:cubicBezTo>
                  <a:cubicBezTo>
                    <a:pt x="71" y="238"/>
                    <a:pt x="70" y="240"/>
                    <a:pt x="69" y="242"/>
                  </a:cubicBezTo>
                  <a:cubicBezTo>
                    <a:pt x="67" y="243"/>
                    <a:pt x="66" y="244"/>
                    <a:pt x="64" y="244"/>
                  </a:cubicBezTo>
                  <a:cubicBezTo>
                    <a:pt x="57" y="245"/>
                    <a:pt x="51" y="245"/>
                    <a:pt x="46" y="238"/>
                  </a:cubicBezTo>
                  <a:cubicBezTo>
                    <a:pt x="44" y="235"/>
                    <a:pt x="42" y="231"/>
                    <a:pt x="40" y="228"/>
                  </a:cubicBezTo>
                  <a:cubicBezTo>
                    <a:pt x="33" y="217"/>
                    <a:pt x="19" y="216"/>
                    <a:pt x="11" y="226"/>
                  </a:cubicBezTo>
                  <a:cubicBezTo>
                    <a:pt x="3" y="236"/>
                    <a:pt x="0" y="250"/>
                    <a:pt x="1" y="263"/>
                  </a:cubicBezTo>
                  <a:cubicBezTo>
                    <a:pt x="0" y="276"/>
                    <a:pt x="4" y="290"/>
                    <a:pt x="12" y="299"/>
                  </a:cubicBezTo>
                  <a:cubicBezTo>
                    <a:pt x="20" y="309"/>
                    <a:pt x="34" y="308"/>
                    <a:pt x="41" y="297"/>
                  </a:cubicBezTo>
                  <a:cubicBezTo>
                    <a:pt x="43" y="293"/>
                    <a:pt x="45" y="289"/>
                    <a:pt x="47" y="286"/>
                  </a:cubicBezTo>
                  <a:cubicBezTo>
                    <a:pt x="51" y="279"/>
                    <a:pt x="58" y="279"/>
                    <a:pt x="64" y="279"/>
                  </a:cubicBezTo>
                  <a:cubicBezTo>
                    <a:pt x="66" y="279"/>
                    <a:pt x="68" y="280"/>
                    <a:pt x="69" y="281"/>
                  </a:cubicBezTo>
                  <a:cubicBezTo>
                    <a:pt x="71" y="283"/>
                    <a:pt x="72" y="286"/>
                    <a:pt x="72" y="288"/>
                  </a:cubicBezTo>
                  <a:cubicBezTo>
                    <a:pt x="73" y="394"/>
                    <a:pt x="73" y="394"/>
                    <a:pt x="73" y="394"/>
                  </a:cubicBezTo>
                  <a:cubicBezTo>
                    <a:pt x="73" y="400"/>
                    <a:pt x="78" y="404"/>
                    <a:pt x="84" y="404"/>
                  </a:cubicBezTo>
                  <a:cubicBezTo>
                    <a:pt x="265" y="392"/>
                    <a:pt x="420" y="291"/>
                    <a:pt x="508" y="144"/>
                  </a:cubicBezTo>
                  <a:cubicBezTo>
                    <a:pt x="511" y="139"/>
                    <a:pt x="509" y="133"/>
                    <a:pt x="504" y="130"/>
                  </a:cubicBezTo>
                  <a:cubicBezTo>
                    <a:pt x="447" y="98"/>
                    <a:pt x="447" y="98"/>
                    <a:pt x="447" y="98"/>
                  </a:cubicBezTo>
                  <a:cubicBezTo>
                    <a:pt x="441" y="94"/>
                    <a:pt x="433" y="98"/>
                    <a:pt x="432" y="106"/>
                  </a:cubicBezTo>
                  <a:cubicBezTo>
                    <a:pt x="432" y="110"/>
                    <a:pt x="430" y="115"/>
                    <a:pt x="428" y="11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11" name="Google Shape;1411;p50"/>
          <p:cNvGrpSpPr/>
          <p:nvPr/>
        </p:nvGrpSpPr>
        <p:grpSpPr>
          <a:xfrm>
            <a:off x="3699655" y="1397657"/>
            <a:ext cx="445260" cy="445260"/>
            <a:chOff x="4103687" y="1439862"/>
            <a:chExt cx="3986212" cy="3986211"/>
          </a:xfrm>
        </p:grpSpPr>
        <p:sp>
          <p:nvSpPr>
            <p:cNvPr id="1412" name="Google Shape;1412;p50"/>
            <p:cNvSpPr/>
            <p:nvPr/>
          </p:nvSpPr>
          <p:spPr>
            <a:xfrm>
              <a:off x="4103687" y="1439862"/>
              <a:ext cx="2254250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435" y="815"/>
                  </a:moveTo>
                  <a:cubicBezTo>
                    <a:pt x="428" y="824"/>
                    <a:pt x="419" y="828"/>
                    <a:pt x="408" y="828"/>
                  </a:cubicBezTo>
                  <a:cubicBezTo>
                    <a:pt x="399" y="828"/>
                    <a:pt x="389" y="824"/>
                    <a:pt x="383" y="816"/>
                  </a:cubicBezTo>
                  <a:cubicBezTo>
                    <a:pt x="373" y="805"/>
                    <a:pt x="368" y="788"/>
                    <a:pt x="368" y="770"/>
                  </a:cubicBezTo>
                  <a:cubicBezTo>
                    <a:pt x="368" y="752"/>
                    <a:pt x="373" y="736"/>
                    <a:pt x="383" y="725"/>
                  </a:cubicBezTo>
                  <a:cubicBezTo>
                    <a:pt x="389" y="717"/>
                    <a:pt x="399" y="712"/>
                    <a:pt x="408" y="712"/>
                  </a:cubicBezTo>
                  <a:cubicBezTo>
                    <a:pt x="419" y="712"/>
                    <a:pt x="428" y="717"/>
                    <a:pt x="435" y="725"/>
                  </a:cubicBezTo>
                  <a:cubicBezTo>
                    <a:pt x="435" y="662"/>
                    <a:pt x="435" y="662"/>
                    <a:pt x="435" y="662"/>
                  </a:cubicBezTo>
                  <a:cubicBezTo>
                    <a:pt x="435" y="658"/>
                    <a:pt x="431" y="654"/>
                    <a:pt x="427" y="654"/>
                  </a:cubicBezTo>
                  <a:cubicBezTo>
                    <a:pt x="318" y="645"/>
                    <a:pt x="233" y="554"/>
                    <a:pt x="233" y="444"/>
                  </a:cubicBezTo>
                  <a:cubicBezTo>
                    <a:pt x="233" y="333"/>
                    <a:pt x="318" y="242"/>
                    <a:pt x="427" y="233"/>
                  </a:cubicBezTo>
                  <a:cubicBezTo>
                    <a:pt x="431" y="233"/>
                    <a:pt x="434" y="230"/>
                    <a:pt x="434" y="225"/>
                  </a:cubicBezTo>
                  <a:cubicBezTo>
                    <a:pt x="434" y="143"/>
                    <a:pt x="434" y="143"/>
                    <a:pt x="434" y="143"/>
                  </a:cubicBezTo>
                  <a:cubicBezTo>
                    <a:pt x="435" y="141"/>
                    <a:pt x="438" y="138"/>
                    <a:pt x="441" y="138"/>
                  </a:cubicBezTo>
                  <a:cubicBezTo>
                    <a:pt x="448" y="137"/>
                    <a:pt x="454" y="137"/>
                    <a:pt x="458" y="143"/>
                  </a:cubicBezTo>
                  <a:cubicBezTo>
                    <a:pt x="460" y="147"/>
                    <a:pt x="462" y="151"/>
                    <a:pt x="464" y="155"/>
                  </a:cubicBezTo>
                  <a:cubicBezTo>
                    <a:pt x="471" y="165"/>
                    <a:pt x="483" y="165"/>
                    <a:pt x="491" y="156"/>
                  </a:cubicBezTo>
                  <a:cubicBezTo>
                    <a:pt x="499" y="146"/>
                    <a:pt x="502" y="133"/>
                    <a:pt x="502" y="121"/>
                  </a:cubicBezTo>
                  <a:cubicBezTo>
                    <a:pt x="502" y="109"/>
                    <a:pt x="499" y="95"/>
                    <a:pt x="491" y="86"/>
                  </a:cubicBezTo>
                  <a:cubicBezTo>
                    <a:pt x="483" y="76"/>
                    <a:pt x="471" y="76"/>
                    <a:pt x="464" y="87"/>
                  </a:cubicBezTo>
                  <a:cubicBezTo>
                    <a:pt x="462" y="91"/>
                    <a:pt x="460" y="95"/>
                    <a:pt x="458" y="98"/>
                  </a:cubicBezTo>
                  <a:cubicBezTo>
                    <a:pt x="454" y="104"/>
                    <a:pt x="448" y="104"/>
                    <a:pt x="441" y="104"/>
                  </a:cubicBezTo>
                  <a:cubicBezTo>
                    <a:pt x="438" y="104"/>
                    <a:pt x="435" y="101"/>
                    <a:pt x="434" y="98"/>
                  </a:cubicBezTo>
                  <a:cubicBezTo>
                    <a:pt x="434" y="8"/>
                    <a:pt x="434" y="8"/>
                    <a:pt x="434" y="8"/>
                  </a:cubicBezTo>
                  <a:cubicBezTo>
                    <a:pt x="434" y="4"/>
                    <a:pt x="430" y="0"/>
                    <a:pt x="426" y="0"/>
                  </a:cubicBezTo>
                  <a:cubicBezTo>
                    <a:pt x="189" y="10"/>
                    <a:pt x="0" y="205"/>
                    <a:pt x="0" y="444"/>
                  </a:cubicBezTo>
                  <a:cubicBezTo>
                    <a:pt x="0" y="683"/>
                    <a:pt x="189" y="878"/>
                    <a:pt x="426" y="887"/>
                  </a:cubicBezTo>
                  <a:cubicBezTo>
                    <a:pt x="431" y="887"/>
                    <a:pt x="435" y="884"/>
                    <a:pt x="435" y="879"/>
                  </a:cubicBezTo>
                  <a:lnTo>
                    <a:pt x="435" y="81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3" name="Google Shape;1413;p50"/>
            <p:cNvSpPr/>
            <p:nvPr/>
          </p:nvSpPr>
          <p:spPr>
            <a:xfrm>
              <a:off x="5837237" y="1439862"/>
              <a:ext cx="2252662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67" y="8"/>
                  </a:moveTo>
                  <a:cubicBezTo>
                    <a:pt x="67" y="76"/>
                    <a:pt x="67" y="76"/>
                    <a:pt x="67" y="76"/>
                  </a:cubicBezTo>
                  <a:cubicBezTo>
                    <a:pt x="73" y="68"/>
                    <a:pt x="83" y="63"/>
                    <a:pt x="93" y="63"/>
                  </a:cubicBezTo>
                  <a:cubicBezTo>
                    <a:pt x="103" y="63"/>
                    <a:pt x="112" y="67"/>
                    <a:pt x="119" y="75"/>
                  </a:cubicBezTo>
                  <a:cubicBezTo>
                    <a:pt x="128" y="87"/>
                    <a:pt x="134" y="103"/>
                    <a:pt x="133" y="121"/>
                  </a:cubicBezTo>
                  <a:cubicBezTo>
                    <a:pt x="134" y="139"/>
                    <a:pt x="128" y="155"/>
                    <a:pt x="119" y="166"/>
                  </a:cubicBezTo>
                  <a:cubicBezTo>
                    <a:pt x="112" y="174"/>
                    <a:pt x="103" y="179"/>
                    <a:pt x="93" y="179"/>
                  </a:cubicBezTo>
                  <a:cubicBezTo>
                    <a:pt x="83" y="179"/>
                    <a:pt x="73" y="174"/>
                    <a:pt x="67" y="166"/>
                  </a:cubicBezTo>
                  <a:cubicBezTo>
                    <a:pt x="67" y="225"/>
                    <a:pt x="67" y="225"/>
                    <a:pt x="67" y="225"/>
                  </a:cubicBezTo>
                  <a:cubicBezTo>
                    <a:pt x="67" y="230"/>
                    <a:pt x="70" y="233"/>
                    <a:pt x="75" y="233"/>
                  </a:cubicBezTo>
                  <a:cubicBezTo>
                    <a:pt x="183" y="242"/>
                    <a:pt x="269" y="333"/>
                    <a:pt x="269" y="444"/>
                  </a:cubicBezTo>
                  <a:cubicBezTo>
                    <a:pt x="269" y="554"/>
                    <a:pt x="183" y="645"/>
                    <a:pt x="75" y="654"/>
                  </a:cubicBezTo>
                  <a:cubicBezTo>
                    <a:pt x="71" y="654"/>
                    <a:pt x="67" y="658"/>
                    <a:pt x="67" y="662"/>
                  </a:cubicBezTo>
                  <a:cubicBezTo>
                    <a:pt x="67" y="748"/>
                    <a:pt x="67" y="748"/>
                    <a:pt x="67" y="748"/>
                  </a:cubicBezTo>
                  <a:cubicBezTo>
                    <a:pt x="66" y="751"/>
                    <a:pt x="64" y="754"/>
                    <a:pt x="60" y="754"/>
                  </a:cubicBezTo>
                  <a:cubicBezTo>
                    <a:pt x="54" y="754"/>
                    <a:pt x="48" y="754"/>
                    <a:pt x="44" y="748"/>
                  </a:cubicBezTo>
                  <a:cubicBezTo>
                    <a:pt x="41" y="744"/>
                    <a:pt x="40" y="740"/>
                    <a:pt x="37" y="736"/>
                  </a:cubicBezTo>
                  <a:cubicBezTo>
                    <a:pt x="30" y="726"/>
                    <a:pt x="18" y="726"/>
                    <a:pt x="10" y="736"/>
                  </a:cubicBezTo>
                  <a:cubicBezTo>
                    <a:pt x="3" y="745"/>
                    <a:pt x="0" y="758"/>
                    <a:pt x="0" y="770"/>
                  </a:cubicBezTo>
                  <a:cubicBezTo>
                    <a:pt x="0" y="783"/>
                    <a:pt x="3" y="796"/>
                    <a:pt x="10" y="805"/>
                  </a:cubicBezTo>
                  <a:cubicBezTo>
                    <a:pt x="18" y="815"/>
                    <a:pt x="30" y="815"/>
                    <a:pt x="37" y="804"/>
                  </a:cubicBezTo>
                  <a:cubicBezTo>
                    <a:pt x="40" y="801"/>
                    <a:pt x="41" y="796"/>
                    <a:pt x="44" y="793"/>
                  </a:cubicBezTo>
                  <a:cubicBezTo>
                    <a:pt x="48" y="787"/>
                    <a:pt x="54" y="787"/>
                    <a:pt x="60" y="787"/>
                  </a:cubicBezTo>
                  <a:cubicBezTo>
                    <a:pt x="64" y="787"/>
                    <a:pt x="66" y="790"/>
                    <a:pt x="67" y="793"/>
                  </a:cubicBezTo>
                  <a:cubicBezTo>
                    <a:pt x="67" y="879"/>
                    <a:pt x="67" y="879"/>
                    <a:pt x="67" y="879"/>
                  </a:cubicBezTo>
                  <a:cubicBezTo>
                    <a:pt x="67" y="884"/>
                    <a:pt x="71" y="887"/>
                    <a:pt x="76" y="887"/>
                  </a:cubicBezTo>
                  <a:cubicBezTo>
                    <a:pt x="313" y="878"/>
                    <a:pt x="502" y="683"/>
                    <a:pt x="502" y="444"/>
                  </a:cubicBezTo>
                  <a:cubicBezTo>
                    <a:pt x="502" y="204"/>
                    <a:pt x="312" y="9"/>
                    <a:pt x="75" y="0"/>
                  </a:cubicBezTo>
                  <a:cubicBezTo>
                    <a:pt x="71" y="0"/>
                    <a:pt x="67" y="4"/>
                    <a:pt x="67" y="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14" name="Google Shape;1414;p50"/>
          <p:cNvGrpSpPr/>
          <p:nvPr/>
        </p:nvGrpSpPr>
        <p:grpSpPr>
          <a:xfrm>
            <a:off x="6907645" y="1397961"/>
            <a:ext cx="445803" cy="445535"/>
            <a:chOff x="9878272" y="2682320"/>
            <a:chExt cx="720199" cy="719767"/>
          </a:xfrm>
        </p:grpSpPr>
        <p:sp>
          <p:nvSpPr>
            <p:cNvPr id="1415" name="Google Shape;1415;p50"/>
            <p:cNvSpPr/>
            <p:nvPr/>
          </p:nvSpPr>
          <p:spPr>
            <a:xfrm>
              <a:off x="10056560" y="2963533"/>
              <a:ext cx="541911" cy="438554"/>
            </a:xfrm>
            <a:custGeom>
              <a:avLst/>
              <a:gdLst/>
              <a:ahLst/>
              <a:cxnLst/>
              <a:rect l="l" t="t" r="r" b="b"/>
              <a:pathLst>
                <a:path w="861" h="697" extrusionOk="0">
                  <a:moveTo>
                    <a:pt x="849" y="6"/>
                  </a:moveTo>
                  <a:cubicBezTo>
                    <a:pt x="847" y="0"/>
                    <a:pt x="839" y="0"/>
                    <a:pt x="837" y="5"/>
                  </a:cubicBezTo>
                  <a:cubicBezTo>
                    <a:pt x="830" y="26"/>
                    <a:pt x="820" y="51"/>
                    <a:pt x="806" y="78"/>
                  </a:cubicBezTo>
                  <a:cubicBezTo>
                    <a:pt x="770" y="150"/>
                    <a:pt x="700" y="250"/>
                    <a:pt x="575" y="321"/>
                  </a:cubicBezTo>
                  <a:cubicBezTo>
                    <a:pt x="513" y="356"/>
                    <a:pt x="448" y="374"/>
                    <a:pt x="380" y="374"/>
                  </a:cubicBezTo>
                  <a:cubicBezTo>
                    <a:pt x="262" y="374"/>
                    <a:pt x="180" y="321"/>
                    <a:pt x="176" y="319"/>
                  </a:cubicBezTo>
                  <a:cubicBezTo>
                    <a:pt x="176" y="319"/>
                    <a:pt x="176" y="319"/>
                    <a:pt x="176" y="319"/>
                  </a:cubicBezTo>
                  <a:cubicBezTo>
                    <a:pt x="108" y="279"/>
                    <a:pt x="65" y="205"/>
                    <a:pt x="65" y="125"/>
                  </a:cubicBezTo>
                  <a:cubicBezTo>
                    <a:pt x="65" y="112"/>
                    <a:pt x="66" y="99"/>
                    <a:pt x="69" y="86"/>
                  </a:cubicBezTo>
                  <a:cubicBezTo>
                    <a:pt x="70" y="79"/>
                    <a:pt x="61" y="76"/>
                    <a:pt x="57" y="81"/>
                  </a:cubicBezTo>
                  <a:cubicBezTo>
                    <a:pt x="21" y="139"/>
                    <a:pt x="3" y="203"/>
                    <a:pt x="2" y="275"/>
                  </a:cubicBezTo>
                  <a:cubicBezTo>
                    <a:pt x="0" y="517"/>
                    <a:pt x="156" y="664"/>
                    <a:pt x="182" y="686"/>
                  </a:cubicBezTo>
                  <a:cubicBezTo>
                    <a:pt x="182" y="687"/>
                    <a:pt x="183" y="687"/>
                    <a:pt x="185" y="688"/>
                  </a:cubicBezTo>
                  <a:cubicBezTo>
                    <a:pt x="219" y="694"/>
                    <a:pt x="254" y="697"/>
                    <a:pt x="289" y="697"/>
                  </a:cubicBezTo>
                  <a:cubicBezTo>
                    <a:pt x="604" y="697"/>
                    <a:pt x="861" y="441"/>
                    <a:pt x="861" y="125"/>
                  </a:cubicBezTo>
                  <a:cubicBezTo>
                    <a:pt x="861" y="85"/>
                    <a:pt x="857" y="45"/>
                    <a:pt x="849" y="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6" name="Google Shape;1416;p50"/>
            <p:cNvSpPr/>
            <p:nvPr/>
          </p:nvSpPr>
          <p:spPr>
            <a:xfrm>
              <a:off x="9878272" y="2791266"/>
              <a:ext cx="459066" cy="594405"/>
            </a:xfrm>
            <a:custGeom>
              <a:avLst/>
              <a:gdLst/>
              <a:ahLst/>
              <a:cxnLst/>
              <a:rect l="l" t="t" r="r" b="b"/>
              <a:pathLst>
                <a:path w="729" h="945" extrusionOk="0">
                  <a:moveTo>
                    <a:pt x="717" y="228"/>
                  </a:moveTo>
                  <a:cubicBezTo>
                    <a:pt x="722" y="233"/>
                    <a:pt x="729" y="227"/>
                    <a:pt x="726" y="221"/>
                  </a:cubicBezTo>
                  <a:cubicBezTo>
                    <a:pt x="694" y="161"/>
                    <a:pt x="647" y="112"/>
                    <a:pt x="586" y="76"/>
                  </a:cubicBezTo>
                  <a:cubicBezTo>
                    <a:pt x="500" y="26"/>
                    <a:pt x="406" y="0"/>
                    <a:pt x="307" y="0"/>
                  </a:cubicBezTo>
                  <a:cubicBezTo>
                    <a:pt x="221" y="0"/>
                    <a:pt x="157" y="20"/>
                    <a:pt x="140" y="26"/>
                  </a:cubicBezTo>
                  <a:cubicBezTo>
                    <a:pt x="139" y="26"/>
                    <a:pt x="138" y="27"/>
                    <a:pt x="137" y="27"/>
                  </a:cubicBezTo>
                  <a:cubicBezTo>
                    <a:pt x="49" y="131"/>
                    <a:pt x="0" y="263"/>
                    <a:pt x="0" y="399"/>
                  </a:cubicBezTo>
                  <a:cubicBezTo>
                    <a:pt x="0" y="649"/>
                    <a:pt x="163" y="868"/>
                    <a:pt x="396" y="943"/>
                  </a:cubicBezTo>
                  <a:cubicBezTo>
                    <a:pt x="401" y="945"/>
                    <a:pt x="406" y="938"/>
                    <a:pt x="402" y="934"/>
                  </a:cubicBezTo>
                  <a:cubicBezTo>
                    <a:pt x="387" y="917"/>
                    <a:pt x="371" y="896"/>
                    <a:pt x="354" y="870"/>
                  </a:cubicBezTo>
                  <a:cubicBezTo>
                    <a:pt x="310" y="803"/>
                    <a:pt x="258" y="693"/>
                    <a:pt x="259" y="549"/>
                  </a:cubicBezTo>
                  <a:cubicBezTo>
                    <a:pt x="260" y="423"/>
                    <a:pt x="315" y="337"/>
                    <a:pt x="360" y="286"/>
                  </a:cubicBezTo>
                  <a:cubicBezTo>
                    <a:pt x="410" y="231"/>
                    <a:pt x="459" y="206"/>
                    <a:pt x="461" y="205"/>
                  </a:cubicBezTo>
                  <a:cubicBezTo>
                    <a:pt x="461" y="205"/>
                    <a:pt x="461" y="205"/>
                    <a:pt x="461" y="205"/>
                  </a:cubicBezTo>
                  <a:cubicBezTo>
                    <a:pt x="495" y="185"/>
                    <a:pt x="533" y="175"/>
                    <a:pt x="572" y="175"/>
                  </a:cubicBezTo>
                  <a:cubicBezTo>
                    <a:pt x="627" y="175"/>
                    <a:pt x="678" y="195"/>
                    <a:pt x="717" y="2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7" name="Google Shape;1417;p50"/>
            <p:cNvSpPr/>
            <p:nvPr/>
          </p:nvSpPr>
          <p:spPr>
            <a:xfrm>
              <a:off x="9994853" y="2682320"/>
              <a:ext cx="583546" cy="500170"/>
            </a:xfrm>
            <a:custGeom>
              <a:avLst/>
              <a:gdLst/>
              <a:ahLst/>
              <a:cxnLst/>
              <a:rect l="l" t="t" r="r" b="b"/>
              <a:pathLst>
                <a:path w="927" h="795" extrusionOk="0">
                  <a:moveTo>
                    <a:pt x="660" y="746"/>
                  </a:moveTo>
                  <a:cubicBezTo>
                    <a:pt x="871" y="626"/>
                    <a:pt x="920" y="418"/>
                    <a:pt x="927" y="385"/>
                  </a:cubicBezTo>
                  <a:cubicBezTo>
                    <a:pt x="927" y="384"/>
                    <a:pt x="927" y="383"/>
                    <a:pt x="926" y="381"/>
                  </a:cubicBezTo>
                  <a:cubicBezTo>
                    <a:pt x="846" y="153"/>
                    <a:pt x="630" y="0"/>
                    <a:pt x="387" y="0"/>
                  </a:cubicBezTo>
                  <a:cubicBezTo>
                    <a:pt x="245" y="0"/>
                    <a:pt x="109" y="53"/>
                    <a:pt x="4" y="147"/>
                  </a:cubicBezTo>
                  <a:cubicBezTo>
                    <a:pt x="0" y="151"/>
                    <a:pt x="4" y="159"/>
                    <a:pt x="10" y="158"/>
                  </a:cubicBezTo>
                  <a:cubicBezTo>
                    <a:pt x="39" y="152"/>
                    <a:pt x="78" y="147"/>
                    <a:pt x="122" y="147"/>
                  </a:cubicBezTo>
                  <a:cubicBezTo>
                    <a:pt x="226" y="147"/>
                    <a:pt x="324" y="174"/>
                    <a:pt x="414" y="227"/>
                  </a:cubicBezTo>
                  <a:cubicBezTo>
                    <a:pt x="522" y="290"/>
                    <a:pt x="570" y="381"/>
                    <a:pt x="591" y="446"/>
                  </a:cubicBezTo>
                  <a:cubicBezTo>
                    <a:pt x="613" y="514"/>
                    <a:pt x="611" y="567"/>
                    <a:pt x="611" y="573"/>
                  </a:cubicBezTo>
                  <a:cubicBezTo>
                    <a:pt x="611" y="669"/>
                    <a:pt x="549" y="752"/>
                    <a:pt x="463" y="783"/>
                  </a:cubicBezTo>
                  <a:cubicBezTo>
                    <a:pt x="457" y="785"/>
                    <a:pt x="458" y="795"/>
                    <a:pt x="465" y="795"/>
                  </a:cubicBezTo>
                  <a:cubicBezTo>
                    <a:pt x="469" y="795"/>
                    <a:pt x="474" y="795"/>
                    <a:pt x="478" y="795"/>
                  </a:cubicBezTo>
                  <a:cubicBezTo>
                    <a:pt x="541" y="795"/>
                    <a:pt x="602" y="778"/>
                    <a:pt x="660" y="7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18" name="Google Shape;1418;p50"/>
          <p:cNvGrpSpPr/>
          <p:nvPr/>
        </p:nvGrpSpPr>
        <p:grpSpPr>
          <a:xfrm>
            <a:off x="7549143" y="1397878"/>
            <a:ext cx="445700" cy="445701"/>
            <a:chOff x="10914618" y="2682187"/>
            <a:chExt cx="720033" cy="720033"/>
          </a:xfrm>
        </p:grpSpPr>
        <p:sp>
          <p:nvSpPr>
            <p:cNvPr id="1419" name="Google Shape;1419;p50"/>
            <p:cNvSpPr/>
            <p:nvPr/>
          </p:nvSpPr>
          <p:spPr>
            <a:xfrm>
              <a:off x="11401733" y="2955582"/>
              <a:ext cx="229448" cy="412406"/>
            </a:xfrm>
            <a:custGeom>
              <a:avLst/>
              <a:gdLst/>
              <a:ahLst/>
              <a:cxnLst/>
              <a:rect l="l" t="t" r="r" b="b"/>
              <a:pathLst>
                <a:path w="335" h="602" extrusionOk="0">
                  <a:moveTo>
                    <a:pt x="335" y="19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4" y="37"/>
                    <a:pt x="38" y="81"/>
                    <a:pt x="38" y="126"/>
                  </a:cubicBezTo>
                  <a:cubicBezTo>
                    <a:pt x="38" y="602"/>
                    <a:pt x="38" y="602"/>
                    <a:pt x="38" y="602"/>
                  </a:cubicBezTo>
                  <a:cubicBezTo>
                    <a:pt x="200" y="525"/>
                    <a:pt x="312" y="371"/>
                    <a:pt x="335" y="19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0" name="Google Shape;1420;p50"/>
            <p:cNvSpPr/>
            <p:nvPr/>
          </p:nvSpPr>
          <p:spPr>
            <a:xfrm>
              <a:off x="10914618" y="3012482"/>
              <a:ext cx="370771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207" y="461"/>
                  </a:moveTo>
                  <a:cubicBezTo>
                    <a:pt x="542" y="267"/>
                    <a:pt x="542" y="267"/>
                    <a:pt x="542" y="267"/>
                  </a:cubicBezTo>
                  <a:cubicBezTo>
                    <a:pt x="537" y="268"/>
                    <a:pt x="531" y="268"/>
                    <a:pt x="526" y="268"/>
                  </a:cubicBezTo>
                  <a:cubicBezTo>
                    <a:pt x="486" y="268"/>
                    <a:pt x="446" y="257"/>
                    <a:pt x="411" y="236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15"/>
                    <a:pt x="0" y="29"/>
                    <a:pt x="0" y="43"/>
                  </a:cubicBezTo>
                  <a:cubicBezTo>
                    <a:pt x="0" y="209"/>
                    <a:pt x="76" y="361"/>
                    <a:pt x="207" y="46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1" name="Google Shape;1421;p50"/>
            <p:cNvSpPr/>
            <p:nvPr/>
          </p:nvSpPr>
          <p:spPr>
            <a:xfrm>
              <a:off x="11136202" y="2682187"/>
              <a:ext cx="343016" cy="292593"/>
            </a:xfrm>
            <a:custGeom>
              <a:avLst/>
              <a:gdLst/>
              <a:ahLst/>
              <a:cxnLst/>
              <a:rect l="l" t="t" r="r" b="b"/>
              <a:pathLst>
                <a:path w="501" h="427" extrusionOk="0">
                  <a:moveTo>
                    <a:pt x="93" y="329"/>
                  </a:moveTo>
                  <a:cubicBezTo>
                    <a:pt x="501" y="93"/>
                    <a:pt x="501" y="93"/>
                    <a:pt x="501" y="93"/>
                  </a:cubicBezTo>
                  <a:cubicBezTo>
                    <a:pt x="413" y="32"/>
                    <a:pt x="310" y="0"/>
                    <a:pt x="202" y="0"/>
                  </a:cubicBezTo>
                  <a:cubicBezTo>
                    <a:pt x="132" y="0"/>
                    <a:pt x="64" y="13"/>
                    <a:pt x="0" y="40"/>
                  </a:cubicBezTo>
                  <a:cubicBezTo>
                    <a:pt x="0" y="427"/>
                    <a:pt x="0" y="427"/>
                    <a:pt x="0" y="427"/>
                  </a:cubicBezTo>
                  <a:cubicBezTo>
                    <a:pt x="20" y="387"/>
                    <a:pt x="52" y="352"/>
                    <a:pt x="93" y="3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2" name="Google Shape;1422;p50"/>
            <p:cNvSpPr/>
            <p:nvPr/>
          </p:nvSpPr>
          <p:spPr>
            <a:xfrm>
              <a:off x="10917856" y="2716419"/>
              <a:ext cx="230142" cy="411712"/>
            </a:xfrm>
            <a:custGeom>
              <a:avLst/>
              <a:gdLst/>
              <a:ahLst/>
              <a:cxnLst/>
              <a:rect l="l" t="t" r="r" b="b"/>
              <a:pathLst>
                <a:path w="336" h="601" extrusionOk="0">
                  <a:moveTo>
                    <a:pt x="0" y="408"/>
                  </a:moveTo>
                  <a:cubicBezTo>
                    <a:pt x="336" y="601"/>
                    <a:pt x="336" y="601"/>
                    <a:pt x="336" y="601"/>
                  </a:cubicBezTo>
                  <a:cubicBezTo>
                    <a:pt x="311" y="565"/>
                    <a:pt x="297" y="521"/>
                    <a:pt x="297" y="475"/>
                  </a:cubicBezTo>
                  <a:cubicBezTo>
                    <a:pt x="297" y="0"/>
                    <a:pt x="297" y="0"/>
                    <a:pt x="297" y="0"/>
                  </a:cubicBezTo>
                  <a:cubicBezTo>
                    <a:pt x="135" y="76"/>
                    <a:pt x="23" y="231"/>
                    <a:pt x="0" y="4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3" name="Google Shape;1423;p50"/>
            <p:cNvSpPr/>
            <p:nvPr/>
          </p:nvSpPr>
          <p:spPr>
            <a:xfrm>
              <a:off x="11069819" y="3108934"/>
              <a:ext cx="343016" cy="293287"/>
            </a:xfrm>
            <a:custGeom>
              <a:avLst/>
              <a:gdLst/>
              <a:ahLst/>
              <a:cxnLst/>
              <a:rect l="l" t="t" r="r" b="b"/>
              <a:pathLst>
                <a:path w="501" h="428" extrusionOk="0">
                  <a:moveTo>
                    <a:pt x="408" y="98"/>
                  </a:moveTo>
                  <a:cubicBezTo>
                    <a:pt x="0" y="334"/>
                    <a:pt x="0" y="334"/>
                    <a:pt x="0" y="334"/>
                  </a:cubicBezTo>
                  <a:cubicBezTo>
                    <a:pt x="88" y="396"/>
                    <a:pt x="191" y="428"/>
                    <a:pt x="299" y="428"/>
                  </a:cubicBezTo>
                  <a:cubicBezTo>
                    <a:pt x="369" y="428"/>
                    <a:pt x="437" y="414"/>
                    <a:pt x="501" y="388"/>
                  </a:cubicBezTo>
                  <a:cubicBezTo>
                    <a:pt x="501" y="0"/>
                    <a:pt x="501" y="0"/>
                    <a:pt x="501" y="0"/>
                  </a:cubicBezTo>
                  <a:cubicBezTo>
                    <a:pt x="481" y="41"/>
                    <a:pt x="449" y="76"/>
                    <a:pt x="408" y="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4" name="Google Shape;1424;p50"/>
            <p:cNvSpPr/>
            <p:nvPr/>
          </p:nvSpPr>
          <p:spPr>
            <a:xfrm>
              <a:off x="11263647" y="2756203"/>
              <a:ext cx="371003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131" y="225"/>
                  </a:moveTo>
                  <a:cubicBezTo>
                    <a:pt x="540" y="461"/>
                    <a:pt x="540" y="461"/>
                    <a:pt x="540" y="461"/>
                  </a:cubicBezTo>
                  <a:cubicBezTo>
                    <a:pt x="541" y="446"/>
                    <a:pt x="542" y="432"/>
                    <a:pt x="542" y="417"/>
                  </a:cubicBezTo>
                  <a:cubicBezTo>
                    <a:pt x="542" y="252"/>
                    <a:pt x="466" y="100"/>
                    <a:pt x="335" y="0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5" y="193"/>
                    <a:pt x="11" y="193"/>
                    <a:pt x="16" y="193"/>
                  </a:cubicBezTo>
                  <a:cubicBezTo>
                    <a:pt x="57" y="193"/>
                    <a:pt x="96" y="204"/>
                    <a:pt x="131" y="22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25" name="Google Shape;1425;p50"/>
          <p:cNvGrpSpPr/>
          <p:nvPr/>
        </p:nvGrpSpPr>
        <p:grpSpPr>
          <a:xfrm>
            <a:off x="1772664" y="690657"/>
            <a:ext cx="361521" cy="445816"/>
            <a:chOff x="1582665" y="1011072"/>
            <a:chExt cx="584040" cy="720220"/>
          </a:xfrm>
        </p:grpSpPr>
        <p:sp>
          <p:nvSpPr>
            <p:cNvPr id="1426" name="Google Shape;1426;p50"/>
            <p:cNvSpPr/>
            <p:nvPr/>
          </p:nvSpPr>
          <p:spPr>
            <a:xfrm>
              <a:off x="1638485" y="1571653"/>
              <a:ext cx="449564" cy="159640"/>
            </a:xfrm>
            <a:custGeom>
              <a:avLst/>
              <a:gdLst/>
              <a:ahLst/>
              <a:cxnLst/>
              <a:rect l="l" t="t" r="r" b="b"/>
              <a:pathLst>
                <a:path w="767" h="273" extrusionOk="0">
                  <a:moveTo>
                    <a:pt x="8" y="71"/>
                  </a:moveTo>
                  <a:cubicBezTo>
                    <a:pt x="26" y="131"/>
                    <a:pt x="228" y="66"/>
                    <a:pt x="244" y="81"/>
                  </a:cubicBezTo>
                  <a:cubicBezTo>
                    <a:pt x="269" y="104"/>
                    <a:pt x="240" y="171"/>
                    <a:pt x="254" y="194"/>
                  </a:cubicBezTo>
                  <a:cubicBezTo>
                    <a:pt x="274" y="228"/>
                    <a:pt x="588" y="273"/>
                    <a:pt x="743" y="165"/>
                  </a:cubicBezTo>
                  <a:cubicBezTo>
                    <a:pt x="767" y="149"/>
                    <a:pt x="749" y="103"/>
                    <a:pt x="751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0" y="17"/>
                    <a:pt x="0" y="43"/>
                    <a:pt x="8" y="7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7" name="Google Shape;1427;p50"/>
            <p:cNvSpPr/>
            <p:nvPr/>
          </p:nvSpPr>
          <p:spPr>
            <a:xfrm>
              <a:off x="1590507" y="1435245"/>
              <a:ext cx="515072" cy="136407"/>
            </a:xfrm>
            <a:custGeom>
              <a:avLst/>
              <a:gdLst/>
              <a:ahLst/>
              <a:cxnLst/>
              <a:rect l="l" t="t" r="r" b="b"/>
              <a:pathLst>
                <a:path w="879" h="233" extrusionOk="0">
                  <a:moveTo>
                    <a:pt x="75" y="52"/>
                  </a:moveTo>
                  <a:cubicBezTo>
                    <a:pt x="81" y="64"/>
                    <a:pt x="64" y="89"/>
                    <a:pt x="66" y="104"/>
                  </a:cubicBezTo>
                  <a:cubicBezTo>
                    <a:pt x="68" y="117"/>
                    <a:pt x="105" y="132"/>
                    <a:pt x="105" y="132"/>
                  </a:cubicBezTo>
                  <a:cubicBezTo>
                    <a:pt x="105" y="132"/>
                    <a:pt x="78" y="157"/>
                    <a:pt x="77" y="169"/>
                  </a:cubicBezTo>
                  <a:cubicBezTo>
                    <a:pt x="76" y="182"/>
                    <a:pt x="101" y="204"/>
                    <a:pt x="101" y="218"/>
                  </a:cubicBezTo>
                  <a:cubicBezTo>
                    <a:pt x="102" y="221"/>
                    <a:pt x="100" y="227"/>
                    <a:pt x="98" y="233"/>
                  </a:cubicBezTo>
                  <a:cubicBezTo>
                    <a:pt x="833" y="233"/>
                    <a:pt x="833" y="233"/>
                    <a:pt x="833" y="233"/>
                  </a:cubicBezTo>
                  <a:cubicBezTo>
                    <a:pt x="834" y="202"/>
                    <a:pt x="837" y="167"/>
                    <a:pt x="843" y="126"/>
                  </a:cubicBezTo>
                  <a:cubicBezTo>
                    <a:pt x="850" y="80"/>
                    <a:pt x="863" y="39"/>
                    <a:pt x="87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20"/>
                    <a:pt x="65" y="34"/>
                    <a:pt x="75" y="5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8" name="Google Shape;1428;p50"/>
            <p:cNvSpPr/>
            <p:nvPr/>
          </p:nvSpPr>
          <p:spPr>
            <a:xfrm>
              <a:off x="1582665" y="1299068"/>
              <a:ext cx="576890" cy="136177"/>
            </a:xfrm>
            <a:custGeom>
              <a:avLst/>
              <a:gdLst/>
              <a:ahLst/>
              <a:cxnLst/>
              <a:rect l="l" t="t" r="r" b="b"/>
              <a:pathLst>
                <a:path w="984" h="233" extrusionOk="0">
                  <a:moveTo>
                    <a:pt x="984" y="0"/>
                  </a:moveTo>
                  <a:cubicBezTo>
                    <a:pt x="119" y="0"/>
                    <a:pt x="119" y="0"/>
                    <a:pt x="119" y="0"/>
                  </a:cubicBezTo>
                  <a:cubicBezTo>
                    <a:pt x="121" y="7"/>
                    <a:pt x="122" y="14"/>
                    <a:pt x="121" y="20"/>
                  </a:cubicBezTo>
                  <a:cubicBezTo>
                    <a:pt x="115" y="71"/>
                    <a:pt x="3" y="151"/>
                    <a:pt x="1" y="207"/>
                  </a:cubicBezTo>
                  <a:cubicBezTo>
                    <a:pt x="0" y="217"/>
                    <a:pt x="5" y="225"/>
                    <a:pt x="13" y="233"/>
                  </a:cubicBezTo>
                  <a:cubicBezTo>
                    <a:pt x="892" y="233"/>
                    <a:pt x="892" y="233"/>
                    <a:pt x="892" y="233"/>
                  </a:cubicBezTo>
                  <a:cubicBezTo>
                    <a:pt x="910" y="190"/>
                    <a:pt x="932" y="150"/>
                    <a:pt x="954" y="106"/>
                  </a:cubicBezTo>
                  <a:cubicBezTo>
                    <a:pt x="965" y="83"/>
                    <a:pt x="977" y="45"/>
                    <a:pt x="9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9" name="Google Shape;1429;p50"/>
            <p:cNvSpPr/>
            <p:nvPr/>
          </p:nvSpPr>
          <p:spPr>
            <a:xfrm>
              <a:off x="1665934" y="1011072"/>
              <a:ext cx="484393" cy="151589"/>
            </a:xfrm>
            <a:custGeom>
              <a:avLst/>
              <a:gdLst/>
              <a:ahLst/>
              <a:cxnLst/>
              <a:rect l="l" t="t" r="r" b="b"/>
              <a:pathLst>
                <a:path w="826" h="259" extrusionOk="0">
                  <a:moveTo>
                    <a:pt x="691" y="105"/>
                  </a:moveTo>
                  <a:cubicBezTo>
                    <a:pt x="485" y="0"/>
                    <a:pt x="280" y="20"/>
                    <a:pt x="171" y="77"/>
                  </a:cubicBezTo>
                  <a:cubicBezTo>
                    <a:pt x="84" y="123"/>
                    <a:pt x="31" y="190"/>
                    <a:pt x="0" y="259"/>
                  </a:cubicBezTo>
                  <a:cubicBezTo>
                    <a:pt x="826" y="259"/>
                    <a:pt x="826" y="259"/>
                    <a:pt x="826" y="259"/>
                  </a:cubicBezTo>
                  <a:cubicBezTo>
                    <a:pt x="803" y="196"/>
                    <a:pt x="762" y="140"/>
                    <a:pt x="691" y="1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0" name="Google Shape;1430;p50"/>
            <p:cNvSpPr/>
            <p:nvPr/>
          </p:nvSpPr>
          <p:spPr>
            <a:xfrm>
              <a:off x="1639639" y="1162661"/>
              <a:ext cx="527066" cy="136407"/>
            </a:xfrm>
            <a:custGeom>
              <a:avLst/>
              <a:gdLst/>
              <a:ahLst/>
              <a:cxnLst/>
              <a:rect l="l" t="t" r="r" b="b"/>
              <a:pathLst>
                <a:path w="899" h="233" extrusionOk="0">
                  <a:moveTo>
                    <a:pt x="871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20" y="53"/>
                    <a:pt x="9" y="106"/>
                    <a:pt x="4" y="150"/>
                  </a:cubicBezTo>
                  <a:cubicBezTo>
                    <a:pt x="0" y="184"/>
                    <a:pt x="15" y="210"/>
                    <a:pt x="22" y="233"/>
                  </a:cubicBezTo>
                  <a:cubicBezTo>
                    <a:pt x="887" y="233"/>
                    <a:pt x="887" y="233"/>
                    <a:pt x="887" y="233"/>
                  </a:cubicBezTo>
                  <a:cubicBezTo>
                    <a:pt x="898" y="163"/>
                    <a:pt x="899" y="77"/>
                    <a:pt x="8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31" name="Google Shape;1431;p50"/>
          <p:cNvGrpSpPr/>
          <p:nvPr/>
        </p:nvGrpSpPr>
        <p:grpSpPr>
          <a:xfrm>
            <a:off x="2374048" y="690678"/>
            <a:ext cx="379481" cy="445796"/>
            <a:chOff x="2554206" y="1011105"/>
            <a:chExt cx="613055" cy="720187"/>
          </a:xfrm>
        </p:grpSpPr>
        <p:sp>
          <p:nvSpPr>
            <p:cNvPr id="1432" name="Google Shape;1432;p50"/>
            <p:cNvSpPr/>
            <p:nvPr/>
          </p:nvSpPr>
          <p:spPr>
            <a:xfrm flipH="1">
              <a:off x="2721847" y="1011105"/>
              <a:ext cx="445414" cy="388012"/>
            </a:xfrm>
            <a:custGeom>
              <a:avLst/>
              <a:gdLst/>
              <a:ahLst/>
              <a:cxnLst/>
              <a:rect l="l" t="t" r="r" b="b"/>
              <a:pathLst>
                <a:path w="885" h="771" extrusionOk="0">
                  <a:moveTo>
                    <a:pt x="708" y="363"/>
                  </a:moveTo>
                  <a:cubicBezTo>
                    <a:pt x="699" y="358"/>
                    <a:pt x="687" y="357"/>
                    <a:pt x="677" y="361"/>
                  </a:cubicBezTo>
                  <a:cubicBezTo>
                    <a:pt x="662" y="366"/>
                    <a:pt x="649" y="378"/>
                    <a:pt x="640" y="395"/>
                  </a:cubicBezTo>
                  <a:cubicBezTo>
                    <a:pt x="630" y="411"/>
                    <a:pt x="626" y="429"/>
                    <a:pt x="629" y="444"/>
                  </a:cubicBezTo>
                  <a:cubicBezTo>
                    <a:pt x="631" y="455"/>
                    <a:pt x="637" y="464"/>
                    <a:pt x="646" y="470"/>
                  </a:cubicBezTo>
                  <a:cubicBezTo>
                    <a:pt x="655" y="475"/>
                    <a:pt x="667" y="476"/>
                    <a:pt x="677" y="471"/>
                  </a:cubicBezTo>
                  <a:cubicBezTo>
                    <a:pt x="551" y="690"/>
                    <a:pt x="551" y="690"/>
                    <a:pt x="551" y="690"/>
                  </a:cubicBezTo>
                  <a:cubicBezTo>
                    <a:pt x="548" y="696"/>
                    <a:pt x="542" y="699"/>
                    <a:pt x="536" y="699"/>
                  </a:cubicBezTo>
                  <a:cubicBezTo>
                    <a:pt x="365" y="699"/>
                    <a:pt x="365" y="699"/>
                    <a:pt x="365" y="699"/>
                  </a:cubicBezTo>
                  <a:cubicBezTo>
                    <a:pt x="362" y="700"/>
                    <a:pt x="359" y="703"/>
                    <a:pt x="359" y="706"/>
                  </a:cubicBezTo>
                  <a:cubicBezTo>
                    <a:pt x="358" y="713"/>
                    <a:pt x="358" y="720"/>
                    <a:pt x="365" y="724"/>
                  </a:cubicBezTo>
                  <a:cubicBezTo>
                    <a:pt x="368" y="726"/>
                    <a:pt x="372" y="728"/>
                    <a:pt x="376" y="730"/>
                  </a:cubicBezTo>
                  <a:cubicBezTo>
                    <a:pt x="387" y="737"/>
                    <a:pt x="388" y="751"/>
                    <a:pt x="378" y="759"/>
                  </a:cubicBezTo>
                  <a:cubicBezTo>
                    <a:pt x="368" y="767"/>
                    <a:pt x="354" y="771"/>
                    <a:pt x="341" y="770"/>
                  </a:cubicBezTo>
                  <a:cubicBezTo>
                    <a:pt x="328" y="771"/>
                    <a:pt x="314" y="768"/>
                    <a:pt x="304" y="759"/>
                  </a:cubicBezTo>
                  <a:cubicBezTo>
                    <a:pt x="294" y="751"/>
                    <a:pt x="295" y="737"/>
                    <a:pt x="306" y="730"/>
                  </a:cubicBezTo>
                  <a:cubicBezTo>
                    <a:pt x="310" y="728"/>
                    <a:pt x="314" y="726"/>
                    <a:pt x="317" y="724"/>
                  </a:cubicBezTo>
                  <a:cubicBezTo>
                    <a:pt x="323" y="720"/>
                    <a:pt x="323" y="713"/>
                    <a:pt x="323" y="706"/>
                  </a:cubicBezTo>
                  <a:cubicBezTo>
                    <a:pt x="323" y="703"/>
                    <a:pt x="320" y="700"/>
                    <a:pt x="317" y="699"/>
                  </a:cubicBezTo>
                  <a:cubicBezTo>
                    <a:pt x="115" y="699"/>
                    <a:pt x="115" y="699"/>
                    <a:pt x="115" y="699"/>
                  </a:cubicBezTo>
                  <a:cubicBezTo>
                    <a:pt x="112" y="699"/>
                    <a:pt x="109" y="697"/>
                    <a:pt x="108" y="694"/>
                  </a:cubicBezTo>
                  <a:cubicBezTo>
                    <a:pt x="108" y="694"/>
                    <a:pt x="108" y="694"/>
                    <a:pt x="108" y="694"/>
                  </a:cubicBezTo>
                  <a:cubicBezTo>
                    <a:pt x="58" y="592"/>
                    <a:pt x="0" y="246"/>
                    <a:pt x="247" y="121"/>
                  </a:cubicBezTo>
                  <a:cubicBezTo>
                    <a:pt x="487" y="0"/>
                    <a:pt x="726" y="23"/>
                    <a:pt x="852" y="89"/>
                  </a:cubicBezTo>
                  <a:cubicBezTo>
                    <a:pt x="862" y="94"/>
                    <a:pt x="871" y="99"/>
                    <a:pt x="879" y="104"/>
                  </a:cubicBezTo>
                  <a:cubicBezTo>
                    <a:pt x="883" y="107"/>
                    <a:pt x="885" y="112"/>
                    <a:pt x="882" y="116"/>
                  </a:cubicBezTo>
                  <a:cubicBezTo>
                    <a:pt x="725" y="389"/>
                    <a:pt x="725" y="389"/>
                    <a:pt x="725" y="389"/>
                  </a:cubicBezTo>
                  <a:cubicBezTo>
                    <a:pt x="723" y="378"/>
                    <a:pt x="717" y="368"/>
                    <a:pt x="708" y="3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3" name="Google Shape;1433;p50"/>
            <p:cNvSpPr/>
            <p:nvPr/>
          </p:nvSpPr>
          <p:spPr>
            <a:xfrm flipH="1">
              <a:off x="2554206" y="1072424"/>
              <a:ext cx="329184" cy="568718"/>
            </a:xfrm>
            <a:custGeom>
              <a:avLst/>
              <a:gdLst/>
              <a:ahLst/>
              <a:cxnLst/>
              <a:rect l="l" t="t" r="r" b="b"/>
              <a:pathLst>
                <a:path w="654" h="1130" extrusionOk="0">
                  <a:moveTo>
                    <a:pt x="208" y="896"/>
                  </a:moveTo>
                  <a:cubicBezTo>
                    <a:pt x="217" y="891"/>
                    <a:pt x="224" y="882"/>
                    <a:pt x="225" y="871"/>
                  </a:cubicBezTo>
                  <a:cubicBezTo>
                    <a:pt x="228" y="856"/>
                    <a:pt x="224" y="838"/>
                    <a:pt x="214" y="822"/>
                  </a:cubicBezTo>
                  <a:cubicBezTo>
                    <a:pt x="205" y="805"/>
                    <a:pt x="192" y="793"/>
                    <a:pt x="177" y="787"/>
                  </a:cubicBezTo>
                  <a:cubicBezTo>
                    <a:pt x="167" y="784"/>
                    <a:pt x="156" y="784"/>
                    <a:pt x="147" y="790"/>
                  </a:cubicBezTo>
                  <a:cubicBezTo>
                    <a:pt x="137" y="795"/>
                    <a:pt x="131" y="805"/>
                    <a:pt x="130" y="816"/>
                  </a:cubicBezTo>
                  <a:cubicBezTo>
                    <a:pt x="3" y="597"/>
                    <a:pt x="3" y="597"/>
                    <a:pt x="3" y="597"/>
                  </a:cubicBezTo>
                  <a:cubicBezTo>
                    <a:pt x="0" y="591"/>
                    <a:pt x="0" y="585"/>
                    <a:pt x="3" y="579"/>
                  </a:cubicBezTo>
                  <a:cubicBezTo>
                    <a:pt x="142" y="339"/>
                    <a:pt x="142" y="339"/>
                    <a:pt x="142" y="339"/>
                  </a:cubicBezTo>
                  <a:cubicBezTo>
                    <a:pt x="142" y="336"/>
                    <a:pt x="142" y="332"/>
                    <a:pt x="139" y="330"/>
                  </a:cubicBezTo>
                  <a:cubicBezTo>
                    <a:pt x="133" y="326"/>
                    <a:pt x="127" y="323"/>
                    <a:pt x="121" y="326"/>
                  </a:cubicBezTo>
                  <a:cubicBezTo>
                    <a:pt x="117" y="328"/>
                    <a:pt x="113" y="331"/>
                    <a:pt x="110" y="333"/>
                  </a:cubicBezTo>
                  <a:cubicBezTo>
                    <a:pt x="98" y="339"/>
                    <a:pt x="85" y="333"/>
                    <a:pt x="83" y="320"/>
                  </a:cubicBezTo>
                  <a:cubicBezTo>
                    <a:pt x="81" y="307"/>
                    <a:pt x="85" y="294"/>
                    <a:pt x="92" y="282"/>
                  </a:cubicBezTo>
                  <a:cubicBezTo>
                    <a:pt x="99" y="271"/>
                    <a:pt x="108" y="260"/>
                    <a:pt x="120" y="256"/>
                  </a:cubicBezTo>
                  <a:cubicBezTo>
                    <a:pt x="132" y="251"/>
                    <a:pt x="144" y="259"/>
                    <a:pt x="144" y="272"/>
                  </a:cubicBezTo>
                  <a:cubicBezTo>
                    <a:pt x="145" y="276"/>
                    <a:pt x="144" y="281"/>
                    <a:pt x="144" y="285"/>
                  </a:cubicBezTo>
                  <a:cubicBezTo>
                    <a:pt x="145" y="293"/>
                    <a:pt x="150" y="296"/>
                    <a:pt x="157" y="299"/>
                  </a:cubicBezTo>
                  <a:cubicBezTo>
                    <a:pt x="160" y="301"/>
                    <a:pt x="163" y="299"/>
                    <a:pt x="166" y="297"/>
                  </a:cubicBezTo>
                  <a:cubicBezTo>
                    <a:pt x="334" y="6"/>
                    <a:pt x="334" y="6"/>
                    <a:pt x="334" y="6"/>
                  </a:cubicBezTo>
                  <a:cubicBezTo>
                    <a:pt x="337" y="2"/>
                    <a:pt x="343" y="0"/>
                    <a:pt x="347" y="3"/>
                  </a:cubicBezTo>
                  <a:cubicBezTo>
                    <a:pt x="480" y="102"/>
                    <a:pt x="524" y="251"/>
                    <a:pt x="535" y="353"/>
                  </a:cubicBezTo>
                  <a:cubicBezTo>
                    <a:pt x="542" y="405"/>
                    <a:pt x="507" y="442"/>
                    <a:pt x="511" y="473"/>
                  </a:cubicBezTo>
                  <a:cubicBezTo>
                    <a:pt x="518" y="532"/>
                    <a:pt x="648" y="625"/>
                    <a:pt x="651" y="690"/>
                  </a:cubicBezTo>
                  <a:cubicBezTo>
                    <a:pt x="654" y="734"/>
                    <a:pt x="565" y="752"/>
                    <a:pt x="550" y="781"/>
                  </a:cubicBezTo>
                  <a:cubicBezTo>
                    <a:pt x="543" y="794"/>
                    <a:pt x="562" y="823"/>
                    <a:pt x="560" y="841"/>
                  </a:cubicBezTo>
                  <a:cubicBezTo>
                    <a:pt x="559" y="857"/>
                    <a:pt x="515" y="874"/>
                    <a:pt x="515" y="874"/>
                  </a:cubicBezTo>
                  <a:cubicBezTo>
                    <a:pt x="515" y="874"/>
                    <a:pt x="546" y="903"/>
                    <a:pt x="548" y="916"/>
                  </a:cubicBezTo>
                  <a:cubicBezTo>
                    <a:pt x="549" y="932"/>
                    <a:pt x="520" y="957"/>
                    <a:pt x="519" y="973"/>
                  </a:cubicBezTo>
                  <a:cubicBezTo>
                    <a:pt x="519" y="989"/>
                    <a:pt x="545" y="1030"/>
                    <a:pt x="532" y="1073"/>
                  </a:cubicBezTo>
                  <a:cubicBezTo>
                    <a:pt x="515" y="1130"/>
                    <a:pt x="356" y="1091"/>
                    <a:pt x="288" y="1083"/>
                  </a:cubicBezTo>
                  <a:cubicBezTo>
                    <a:pt x="286" y="1083"/>
                    <a:pt x="283" y="1082"/>
                    <a:pt x="282" y="1079"/>
                  </a:cubicBezTo>
                  <a:cubicBezTo>
                    <a:pt x="177" y="898"/>
                    <a:pt x="177" y="898"/>
                    <a:pt x="177" y="898"/>
                  </a:cubicBezTo>
                  <a:cubicBezTo>
                    <a:pt x="188" y="902"/>
                    <a:pt x="199" y="902"/>
                    <a:pt x="208" y="89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4" name="Google Shape;1434;p50"/>
            <p:cNvSpPr/>
            <p:nvPr/>
          </p:nvSpPr>
          <p:spPr>
            <a:xfrm flipH="1">
              <a:off x="2750903" y="1372925"/>
              <a:ext cx="354381" cy="358367"/>
            </a:xfrm>
            <a:custGeom>
              <a:avLst/>
              <a:gdLst/>
              <a:ahLst/>
              <a:cxnLst/>
              <a:rect l="l" t="t" r="r" b="b"/>
              <a:pathLst>
                <a:path w="704" h="712" extrusionOk="0">
                  <a:moveTo>
                    <a:pt x="11" y="0"/>
                  </a:moveTo>
                  <a:cubicBezTo>
                    <a:pt x="170" y="0"/>
                    <a:pt x="170" y="0"/>
                    <a:pt x="170" y="0"/>
                  </a:cubicBezTo>
                  <a:cubicBezTo>
                    <a:pt x="162" y="7"/>
                    <a:pt x="157" y="17"/>
                    <a:pt x="157" y="28"/>
                  </a:cubicBezTo>
                  <a:cubicBezTo>
                    <a:pt x="157" y="38"/>
                    <a:pt x="162" y="48"/>
                    <a:pt x="170" y="55"/>
                  </a:cubicBezTo>
                  <a:cubicBezTo>
                    <a:pt x="182" y="65"/>
                    <a:pt x="199" y="70"/>
                    <a:pt x="218" y="70"/>
                  </a:cubicBezTo>
                  <a:cubicBezTo>
                    <a:pt x="237" y="70"/>
                    <a:pt x="254" y="65"/>
                    <a:pt x="267" y="55"/>
                  </a:cubicBezTo>
                  <a:cubicBezTo>
                    <a:pt x="275" y="48"/>
                    <a:pt x="280" y="38"/>
                    <a:pt x="280" y="28"/>
                  </a:cubicBezTo>
                  <a:cubicBezTo>
                    <a:pt x="280" y="17"/>
                    <a:pt x="275" y="7"/>
                    <a:pt x="266" y="0"/>
                  </a:cubicBezTo>
                  <a:cubicBezTo>
                    <a:pt x="411" y="0"/>
                    <a:pt x="411" y="0"/>
                    <a:pt x="411" y="0"/>
                  </a:cubicBezTo>
                  <a:cubicBezTo>
                    <a:pt x="417" y="0"/>
                    <a:pt x="423" y="3"/>
                    <a:pt x="426" y="9"/>
                  </a:cubicBezTo>
                  <a:cubicBezTo>
                    <a:pt x="565" y="249"/>
                    <a:pt x="565" y="249"/>
                    <a:pt x="565" y="249"/>
                  </a:cubicBezTo>
                  <a:cubicBezTo>
                    <a:pt x="568" y="251"/>
                    <a:pt x="571" y="253"/>
                    <a:pt x="575" y="251"/>
                  </a:cubicBezTo>
                  <a:cubicBezTo>
                    <a:pt x="581" y="248"/>
                    <a:pt x="586" y="244"/>
                    <a:pt x="587" y="237"/>
                  </a:cubicBezTo>
                  <a:cubicBezTo>
                    <a:pt x="587" y="233"/>
                    <a:pt x="587" y="228"/>
                    <a:pt x="587" y="224"/>
                  </a:cubicBezTo>
                  <a:cubicBezTo>
                    <a:pt x="587" y="211"/>
                    <a:pt x="599" y="203"/>
                    <a:pt x="611" y="208"/>
                  </a:cubicBezTo>
                  <a:cubicBezTo>
                    <a:pt x="623" y="212"/>
                    <a:pt x="633" y="223"/>
                    <a:pt x="639" y="234"/>
                  </a:cubicBezTo>
                  <a:cubicBezTo>
                    <a:pt x="646" y="245"/>
                    <a:pt x="650" y="259"/>
                    <a:pt x="648" y="272"/>
                  </a:cubicBezTo>
                  <a:cubicBezTo>
                    <a:pt x="646" y="285"/>
                    <a:pt x="633" y="290"/>
                    <a:pt x="622" y="284"/>
                  </a:cubicBezTo>
                  <a:cubicBezTo>
                    <a:pt x="618" y="282"/>
                    <a:pt x="614" y="280"/>
                    <a:pt x="611" y="278"/>
                  </a:cubicBezTo>
                  <a:cubicBezTo>
                    <a:pt x="604" y="275"/>
                    <a:pt x="598" y="278"/>
                    <a:pt x="592" y="282"/>
                  </a:cubicBezTo>
                  <a:cubicBezTo>
                    <a:pt x="589" y="283"/>
                    <a:pt x="589" y="287"/>
                    <a:pt x="589" y="291"/>
                  </a:cubicBezTo>
                  <a:cubicBezTo>
                    <a:pt x="700" y="482"/>
                    <a:pt x="700" y="482"/>
                    <a:pt x="700" y="482"/>
                  </a:cubicBezTo>
                  <a:cubicBezTo>
                    <a:pt x="700" y="482"/>
                    <a:pt x="701" y="484"/>
                    <a:pt x="700" y="485"/>
                  </a:cubicBezTo>
                  <a:cubicBezTo>
                    <a:pt x="700" y="487"/>
                    <a:pt x="699" y="488"/>
                    <a:pt x="699" y="488"/>
                  </a:cubicBezTo>
                  <a:cubicBezTo>
                    <a:pt x="699" y="488"/>
                    <a:pt x="699" y="488"/>
                    <a:pt x="699" y="488"/>
                  </a:cubicBezTo>
                  <a:cubicBezTo>
                    <a:pt x="671" y="516"/>
                    <a:pt x="704" y="593"/>
                    <a:pt x="688" y="619"/>
                  </a:cubicBezTo>
                  <a:cubicBezTo>
                    <a:pt x="664" y="659"/>
                    <a:pt x="299" y="712"/>
                    <a:pt x="119" y="586"/>
                  </a:cubicBezTo>
                  <a:cubicBezTo>
                    <a:pt x="83" y="561"/>
                    <a:pt x="129" y="479"/>
                    <a:pt x="98" y="269"/>
                  </a:cubicBezTo>
                  <a:cubicBezTo>
                    <a:pt x="84" y="172"/>
                    <a:pt x="45" y="96"/>
                    <a:pt x="3" y="12"/>
                  </a:cubicBezTo>
                  <a:cubicBezTo>
                    <a:pt x="0" y="7"/>
                    <a:pt x="4" y="0"/>
                    <a:pt x="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35" name="Google Shape;1435;p50"/>
          <p:cNvGrpSpPr/>
          <p:nvPr/>
        </p:nvGrpSpPr>
        <p:grpSpPr>
          <a:xfrm>
            <a:off x="6922223" y="645018"/>
            <a:ext cx="460705" cy="491455"/>
            <a:chOff x="9901824" y="937343"/>
            <a:chExt cx="744273" cy="793950"/>
          </a:xfrm>
        </p:grpSpPr>
        <p:grpSp>
          <p:nvGrpSpPr>
            <p:cNvPr id="1436" name="Google Shape;1436;p50"/>
            <p:cNvGrpSpPr/>
            <p:nvPr/>
          </p:nvGrpSpPr>
          <p:grpSpPr>
            <a:xfrm>
              <a:off x="9901824" y="937343"/>
              <a:ext cx="744273" cy="793950"/>
              <a:chOff x="9901824" y="937343"/>
              <a:chExt cx="744273" cy="793950"/>
            </a:xfrm>
          </p:grpSpPr>
          <p:sp>
            <p:nvSpPr>
              <p:cNvPr id="1437" name="Google Shape;1437;p50"/>
              <p:cNvSpPr/>
              <p:nvPr/>
            </p:nvSpPr>
            <p:spPr>
              <a:xfrm>
                <a:off x="10463799" y="1043794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8" name="Google Shape;1438;p50"/>
              <p:cNvSpPr/>
              <p:nvPr/>
            </p:nvSpPr>
            <p:spPr>
              <a:xfrm>
                <a:off x="10546077" y="1303491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9" name="Google Shape;1439;p50"/>
              <p:cNvSpPr/>
              <p:nvPr/>
            </p:nvSpPr>
            <p:spPr>
              <a:xfrm>
                <a:off x="10463799" y="1499539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0" name="Google Shape;1440;p50"/>
              <p:cNvSpPr/>
              <p:nvPr/>
            </p:nvSpPr>
            <p:spPr>
              <a:xfrm>
                <a:off x="10008275" y="1500204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1" name="Google Shape;1441;p50"/>
              <p:cNvSpPr/>
              <p:nvPr/>
            </p:nvSpPr>
            <p:spPr>
              <a:xfrm>
                <a:off x="9901824" y="1303934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2" name="Google Shape;1442;p50"/>
              <p:cNvSpPr/>
              <p:nvPr/>
            </p:nvSpPr>
            <p:spPr>
              <a:xfrm>
                <a:off x="10008275" y="1044237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3" name="Google Shape;1443;p50"/>
              <p:cNvSpPr/>
              <p:nvPr/>
            </p:nvSpPr>
            <p:spPr>
              <a:xfrm>
                <a:off x="10267751" y="937343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4" name="Google Shape;1444;p50"/>
              <p:cNvSpPr/>
              <p:nvPr/>
            </p:nvSpPr>
            <p:spPr>
              <a:xfrm>
                <a:off x="10183698" y="1629498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5" name="Google Shape;1445;p50"/>
              <p:cNvSpPr/>
              <p:nvPr/>
            </p:nvSpPr>
            <p:spPr>
              <a:xfrm>
                <a:off x="10188356" y="1667865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6" name="Google Shape;1446;p50"/>
              <p:cNvSpPr/>
              <p:nvPr/>
            </p:nvSpPr>
            <p:spPr>
              <a:xfrm>
                <a:off x="10212751" y="1705567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447" name="Google Shape;1447;p50"/>
            <p:cNvSpPr/>
            <p:nvPr/>
          </p:nvSpPr>
          <p:spPr>
            <a:xfrm>
              <a:off x="10047751" y="1220548"/>
              <a:ext cx="217117" cy="205362"/>
            </a:xfrm>
            <a:custGeom>
              <a:avLst/>
              <a:gdLst/>
              <a:ahLst/>
              <a:cxnLst/>
              <a:rect l="l" t="t" r="r" b="b"/>
              <a:pathLst>
                <a:path w="380" h="359" extrusionOk="0">
                  <a:moveTo>
                    <a:pt x="63" y="268"/>
                  </a:moveTo>
                  <a:cubicBezTo>
                    <a:pt x="78" y="297"/>
                    <a:pt x="94" y="324"/>
                    <a:pt x="108" y="350"/>
                  </a:cubicBezTo>
                  <a:cubicBezTo>
                    <a:pt x="113" y="359"/>
                    <a:pt x="113" y="359"/>
                    <a:pt x="113" y="359"/>
                  </a:cubicBezTo>
                  <a:cubicBezTo>
                    <a:pt x="380" y="206"/>
                    <a:pt x="380" y="206"/>
                    <a:pt x="380" y="206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2" y="2"/>
                    <a:pt x="22" y="4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0" y="88"/>
                    <a:pt x="14" y="174"/>
                    <a:pt x="63" y="26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8" name="Google Shape;1448;p50"/>
            <p:cNvSpPr/>
            <p:nvPr/>
          </p:nvSpPr>
          <p:spPr>
            <a:xfrm>
              <a:off x="10063053" y="1080830"/>
              <a:ext cx="205806" cy="250604"/>
            </a:xfrm>
            <a:custGeom>
              <a:avLst/>
              <a:gdLst/>
              <a:ahLst/>
              <a:cxnLst/>
              <a:rect l="l" t="t" r="r" b="b"/>
              <a:pathLst>
                <a:path w="360" h="438" extrusionOk="0">
                  <a:moveTo>
                    <a:pt x="0" y="230"/>
                  </a:moveTo>
                  <a:cubicBezTo>
                    <a:pt x="360" y="438"/>
                    <a:pt x="360" y="438"/>
                    <a:pt x="360" y="438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174" y="3"/>
                    <a:pt x="40" y="117"/>
                    <a:pt x="0" y="2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9" name="Google Shape;1449;p50"/>
            <p:cNvSpPr/>
            <p:nvPr/>
          </p:nvSpPr>
          <p:spPr>
            <a:xfrm>
              <a:off x="10276400" y="1080830"/>
              <a:ext cx="208024" cy="250604"/>
            </a:xfrm>
            <a:custGeom>
              <a:avLst/>
              <a:gdLst/>
              <a:ahLst/>
              <a:cxnLst/>
              <a:rect l="l" t="t" r="r" b="b"/>
              <a:pathLst>
                <a:path w="364" h="438" extrusionOk="0">
                  <a:moveTo>
                    <a:pt x="0" y="0"/>
                  </a:moveTo>
                  <a:cubicBezTo>
                    <a:pt x="0" y="438"/>
                    <a:pt x="0" y="438"/>
                    <a:pt x="0" y="438"/>
                  </a:cubicBezTo>
                  <a:cubicBezTo>
                    <a:pt x="364" y="228"/>
                    <a:pt x="364" y="228"/>
                    <a:pt x="364" y="228"/>
                  </a:cubicBezTo>
                  <a:cubicBezTo>
                    <a:pt x="323" y="115"/>
                    <a:pt x="186" y="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0" name="Google Shape;1450;p50"/>
            <p:cNvSpPr/>
            <p:nvPr/>
          </p:nvSpPr>
          <p:spPr>
            <a:xfrm>
              <a:off x="10280392" y="1218773"/>
              <a:ext cx="219334" cy="208689"/>
            </a:xfrm>
            <a:custGeom>
              <a:avLst/>
              <a:gdLst/>
              <a:ahLst/>
              <a:cxnLst/>
              <a:rect l="l" t="t" r="r" b="b"/>
              <a:pathLst>
                <a:path w="384" h="365" extrusionOk="0">
                  <a:moveTo>
                    <a:pt x="322" y="271"/>
                  </a:moveTo>
                  <a:cubicBezTo>
                    <a:pt x="371" y="177"/>
                    <a:pt x="384" y="91"/>
                    <a:pt x="364" y="9"/>
                  </a:cubicBezTo>
                  <a:cubicBezTo>
                    <a:pt x="364" y="9"/>
                    <a:pt x="364" y="9"/>
                    <a:pt x="364" y="9"/>
                  </a:cubicBezTo>
                  <a:cubicBezTo>
                    <a:pt x="363" y="6"/>
                    <a:pt x="362" y="3"/>
                    <a:pt x="361" y="0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270" y="365"/>
                    <a:pt x="270" y="365"/>
                    <a:pt x="270" y="365"/>
                  </a:cubicBezTo>
                  <a:cubicBezTo>
                    <a:pt x="277" y="353"/>
                    <a:pt x="277" y="353"/>
                    <a:pt x="277" y="353"/>
                  </a:cubicBezTo>
                  <a:cubicBezTo>
                    <a:pt x="291" y="327"/>
                    <a:pt x="307" y="300"/>
                    <a:pt x="322" y="27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1" name="Google Shape;1451;p50"/>
            <p:cNvSpPr/>
            <p:nvPr/>
          </p:nvSpPr>
          <p:spPr>
            <a:xfrm>
              <a:off x="10116279" y="1345184"/>
              <a:ext cx="152580" cy="267681"/>
            </a:xfrm>
            <a:custGeom>
              <a:avLst/>
              <a:gdLst/>
              <a:ahLst/>
              <a:cxnLst/>
              <a:rect l="l" t="t" r="r" b="b"/>
              <a:pathLst>
                <a:path w="267" h="468" extrusionOk="0">
                  <a:moveTo>
                    <a:pt x="267" y="468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21" y="190"/>
                    <a:pt x="42" y="229"/>
                    <a:pt x="61" y="272"/>
                  </a:cubicBezTo>
                  <a:cubicBezTo>
                    <a:pt x="75" y="304"/>
                    <a:pt x="83" y="346"/>
                    <a:pt x="90" y="383"/>
                  </a:cubicBezTo>
                  <a:cubicBezTo>
                    <a:pt x="92" y="398"/>
                    <a:pt x="95" y="411"/>
                    <a:pt x="98" y="424"/>
                  </a:cubicBezTo>
                  <a:cubicBezTo>
                    <a:pt x="105" y="457"/>
                    <a:pt x="116" y="466"/>
                    <a:pt x="151" y="467"/>
                  </a:cubicBezTo>
                  <a:cubicBezTo>
                    <a:pt x="157" y="468"/>
                    <a:pt x="157" y="468"/>
                    <a:pt x="157" y="468"/>
                  </a:cubicBezTo>
                  <a:cubicBezTo>
                    <a:pt x="185" y="468"/>
                    <a:pt x="185" y="468"/>
                    <a:pt x="185" y="468"/>
                  </a:cubicBezTo>
                  <a:cubicBezTo>
                    <a:pt x="237" y="468"/>
                    <a:pt x="237" y="468"/>
                    <a:pt x="237" y="468"/>
                  </a:cubicBezTo>
                  <a:cubicBezTo>
                    <a:pt x="247" y="468"/>
                    <a:pt x="257" y="468"/>
                    <a:pt x="267" y="4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2" name="Google Shape;1452;p50"/>
            <p:cNvSpPr/>
            <p:nvPr/>
          </p:nvSpPr>
          <p:spPr>
            <a:xfrm>
              <a:off x="10276400" y="1345184"/>
              <a:ext cx="154798" cy="267681"/>
            </a:xfrm>
            <a:custGeom>
              <a:avLst/>
              <a:gdLst/>
              <a:ahLst/>
              <a:cxnLst/>
              <a:rect l="l" t="t" r="r" b="b"/>
              <a:pathLst>
                <a:path w="271" h="468" extrusionOk="0">
                  <a:moveTo>
                    <a:pt x="174" y="424"/>
                  </a:moveTo>
                  <a:cubicBezTo>
                    <a:pt x="177" y="411"/>
                    <a:pt x="180" y="398"/>
                    <a:pt x="182" y="383"/>
                  </a:cubicBezTo>
                  <a:cubicBezTo>
                    <a:pt x="189" y="346"/>
                    <a:pt x="197" y="304"/>
                    <a:pt x="211" y="272"/>
                  </a:cubicBezTo>
                  <a:cubicBezTo>
                    <a:pt x="230" y="229"/>
                    <a:pt x="251" y="191"/>
                    <a:pt x="271" y="1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67"/>
                    <a:pt x="0" y="467"/>
                    <a:pt x="0" y="467"/>
                  </a:cubicBezTo>
                  <a:cubicBezTo>
                    <a:pt x="5" y="467"/>
                    <a:pt x="5" y="467"/>
                    <a:pt x="5" y="467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15" y="468"/>
                    <a:pt x="25" y="468"/>
                    <a:pt x="36" y="468"/>
                  </a:cubicBezTo>
                  <a:cubicBezTo>
                    <a:pt x="42" y="467"/>
                    <a:pt x="42" y="467"/>
                    <a:pt x="42" y="467"/>
                  </a:cubicBezTo>
                  <a:cubicBezTo>
                    <a:pt x="94" y="468"/>
                    <a:pt x="94" y="468"/>
                    <a:pt x="94" y="468"/>
                  </a:cubicBezTo>
                  <a:cubicBezTo>
                    <a:pt x="101" y="468"/>
                    <a:pt x="108" y="468"/>
                    <a:pt x="115" y="467"/>
                  </a:cubicBezTo>
                  <a:cubicBezTo>
                    <a:pt x="157" y="467"/>
                    <a:pt x="167" y="456"/>
                    <a:pt x="174" y="42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53" name="Google Shape;1453;p50"/>
          <p:cNvGrpSpPr/>
          <p:nvPr/>
        </p:nvGrpSpPr>
        <p:grpSpPr>
          <a:xfrm>
            <a:off x="2993392" y="690844"/>
            <a:ext cx="369868" cy="445629"/>
            <a:chOff x="3554761" y="1011374"/>
            <a:chExt cx="597525" cy="719918"/>
          </a:xfrm>
        </p:grpSpPr>
        <p:sp>
          <p:nvSpPr>
            <p:cNvPr id="1454" name="Google Shape;1454;p50"/>
            <p:cNvSpPr/>
            <p:nvPr/>
          </p:nvSpPr>
          <p:spPr>
            <a:xfrm>
              <a:off x="3615879" y="1376596"/>
              <a:ext cx="441685" cy="354696"/>
            </a:xfrm>
            <a:custGeom>
              <a:avLst/>
              <a:gdLst/>
              <a:ahLst/>
              <a:cxnLst/>
              <a:rect l="l" t="t" r="r" b="b"/>
              <a:pathLst>
                <a:path w="797" h="638" extrusionOk="0">
                  <a:moveTo>
                    <a:pt x="674" y="281"/>
                  </a:moveTo>
                  <a:cubicBezTo>
                    <a:pt x="667" y="288"/>
                    <a:pt x="658" y="291"/>
                    <a:pt x="648" y="290"/>
                  </a:cubicBezTo>
                  <a:cubicBezTo>
                    <a:pt x="634" y="289"/>
                    <a:pt x="620" y="281"/>
                    <a:pt x="608" y="269"/>
                  </a:cubicBezTo>
                  <a:cubicBezTo>
                    <a:pt x="595" y="257"/>
                    <a:pt x="588" y="243"/>
                    <a:pt x="586" y="228"/>
                  </a:cubicBezTo>
                  <a:cubicBezTo>
                    <a:pt x="585" y="219"/>
                    <a:pt x="589" y="209"/>
                    <a:pt x="595" y="202"/>
                  </a:cubicBezTo>
                  <a:cubicBezTo>
                    <a:pt x="602" y="195"/>
                    <a:pt x="612" y="192"/>
                    <a:pt x="622" y="193"/>
                  </a:cubicBezTo>
                  <a:cubicBezTo>
                    <a:pt x="433" y="4"/>
                    <a:pt x="433" y="4"/>
                    <a:pt x="433" y="4"/>
                  </a:cubicBezTo>
                  <a:cubicBezTo>
                    <a:pt x="429" y="0"/>
                    <a:pt x="423" y="0"/>
                    <a:pt x="419" y="4"/>
                  </a:cubicBezTo>
                  <a:cubicBezTo>
                    <a:pt x="216" y="207"/>
                    <a:pt x="216" y="207"/>
                    <a:pt x="216" y="207"/>
                  </a:cubicBezTo>
                  <a:cubicBezTo>
                    <a:pt x="214" y="209"/>
                    <a:pt x="212" y="210"/>
                    <a:pt x="209" y="210"/>
                  </a:cubicBezTo>
                  <a:cubicBezTo>
                    <a:pt x="208" y="210"/>
                    <a:pt x="206" y="210"/>
                    <a:pt x="205" y="209"/>
                  </a:cubicBezTo>
                  <a:cubicBezTo>
                    <a:pt x="201" y="204"/>
                    <a:pt x="197" y="200"/>
                    <a:pt x="198" y="193"/>
                  </a:cubicBezTo>
                  <a:cubicBezTo>
                    <a:pt x="199" y="190"/>
                    <a:pt x="200" y="186"/>
                    <a:pt x="201" y="182"/>
                  </a:cubicBezTo>
                  <a:cubicBezTo>
                    <a:pt x="204" y="171"/>
                    <a:pt x="195" y="161"/>
                    <a:pt x="184" y="162"/>
                  </a:cubicBezTo>
                  <a:cubicBezTo>
                    <a:pt x="172" y="163"/>
                    <a:pt x="161" y="170"/>
                    <a:pt x="153" y="179"/>
                  </a:cubicBezTo>
                  <a:cubicBezTo>
                    <a:pt x="144" y="187"/>
                    <a:pt x="137" y="198"/>
                    <a:pt x="136" y="210"/>
                  </a:cubicBezTo>
                  <a:cubicBezTo>
                    <a:pt x="135" y="221"/>
                    <a:pt x="145" y="230"/>
                    <a:pt x="156" y="227"/>
                  </a:cubicBezTo>
                  <a:cubicBezTo>
                    <a:pt x="160" y="226"/>
                    <a:pt x="164" y="225"/>
                    <a:pt x="167" y="224"/>
                  </a:cubicBezTo>
                  <a:cubicBezTo>
                    <a:pt x="174" y="223"/>
                    <a:pt x="178" y="227"/>
                    <a:pt x="183" y="231"/>
                  </a:cubicBezTo>
                  <a:cubicBezTo>
                    <a:pt x="184" y="232"/>
                    <a:pt x="184" y="234"/>
                    <a:pt x="184" y="235"/>
                  </a:cubicBezTo>
                  <a:cubicBezTo>
                    <a:pt x="184" y="237"/>
                    <a:pt x="183" y="240"/>
                    <a:pt x="181" y="242"/>
                  </a:cubicBezTo>
                  <a:cubicBezTo>
                    <a:pt x="4" y="419"/>
                    <a:pt x="4" y="419"/>
                    <a:pt x="4" y="419"/>
                  </a:cubicBezTo>
                  <a:cubicBezTo>
                    <a:pt x="0" y="423"/>
                    <a:pt x="1" y="427"/>
                    <a:pt x="2" y="430"/>
                  </a:cubicBezTo>
                  <a:cubicBezTo>
                    <a:pt x="32" y="483"/>
                    <a:pt x="232" y="420"/>
                    <a:pt x="247" y="435"/>
                  </a:cubicBezTo>
                  <a:cubicBezTo>
                    <a:pt x="274" y="459"/>
                    <a:pt x="244" y="530"/>
                    <a:pt x="258" y="554"/>
                  </a:cubicBezTo>
                  <a:cubicBezTo>
                    <a:pt x="279" y="589"/>
                    <a:pt x="609" y="638"/>
                    <a:pt x="773" y="524"/>
                  </a:cubicBezTo>
                  <a:cubicBezTo>
                    <a:pt x="797" y="507"/>
                    <a:pt x="779" y="460"/>
                    <a:pt x="781" y="357"/>
                  </a:cubicBezTo>
                  <a:cubicBezTo>
                    <a:pt x="781" y="354"/>
                    <a:pt x="780" y="352"/>
                    <a:pt x="779" y="350"/>
                  </a:cubicBezTo>
                  <a:cubicBezTo>
                    <a:pt x="683" y="255"/>
                    <a:pt x="683" y="255"/>
                    <a:pt x="683" y="255"/>
                  </a:cubicBezTo>
                  <a:cubicBezTo>
                    <a:pt x="684" y="265"/>
                    <a:pt x="681" y="274"/>
                    <a:pt x="674" y="28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5" name="Google Shape;1455;p50"/>
            <p:cNvSpPr/>
            <p:nvPr/>
          </p:nvSpPr>
          <p:spPr>
            <a:xfrm>
              <a:off x="3554761" y="1164199"/>
              <a:ext cx="288366" cy="430478"/>
            </a:xfrm>
            <a:custGeom>
              <a:avLst/>
              <a:gdLst/>
              <a:ahLst/>
              <a:cxnLst/>
              <a:rect l="l" t="t" r="r" b="b"/>
              <a:pathLst>
                <a:path w="520" h="774" extrusionOk="0">
                  <a:moveTo>
                    <a:pt x="2" y="460"/>
                  </a:moveTo>
                  <a:cubicBezTo>
                    <a:pt x="0" y="499"/>
                    <a:pt x="80" y="515"/>
                    <a:pt x="94" y="542"/>
                  </a:cubicBezTo>
                  <a:cubicBezTo>
                    <a:pt x="100" y="554"/>
                    <a:pt x="83" y="580"/>
                    <a:pt x="84" y="597"/>
                  </a:cubicBezTo>
                  <a:cubicBezTo>
                    <a:pt x="86" y="610"/>
                    <a:pt x="125" y="626"/>
                    <a:pt x="125" y="626"/>
                  </a:cubicBezTo>
                  <a:cubicBezTo>
                    <a:pt x="125" y="626"/>
                    <a:pt x="97" y="652"/>
                    <a:pt x="96" y="664"/>
                  </a:cubicBezTo>
                  <a:cubicBezTo>
                    <a:pt x="95" y="679"/>
                    <a:pt x="121" y="701"/>
                    <a:pt x="122" y="716"/>
                  </a:cubicBezTo>
                  <a:cubicBezTo>
                    <a:pt x="122" y="723"/>
                    <a:pt x="116" y="737"/>
                    <a:pt x="111" y="754"/>
                  </a:cubicBezTo>
                  <a:cubicBezTo>
                    <a:pt x="108" y="767"/>
                    <a:pt x="114" y="774"/>
                    <a:pt x="127" y="763"/>
                  </a:cubicBezTo>
                  <a:cubicBezTo>
                    <a:pt x="265" y="624"/>
                    <a:pt x="265" y="624"/>
                    <a:pt x="265" y="624"/>
                  </a:cubicBezTo>
                  <a:cubicBezTo>
                    <a:pt x="255" y="626"/>
                    <a:pt x="246" y="622"/>
                    <a:pt x="239" y="615"/>
                  </a:cubicBezTo>
                  <a:cubicBezTo>
                    <a:pt x="232" y="609"/>
                    <a:pt x="229" y="599"/>
                    <a:pt x="230" y="589"/>
                  </a:cubicBezTo>
                  <a:cubicBezTo>
                    <a:pt x="231" y="575"/>
                    <a:pt x="239" y="561"/>
                    <a:pt x="251" y="549"/>
                  </a:cubicBezTo>
                  <a:cubicBezTo>
                    <a:pt x="263" y="536"/>
                    <a:pt x="277" y="529"/>
                    <a:pt x="292" y="528"/>
                  </a:cubicBezTo>
                  <a:cubicBezTo>
                    <a:pt x="301" y="527"/>
                    <a:pt x="311" y="530"/>
                    <a:pt x="318" y="537"/>
                  </a:cubicBezTo>
                  <a:cubicBezTo>
                    <a:pt x="324" y="544"/>
                    <a:pt x="328" y="553"/>
                    <a:pt x="326" y="563"/>
                  </a:cubicBezTo>
                  <a:cubicBezTo>
                    <a:pt x="516" y="374"/>
                    <a:pt x="516" y="374"/>
                    <a:pt x="516" y="374"/>
                  </a:cubicBezTo>
                  <a:cubicBezTo>
                    <a:pt x="520" y="370"/>
                    <a:pt x="520" y="364"/>
                    <a:pt x="516" y="361"/>
                  </a:cubicBezTo>
                  <a:cubicBezTo>
                    <a:pt x="313" y="157"/>
                    <a:pt x="313" y="157"/>
                    <a:pt x="313" y="157"/>
                  </a:cubicBezTo>
                  <a:cubicBezTo>
                    <a:pt x="311" y="155"/>
                    <a:pt x="310" y="153"/>
                    <a:pt x="310" y="150"/>
                  </a:cubicBezTo>
                  <a:cubicBezTo>
                    <a:pt x="310" y="149"/>
                    <a:pt x="310" y="148"/>
                    <a:pt x="311" y="147"/>
                  </a:cubicBezTo>
                  <a:cubicBezTo>
                    <a:pt x="316" y="142"/>
                    <a:pt x="320" y="138"/>
                    <a:pt x="327" y="139"/>
                  </a:cubicBezTo>
                  <a:cubicBezTo>
                    <a:pt x="330" y="140"/>
                    <a:pt x="334" y="141"/>
                    <a:pt x="338" y="142"/>
                  </a:cubicBezTo>
                  <a:cubicBezTo>
                    <a:pt x="349" y="145"/>
                    <a:pt x="359" y="137"/>
                    <a:pt x="358" y="125"/>
                  </a:cubicBezTo>
                  <a:cubicBezTo>
                    <a:pt x="357" y="114"/>
                    <a:pt x="350" y="102"/>
                    <a:pt x="341" y="94"/>
                  </a:cubicBezTo>
                  <a:cubicBezTo>
                    <a:pt x="333" y="86"/>
                    <a:pt x="322" y="79"/>
                    <a:pt x="310" y="78"/>
                  </a:cubicBezTo>
                  <a:cubicBezTo>
                    <a:pt x="299" y="77"/>
                    <a:pt x="290" y="86"/>
                    <a:pt x="293" y="98"/>
                  </a:cubicBezTo>
                  <a:cubicBezTo>
                    <a:pt x="294" y="101"/>
                    <a:pt x="295" y="105"/>
                    <a:pt x="296" y="109"/>
                  </a:cubicBezTo>
                  <a:cubicBezTo>
                    <a:pt x="297" y="116"/>
                    <a:pt x="293" y="120"/>
                    <a:pt x="289" y="124"/>
                  </a:cubicBezTo>
                  <a:cubicBezTo>
                    <a:pt x="288" y="125"/>
                    <a:pt x="286" y="125"/>
                    <a:pt x="285" y="126"/>
                  </a:cubicBezTo>
                  <a:cubicBezTo>
                    <a:pt x="282" y="126"/>
                    <a:pt x="280" y="125"/>
                    <a:pt x="278" y="123"/>
                  </a:cubicBezTo>
                  <a:cubicBezTo>
                    <a:pt x="161" y="5"/>
                    <a:pt x="161" y="5"/>
                    <a:pt x="161" y="5"/>
                  </a:cubicBezTo>
                  <a:cubicBezTo>
                    <a:pt x="156" y="0"/>
                    <a:pt x="148" y="2"/>
                    <a:pt x="145" y="8"/>
                  </a:cubicBezTo>
                  <a:cubicBezTo>
                    <a:pt x="123" y="60"/>
                    <a:pt x="112" y="112"/>
                    <a:pt x="107" y="154"/>
                  </a:cubicBezTo>
                  <a:cubicBezTo>
                    <a:pt x="101" y="202"/>
                    <a:pt x="132" y="236"/>
                    <a:pt x="129" y="263"/>
                  </a:cubicBezTo>
                  <a:cubicBezTo>
                    <a:pt x="123" y="317"/>
                    <a:pt x="5" y="401"/>
                    <a:pt x="2" y="46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6" name="Google Shape;1456;p50"/>
            <p:cNvSpPr/>
            <p:nvPr/>
          </p:nvSpPr>
          <p:spPr>
            <a:xfrm>
              <a:off x="3860350" y="1126940"/>
              <a:ext cx="291937" cy="427110"/>
            </a:xfrm>
            <a:custGeom>
              <a:avLst/>
              <a:gdLst/>
              <a:ahLst/>
              <a:cxnLst/>
              <a:rect l="l" t="t" r="r" b="b"/>
              <a:pathLst>
                <a:path w="527" h="768" extrusionOk="0">
                  <a:moveTo>
                    <a:pt x="281" y="185"/>
                  </a:moveTo>
                  <a:cubicBezTo>
                    <a:pt x="288" y="191"/>
                    <a:pt x="291" y="201"/>
                    <a:pt x="290" y="211"/>
                  </a:cubicBezTo>
                  <a:cubicBezTo>
                    <a:pt x="289" y="225"/>
                    <a:pt x="281" y="239"/>
                    <a:pt x="269" y="251"/>
                  </a:cubicBezTo>
                  <a:cubicBezTo>
                    <a:pt x="257" y="264"/>
                    <a:pt x="242" y="271"/>
                    <a:pt x="228" y="273"/>
                  </a:cubicBezTo>
                  <a:cubicBezTo>
                    <a:pt x="218" y="274"/>
                    <a:pt x="209" y="270"/>
                    <a:pt x="202" y="264"/>
                  </a:cubicBezTo>
                  <a:cubicBezTo>
                    <a:pt x="195" y="257"/>
                    <a:pt x="192" y="247"/>
                    <a:pt x="193" y="237"/>
                  </a:cubicBezTo>
                  <a:cubicBezTo>
                    <a:pt x="4" y="426"/>
                    <a:pt x="4" y="426"/>
                    <a:pt x="4" y="426"/>
                  </a:cubicBezTo>
                  <a:cubicBezTo>
                    <a:pt x="0" y="430"/>
                    <a:pt x="0" y="436"/>
                    <a:pt x="4" y="440"/>
                  </a:cubicBezTo>
                  <a:cubicBezTo>
                    <a:pt x="207" y="643"/>
                    <a:pt x="207" y="643"/>
                    <a:pt x="207" y="643"/>
                  </a:cubicBezTo>
                  <a:cubicBezTo>
                    <a:pt x="209" y="645"/>
                    <a:pt x="210" y="647"/>
                    <a:pt x="210" y="650"/>
                  </a:cubicBezTo>
                  <a:cubicBezTo>
                    <a:pt x="210" y="651"/>
                    <a:pt x="209" y="653"/>
                    <a:pt x="208" y="654"/>
                  </a:cubicBezTo>
                  <a:cubicBezTo>
                    <a:pt x="204" y="658"/>
                    <a:pt x="200" y="662"/>
                    <a:pt x="193" y="661"/>
                  </a:cubicBezTo>
                  <a:cubicBezTo>
                    <a:pt x="189" y="660"/>
                    <a:pt x="186" y="659"/>
                    <a:pt x="182" y="658"/>
                  </a:cubicBezTo>
                  <a:cubicBezTo>
                    <a:pt x="171" y="655"/>
                    <a:pt x="161" y="664"/>
                    <a:pt x="162" y="675"/>
                  </a:cubicBezTo>
                  <a:cubicBezTo>
                    <a:pt x="163" y="687"/>
                    <a:pt x="170" y="698"/>
                    <a:pt x="179" y="706"/>
                  </a:cubicBezTo>
                  <a:cubicBezTo>
                    <a:pt x="187" y="715"/>
                    <a:pt x="198" y="722"/>
                    <a:pt x="209" y="723"/>
                  </a:cubicBezTo>
                  <a:cubicBezTo>
                    <a:pt x="221" y="724"/>
                    <a:pt x="229" y="714"/>
                    <a:pt x="227" y="703"/>
                  </a:cubicBezTo>
                  <a:cubicBezTo>
                    <a:pt x="226" y="699"/>
                    <a:pt x="224" y="695"/>
                    <a:pt x="224" y="691"/>
                  </a:cubicBezTo>
                  <a:cubicBezTo>
                    <a:pt x="222" y="685"/>
                    <a:pt x="226" y="681"/>
                    <a:pt x="231" y="676"/>
                  </a:cubicBezTo>
                  <a:cubicBezTo>
                    <a:pt x="232" y="675"/>
                    <a:pt x="233" y="675"/>
                    <a:pt x="235" y="675"/>
                  </a:cubicBezTo>
                  <a:cubicBezTo>
                    <a:pt x="237" y="675"/>
                    <a:pt x="240" y="676"/>
                    <a:pt x="241" y="677"/>
                  </a:cubicBezTo>
                  <a:cubicBezTo>
                    <a:pt x="326" y="763"/>
                    <a:pt x="326" y="763"/>
                    <a:pt x="326" y="763"/>
                  </a:cubicBezTo>
                  <a:cubicBezTo>
                    <a:pt x="332" y="768"/>
                    <a:pt x="342" y="765"/>
                    <a:pt x="343" y="757"/>
                  </a:cubicBezTo>
                  <a:cubicBezTo>
                    <a:pt x="344" y="735"/>
                    <a:pt x="347" y="712"/>
                    <a:pt x="350" y="686"/>
                  </a:cubicBezTo>
                  <a:cubicBezTo>
                    <a:pt x="365" y="585"/>
                    <a:pt x="409" y="509"/>
                    <a:pt x="453" y="420"/>
                  </a:cubicBezTo>
                  <a:cubicBezTo>
                    <a:pt x="488" y="349"/>
                    <a:pt x="527" y="147"/>
                    <a:pt x="441" y="6"/>
                  </a:cubicBezTo>
                  <a:cubicBezTo>
                    <a:pt x="438" y="1"/>
                    <a:pt x="430" y="0"/>
                    <a:pt x="426" y="4"/>
                  </a:cubicBezTo>
                  <a:cubicBezTo>
                    <a:pt x="254" y="176"/>
                    <a:pt x="254" y="176"/>
                    <a:pt x="254" y="176"/>
                  </a:cubicBezTo>
                  <a:cubicBezTo>
                    <a:pt x="264" y="175"/>
                    <a:pt x="274" y="178"/>
                    <a:pt x="281" y="1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7" name="Google Shape;1457;p50"/>
            <p:cNvSpPr/>
            <p:nvPr/>
          </p:nvSpPr>
          <p:spPr>
            <a:xfrm>
              <a:off x="3644023" y="1011374"/>
              <a:ext cx="449665" cy="347961"/>
            </a:xfrm>
            <a:custGeom>
              <a:avLst/>
              <a:gdLst/>
              <a:ahLst/>
              <a:cxnLst/>
              <a:rect l="l" t="t" r="r" b="b"/>
              <a:pathLst>
                <a:path w="811" h="626" extrusionOk="0">
                  <a:moveTo>
                    <a:pt x="126" y="345"/>
                  </a:moveTo>
                  <a:cubicBezTo>
                    <a:pt x="132" y="338"/>
                    <a:pt x="142" y="335"/>
                    <a:pt x="151" y="336"/>
                  </a:cubicBezTo>
                  <a:cubicBezTo>
                    <a:pt x="166" y="337"/>
                    <a:pt x="180" y="345"/>
                    <a:pt x="192" y="357"/>
                  </a:cubicBezTo>
                  <a:cubicBezTo>
                    <a:pt x="204" y="369"/>
                    <a:pt x="212" y="384"/>
                    <a:pt x="213" y="398"/>
                  </a:cubicBezTo>
                  <a:cubicBezTo>
                    <a:pt x="214" y="408"/>
                    <a:pt x="211" y="417"/>
                    <a:pt x="204" y="424"/>
                  </a:cubicBezTo>
                  <a:cubicBezTo>
                    <a:pt x="197" y="431"/>
                    <a:pt x="188" y="434"/>
                    <a:pt x="178" y="433"/>
                  </a:cubicBezTo>
                  <a:cubicBezTo>
                    <a:pt x="367" y="622"/>
                    <a:pt x="367" y="622"/>
                    <a:pt x="367" y="622"/>
                  </a:cubicBezTo>
                  <a:cubicBezTo>
                    <a:pt x="371" y="626"/>
                    <a:pt x="377" y="626"/>
                    <a:pt x="380" y="622"/>
                  </a:cubicBezTo>
                  <a:cubicBezTo>
                    <a:pt x="584" y="419"/>
                    <a:pt x="584" y="419"/>
                    <a:pt x="584" y="419"/>
                  </a:cubicBezTo>
                  <a:cubicBezTo>
                    <a:pt x="586" y="417"/>
                    <a:pt x="588" y="416"/>
                    <a:pt x="591" y="416"/>
                  </a:cubicBezTo>
                  <a:cubicBezTo>
                    <a:pt x="592" y="416"/>
                    <a:pt x="593" y="417"/>
                    <a:pt x="594" y="418"/>
                  </a:cubicBezTo>
                  <a:cubicBezTo>
                    <a:pt x="599" y="422"/>
                    <a:pt x="603" y="426"/>
                    <a:pt x="602" y="433"/>
                  </a:cubicBezTo>
                  <a:cubicBezTo>
                    <a:pt x="601" y="437"/>
                    <a:pt x="600" y="440"/>
                    <a:pt x="599" y="444"/>
                  </a:cubicBezTo>
                  <a:cubicBezTo>
                    <a:pt x="596" y="455"/>
                    <a:pt x="604" y="465"/>
                    <a:pt x="616" y="464"/>
                  </a:cubicBezTo>
                  <a:cubicBezTo>
                    <a:pt x="627" y="463"/>
                    <a:pt x="639" y="456"/>
                    <a:pt x="647" y="447"/>
                  </a:cubicBezTo>
                  <a:cubicBezTo>
                    <a:pt x="655" y="439"/>
                    <a:pt x="662" y="428"/>
                    <a:pt x="663" y="417"/>
                  </a:cubicBezTo>
                  <a:cubicBezTo>
                    <a:pt x="664" y="405"/>
                    <a:pt x="655" y="397"/>
                    <a:pt x="643" y="399"/>
                  </a:cubicBezTo>
                  <a:cubicBezTo>
                    <a:pt x="640" y="400"/>
                    <a:pt x="636" y="402"/>
                    <a:pt x="632" y="402"/>
                  </a:cubicBezTo>
                  <a:cubicBezTo>
                    <a:pt x="625" y="404"/>
                    <a:pt x="621" y="400"/>
                    <a:pt x="617" y="395"/>
                  </a:cubicBezTo>
                  <a:cubicBezTo>
                    <a:pt x="616" y="394"/>
                    <a:pt x="616" y="393"/>
                    <a:pt x="615" y="391"/>
                  </a:cubicBezTo>
                  <a:cubicBezTo>
                    <a:pt x="615" y="389"/>
                    <a:pt x="616" y="386"/>
                    <a:pt x="618" y="385"/>
                  </a:cubicBezTo>
                  <a:cubicBezTo>
                    <a:pt x="808" y="195"/>
                    <a:pt x="808" y="195"/>
                    <a:pt x="808" y="195"/>
                  </a:cubicBezTo>
                  <a:cubicBezTo>
                    <a:pt x="811" y="192"/>
                    <a:pt x="811" y="186"/>
                    <a:pt x="808" y="182"/>
                  </a:cubicBezTo>
                  <a:cubicBezTo>
                    <a:pt x="785" y="154"/>
                    <a:pt x="755" y="129"/>
                    <a:pt x="717" y="109"/>
                  </a:cubicBezTo>
                  <a:cubicBezTo>
                    <a:pt x="500" y="0"/>
                    <a:pt x="284" y="20"/>
                    <a:pt x="170" y="80"/>
                  </a:cubicBezTo>
                  <a:cubicBezTo>
                    <a:pt x="88" y="123"/>
                    <a:pt x="36" y="184"/>
                    <a:pt x="2" y="247"/>
                  </a:cubicBezTo>
                  <a:cubicBezTo>
                    <a:pt x="0" y="251"/>
                    <a:pt x="0" y="255"/>
                    <a:pt x="3" y="258"/>
                  </a:cubicBezTo>
                  <a:cubicBezTo>
                    <a:pt x="117" y="372"/>
                    <a:pt x="117" y="372"/>
                    <a:pt x="117" y="372"/>
                  </a:cubicBezTo>
                  <a:cubicBezTo>
                    <a:pt x="115" y="362"/>
                    <a:pt x="119" y="352"/>
                    <a:pt x="126" y="3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58" name="Google Shape;1458;p50"/>
          <p:cNvGrpSpPr/>
          <p:nvPr/>
        </p:nvGrpSpPr>
        <p:grpSpPr>
          <a:xfrm>
            <a:off x="3603122" y="690632"/>
            <a:ext cx="370755" cy="445841"/>
            <a:chOff x="4539787" y="1011032"/>
            <a:chExt cx="598958" cy="720261"/>
          </a:xfrm>
        </p:grpSpPr>
        <p:sp>
          <p:nvSpPr>
            <p:cNvPr id="1459" name="Google Shape;1459;p50"/>
            <p:cNvSpPr/>
            <p:nvPr/>
          </p:nvSpPr>
          <p:spPr>
            <a:xfrm>
              <a:off x="4849480" y="1011032"/>
              <a:ext cx="289264" cy="340491"/>
            </a:xfrm>
            <a:custGeom>
              <a:avLst/>
              <a:gdLst/>
              <a:ahLst/>
              <a:cxnLst/>
              <a:rect l="l" t="t" r="r" b="b"/>
              <a:pathLst>
                <a:path w="518" h="610" extrusionOk="0">
                  <a:moveTo>
                    <a:pt x="26" y="275"/>
                  </a:moveTo>
                  <a:cubicBezTo>
                    <a:pt x="36" y="275"/>
                    <a:pt x="45" y="280"/>
                    <a:pt x="51" y="287"/>
                  </a:cubicBezTo>
                  <a:cubicBezTo>
                    <a:pt x="61" y="299"/>
                    <a:pt x="66" y="315"/>
                    <a:pt x="65" y="332"/>
                  </a:cubicBezTo>
                  <a:cubicBezTo>
                    <a:pt x="66" y="350"/>
                    <a:pt x="61" y="366"/>
                    <a:pt x="51" y="377"/>
                  </a:cubicBezTo>
                  <a:cubicBezTo>
                    <a:pt x="45" y="384"/>
                    <a:pt x="36" y="389"/>
                    <a:pt x="26" y="389"/>
                  </a:cubicBezTo>
                  <a:cubicBezTo>
                    <a:pt x="16" y="389"/>
                    <a:pt x="7" y="384"/>
                    <a:pt x="0" y="376"/>
                  </a:cubicBezTo>
                  <a:cubicBezTo>
                    <a:pt x="0" y="603"/>
                    <a:pt x="0" y="603"/>
                    <a:pt x="0" y="603"/>
                  </a:cubicBezTo>
                  <a:cubicBezTo>
                    <a:pt x="0" y="607"/>
                    <a:pt x="5" y="610"/>
                    <a:pt x="9" y="609"/>
                  </a:cubicBezTo>
                  <a:cubicBezTo>
                    <a:pt x="244" y="532"/>
                    <a:pt x="244" y="532"/>
                    <a:pt x="244" y="532"/>
                  </a:cubicBezTo>
                  <a:cubicBezTo>
                    <a:pt x="245" y="532"/>
                    <a:pt x="247" y="532"/>
                    <a:pt x="248" y="532"/>
                  </a:cubicBezTo>
                  <a:cubicBezTo>
                    <a:pt x="250" y="533"/>
                    <a:pt x="252" y="534"/>
                    <a:pt x="253" y="537"/>
                  </a:cubicBezTo>
                  <a:cubicBezTo>
                    <a:pt x="256" y="543"/>
                    <a:pt x="257" y="548"/>
                    <a:pt x="253" y="554"/>
                  </a:cubicBezTo>
                  <a:cubicBezTo>
                    <a:pt x="251" y="557"/>
                    <a:pt x="248" y="560"/>
                    <a:pt x="245" y="563"/>
                  </a:cubicBezTo>
                  <a:cubicBezTo>
                    <a:pt x="237" y="572"/>
                    <a:pt x="240" y="584"/>
                    <a:pt x="252" y="589"/>
                  </a:cubicBezTo>
                  <a:cubicBezTo>
                    <a:pt x="263" y="593"/>
                    <a:pt x="276" y="592"/>
                    <a:pt x="287" y="588"/>
                  </a:cubicBezTo>
                  <a:cubicBezTo>
                    <a:pt x="299" y="584"/>
                    <a:pt x="310" y="578"/>
                    <a:pt x="317" y="568"/>
                  </a:cubicBezTo>
                  <a:cubicBezTo>
                    <a:pt x="323" y="557"/>
                    <a:pt x="318" y="545"/>
                    <a:pt x="306" y="543"/>
                  </a:cubicBezTo>
                  <a:cubicBezTo>
                    <a:pt x="303" y="542"/>
                    <a:pt x="299" y="541"/>
                    <a:pt x="295" y="540"/>
                  </a:cubicBezTo>
                  <a:cubicBezTo>
                    <a:pt x="288" y="538"/>
                    <a:pt x="286" y="533"/>
                    <a:pt x="285" y="526"/>
                  </a:cubicBezTo>
                  <a:cubicBezTo>
                    <a:pt x="284" y="524"/>
                    <a:pt x="285" y="521"/>
                    <a:pt x="287" y="520"/>
                  </a:cubicBezTo>
                  <a:cubicBezTo>
                    <a:pt x="287" y="519"/>
                    <a:pt x="288" y="518"/>
                    <a:pt x="289" y="518"/>
                  </a:cubicBezTo>
                  <a:cubicBezTo>
                    <a:pt x="505" y="448"/>
                    <a:pt x="505" y="448"/>
                    <a:pt x="505" y="448"/>
                  </a:cubicBezTo>
                  <a:cubicBezTo>
                    <a:pt x="507" y="447"/>
                    <a:pt x="509" y="445"/>
                    <a:pt x="509" y="442"/>
                  </a:cubicBezTo>
                  <a:cubicBezTo>
                    <a:pt x="518" y="313"/>
                    <a:pt x="487" y="155"/>
                    <a:pt x="341" y="81"/>
                  </a:cubicBezTo>
                  <a:cubicBezTo>
                    <a:pt x="224" y="22"/>
                    <a:pt x="108" y="0"/>
                    <a:pt x="7" y="2"/>
                  </a:cubicBezTo>
                  <a:cubicBezTo>
                    <a:pt x="3" y="2"/>
                    <a:pt x="0" y="5"/>
                    <a:pt x="0" y="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7" y="280"/>
                    <a:pt x="16" y="275"/>
                    <a:pt x="26" y="2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0" name="Google Shape;1460;p50"/>
            <p:cNvSpPr/>
            <p:nvPr/>
          </p:nvSpPr>
          <p:spPr>
            <a:xfrm>
              <a:off x="4599335" y="1012768"/>
              <a:ext cx="277094" cy="339188"/>
            </a:xfrm>
            <a:custGeom>
              <a:avLst/>
              <a:gdLst/>
              <a:ahLst/>
              <a:cxnLst/>
              <a:rect l="l" t="t" r="r" b="b"/>
              <a:pathLst>
                <a:path w="496" h="608" extrusionOk="0">
                  <a:moveTo>
                    <a:pt x="118" y="481"/>
                  </a:moveTo>
                  <a:cubicBezTo>
                    <a:pt x="121" y="472"/>
                    <a:pt x="128" y="464"/>
                    <a:pt x="137" y="461"/>
                  </a:cubicBezTo>
                  <a:cubicBezTo>
                    <a:pt x="151" y="455"/>
                    <a:pt x="168" y="455"/>
                    <a:pt x="184" y="461"/>
                  </a:cubicBezTo>
                  <a:cubicBezTo>
                    <a:pt x="201" y="466"/>
                    <a:pt x="215" y="476"/>
                    <a:pt x="222" y="488"/>
                  </a:cubicBezTo>
                  <a:cubicBezTo>
                    <a:pt x="228" y="497"/>
                    <a:pt x="229" y="507"/>
                    <a:pt x="226" y="516"/>
                  </a:cubicBezTo>
                  <a:cubicBezTo>
                    <a:pt x="223" y="526"/>
                    <a:pt x="216" y="533"/>
                    <a:pt x="206" y="536"/>
                  </a:cubicBezTo>
                  <a:cubicBezTo>
                    <a:pt x="421" y="606"/>
                    <a:pt x="421" y="606"/>
                    <a:pt x="421" y="606"/>
                  </a:cubicBezTo>
                  <a:cubicBezTo>
                    <a:pt x="426" y="608"/>
                    <a:pt x="430" y="605"/>
                    <a:pt x="430" y="600"/>
                  </a:cubicBezTo>
                  <a:cubicBezTo>
                    <a:pt x="430" y="353"/>
                    <a:pt x="430" y="353"/>
                    <a:pt x="430" y="353"/>
                  </a:cubicBezTo>
                  <a:cubicBezTo>
                    <a:pt x="430" y="352"/>
                    <a:pt x="430" y="351"/>
                    <a:pt x="431" y="350"/>
                  </a:cubicBezTo>
                  <a:cubicBezTo>
                    <a:pt x="432" y="347"/>
                    <a:pt x="434" y="346"/>
                    <a:pt x="437" y="345"/>
                  </a:cubicBezTo>
                  <a:cubicBezTo>
                    <a:pt x="443" y="345"/>
                    <a:pt x="449" y="345"/>
                    <a:pt x="453" y="351"/>
                  </a:cubicBezTo>
                  <a:cubicBezTo>
                    <a:pt x="455" y="354"/>
                    <a:pt x="457" y="358"/>
                    <a:pt x="459" y="361"/>
                  </a:cubicBezTo>
                  <a:cubicBezTo>
                    <a:pt x="465" y="371"/>
                    <a:pt x="478" y="373"/>
                    <a:pt x="486" y="363"/>
                  </a:cubicBezTo>
                  <a:cubicBezTo>
                    <a:pt x="493" y="354"/>
                    <a:pt x="496" y="341"/>
                    <a:pt x="496" y="329"/>
                  </a:cubicBezTo>
                  <a:cubicBezTo>
                    <a:pt x="496" y="317"/>
                    <a:pt x="493" y="304"/>
                    <a:pt x="486" y="295"/>
                  </a:cubicBezTo>
                  <a:cubicBezTo>
                    <a:pt x="478" y="286"/>
                    <a:pt x="465" y="287"/>
                    <a:pt x="459" y="297"/>
                  </a:cubicBezTo>
                  <a:cubicBezTo>
                    <a:pt x="457" y="300"/>
                    <a:pt x="455" y="304"/>
                    <a:pt x="453" y="307"/>
                  </a:cubicBezTo>
                  <a:cubicBezTo>
                    <a:pt x="449" y="313"/>
                    <a:pt x="443" y="313"/>
                    <a:pt x="437" y="313"/>
                  </a:cubicBezTo>
                  <a:cubicBezTo>
                    <a:pt x="434" y="313"/>
                    <a:pt x="432" y="311"/>
                    <a:pt x="431" y="309"/>
                  </a:cubicBezTo>
                  <a:cubicBezTo>
                    <a:pt x="430" y="308"/>
                    <a:pt x="430" y="307"/>
                    <a:pt x="430" y="305"/>
                  </a:cubicBezTo>
                  <a:cubicBezTo>
                    <a:pt x="430" y="7"/>
                    <a:pt x="430" y="7"/>
                    <a:pt x="430" y="7"/>
                  </a:cubicBezTo>
                  <a:cubicBezTo>
                    <a:pt x="430" y="3"/>
                    <a:pt x="427" y="0"/>
                    <a:pt x="423" y="0"/>
                  </a:cubicBezTo>
                  <a:cubicBezTo>
                    <a:pt x="346" y="5"/>
                    <a:pt x="279" y="23"/>
                    <a:pt x="231" y="49"/>
                  </a:cubicBezTo>
                  <a:cubicBezTo>
                    <a:pt x="64" y="136"/>
                    <a:pt x="15" y="299"/>
                    <a:pt x="3" y="405"/>
                  </a:cubicBezTo>
                  <a:cubicBezTo>
                    <a:pt x="0" y="431"/>
                    <a:pt x="7" y="453"/>
                    <a:pt x="14" y="472"/>
                  </a:cubicBezTo>
                  <a:cubicBezTo>
                    <a:pt x="15" y="473"/>
                    <a:pt x="16" y="475"/>
                    <a:pt x="18" y="475"/>
                  </a:cubicBezTo>
                  <a:cubicBezTo>
                    <a:pt x="122" y="509"/>
                    <a:pt x="122" y="509"/>
                    <a:pt x="122" y="509"/>
                  </a:cubicBezTo>
                  <a:cubicBezTo>
                    <a:pt x="117" y="501"/>
                    <a:pt x="115" y="490"/>
                    <a:pt x="118" y="48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1" name="Google Shape;1461;p50"/>
            <p:cNvSpPr/>
            <p:nvPr/>
          </p:nvSpPr>
          <p:spPr>
            <a:xfrm>
              <a:off x="4539787" y="1276220"/>
              <a:ext cx="295350" cy="349606"/>
            </a:xfrm>
            <a:custGeom>
              <a:avLst/>
              <a:gdLst/>
              <a:ahLst/>
              <a:cxnLst/>
              <a:rect l="l" t="t" r="r" b="b"/>
              <a:pathLst>
                <a:path w="529" h="627" extrusionOk="0">
                  <a:moveTo>
                    <a:pt x="313" y="412"/>
                  </a:moveTo>
                  <a:cubicBezTo>
                    <a:pt x="306" y="406"/>
                    <a:pt x="301" y="397"/>
                    <a:pt x="300" y="387"/>
                  </a:cubicBezTo>
                  <a:cubicBezTo>
                    <a:pt x="299" y="373"/>
                    <a:pt x="305" y="357"/>
                    <a:pt x="315" y="343"/>
                  </a:cubicBezTo>
                  <a:cubicBezTo>
                    <a:pt x="325" y="329"/>
                    <a:pt x="339" y="319"/>
                    <a:pt x="353" y="315"/>
                  </a:cubicBezTo>
                  <a:cubicBezTo>
                    <a:pt x="362" y="313"/>
                    <a:pt x="372" y="314"/>
                    <a:pt x="380" y="320"/>
                  </a:cubicBezTo>
                  <a:cubicBezTo>
                    <a:pt x="388" y="326"/>
                    <a:pt x="393" y="335"/>
                    <a:pt x="394" y="345"/>
                  </a:cubicBezTo>
                  <a:cubicBezTo>
                    <a:pt x="527" y="162"/>
                    <a:pt x="527" y="162"/>
                    <a:pt x="527" y="162"/>
                  </a:cubicBezTo>
                  <a:cubicBezTo>
                    <a:pt x="529" y="159"/>
                    <a:pt x="528" y="153"/>
                    <a:pt x="523" y="152"/>
                  </a:cubicBezTo>
                  <a:cubicBezTo>
                    <a:pt x="288" y="76"/>
                    <a:pt x="288" y="76"/>
                    <a:pt x="288" y="76"/>
                  </a:cubicBezTo>
                  <a:cubicBezTo>
                    <a:pt x="287" y="75"/>
                    <a:pt x="286" y="75"/>
                    <a:pt x="285" y="74"/>
                  </a:cubicBezTo>
                  <a:cubicBezTo>
                    <a:pt x="284" y="72"/>
                    <a:pt x="282" y="70"/>
                    <a:pt x="283" y="67"/>
                  </a:cubicBezTo>
                  <a:cubicBezTo>
                    <a:pt x="285" y="61"/>
                    <a:pt x="287" y="55"/>
                    <a:pt x="294" y="53"/>
                  </a:cubicBezTo>
                  <a:cubicBezTo>
                    <a:pt x="297" y="52"/>
                    <a:pt x="301" y="52"/>
                    <a:pt x="305" y="51"/>
                  </a:cubicBezTo>
                  <a:cubicBezTo>
                    <a:pt x="317" y="48"/>
                    <a:pt x="322" y="36"/>
                    <a:pt x="315" y="26"/>
                  </a:cubicBezTo>
                  <a:cubicBezTo>
                    <a:pt x="309" y="16"/>
                    <a:pt x="297" y="9"/>
                    <a:pt x="286" y="6"/>
                  </a:cubicBezTo>
                  <a:cubicBezTo>
                    <a:pt x="274" y="2"/>
                    <a:pt x="261" y="0"/>
                    <a:pt x="250" y="5"/>
                  </a:cubicBezTo>
                  <a:cubicBezTo>
                    <a:pt x="239" y="9"/>
                    <a:pt x="236" y="22"/>
                    <a:pt x="244" y="31"/>
                  </a:cubicBezTo>
                  <a:cubicBezTo>
                    <a:pt x="246" y="34"/>
                    <a:pt x="249" y="37"/>
                    <a:pt x="252" y="40"/>
                  </a:cubicBezTo>
                  <a:cubicBezTo>
                    <a:pt x="256" y="45"/>
                    <a:pt x="254" y="51"/>
                    <a:pt x="252" y="57"/>
                  </a:cubicBezTo>
                  <a:cubicBezTo>
                    <a:pt x="251" y="59"/>
                    <a:pt x="249" y="61"/>
                    <a:pt x="246" y="61"/>
                  </a:cubicBezTo>
                  <a:cubicBezTo>
                    <a:pt x="245" y="61"/>
                    <a:pt x="244" y="61"/>
                    <a:pt x="243" y="61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36" y="26"/>
                    <a:pt x="131" y="30"/>
                    <a:pt x="132" y="35"/>
                  </a:cubicBezTo>
                  <a:cubicBezTo>
                    <a:pt x="132" y="38"/>
                    <a:pt x="132" y="41"/>
                    <a:pt x="132" y="44"/>
                  </a:cubicBezTo>
                  <a:cubicBezTo>
                    <a:pt x="125" y="99"/>
                    <a:pt x="5" y="184"/>
                    <a:pt x="2" y="244"/>
                  </a:cubicBezTo>
                  <a:cubicBezTo>
                    <a:pt x="0" y="285"/>
                    <a:pt x="82" y="301"/>
                    <a:pt x="96" y="329"/>
                  </a:cubicBezTo>
                  <a:cubicBezTo>
                    <a:pt x="103" y="341"/>
                    <a:pt x="85" y="368"/>
                    <a:pt x="87" y="384"/>
                  </a:cubicBezTo>
                  <a:cubicBezTo>
                    <a:pt x="88" y="398"/>
                    <a:pt x="128" y="414"/>
                    <a:pt x="128" y="414"/>
                  </a:cubicBezTo>
                  <a:cubicBezTo>
                    <a:pt x="128" y="414"/>
                    <a:pt x="99" y="441"/>
                    <a:pt x="98" y="453"/>
                  </a:cubicBezTo>
                  <a:cubicBezTo>
                    <a:pt x="97" y="468"/>
                    <a:pt x="124" y="491"/>
                    <a:pt x="125" y="506"/>
                  </a:cubicBezTo>
                  <a:cubicBezTo>
                    <a:pt x="125" y="521"/>
                    <a:pt x="101" y="558"/>
                    <a:pt x="112" y="598"/>
                  </a:cubicBezTo>
                  <a:cubicBezTo>
                    <a:pt x="119" y="621"/>
                    <a:pt x="149" y="627"/>
                    <a:pt x="186" y="626"/>
                  </a:cubicBezTo>
                  <a:cubicBezTo>
                    <a:pt x="188" y="626"/>
                    <a:pt x="190" y="625"/>
                    <a:pt x="191" y="624"/>
                  </a:cubicBezTo>
                  <a:cubicBezTo>
                    <a:pt x="342" y="417"/>
                    <a:pt x="342" y="417"/>
                    <a:pt x="342" y="417"/>
                  </a:cubicBezTo>
                  <a:cubicBezTo>
                    <a:pt x="332" y="420"/>
                    <a:pt x="322" y="418"/>
                    <a:pt x="313" y="41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2" name="Google Shape;1462;p50"/>
            <p:cNvSpPr/>
            <p:nvPr/>
          </p:nvSpPr>
          <p:spPr>
            <a:xfrm>
              <a:off x="4854479" y="1272314"/>
              <a:ext cx="277529" cy="353078"/>
            </a:xfrm>
            <a:custGeom>
              <a:avLst/>
              <a:gdLst/>
              <a:ahLst/>
              <a:cxnLst/>
              <a:rect l="l" t="t" r="r" b="b"/>
              <a:pathLst>
                <a:path w="497" h="633" extrusionOk="0">
                  <a:moveTo>
                    <a:pt x="326" y="81"/>
                  </a:moveTo>
                  <a:cubicBezTo>
                    <a:pt x="328" y="91"/>
                    <a:pt x="327" y="101"/>
                    <a:pt x="322" y="109"/>
                  </a:cubicBezTo>
                  <a:cubicBezTo>
                    <a:pt x="314" y="122"/>
                    <a:pt x="300" y="131"/>
                    <a:pt x="284" y="136"/>
                  </a:cubicBezTo>
                  <a:cubicBezTo>
                    <a:pt x="267" y="142"/>
                    <a:pt x="250" y="142"/>
                    <a:pt x="237" y="137"/>
                  </a:cubicBezTo>
                  <a:cubicBezTo>
                    <a:pt x="227" y="133"/>
                    <a:pt x="220" y="126"/>
                    <a:pt x="217" y="117"/>
                  </a:cubicBezTo>
                  <a:cubicBezTo>
                    <a:pt x="214" y="107"/>
                    <a:pt x="216" y="97"/>
                    <a:pt x="222" y="88"/>
                  </a:cubicBezTo>
                  <a:cubicBezTo>
                    <a:pt x="6" y="158"/>
                    <a:pt x="6" y="158"/>
                    <a:pt x="6" y="158"/>
                  </a:cubicBezTo>
                  <a:cubicBezTo>
                    <a:pt x="2" y="160"/>
                    <a:pt x="0" y="165"/>
                    <a:pt x="3" y="168"/>
                  </a:cubicBezTo>
                  <a:cubicBezTo>
                    <a:pt x="148" y="368"/>
                    <a:pt x="148" y="368"/>
                    <a:pt x="148" y="368"/>
                  </a:cubicBezTo>
                  <a:cubicBezTo>
                    <a:pt x="149" y="369"/>
                    <a:pt x="149" y="370"/>
                    <a:pt x="150" y="372"/>
                  </a:cubicBezTo>
                  <a:cubicBezTo>
                    <a:pt x="150" y="374"/>
                    <a:pt x="149" y="377"/>
                    <a:pt x="147" y="378"/>
                  </a:cubicBezTo>
                  <a:cubicBezTo>
                    <a:pt x="142" y="382"/>
                    <a:pt x="137" y="386"/>
                    <a:pt x="131" y="383"/>
                  </a:cubicBezTo>
                  <a:cubicBezTo>
                    <a:pt x="127" y="382"/>
                    <a:pt x="124" y="380"/>
                    <a:pt x="120" y="379"/>
                  </a:cubicBezTo>
                  <a:cubicBezTo>
                    <a:pt x="109" y="374"/>
                    <a:pt x="98" y="381"/>
                    <a:pt x="97" y="393"/>
                  </a:cubicBezTo>
                  <a:cubicBezTo>
                    <a:pt x="96" y="404"/>
                    <a:pt x="102" y="417"/>
                    <a:pt x="109" y="426"/>
                  </a:cubicBezTo>
                  <a:cubicBezTo>
                    <a:pt x="116" y="436"/>
                    <a:pt x="126" y="445"/>
                    <a:pt x="137" y="448"/>
                  </a:cubicBezTo>
                  <a:cubicBezTo>
                    <a:pt x="149" y="451"/>
                    <a:pt x="159" y="443"/>
                    <a:pt x="158" y="431"/>
                  </a:cubicBezTo>
                  <a:cubicBezTo>
                    <a:pt x="158" y="427"/>
                    <a:pt x="157" y="423"/>
                    <a:pt x="157" y="419"/>
                  </a:cubicBezTo>
                  <a:cubicBezTo>
                    <a:pt x="156" y="412"/>
                    <a:pt x="161" y="408"/>
                    <a:pt x="167" y="405"/>
                  </a:cubicBezTo>
                  <a:cubicBezTo>
                    <a:pt x="169" y="403"/>
                    <a:pt x="171" y="404"/>
                    <a:pt x="174" y="405"/>
                  </a:cubicBezTo>
                  <a:cubicBezTo>
                    <a:pt x="175" y="405"/>
                    <a:pt x="176" y="406"/>
                    <a:pt x="176" y="407"/>
                  </a:cubicBezTo>
                  <a:cubicBezTo>
                    <a:pt x="336" y="627"/>
                    <a:pt x="336" y="627"/>
                    <a:pt x="336" y="627"/>
                  </a:cubicBezTo>
                  <a:cubicBezTo>
                    <a:pt x="340" y="633"/>
                    <a:pt x="349" y="630"/>
                    <a:pt x="348" y="623"/>
                  </a:cubicBezTo>
                  <a:cubicBezTo>
                    <a:pt x="345" y="577"/>
                    <a:pt x="342" y="510"/>
                    <a:pt x="356" y="414"/>
                  </a:cubicBezTo>
                  <a:cubicBezTo>
                    <a:pt x="372" y="311"/>
                    <a:pt x="417" y="234"/>
                    <a:pt x="461" y="143"/>
                  </a:cubicBezTo>
                  <a:cubicBezTo>
                    <a:pt x="475" y="114"/>
                    <a:pt x="489" y="66"/>
                    <a:pt x="497" y="9"/>
                  </a:cubicBezTo>
                  <a:cubicBezTo>
                    <a:pt x="497" y="4"/>
                    <a:pt x="493" y="0"/>
                    <a:pt x="488" y="2"/>
                  </a:cubicBezTo>
                  <a:cubicBezTo>
                    <a:pt x="305" y="61"/>
                    <a:pt x="305" y="61"/>
                    <a:pt x="305" y="61"/>
                  </a:cubicBezTo>
                  <a:cubicBezTo>
                    <a:pt x="315" y="64"/>
                    <a:pt x="322" y="72"/>
                    <a:pt x="326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3" name="Google Shape;1463;p50"/>
            <p:cNvSpPr/>
            <p:nvPr/>
          </p:nvSpPr>
          <p:spPr>
            <a:xfrm>
              <a:off x="4661491" y="1370403"/>
              <a:ext cx="388584" cy="360890"/>
            </a:xfrm>
            <a:custGeom>
              <a:avLst/>
              <a:gdLst/>
              <a:ahLst/>
              <a:cxnLst/>
              <a:rect l="l" t="t" r="r" b="b"/>
              <a:pathLst>
                <a:path w="696" h="647" extrusionOk="0">
                  <a:moveTo>
                    <a:pt x="506" y="283"/>
                  </a:moveTo>
                  <a:cubicBezTo>
                    <a:pt x="498" y="289"/>
                    <a:pt x="488" y="291"/>
                    <a:pt x="478" y="288"/>
                  </a:cubicBezTo>
                  <a:cubicBezTo>
                    <a:pt x="464" y="285"/>
                    <a:pt x="451" y="275"/>
                    <a:pt x="441" y="261"/>
                  </a:cubicBezTo>
                  <a:cubicBezTo>
                    <a:pt x="430" y="246"/>
                    <a:pt x="425" y="231"/>
                    <a:pt x="426" y="216"/>
                  </a:cubicBezTo>
                  <a:cubicBezTo>
                    <a:pt x="427" y="206"/>
                    <a:pt x="432" y="197"/>
                    <a:pt x="439" y="192"/>
                  </a:cubicBezTo>
                  <a:cubicBezTo>
                    <a:pt x="447" y="186"/>
                    <a:pt x="458" y="184"/>
                    <a:pt x="468" y="187"/>
                  </a:cubicBezTo>
                  <a:cubicBezTo>
                    <a:pt x="334" y="4"/>
                    <a:pt x="334" y="4"/>
                    <a:pt x="334" y="4"/>
                  </a:cubicBezTo>
                  <a:cubicBezTo>
                    <a:pt x="332" y="0"/>
                    <a:pt x="326" y="0"/>
                    <a:pt x="324" y="4"/>
                  </a:cubicBezTo>
                  <a:cubicBezTo>
                    <a:pt x="178" y="204"/>
                    <a:pt x="178" y="204"/>
                    <a:pt x="178" y="204"/>
                  </a:cubicBezTo>
                  <a:cubicBezTo>
                    <a:pt x="178" y="205"/>
                    <a:pt x="177" y="205"/>
                    <a:pt x="176" y="206"/>
                  </a:cubicBezTo>
                  <a:cubicBezTo>
                    <a:pt x="173" y="207"/>
                    <a:pt x="171" y="207"/>
                    <a:pt x="169" y="206"/>
                  </a:cubicBezTo>
                  <a:cubicBezTo>
                    <a:pt x="163" y="202"/>
                    <a:pt x="159" y="199"/>
                    <a:pt x="159" y="192"/>
                  </a:cubicBezTo>
                  <a:cubicBezTo>
                    <a:pt x="159" y="188"/>
                    <a:pt x="160" y="184"/>
                    <a:pt x="160" y="180"/>
                  </a:cubicBezTo>
                  <a:cubicBezTo>
                    <a:pt x="161" y="168"/>
                    <a:pt x="151" y="159"/>
                    <a:pt x="139" y="162"/>
                  </a:cubicBezTo>
                  <a:cubicBezTo>
                    <a:pt x="128" y="165"/>
                    <a:pt x="118" y="174"/>
                    <a:pt x="111" y="184"/>
                  </a:cubicBezTo>
                  <a:cubicBezTo>
                    <a:pt x="104" y="194"/>
                    <a:pt x="98" y="206"/>
                    <a:pt x="99" y="218"/>
                  </a:cubicBezTo>
                  <a:cubicBezTo>
                    <a:pt x="100" y="230"/>
                    <a:pt x="111" y="236"/>
                    <a:pt x="122" y="232"/>
                  </a:cubicBezTo>
                  <a:cubicBezTo>
                    <a:pt x="126" y="230"/>
                    <a:pt x="129" y="228"/>
                    <a:pt x="133" y="227"/>
                  </a:cubicBezTo>
                  <a:cubicBezTo>
                    <a:pt x="140" y="225"/>
                    <a:pt x="144" y="228"/>
                    <a:pt x="149" y="232"/>
                  </a:cubicBezTo>
                  <a:cubicBezTo>
                    <a:pt x="152" y="234"/>
                    <a:pt x="152" y="236"/>
                    <a:pt x="152" y="239"/>
                  </a:cubicBezTo>
                  <a:cubicBezTo>
                    <a:pt x="152" y="240"/>
                    <a:pt x="151" y="241"/>
                    <a:pt x="151" y="242"/>
                  </a:cubicBezTo>
                  <a:cubicBezTo>
                    <a:pt x="4" y="444"/>
                    <a:pt x="4" y="444"/>
                    <a:pt x="4" y="444"/>
                  </a:cubicBezTo>
                  <a:cubicBezTo>
                    <a:pt x="0" y="449"/>
                    <a:pt x="4" y="455"/>
                    <a:pt x="10" y="455"/>
                  </a:cubicBezTo>
                  <a:cubicBezTo>
                    <a:pt x="72" y="448"/>
                    <a:pt x="138" y="432"/>
                    <a:pt x="147" y="440"/>
                  </a:cubicBezTo>
                  <a:cubicBezTo>
                    <a:pt x="174" y="465"/>
                    <a:pt x="143" y="537"/>
                    <a:pt x="158" y="561"/>
                  </a:cubicBezTo>
                  <a:cubicBezTo>
                    <a:pt x="180" y="598"/>
                    <a:pt x="517" y="647"/>
                    <a:pt x="683" y="531"/>
                  </a:cubicBezTo>
                  <a:cubicBezTo>
                    <a:pt x="691" y="525"/>
                    <a:pt x="695" y="517"/>
                    <a:pt x="696" y="504"/>
                  </a:cubicBezTo>
                  <a:cubicBezTo>
                    <a:pt x="696" y="502"/>
                    <a:pt x="696" y="501"/>
                    <a:pt x="695" y="500"/>
                  </a:cubicBezTo>
                  <a:cubicBezTo>
                    <a:pt x="519" y="258"/>
                    <a:pt x="519" y="258"/>
                    <a:pt x="519" y="258"/>
                  </a:cubicBezTo>
                  <a:cubicBezTo>
                    <a:pt x="519" y="268"/>
                    <a:pt x="514" y="278"/>
                    <a:pt x="506" y="28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64" name="Google Shape;1464;p50"/>
          <p:cNvGrpSpPr/>
          <p:nvPr/>
        </p:nvGrpSpPr>
        <p:grpSpPr>
          <a:xfrm>
            <a:off x="4213740" y="690740"/>
            <a:ext cx="366917" cy="445733"/>
            <a:chOff x="5526246" y="1011207"/>
            <a:chExt cx="592758" cy="720086"/>
          </a:xfrm>
        </p:grpSpPr>
        <p:sp>
          <p:nvSpPr>
            <p:cNvPr id="1465" name="Google Shape;1465;p50"/>
            <p:cNvSpPr/>
            <p:nvPr/>
          </p:nvSpPr>
          <p:spPr>
            <a:xfrm>
              <a:off x="5632379" y="1011207"/>
              <a:ext cx="311420" cy="340347"/>
            </a:xfrm>
            <a:custGeom>
              <a:avLst/>
              <a:gdLst/>
              <a:ahLst/>
              <a:cxnLst/>
              <a:rect l="l" t="t" r="r" b="b"/>
              <a:pathLst>
                <a:path w="518" h="567" extrusionOk="0">
                  <a:moveTo>
                    <a:pt x="144" y="322"/>
                  </a:moveTo>
                  <a:cubicBezTo>
                    <a:pt x="151" y="316"/>
                    <a:pt x="160" y="314"/>
                    <a:pt x="169" y="316"/>
                  </a:cubicBezTo>
                  <a:cubicBezTo>
                    <a:pt x="182" y="318"/>
                    <a:pt x="195" y="327"/>
                    <a:pt x="205" y="339"/>
                  </a:cubicBezTo>
                  <a:cubicBezTo>
                    <a:pt x="215" y="352"/>
                    <a:pt x="221" y="366"/>
                    <a:pt x="220" y="379"/>
                  </a:cubicBezTo>
                  <a:cubicBezTo>
                    <a:pt x="220" y="388"/>
                    <a:pt x="216" y="397"/>
                    <a:pt x="209" y="402"/>
                  </a:cubicBezTo>
                  <a:cubicBezTo>
                    <a:pt x="202" y="408"/>
                    <a:pt x="193" y="410"/>
                    <a:pt x="184" y="408"/>
                  </a:cubicBezTo>
                  <a:cubicBezTo>
                    <a:pt x="308" y="562"/>
                    <a:pt x="308" y="562"/>
                    <a:pt x="308" y="562"/>
                  </a:cubicBezTo>
                  <a:cubicBezTo>
                    <a:pt x="312" y="567"/>
                    <a:pt x="321" y="565"/>
                    <a:pt x="323" y="559"/>
                  </a:cubicBezTo>
                  <a:cubicBezTo>
                    <a:pt x="400" y="358"/>
                    <a:pt x="400" y="358"/>
                    <a:pt x="400" y="358"/>
                  </a:cubicBezTo>
                  <a:cubicBezTo>
                    <a:pt x="401" y="356"/>
                    <a:pt x="403" y="354"/>
                    <a:pt x="405" y="353"/>
                  </a:cubicBezTo>
                  <a:cubicBezTo>
                    <a:pt x="406" y="353"/>
                    <a:pt x="407" y="353"/>
                    <a:pt x="409" y="353"/>
                  </a:cubicBezTo>
                  <a:cubicBezTo>
                    <a:pt x="414" y="355"/>
                    <a:pt x="419" y="357"/>
                    <a:pt x="421" y="363"/>
                  </a:cubicBezTo>
                  <a:cubicBezTo>
                    <a:pt x="422" y="367"/>
                    <a:pt x="422" y="370"/>
                    <a:pt x="422" y="374"/>
                  </a:cubicBezTo>
                  <a:cubicBezTo>
                    <a:pt x="425" y="384"/>
                    <a:pt x="435" y="390"/>
                    <a:pt x="445" y="384"/>
                  </a:cubicBezTo>
                  <a:cubicBezTo>
                    <a:pt x="454" y="379"/>
                    <a:pt x="461" y="369"/>
                    <a:pt x="465" y="358"/>
                  </a:cubicBezTo>
                  <a:cubicBezTo>
                    <a:pt x="469" y="348"/>
                    <a:pt x="471" y="336"/>
                    <a:pt x="467" y="326"/>
                  </a:cubicBezTo>
                  <a:cubicBezTo>
                    <a:pt x="464" y="315"/>
                    <a:pt x="452" y="312"/>
                    <a:pt x="444" y="319"/>
                  </a:cubicBezTo>
                  <a:cubicBezTo>
                    <a:pt x="441" y="321"/>
                    <a:pt x="438" y="323"/>
                    <a:pt x="435" y="326"/>
                  </a:cubicBezTo>
                  <a:cubicBezTo>
                    <a:pt x="430" y="329"/>
                    <a:pt x="425" y="327"/>
                    <a:pt x="419" y="325"/>
                  </a:cubicBezTo>
                  <a:cubicBezTo>
                    <a:pt x="418" y="324"/>
                    <a:pt x="417" y="324"/>
                    <a:pt x="417" y="322"/>
                  </a:cubicBezTo>
                  <a:cubicBezTo>
                    <a:pt x="416" y="320"/>
                    <a:pt x="416" y="318"/>
                    <a:pt x="416" y="316"/>
                  </a:cubicBezTo>
                  <a:cubicBezTo>
                    <a:pt x="517" y="54"/>
                    <a:pt x="517" y="54"/>
                    <a:pt x="517" y="54"/>
                  </a:cubicBezTo>
                  <a:cubicBezTo>
                    <a:pt x="518" y="49"/>
                    <a:pt x="516" y="44"/>
                    <a:pt x="511" y="43"/>
                  </a:cubicBezTo>
                  <a:cubicBezTo>
                    <a:pt x="356" y="0"/>
                    <a:pt x="213" y="22"/>
                    <a:pt x="130" y="66"/>
                  </a:cubicBezTo>
                  <a:cubicBezTo>
                    <a:pt x="74" y="95"/>
                    <a:pt x="33" y="133"/>
                    <a:pt x="3" y="174"/>
                  </a:cubicBezTo>
                  <a:cubicBezTo>
                    <a:pt x="0" y="178"/>
                    <a:pt x="0" y="182"/>
                    <a:pt x="3" y="185"/>
                  </a:cubicBezTo>
                  <a:cubicBezTo>
                    <a:pt x="133" y="346"/>
                    <a:pt x="133" y="346"/>
                    <a:pt x="133" y="346"/>
                  </a:cubicBezTo>
                  <a:cubicBezTo>
                    <a:pt x="133" y="336"/>
                    <a:pt x="137" y="327"/>
                    <a:pt x="144" y="3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6" name="Google Shape;1466;p50"/>
            <p:cNvSpPr/>
            <p:nvPr/>
          </p:nvSpPr>
          <p:spPr>
            <a:xfrm>
              <a:off x="5835019" y="1041711"/>
              <a:ext cx="283984" cy="330260"/>
            </a:xfrm>
            <a:custGeom>
              <a:avLst/>
              <a:gdLst/>
              <a:ahLst/>
              <a:cxnLst/>
              <a:rect l="l" t="t" r="r" b="b"/>
              <a:pathLst>
                <a:path w="473" h="550" extrusionOk="0">
                  <a:moveTo>
                    <a:pt x="128" y="252"/>
                  </a:moveTo>
                  <a:cubicBezTo>
                    <a:pt x="136" y="255"/>
                    <a:pt x="142" y="262"/>
                    <a:pt x="145" y="270"/>
                  </a:cubicBezTo>
                  <a:cubicBezTo>
                    <a:pt x="149" y="283"/>
                    <a:pt x="148" y="298"/>
                    <a:pt x="143" y="313"/>
                  </a:cubicBezTo>
                  <a:cubicBezTo>
                    <a:pt x="137" y="328"/>
                    <a:pt x="128" y="340"/>
                    <a:pt x="116" y="347"/>
                  </a:cubicBezTo>
                  <a:cubicBezTo>
                    <a:pt x="108" y="351"/>
                    <a:pt x="99" y="352"/>
                    <a:pt x="90" y="349"/>
                  </a:cubicBezTo>
                  <a:cubicBezTo>
                    <a:pt x="82" y="345"/>
                    <a:pt x="75" y="338"/>
                    <a:pt x="73" y="329"/>
                  </a:cubicBezTo>
                  <a:cubicBezTo>
                    <a:pt x="2" y="514"/>
                    <a:pt x="2" y="514"/>
                    <a:pt x="2" y="514"/>
                  </a:cubicBezTo>
                  <a:cubicBezTo>
                    <a:pt x="0" y="520"/>
                    <a:pt x="5" y="527"/>
                    <a:pt x="12" y="526"/>
                  </a:cubicBezTo>
                  <a:cubicBezTo>
                    <a:pt x="224" y="492"/>
                    <a:pt x="224" y="492"/>
                    <a:pt x="224" y="492"/>
                  </a:cubicBezTo>
                  <a:cubicBezTo>
                    <a:pt x="227" y="491"/>
                    <a:pt x="229" y="492"/>
                    <a:pt x="231" y="493"/>
                  </a:cubicBezTo>
                  <a:cubicBezTo>
                    <a:pt x="232" y="494"/>
                    <a:pt x="233" y="495"/>
                    <a:pt x="233" y="497"/>
                  </a:cubicBezTo>
                  <a:cubicBezTo>
                    <a:pt x="234" y="502"/>
                    <a:pt x="235" y="508"/>
                    <a:pt x="230" y="512"/>
                  </a:cubicBezTo>
                  <a:cubicBezTo>
                    <a:pt x="228" y="515"/>
                    <a:pt x="225" y="516"/>
                    <a:pt x="222" y="519"/>
                  </a:cubicBezTo>
                  <a:cubicBezTo>
                    <a:pt x="214" y="526"/>
                    <a:pt x="214" y="538"/>
                    <a:pt x="224" y="543"/>
                  </a:cubicBezTo>
                  <a:cubicBezTo>
                    <a:pt x="233" y="549"/>
                    <a:pt x="245" y="550"/>
                    <a:pt x="256" y="548"/>
                  </a:cubicBezTo>
                  <a:cubicBezTo>
                    <a:pt x="267" y="546"/>
                    <a:pt x="279" y="542"/>
                    <a:pt x="286" y="534"/>
                  </a:cubicBezTo>
                  <a:cubicBezTo>
                    <a:pt x="293" y="525"/>
                    <a:pt x="290" y="514"/>
                    <a:pt x="280" y="510"/>
                  </a:cubicBezTo>
                  <a:cubicBezTo>
                    <a:pt x="277" y="508"/>
                    <a:pt x="273" y="507"/>
                    <a:pt x="270" y="506"/>
                  </a:cubicBezTo>
                  <a:cubicBezTo>
                    <a:pt x="264" y="503"/>
                    <a:pt x="263" y="498"/>
                    <a:pt x="263" y="492"/>
                  </a:cubicBezTo>
                  <a:cubicBezTo>
                    <a:pt x="262" y="490"/>
                    <a:pt x="263" y="489"/>
                    <a:pt x="263" y="488"/>
                  </a:cubicBezTo>
                  <a:cubicBezTo>
                    <a:pt x="265" y="486"/>
                    <a:pt x="267" y="485"/>
                    <a:pt x="269" y="485"/>
                  </a:cubicBezTo>
                  <a:cubicBezTo>
                    <a:pt x="439" y="458"/>
                    <a:pt x="439" y="458"/>
                    <a:pt x="439" y="458"/>
                  </a:cubicBezTo>
                  <a:cubicBezTo>
                    <a:pt x="442" y="457"/>
                    <a:pt x="445" y="454"/>
                    <a:pt x="446" y="451"/>
                  </a:cubicBezTo>
                  <a:cubicBezTo>
                    <a:pt x="473" y="328"/>
                    <a:pt x="470" y="126"/>
                    <a:pt x="304" y="42"/>
                  </a:cubicBezTo>
                  <a:cubicBezTo>
                    <a:pt x="271" y="25"/>
                    <a:pt x="239" y="12"/>
                    <a:pt x="207" y="2"/>
                  </a:cubicBezTo>
                  <a:cubicBezTo>
                    <a:pt x="203" y="0"/>
                    <a:pt x="198" y="3"/>
                    <a:pt x="196" y="7"/>
                  </a:cubicBezTo>
                  <a:cubicBezTo>
                    <a:pt x="101" y="254"/>
                    <a:pt x="101" y="254"/>
                    <a:pt x="101" y="254"/>
                  </a:cubicBezTo>
                  <a:cubicBezTo>
                    <a:pt x="109" y="249"/>
                    <a:pt x="119" y="248"/>
                    <a:pt x="128" y="2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7" name="Google Shape;1467;p50"/>
            <p:cNvSpPr/>
            <p:nvPr/>
          </p:nvSpPr>
          <p:spPr>
            <a:xfrm>
              <a:off x="5837907" y="1326815"/>
              <a:ext cx="260158" cy="268291"/>
            </a:xfrm>
            <a:custGeom>
              <a:avLst/>
              <a:gdLst/>
              <a:ahLst/>
              <a:cxnLst/>
              <a:rect l="l" t="t" r="r" b="b"/>
              <a:pathLst>
                <a:path w="433" h="447" extrusionOk="0">
                  <a:moveTo>
                    <a:pt x="299" y="45"/>
                  </a:moveTo>
                  <a:cubicBezTo>
                    <a:pt x="301" y="53"/>
                    <a:pt x="298" y="62"/>
                    <a:pt x="292" y="69"/>
                  </a:cubicBezTo>
                  <a:cubicBezTo>
                    <a:pt x="283" y="79"/>
                    <a:pt x="270" y="86"/>
                    <a:pt x="254" y="88"/>
                  </a:cubicBezTo>
                  <a:cubicBezTo>
                    <a:pt x="238" y="91"/>
                    <a:pt x="223" y="89"/>
                    <a:pt x="211" y="82"/>
                  </a:cubicBezTo>
                  <a:cubicBezTo>
                    <a:pt x="203" y="77"/>
                    <a:pt x="198" y="70"/>
                    <a:pt x="197" y="61"/>
                  </a:cubicBezTo>
                  <a:cubicBezTo>
                    <a:pt x="195" y="52"/>
                    <a:pt x="198" y="43"/>
                    <a:pt x="205" y="36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3" y="68"/>
                    <a:pt x="0" y="76"/>
                    <a:pt x="4" y="81"/>
                  </a:cubicBezTo>
                  <a:cubicBezTo>
                    <a:pt x="140" y="249"/>
                    <a:pt x="140" y="249"/>
                    <a:pt x="140" y="249"/>
                  </a:cubicBezTo>
                  <a:cubicBezTo>
                    <a:pt x="141" y="250"/>
                    <a:pt x="142" y="253"/>
                    <a:pt x="142" y="255"/>
                  </a:cubicBezTo>
                  <a:cubicBezTo>
                    <a:pt x="142" y="256"/>
                    <a:pt x="141" y="258"/>
                    <a:pt x="140" y="258"/>
                  </a:cubicBezTo>
                  <a:cubicBezTo>
                    <a:pt x="136" y="262"/>
                    <a:pt x="131" y="266"/>
                    <a:pt x="125" y="264"/>
                  </a:cubicBezTo>
                  <a:cubicBezTo>
                    <a:pt x="122" y="263"/>
                    <a:pt x="119" y="261"/>
                    <a:pt x="115" y="260"/>
                  </a:cubicBezTo>
                  <a:cubicBezTo>
                    <a:pt x="105" y="256"/>
                    <a:pt x="95" y="263"/>
                    <a:pt x="95" y="274"/>
                  </a:cubicBezTo>
                  <a:cubicBezTo>
                    <a:pt x="95" y="285"/>
                    <a:pt x="100" y="296"/>
                    <a:pt x="107" y="304"/>
                  </a:cubicBezTo>
                  <a:cubicBezTo>
                    <a:pt x="114" y="313"/>
                    <a:pt x="124" y="321"/>
                    <a:pt x="134" y="323"/>
                  </a:cubicBezTo>
                  <a:cubicBezTo>
                    <a:pt x="145" y="325"/>
                    <a:pt x="154" y="317"/>
                    <a:pt x="152" y="306"/>
                  </a:cubicBezTo>
                  <a:cubicBezTo>
                    <a:pt x="152" y="302"/>
                    <a:pt x="151" y="299"/>
                    <a:pt x="151" y="295"/>
                  </a:cubicBezTo>
                  <a:cubicBezTo>
                    <a:pt x="150" y="289"/>
                    <a:pt x="154" y="285"/>
                    <a:pt x="159" y="282"/>
                  </a:cubicBezTo>
                  <a:cubicBezTo>
                    <a:pt x="160" y="281"/>
                    <a:pt x="161" y="281"/>
                    <a:pt x="162" y="281"/>
                  </a:cubicBezTo>
                  <a:cubicBezTo>
                    <a:pt x="165" y="281"/>
                    <a:pt x="167" y="282"/>
                    <a:pt x="168" y="284"/>
                  </a:cubicBezTo>
                  <a:cubicBezTo>
                    <a:pt x="295" y="440"/>
                    <a:pt x="295" y="440"/>
                    <a:pt x="295" y="440"/>
                  </a:cubicBezTo>
                  <a:cubicBezTo>
                    <a:pt x="301" y="447"/>
                    <a:pt x="311" y="443"/>
                    <a:pt x="311" y="435"/>
                  </a:cubicBezTo>
                  <a:cubicBezTo>
                    <a:pt x="311" y="399"/>
                    <a:pt x="312" y="354"/>
                    <a:pt x="321" y="300"/>
                  </a:cubicBezTo>
                  <a:cubicBezTo>
                    <a:pt x="335" y="205"/>
                    <a:pt x="376" y="134"/>
                    <a:pt x="417" y="51"/>
                  </a:cubicBezTo>
                  <a:cubicBezTo>
                    <a:pt x="422" y="41"/>
                    <a:pt x="427" y="28"/>
                    <a:pt x="431" y="13"/>
                  </a:cubicBezTo>
                  <a:cubicBezTo>
                    <a:pt x="433" y="7"/>
                    <a:pt x="428" y="0"/>
                    <a:pt x="422" y="1"/>
                  </a:cubicBezTo>
                  <a:cubicBezTo>
                    <a:pt x="284" y="23"/>
                    <a:pt x="284" y="23"/>
                    <a:pt x="284" y="23"/>
                  </a:cubicBezTo>
                  <a:cubicBezTo>
                    <a:pt x="292" y="28"/>
                    <a:pt x="298" y="36"/>
                    <a:pt x="299" y="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8" name="Google Shape;1468;p50"/>
            <p:cNvSpPr/>
            <p:nvPr/>
          </p:nvSpPr>
          <p:spPr>
            <a:xfrm>
              <a:off x="5725035" y="1379176"/>
              <a:ext cx="304441" cy="352116"/>
            </a:xfrm>
            <a:custGeom>
              <a:avLst/>
              <a:gdLst/>
              <a:ahLst/>
              <a:cxnLst/>
              <a:rect l="l" t="t" r="r" b="b"/>
              <a:pathLst>
                <a:path w="507" h="587" extrusionOk="0">
                  <a:moveTo>
                    <a:pt x="344" y="245"/>
                  </a:moveTo>
                  <a:cubicBezTo>
                    <a:pt x="337" y="251"/>
                    <a:pt x="328" y="253"/>
                    <a:pt x="319" y="251"/>
                  </a:cubicBezTo>
                  <a:cubicBezTo>
                    <a:pt x="306" y="248"/>
                    <a:pt x="293" y="240"/>
                    <a:pt x="283" y="227"/>
                  </a:cubicBezTo>
                  <a:cubicBezTo>
                    <a:pt x="273" y="215"/>
                    <a:pt x="267" y="201"/>
                    <a:pt x="267" y="187"/>
                  </a:cubicBezTo>
                  <a:cubicBezTo>
                    <a:pt x="267" y="178"/>
                    <a:pt x="271" y="170"/>
                    <a:pt x="278" y="164"/>
                  </a:cubicBezTo>
                  <a:cubicBezTo>
                    <a:pt x="285" y="158"/>
                    <a:pt x="295" y="156"/>
                    <a:pt x="304" y="158"/>
                  </a:cubicBezTo>
                  <a:cubicBezTo>
                    <a:pt x="179" y="5"/>
                    <a:pt x="179" y="5"/>
                    <a:pt x="179" y="5"/>
                  </a:cubicBezTo>
                  <a:cubicBezTo>
                    <a:pt x="175" y="0"/>
                    <a:pt x="167" y="1"/>
                    <a:pt x="164" y="8"/>
                  </a:cubicBezTo>
                  <a:cubicBezTo>
                    <a:pt x="87" y="209"/>
                    <a:pt x="87" y="209"/>
                    <a:pt x="87" y="209"/>
                  </a:cubicBezTo>
                  <a:cubicBezTo>
                    <a:pt x="86" y="211"/>
                    <a:pt x="85" y="213"/>
                    <a:pt x="83" y="214"/>
                  </a:cubicBezTo>
                  <a:cubicBezTo>
                    <a:pt x="81" y="214"/>
                    <a:pt x="80" y="214"/>
                    <a:pt x="79" y="214"/>
                  </a:cubicBezTo>
                  <a:cubicBezTo>
                    <a:pt x="73" y="212"/>
                    <a:pt x="68" y="210"/>
                    <a:pt x="67" y="204"/>
                  </a:cubicBezTo>
                  <a:cubicBezTo>
                    <a:pt x="66" y="200"/>
                    <a:pt x="66" y="196"/>
                    <a:pt x="65" y="193"/>
                  </a:cubicBezTo>
                  <a:cubicBezTo>
                    <a:pt x="63" y="182"/>
                    <a:pt x="52" y="177"/>
                    <a:pt x="43" y="182"/>
                  </a:cubicBezTo>
                  <a:cubicBezTo>
                    <a:pt x="33" y="188"/>
                    <a:pt x="27" y="198"/>
                    <a:pt x="23" y="208"/>
                  </a:cubicBezTo>
                  <a:cubicBezTo>
                    <a:pt x="19" y="219"/>
                    <a:pt x="17" y="231"/>
                    <a:pt x="20" y="241"/>
                  </a:cubicBezTo>
                  <a:cubicBezTo>
                    <a:pt x="24" y="251"/>
                    <a:pt x="35" y="255"/>
                    <a:pt x="44" y="248"/>
                  </a:cubicBezTo>
                  <a:cubicBezTo>
                    <a:pt x="47" y="246"/>
                    <a:pt x="49" y="243"/>
                    <a:pt x="52" y="241"/>
                  </a:cubicBezTo>
                  <a:cubicBezTo>
                    <a:pt x="58" y="238"/>
                    <a:pt x="63" y="239"/>
                    <a:pt x="68" y="242"/>
                  </a:cubicBezTo>
                  <a:cubicBezTo>
                    <a:pt x="69" y="242"/>
                    <a:pt x="70" y="243"/>
                    <a:pt x="71" y="244"/>
                  </a:cubicBezTo>
                  <a:cubicBezTo>
                    <a:pt x="72" y="246"/>
                    <a:pt x="72" y="249"/>
                    <a:pt x="71" y="251"/>
                  </a:cubicBezTo>
                  <a:cubicBezTo>
                    <a:pt x="10" y="410"/>
                    <a:pt x="10" y="410"/>
                    <a:pt x="10" y="410"/>
                  </a:cubicBezTo>
                  <a:cubicBezTo>
                    <a:pt x="10" y="412"/>
                    <a:pt x="9" y="414"/>
                    <a:pt x="10" y="415"/>
                  </a:cubicBezTo>
                  <a:cubicBezTo>
                    <a:pt x="16" y="445"/>
                    <a:pt x="0" y="490"/>
                    <a:pt x="10" y="508"/>
                  </a:cubicBezTo>
                  <a:cubicBezTo>
                    <a:pt x="30" y="542"/>
                    <a:pt x="339" y="587"/>
                    <a:pt x="491" y="480"/>
                  </a:cubicBezTo>
                  <a:cubicBezTo>
                    <a:pt x="507" y="469"/>
                    <a:pt x="504" y="446"/>
                    <a:pt x="501" y="402"/>
                  </a:cubicBezTo>
                  <a:cubicBezTo>
                    <a:pt x="355" y="221"/>
                    <a:pt x="355" y="221"/>
                    <a:pt x="355" y="221"/>
                  </a:cubicBezTo>
                  <a:cubicBezTo>
                    <a:pt x="355" y="230"/>
                    <a:pt x="351" y="239"/>
                    <a:pt x="344" y="2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9" name="Google Shape;1469;p50"/>
            <p:cNvSpPr/>
            <p:nvPr/>
          </p:nvSpPr>
          <p:spPr>
            <a:xfrm>
              <a:off x="5526246" y="1358760"/>
              <a:ext cx="289521" cy="285105"/>
            </a:xfrm>
            <a:custGeom>
              <a:avLst/>
              <a:gdLst/>
              <a:ahLst/>
              <a:cxnLst/>
              <a:rect l="l" t="t" r="r" b="b"/>
              <a:pathLst>
                <a:path w="482" h="475" extrusionOk="0">
                  <a:moveTo>
                    <a:pt x="354" y="298"/>
                  </a:moveTo>
                  <a:cubicBezTo>
                    <a:pt x="346" y="295"/>
                    <a:pt x="339" y="288"/>
                    <a:pt x="336" y="279"/>
                  </a:cubicBezTo>
                  <a:cubicBezTo>
                    <a:pt x="332" y="267"/>
                    <a:pt x="333" y="252"/>
                    <a:pt x="339" y="237"/>
                  </a:cubicBezTo>
                  <a:cubicBezTo>
                    <a:pt x="345" y="222"/>
                    <a:pt x="354" y="210"/>
                    <a:pt x="366" y="203"/>
                  </a:cubicBezTo>
                  <a:cubicBezTo>
                    <a:pt x="374" y="199"/>
                    <a:pt x="383" y="198"/>
                    <a:pt x="391" y="201"/>
                  </a:cubicBezTo>
                  <a:cubicBezTo>
                    <a:pt x="400" y="204"/>
                    <a:pt x="406" y="211"/>
                    <a:pt x="409" y="220"/>
                  </a:cubicBezTo>
                  <a:cubicBezTo>
                    <a:pt x="480" y="36"/>
                    <a:pt x="480" y="36"/>
                    <a:pt x="480" y="36"/>
                  </a:cubicBezTo>
                  <a:cubicBezTo>
                    <a:pt x="482" y="30"/>
                    <a:pt x="477" y="23"/>
                    <a:pt x="470" y="24"/>
                  </a:cubicBezTo>
                  <a:cubicBezTo>
                    <a:pt x="257" y="58"/>
                    <a:pt x="257" y="58"/>
                    <a:pt x="257" y="58"/>
                  </a:cubicBezTo>
                  <a:cubicBezTo>
                    <a:pt x="255" y="58"/>
                    <a:pt x="252" y="58"/>
                    <a:pt x="251" y="56"/>
                  </a:cubicBezTo>
                  <a:cubicBezTo>
                    <a:pt x="250" y="56"/>
                    <a:pt x="249" y="54"/>
                    <a:pt x="249" y="53"/>
                  </a:cubicBezTo>
                  <a:cubicBezTo>
                    <a:pt x="248" y="47"/>
                    <a:pt x="247" y="42"/>
                    <a:pt x="251" y="38"/>
                  </a:cubicBezTo>
                  <a:cubicBezTo>
                    <a:pt x="254" y="35"/>
                    <a:pt x="257" y="33"/>
                    <a:pt x="260" y="31"/>
                  </a:cubicBezTo>
                  <a:cubicBezTo>
                    <a:pt x="268" y="24"/>
                    <a:pt x="267" y="12"/>
                    <a:pt x="258" y="6"/>
                  </a:cubicBezTo>
                  <a:cubicBezTo>
                    <a:pt x="248" y="1"/>
                    <a:pt x="236" y="0"/>
                    <a:pt x="225" y="2"/>
                  </a:cubicBezTo>
                  <a:cubicBezTo>
                    <a:pt x="214" y="3"/>
                    <a:pt x="203" y="8"/>
                    <a:pt x="196" y="16"/>
                  </a:cubicBezTo>
                  <a:cubicBezTo>
                    <a:pt x="189" y="24"/>
                    <a:pt x="192" y="36"/>
                    <a:pt x="202" y="40"/>
                  </a:cubicBezTo>
                  <a:cubicBezTo>
                    <a:pt x="205" y="42"/>
                    <a:pt x="208" y="42"/>
                    <a:pt x="212" y="44"/>
                  </a:cubicBezTo>
                  <a:cubicBezTo>
                    <a:pt x="217" y="47"/>
                    <a:pt x="218" y="52"/>
                    <a:pt x="219" y="58"/>
                  </a:cubicBezTo>
                  <a:cubicBezTo>
                    <a:pt x="219" y="59"/>
                    <a:pt x="219" y="60"/>
                    <a:pt x="218" y="61"/>
                  </a:cubicBezTo>
                  <a:cubicBezTo>
                    <a:pt x="217" y="64"/>
                    <a:pt x="215" y="65"/>
                    <a:pt x="212" y="65"/>
                  </a:cubicBezTo>
                  <a:cubicBezTo>
                    <a:pt x="9" y="98"/>
                    <a:pt x="9" y="98"/>
                    <a:pt x="9" y="98"/>
                  </a:cubicBezTo>
                  <a:cubicBezTo>
                    <a:pt x="3" y="98"/>
                    <a:pt x="0" y="104"/>
                    <a:pt x="2" y="109"/>
                  </a:cubicBezTo>
                  <a:cubicBezTo>
                    <a:pt x="14" y="138"/>
                    <a:pt x="74" y="153"/>
                    <a:pt x="86" y="175"/>
                  </a:cubicBezTo>
                  <a:cubicBezTo>
                    <a:pt x="92" y="186"/>
                    <a:pt x="75" y="210"/>
                    <a:pt x="77" y="226"/>
                  </a:cubicBezTo>
                  <a:cubicBezTo>
                    <a:pt x="78" y="239"/>
                    <a:pt x="115" y="253"/>
                    <a:pt x="115" y="253"/>
                  </a:cubicBezTo>
                  <a:cubicBezTo>
                    <a:pt x="115" y="253"/>
                    <a:pt x="89" y="277"/>
                    <a:pt x="88" y="289"/>
                  </a:cubicBezTo>
                  <a:cubicBezTo>
                    <a:pt x="86" y="302"/>
                    <a:pt x="111" y="323"/>
                    <a:pt x="112" y="337"/>
                  </a:cubicBezTo>
                  <a:cubicBezTo>
                    <a:pt x="112" y="350"/>
                    <a:pt x="90" y="385"/>
                    <a:pt x="101" y="421"/>
                  </a:cubicBezTo>
                  <a:cubicBezTo>
                    <a:pt x="116" y="475"/>
                    <a:pt x="280" y="428"/>
                    <a:pt x="323" y="429"/>
                  </a:cubicBezTo>
                  <a:cubicBezTo>
                    <a:pt x="326" y="429"/>
                    <a:pt x="330" y="427"/>
                    <a:pt x="331" y="423"/>
                  </a:cubicBezTo>
                  <a:cubicBezTo>
                    <a:pt x="380" y="296"/>
                    <a:pt x="380" y="296"/>
                    <a:pt x="380" y="296"/>
                  </a:cubicBezTo>
                  <a:cubicBezTo>
                    <a:pt x="372" y="300"/>
                    <a:pt x="363" y="301"/>
                    <a:pt x="354" y="2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0" name="Google Shape;1470;p50"/>
            <p:cNvSpPr/>
            <p:nvPr/>
          </p:nvSpPr>
          <p:spPr>
            <a:xfrm>
              <a:off x="5530337" y="1130580"/>
              <a:ext cx="282300" cy="276217"/>
            </a:xfrm>
            <a:custGeom>
              <a:avLst/>
              <a:gdLst/>
              <a:ahLst/>
              <a:cxnLst/>
              <a:rect l="l" t="t" r="r" b="b"/>
              <a:pathLst>
                <a:path w="470" h="460" extrusionOk="0">
                  <a:moveTo>
                    <a:pt x="170" y="410"/>
                  </a:moveTo>
                  <a:cubicBezTo>
                    <a:pt x="169" y="401"/>
                    <a:pt x="171" y="392"/>
                    <a:pt x="178" y="385"/>
                  </a:cubicBezTo>
                  <a:cubicBezTo>
                    <a:pt x="186" y="375"/>
                    <a:pt x="200" y="369"/>
                    <a:pt x="216" y="366"/>
                  </a:cubicBezTo>
                  <a:cubicBezTo>
                    <a:pt x="232" y="364"/>
                    <a:pt x="247" y="366"/>
                    <a:pt x="258" y="373"/>
                  </a:cubicBezTo>
                  <a:cubicBezTo>
                    <a:pt x="266" y="377"/>
                    <a:pt x="271" y="385"/>
                    <a:pt x="273" y="394"/>
                  </a:cubicBezTo>
                  <a:cubicBezTo>
                    <a:pt x="274" y="403"/>
                    <a:pt x="271" y="412"/>
                    <a:pt x="265" y="419"/>
                  </a:cubicBezTo>
                  <a:cubicBezTo>
                    <a:pt x="460" y="388"/>
                    <a:pt x="460" y="388"/>
                    <a:pt x="460" y="388"/>
                  </a:cubicBezTo>
                  <a:cubicBezTo>
                    <a:pt x="467" y="387"/>
                    <a:pt x="470" y="379"/>
                    <a:pt x="465" y="373"/>
                  </a:cubicBezTo>
                  <a:cubicBezTo>
                    <a:pt x="330" y="206"/>
                    <a:pt x="330" y="206"/>
                    <a:pt x="330" y="206"/>
                  </a:cubicBezTo>
                  <a:cubicBezTo>
                    <a:pt x="328" y="204"/>
                    <a:pt x="327" y="202"/>
                    <a:pt x="328" y="200"/>
                  </a:cubicBezTo>
                  <a:cubicBezTo>
                    <a:pt x="328" y="198"/>
                    <a:pt x="329" y="197"/>
                    <a:pt x="330" y="196"/>
                  </a:cubicBezTo>
                  <a:cubicBezTo>
                    <a:pt x="334" y="192"/>
                    <a:pt x="338" y="189"/>
                    <a:pt x="344" y="191"/>
                  </a:cubicBezTo>
                  <a:cubicBezTo>
                    <a:pt x="348" y="192"/>
                    <a:pt x="351" y="194"/>
                    <a:pt x="354" y="195"/>
                  </a:cubicBezTo>
                  <a:cubicBezTo>
                    <a:pt x="365" y="198"/>
                    <a:pt x="375" y="192"/>
                    <a:pt x="375" y="181"/>
                  </a:cubicBezTo>
                  <a:cubicBezTo>
                    <a:pt x="375" y="170"/>
                    <a:pt x="369" y="159"/>
                    <a:pt x="362" y="150"/>
                  </a:cubicBezTo>
                  <a:cubicBezTo>
                    <a:pt x="355" y="142"/>
                    <a:pt x="346" y="134"/>
                    <a:pt x="335" y="132"/>
                  </a:cubicBezTo>
                  <a:cubicBezTo>
                    <a:pt x="325" y="130"/>
                    <a:pt x="316" y="138"/>
                    <a:pt x="317" y="149"/>
                  </a:cubicBezTo>
                  <a:cubicBezTo>
                    <a:pt x="318" y="153"/>
                    <a:pt x="319" y="156"/>
                    <a:pt x="319" y="160"/>
                  </a:cubicBezTo>
                  <a:cubicBezTo>
                    <a:pt x="320" y="166"/>
                    <a:pt x="315" y="169"/>
                    <a:pt x="311" y="173"/>
                  </a:cubicBezTo>
                  <a:cubicBezTo>
                    <a:pt x="310" y="174"/>
                    <a:pt x="308" y="174"/>
                    <a:pt x="307" y="174"/>
                  </a:cubicBezTo>
                  <a:cubicBezTo>
                    <a:pt x="305" y="174"/>
                    <a:pt x="303" y="173"/>
                    <a:pt x="301" y="171"/>
                  </a:cubicBezTo>
                  <a:cubicBezTo>
                    <a:pt x="167" y="5"/>
                    <a:pt x="167" y="5"/>
                    <a:pt x="167" y="5"/>
                  </a:cubicBezTo>
                  <a:cubicBezTo>
                    <a:pt x="163" y="0"/>
                    <a:pt x="155" y="1"/>
                    <a:pt x="152" y="6"/>
                  </a:cubicBezTo>
                  <a:cubicBezTo>
                    <a:pt x="113" y="70"/>
                    <a:pt x="97" y="139"/>
                    <a:pt x="91" y="193"/>
                  </a:cubicBezTo>
                  <a:cubicBezTo>
                    <a:pt x="86" y="237"/>
                    <a:pt x="114" y="268"/>
                    <a:pt x="111" y="294"/>
                  </a:cubicBezTo>
                  <a:cubicBezTo>
                    <a:pt x="106" y="335"/>
                    <a:pt x="32" y="395"/>
                    <a:pt x="4" y="446"/>
                  </a:cubicBezTo>
                  <a:cubicBezTo>
                    <a:pt x="0" y="452"/>
                    <a:pt x="5" y="460"/>
                    <a:pt x="13" y="459"/>
                  </a:cubicBezTo>
                  <a:cubicBezTo>
                    <a:pt x="185" y="431"/>
                    <a:pt x="185" y="431"/>
                    <a:pt x="185" y="431"/>
                  </a:cubicBezTo>
                  <a:cubicBezTo>
                    <a:pt x="177" y="427"/>
                    <a:pt x="172" y="419"/>
                    <a:pt x="170" y="41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71" name="Google Shape;1471;p50"/>
          <p:cNvGrpSpPr/>
          <p:nvPr/>
        </p:nvGrpSpPr>
        <p:grpSpPr>
          <a:xfrm>
            <a:off x="1168508" y="690734"/>
            <a:ext cx="364294" cy="445740"/>
            <a:chOff x="606645" y="1011196"/>
            <a:chExt cx="588520" cy="720096"/>
          </a:xfrm>
        </p:grpSpPr>
        <p:sp>
          <p:nvSpPr>
            <p:cNvPr id="1472" name="Google Shape;1472;p50"/>
            <p:cNvSpPr/>
            <p:nvPr/>
          </p:nvSpPr>
          <p:spPr>
            <a:xfrm>
              <a:off x="659316" y="1517469"/>
              <a:ext cx="456722" cy="213824"/>
            </a:xfrm>
            <a:custGeom>
              <a:avLst/>
              <a:gdLst/>
              <a:ahLst/>
              <a:cxnLst/>
              <a:rect l="l" t="t" r="r" b="b"/>
              <a:pathLst>
                <a:path w="763" h="358" extrusionOk="0">
                  <a:moveTo>
                    <a:pt x="1" y="27"/>
                  </a:moveTo>
                  <a:cubicBezTo>
                    <a:pt x="0" y="41"/>
                    <a:pt x="25" y="62"/>
                    <a:pt x="25" y="75"/>
                  </a:cubicBezTo>
                  <a:cubicBezTo>
                    <a:pt x="26" y="89"/>
                    <a:pt x="4" y="123"/>
                    <a:pt x="14" y="160"/>
                  </a:cubicBezTo>
                  <a:cubicBezTo>
                    <a:pt x="32" y="219"/>
                    <a:pt x="230" y="155"/>
                    <a:pt x="245" y="169"/>
                  </a:cubicBezTo>
                  <a:cubicBezTo>
                    <a:pt x="269" y="192"/>
                    <a:pt x="241" y="258"/>
                    <a:pt x="255" y="280"/>
                  </a:cubicBezTo>
                  <a:cubicBezTo>
                    <a:pt x="275" y="313"/>
                    <a:pt x="582" y="358"/>
                    <a:pt x="735" y="252"/>
                  </a:cubicBezTo>
                  <a:cubicBezTo>
                    <a:pt x="763" y="232"/>
                    <a:pt x="729" y="168"/>
                    <a:pt x="749" y="8"/>
                  </a:cubicBezTo>
                  <a:cubicBezTo>
                    <a:pt x="749" y="4"/>
                    <a:pt x="746" y="0"/>
                    <a:pt x="742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2" y="0"/>
                    <a:pt x="19" y="1"/>
                    <a:pt x="17" y="3"/>
                  </a:cubicBezTo>
                  <a:cubicBezTo>
                    <a:pt x="10" y="11"/>
                    <a:pt x="2" y="21"/>
                    <a:pt x="1" y="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3" name="Google Shape;1473;p50"/>
            <p:cNvSpPr/>
            <p:nvPr/>
          </p:nvSpPr>
          <p:spPr>
            <a:xfrm>
              <a:off x="606645" y="1354464"/>
              <a:ext cx="561583" cy="154615"/>
            </a:xfrm>
            <a:custGeom>
              <a:avLst/>
              <a:gdLst/>
              <a:ahLst/>
              <a:cxnLst/>
              <a:rect l="l" t="t" r="r" b="b"/>
              <a:pathLst>
                <a:path w="938" h="259" extrusionOk="0">
                  <a:moveTo>
                    <a:pt x="2" y="109"/>
                  </a:moveTo>
                  <a:cubicBezTo>
                    <a:pt x="0" y="146"/>
                    <a:pt x="74" y="161"/>
                    <a:pt x="88" y="186"/>
                  </a:cubicBezTo>
                  <a:cubicBezTo>
                    <a:pt x="93" y="197"/>
                    <a:pt x="77" y="222"/>
                    <a:pt x="79" y="237"/>
                  </a:cubicBezTo>
                  <a:cubicBezTo>
                    <a:pt x="79" y="244"/>
                    <a:pt x="91" y="252"/>
                    <a:pt x="101" y="257"/>
                  </a:cubicBezTo>
                  <a:cubicBezTo>
                    <a:pt x="103" y="258"/>
                    <a:pt x="104" y="259"/>
                    <a:pt x="106" y="259"/>
                  </a:cubicBezTo>
                  <a:cubicBezTo>
                    <a:pt x="840" y="259"/>
                    <a:pt x="840" y="259"/>
                    <a:pt x="840" y="259"/>
                  </a:cubicBezTo>
                  <a:cubicBezTo>
                    <a:pt x="840" y="258"/>
                    <a:pt x="840" y="258"/>
                    <a:pt x="840" y="258"/>
                  </a:cubicBezTo>
                  <a:cubicBezTo>
                    <a:pt x="854" y="164"/>
                    <a:pt x="895" y="93"/>
                    <a:pt x="936" y="10"/>
                  </a:cubicBezTo>
                  <a:cubicBezTo>
                    <a:pt x="936" y="10"/>
                    <a:pt x="936" y="10"/>
                    <a:pt x="936" y="10"/>
                  </a:cubicBezTo>
                  <a:cubicBezTo>
                    <a:pt x="938" y="5"/>
                    <a:pt x="935" y="0"/>
                    <a:pt x="929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5" y="0"/>
                    <a:pt x="73" y="1"/>
                    <a:pt x="71" y="3"/>
                  </a:cubicBezTo>
                  <a:cubicBezTo>
                    <a:pt x="39" y="39"/>
                    <a:pt x="3" y="78"/>
                    <a:pt x="2" y="10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4" name="Google Shape;1474;p50"/>
            <p:cNvSpPr/>
            <p:nvPr/>
          </p:nvSpPr>
          <p:spPr>
            <a:xfrm>
              <a:off x="661721" y="1191460"/>
              <a:ext cx="533444" cy="154135"/>
            </a:xfrm>
            <a:custGeom>
              <a:avLst/>
              <a:gdLst/>
              <a:ahLst/>
              <a:cxnLst/>
              <a:rect l="l" t="t" r="r" b="b"/>
              <a:pathLst>
                <a:path w="891" h="258" extrusionOk="0">
                  <a:moveTo>
                    <a:pt x="8" y="98"/>
                  </a:moveTo>
                  <a:cubicBezTo>
                    <a:pt x="2" y="142"/>
                    <a:pt x="31" y="174"/>
                    <a:pt x="28" y="199"/>
                  </a:cubicBezTo>
                  <a:cubicBezTo>
                    <a:pt x="26" y="213"/>
                    <a:pt x="17" y="230"/>
                    <a:pt x="3" y="247"/>
                  </a:cubicBezTo>
                  <a:cubicBezTo>
                    <a:pt x="0" y="252"/>
                    <a:pt x="3" y="258"/>
                    <a:pt x="9" y="258"/>
                  </a:cubicBezTo>
                  <a:cubicBezTo>
                    <a:pt x="849" y="258"/>
                    <a:pt x="849" y="258"/>
                    <a:pt x="849" y="258"/>
                  </a:cubicBezTo>
                  <a:cubicBezTo>
                    <a:pt x="852" y="258"/>
                    <a:pt x="855" y="256"/>
                    <a:pt x="856" y="254"/>
                  </a:cubicBezTo>
                  <a:cubicBezTo>
                    <a:pt x="875" y="195"/>
                    <a:pt x="891" y="98"/>
                    <a:pt x="873" y="5"/>
                  </a:cubicBezTo>
                  <a:cubicBezTo>
                    <a:pt x="872" y="2"/>
                    <a:pt x="869" y="0"/>
                    <a:pt x="866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1" y="0"/>
                    <a:pt x="28" y="2"/>
                    <a:pt x="27" y="5"/>
                  </a:cubicBezTo>
                  <a:cubicBezTo>
                    <a:pt x="17" y="38"/>
                    <a:pt x="11" y="70"/>
                    <a:pt x="8" y="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5" name="Google Shape;1475;p50"/>
            <p:cNvSpPr/>
            <p:nvPr/>
          </p:nvSpPr>
          <p:spPr>
            <a:xfrm>
              <a:off x="683367" y="1011196"/>
              <a:ext cx="497368" cy="171394"/>
            </a:xfrm>
            <a:custGeom>
              <a:avLst/>
              <a:gdLst/>
              <a:ahLst/>
              <a:cxnLst/>
              <a:rect l="l" t="t" r="r" b="b"/>
              <a:pathLst>
                <a:path w="831" h="287" extrusionOk="0">
                  <a:moveTo>
                    <a:pt x="690" y="102"/>
                  </a:moveTo>
                  <a:cubicBezTo>
                    <a:pt x="488" y="0"/>
                    <a:pt x="287" y="19"/>
                    <a:pt x="180" y="75"/>
                  </a:cubicBezTo>
                  <a:cubicBezTo>
                    <a:pt x="84" y="125"/>
                    <a:pt x="31" y="203"/>
                    <a:pt x="2" y="278"/>
                  </a:cubicBezTo>
                  <a:cubicBezTo>
                    <a:pt x="0" y="282"/>
                    <a:pt x="3" y="287"/>
                    <a:pt x="8" y="287"/>
                  </a:cubicBezTo>
                  <a:cubicBezTo>
                    <a:pt x="823" y="287"/>
                    <a:pt x="823" y="287"/>
                    <a:pt x="823" y="287"/>
                  </a:cubicBezTo>
                  <a:cubicBezTo>
                    <a:pt x="828" y="287"/>
                    <a:pt x="831" y="283"/>
                    <a:pt x="830" y="278"/>
                  </a:cubicBezTo>
                  <a:cubicBezTo>
                    <a:pt x="810" y="207"/>
                    <a:pt x="768" y="141"/>
                    <a:pt x="690" y="1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76" name="Google Shape;1476;p50"/>
          <p:cNvGrpSpPr/>
          <p:nvPr/>
        </p:nvGrpSpPr>
        <p:grpSpPr>
          <a:xfrm>
            <a:off x="7622791" y="690711"/>
            <a:ext cx="298405" cy="445762"/>
            <a:chOff x="11033597" y="1011159"/>
            <a:chExt cx="482075" cy="720133"/>
          </a:xfrm>
        </p:grpSpPr>
        <p:sp>
          <p:nvSpPr>
            <p:cNvPr id="1477" name="Google Shape;1477;p50"/>
            <p:cNvSpPr/>
            <p:nvPr/>
          </p:nvSpPr>
          <p:spPr>
            <a:xfrm>
              <a:off x="11033597" y="1414369"/>
              <a:ext cx="482075" cy="151349"/>
            </a:xfrm>
            <a:custGeom>
              <a:avLst/>
              <a:gdLst/>
              <a:ahLst/>
              <a:cxnLst/>
              <a:rect l="l" t="t" r="r" b="b"/>
              <a:pathLst>
                <a:path w="724" h="227" extrusionOk="0">
                  <a:moveTo>
                    <a:pt x="0" y="112"/>
                  </a:moveTo>
                  <a:cubicBezTo>
                    <a:pt x="0" y="149"/>
                    <a:pt x="5" y="185"/>
                    <a:pt x="16" y="219"/>
                  </a:cubicBezTo>
                  <a:cubicBezTo>
                    <a:pt x="17" y="224"/>
                    <a:pt x="22" y="227"/>
                    <a:pt x="27" y="227"/>
                  </a:cubicBezTo>
                  <a:cubicBezTo>
                    <a:pt x="697" y="227"/>
                    <a:pt x="697" y="227"/>
                    <a:pt x="697" y="227"/>
                  </a:cubicBezTo>
                  <a:cubicBezTo>
                    <a:pt x="702" y="227"/>
                    <a:pt x="707" y="224"/>
                    <a:pt x="708" y="219"/>
                  </a:cubicBezTo>
                  <a:cubicBezTo>
                    <a:pt x="719" y="185"/>
                    <a:pt x="724" y="149"/>
                    <a:pt x="724" y="112"/>
                  </a:cubicBezTo>
                  <a:cubicBezTo>
                    <a:pt x="724" y="76"/>
                    <a:pt x="719" y="41"/>
                    <a:pt x="709" y="8"/>
                  </a:cubicBezTo>
                  <a:cubicBezTo>
                    <a:pt x="708" y="3"/>
                    <a:pt x="703" y="0"/>
                    <a:pt x="698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1" y="0"/>
                    <a:pt x="16" y="3"/>
                    <a:pt x="15" y="8"/>
                  </a:cubicBezTo>
                  <a:cubicBezTo>
                    <a:pt x="5" y="41"/>
                    <a:pt x="0" y="76"/>
                    <a:pt x="0" y="11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8" name="Google Shape;1478;p50"/>
            <p:cNvSpPr/>
            <p:nvPr/>
          </p:nvSpPr>
          <p:spPr>
            <a:xfrm>
              <a:off x="11142821" y="1011159"/>
              <a:ext cx="263627" cy="229006"/>
            </a:xfrm>
            <a:custGeom>
              <a:avLst/>
              <a:gdLst/>
              <a:ahLst/>
              <a:cxnLst/>
              <a:rect l="l" t="t" r="r" b="b"/>
              <a:pathLst>
                <a:path w="396" h="343" extrusionOk="0">
                  <a:moveTo>
                    <a:pt x="357" y="266"/>
                  </a:moveTo>
                  <a:cubicBezTo>
                    <a:pt x="208" y="7"/>
                    <a:pt x="208" y="7"/>
                    <a:pt x="208" y="7"/>
                  </a:cubicBezTo>
                  <a:cubicBezTo>
                    <a:pt x="203" y="0"/>
                    <a:pt x="193" y="0"/>
                    <a:pt x="188" y="7"/>
                  </a:cubicBezTo>
                  <a:cubicBezTo>
                    <a:pt x="39" y="266"/>
                    <a:pt x="39" y="266"/>
                    <a:pt x="39" y="266"/>
                  </a:cubicBezTo>
                  <a:cubicBezTo>
                    <a:pt x="4" y="326"/>
                    <a:pt x="4" y="326"/>
                    <a:pt x="4" y="326"/>
                  </a:cubicBezTo>
                  <a:cubicBezTo>
                    <a:pt x="0" y="334"/>
                    <a:pt x="5" y="343"/>
                    <a:pt x="14" y="343"/>
                  </a:cubicBezTo>
                  <a:cubicBezTo>
                    <a:pt x="382" y="343"/>
                    <a:pt x="382" y="343"/>
                    <a:pt x="382" y="343"/>
                  </a:cubicBezTo>
                  <a:cubicBezTo>
                    <a:pt x="391" y="343"/>
                    <a:pt x="396" y="334"/>
                    <a:pt x="392" y="326"/>
                  </a:cubicBezTo>
                  <a:lnTo>
                    <a:pt x="357" y="2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9" name="Google Shape;1479;p50"/>
            <p:cNvSpPr/>
            <p:nvPr/>
          </p:nvSpPr>
          <p:spPr>
            <a:xfrm>
              <a:off x="11052228" y="1576445"/>
              <a:ext cx="444813" cy="154847"/>
            </a:xfrm>
            <a:custGeom>
              <a:avLst/>
              <a:gdLst/>
              <a:ahLst/>
              <a:cxnLst/>
              <a:rect l="l" t="t" r="r" b="b"/>
              <a:pathLst>
                <a:path w="668" h="232" extrusionOk="0">
                  <a:moveTo>
                    <a:pt x="334" y="232"/>
                  </a:moveTo>
                  <a:cubicBezTo>
                    <a:pt x="482" y="232"/>
                    <a:pt x="609" y="143"/>
                    <a:pt x="665" y="17"/>
                  </a:cubicBezTo>
                  <a:cubicBezTo>
                    <a:pt x="668" y="9"/>
                    <a:pt x="663" y="0"/>
                    <a:pt x="655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5" y="0"/>
                    <a:pt x="0" y="9"/>
                    <a:pt x="3" y="17"/>
                  </a:cubicBezTo>
                  <a:cubicBezTo>
                    <a:pt x="59" y="143"/>
                    <a:pt x="186" y="232"/>
                    <a:pt x="334" y="23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0" name="Google Shape;1480;p50"/>
            <p:cNvSpPr/>
            <p:nvPr/>
          </p:nvSpPr>
          <p:spPr>
            <a:xfrm>
              <a:off x="11051762" y="1251592"/>
              <a:ext cx="446676" cy="151349"/>
            </a:xfrm>
            <a:custGeom>
              <a:avLst/>
              <a:gdLst/>
              <a:ahLst/>
              <a:cxnLst/>
              <a:rect l="l" t="t" r="r" b="b"/>
              <a:pathLst>
                <a:path w="671" h="227" extrusionOk="0">
                  <a:moveTo>
                    <a:pt x="654" y="183"/>
                  </a:moveTo>
                  <a:cubicBezTo>
                    <a:pt x="653" y="182"/>
                    <a:pt x="653" y="182"/>
                    <a:pt x="653" y="182"/>
                  </a:cubicBezTo>
                  <a:cubicBezTo>
                    <a:pt x="552" y="5"/>
                    <a:pt x="552" y="5"/>
                    <a:pt x="552" y="5"/>
                  </a:cubicBezTo>
                  <a:cubicBezTo>
                    <a:pt x="550" y="2"/>
                    <a:pt x="546" y="0"/>
                    <a:pt x="542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24" y="0"/>
                    <a:pt x="120" y="2"/>
                    <a:pt x="118" y="5"/>
                  </a:cubicBezTo>
                  <a:cubicBezTo>
                    <a:pt x="17" y="182"/>
                    <a:pt x="17" y="182"/>
                    <a:pt x="17" y="182"/>
                  </a:cubicBezTo>
                  <a:cubicBezTo>
                    <a:pt x="16" y="185"/>
                    <a:pt x="16" y="185"/>
                    <a:pt x="16" y="185"/>
                  </a:cubicBezTo>
                  <a:cubicBezTo>
                    <a:pt x="11" y="194"/>
                    <a:pt x="7" y="202"/>
                    <a:pt x="3" y="211"/>
                  </a:cubicBezTo>
                  <a:cubicBezTo>
                    <a:pt x="0" y="219"/>
                    <a:pt x="5" y="227"/>
                    <a:pt x="13" y="227"/>
                  </a:cubicBezTo>
                  <a:cubicBezTo>
                    <a:pt x="657" y="227"/>
                    <a:pt x="657" y="227"/>
                    <a:pt x="657" y="227"/>
                  </a:cubicBezTo>
                  <a:cubicBezTo>
                    <a:pt x="665" y="227"/>
                    <a:pt x="671" y="219"/>
                    <a:pt x="667" y="211"/>
                  </a:cubicBezTo>
                  <a:cubicBezTo>
                    <a:pt x="663" y="202"/>
                    <a:pt x="659" y="193"/>
                    <a:pt x="654" y="18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81" name="Google Shape;1481;p50"/>
          <p:cNvGrpSpPr/>
          <p:nvPr/>
        </p:nvGrpSpPr>
        <p:grpSpPr>
          <a:xfrm>
            <a:off x="6221656" y="645018"/>
            <a:ext cx="460705" cy="491455"/>
            <a:chOff x="8770051" y="937343"/>
            <a:chExt cx="744273" cy="793950"/>
          </a:xfrm>
        </p:grpSpPr>
        <p:sp>
          <p:nvSpPr>
            <p:cNvPr id="1482" name="Google Shape;1482;p50"/>
            <p:cNvSpPr/>
            <p:nvPr/>
          </p:nvSpPr>
          <p:spPr>
            <a:xfrm>
              <a:off x="8968558" y="1402926"/>
              <a:ext cx="348361" cy="98539"/>
            </a:xfrm>
            <a:custGeom>
              <a:avLst/>
              <a:gdLst/>
              <a:ahLst/>
              <a:cxnLst/>
              <a:rect l="l" t="t" r="r" b="b"/>
              <a:pathLst>
                <a:path w="1741804" h="492696" extrusionOk="0">
                  <a:moveTo>
                    <a:pt x="1741805" y="0"/>
                  </a:moveTo>
                  <a:lnTo>
                    <a:pt x="0" y="0"/>
                  </a:lnTo>
                  <a:cubicBezTo>
                    <a:pt x="100902" y="166370"/>
                    <a:pt x="219266" y="316611"/>
                    <a:pt x="295529" y="492696"/>
                  </a:cubicBezTo>
                  <a:lnTo>
                    <a:pt x="1444625" y="492696"/>
                  </a:lnTo>
                  <a:cubicBezTo>
                    <a:pt x="1518222" y="307785"/>
                    <a:pt x="1639761" y="160655"/>
                    <a:pt x="17418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3" name="Google Shape;1483;p50"/>
            <p:cNvSpPr/>
            <p:nvPr/>
          </p:nvSpPr>
          <p:spPr>
            <a:xfrm>
              <a:off x="8960465" y="1079360"/>
              <a:ext cx="362496" cy="102351"/>
            </a:xfrm>
            <a:custGeom>
              <a:avLst/>
              <a:gdLst/>
              <a:ahLst/>
              <a:cxnLst/>
              <a:rect l="l" t="t" r="r" b="b"/>
              <a:pathLst>
                <a:path w="1812480" h="511754" extrusionOk="0">
                  <a:moveTo>
                    <a:pt x="1812481" y="511755"/>
                  </a:moveTo>
                  <a:cubicBezTo>
                    <a:pt x="1623568" y="198445"/>
                    <a:pt x="1277493" y="-1453"/>
                    <a:pt x="899922" y="8"/>
                  </a:cubicBezTo>
                  <a:cubicBezTo>
                    <a:pt x="549593" y="1341"/>
                    <a:pt x="194628" y="214066"/>
                    <a:pt x="0" y="511755"/>
                  </a:cubicBezTo>
                  <a:lnTo>
                    <a:pt x="1812481" y="5117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4" name="Google Shape;1484;p50"/>
            <p:cNvSpPr/>
            <p:nvPr/>
          </p:nvSpPr>
          <p:spPr>
            <a:xfrm>
              <a:off x="8930121" y="1189758"/>
              <a:ext cx="422643" cy="98539"/>
            </a:xfrm>
            <a:custGeom>
              <a:avLst/>
              <a:gdLst/>
              <a:ahLst/>
              <a:cxnLst/>
              <a:rect l="l" t="t" r="r" b="b"/>
              <a:pathLst>
                <a:path w="2113216" h="492696" extrusionOk="0">
                  <a:moveTo>
                    <a:pt x="2113217" y="492696"/>
                  </a:moveTo>
                  <a:cubicBezTo>
                    <a:pt x="2110994" y="311595"/>
                    <a:pt x="2064639" y="144717"/>
                    <a:pt x="1985582" y="0"/>
                  </a:cubicBezTo>
                  <a:lnTo>
                    <a:pt x="127445" y="0"/>
                  </a:lnTo>
                  <a:cubicBezTo>
                    <a:pt x="47307" y="135065"/>
                    <a:pt x="0" y="285687"/>
                    <a:pt x="0" y="440944"/>
                  </a:cubicBezTo>
                  <a:cubicBezTo>
                    <a:pt x="0" y="458534"/>
                    <a:pt x="508" y="475742"/>
                    <a:pt x="1270" y="492696"/>
                  </a:cubicBezTo>
                  <a:lnTo>
                    <a:pt x="2113217" y="49269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5" name="Google Shape;1485;p50"/>
            <p:cNvSpPr/>
            <p:nvPr/>
          </p:nvSpPr>
          <p:spPr>
            <a:xfrm>
              <a:off x="8930847" y="1296342"/>
              <a:ext cx="421894" cy="98539"/>
            </a:xfrm>
            <a:custGeom>
              <a:avLst/>
              <a:gdLst/>
              <a:ahLst/>
              <a:cxnLst/>
              <a:rect l="l" t="t" r="r" b="b"/>
              <a:pathLst>
                <a:path w="2109469" h="492696" extrusionOk="0">
                  <a:moveTo>
                    <a:pt x="0" y="0"/>
                  </a:moveTo>
                  <a:cubicBezTo>
                    <a:pt x="16002" y="194564"/>
                    <a:pt x="82868" y="350457"/>
                    <a:pt x="165291" y="492696"/>
                  </a:cubicBezTo>
                  <a:lnTo>
                    <a:pt x="1953324" y="492696"/>
                  </a:lnTo>
                  <a:cubicBezTo>
                    <a:pt x="2038096" y="352425"/>
                    <a:pt x="2104454" y="199073"/>
                    <a:pt x="210947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6" name="Google Shape;1486;p50"/>
            <p:cNvSpPr/>
            <p:nvPr/>
          </p:nvSpPr>
          <p:spPr>
            <a:xfrm>
              <a:off x="9031006" y="1509510"/>
              <a:ext cx="223837" cy="102349"/>
            </a:xfrm>
            <a:custGeom>
              <a:avLst/>
              <a:gdLst/>
              <a:ahLst/>
              <a:cxnLst/>
              <a:rect l="l" t="t" r="r" b="b"/>
              <a:pathLst>
                <a:path w="1119187" h="511746" extrusionOk="0">
                  <a:moveTo>
                    <a:pt x="0" y="0"/>
                  </a:moveTo>
                  <a:cubicBezTo>
                    <a:pt x="38989" y="100267"/>
                    <a:pt x="63690" y="209423"/>
                    <a:pt x="63690" y="334899"/>
                  </a:cubicBezTo>
                  <a:cubicBezTo>
                    <a:pt x="63690" y="432562"/>
                    <a:pt x="142875" y="511747"/>
                    <a:pt x="240538" y="511747"/>
                  </a:cubicBezTo>
                  <a:lnTo>
                    <a:pt x="889889" y="511747"/>
                  </a:lnTo>
                  <a:cubicBezTo>
                    <a:pt x="987552" y="511747"/>
                    <a:pt x="1066737" y="432562"/>
                    <a:pt x="1066737" y="334899"/>
                  </a:cubicBezTo>
                  <a:lnTo>
                    <a:pt x="1066737" y="311658"/>
                  </a:lnTo>
                  <a:cubicBezTo>
                    <a:pt x="1066737" y="194183"/>
                    <a:pt x="1086803" y="92265"/>
                    <a:pt x="111918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487" name="Google Shape;1487;p50"/>
            <p:cNvGrpSpPr/>
            <p:nvPr/>
          </p:nvGrpSpPr>
          <p:grpSpPr>
            <a:xfrm>
              <a:off x="8770051" y="937343"/>
              <a:ext cx="744273" cy="793950"/>
              <a:chOff x="6565437" y="1588001"/>
              <a:chExt cx="744273" cy="793950"/>
            </a:xfrm>
          </p:grpSpPr>
          <p:sp>
            <p:nvSpPr>
              <p:cNvPr id="1488" name="Google Shape;1488;p50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9" name="Google Shape;1489;p50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0" name="Google Shape;1490;p50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1" name="Google Shape;1491;p50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2" name="Google Shape;1492;p50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3" name="Google Shape;1493;p50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4" name="Google Shape;1494;p50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5" name="Google Shape;1495;p50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6" name="Google Shape;1496;p50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7" name="Google Shape;1497;p50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498" name="Google Shape;1498;p50"/>
          <p:cNvGrpSpPr/>
          <p:nvPr/>
        </p:nvGrpSpPr>
        <p:grpSpPr>
          <a:xfrm>
            <a:off x="4820520" y="645018"/>
            <a:ext cx="460705" cy="491455"/>
            <a:chOff x="6506504" y="937343"/>
            <a:chExt cx="744273" cy="793950"/>
          </a:xfrm>
        </p:grpSpPr>
        <p:sp>
          <p:nvSpPr>
            <p:cNvPr id="1499" name="Google Shape;1499;p50"/>
            <p:cNvSpPr/>
            <p:nvPr/>
          </p:nvSpPr>
          <p:spPr>
            <a:xfrm>
              <a:off x="6666683" y="1079385"/>
              <a:ext cx="422268" cy="171940"/>
            </a:xfrm>
            <a:custGeom>
              <a:avLst/>
              <a:gdLst/>
              <a:ahLst/>
              <a:cxnLst/>
              <a:rect l="l" t="t" r="r" b="b"/>
              <a:pathLst>
                <a:path w="2085276" h="859701" extrusionOk="0">
                  <a:moveTo>
                    <a:pt x="2085276" y="859701"/>
                  </a:moveTo>
                  <a:cubicBezTo>
                    <a:pt x="2064893" y="746925"/>
                    <a:pt x="2027047" y="641516"/>
                    <a:pt x="1974723" y="545821"/>
                  </a:cubicBezTo>
                  <a:lnTo>
                    <a:pt x="1952816" y="507721"/>
                  </a:lnTo>
                  <a:cubicBezTo>
                    <a:pt x="1535303" y="-176492"/>
                    <a:pt x="577914" y="-161950"/>
                    <a:pt x="140271" y="507721"/>
                  </a:cubicBezTo>
                  <a:lnTo>
                    <a:pt x="116523" y="545821"/>
                  </a:lnTo>
                  <a:cubicBezTo>
                    <a:pt x="57721" y="643421"/>
                    <a:pt x="18098" y="749783"/>
                    <a:pt x="0" y="859701"/>
                  </a:cubicBezTo>
                  <a:lnTo>
                    <a:pt x="2085276" y="8597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0" name="Google Shape;1500;p50"/>
            <p:cNvSpPr/>
            <p:nvPr/>
          </p:nvSpPr>
          <p:spPr>
            <a:xfrm>
              <a:off x="6664423" y="1259933"/>
              <a:ext cx="427985" cy="171450"/>
            </a:xfrm>
            <a:custGeom>
              <a:avLst/>
              <a:gdLst/>
              <a:ahLst/>
              <a:cxnLst/>
              <a:rect l="l" t="t" r="r" b="b"/>
              <a:pathLst>
                <a:path w="2113506" h="857250" extrusionOk="0">
                  <a:moveTo>
                    <a:pt x="3910" y="178753"/>
                  </a:moveTo>
                  <a:cubicBezTo>
                    <a:pt x="22706" y="451485"/>
                    <a:pt x="153833" y="652844"/>
                    <a:pt x="287056" y="857250"/>
                  </a:cubicBezTo>
                  <a:lnTo>
                    <a:pt x="1834170" y="857250"/>
                  </a:lnTo>
                  <a:cubicBezTo>
                    <a:pt x="1971457" y="654495"/>
                    <a:pt x="2109316" y="461137"/>
                    <a:pt x="2113316" y="178753"/>
                  </a:cubicBezTo>
                  <a:lnTo>
                    <a:pt x="2113507" y="140653"/>
                  </a:lnTo>
                  <a:cubicBezTo>
                    <a:pt x="2112935" y="92710"/>
                    <a:pt x="2109125" y="45784"/>
                    <a:pt x="2102585" y="0"/>
                  </a:cubicBezTo>
                  <a:lnTo>
                    <a:pt x="5815" y="0"/>
                  </a:lnTo>
                  <a:cubicBezTo>
                    <a:pt x="-1170" y="58991"/>
                    <a:pt x="-1932" y="118872"/>
                    <a:pt x="3910" y="1787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1" name="Google Shape;1501;p50"/>
            <p:cNvSpPr/>
            <p:nvPr/>
          </p:nvSpPr>
          <p:spPr>
            <a:xfrm>
              <a:off x="6727642" y="1439988"/>
              <a:ext cx="303068" cy="171348"/>
            </a:xfrm>
            <a:custGeom>
              <a:avLst/>
              <a:gdLst/>
              <a:ahLst/>
              <a:cxnLst/>
              <a:rect l="l" t="t" r="r" b="b"/>
              <a:pathLst>
                <a:path w="1496631" h="856741" extrusionOk="0">
                  <a:moveTo>
                    <a:pt x="0" y="0"/>
                  </a:moveTo>
                  <a:cubicBezTo>
                    <a:pt x="63500" y="97853"/>
                    <a:pt x="125984" y="197485"/>
                    <a:pt x="175451" y="306896"/>
                  </a:cubicBezTo>
                  <a:lnTo>
                    <a:pt x="191071" y="344996"/>
                  </a:lnTo>
                  <a:cubicBezTo>
                    <a:pt x="230060" y="445262"/>
                    <a:pt x="254762" y="554419"/>
                    <a:pt x="254762" y="679895"/>
                  </a:cubicBezTo>
                  <a:cubicBezTo>
                    <a:pt x="254762" y="777558"/>
                    <a:pt x="333946" y="856742"/>
                    <a:pt x="431610" y="856742"/>
                  </a:cubicBezTo>
                  <a:lnTo>
                    <a:pt x="1080960" y="856742"/>
                  </a:lnTo>
                  <a:cubicBezTo>
                    <a:pt x="1189609" y="856488"/>
                    <a:pt x="1267206" y="763143"/>
                    <a:pt x="1257808" y="656653"/>
                  </a:cubicBezTo>
                  <a:cubicBezTo>
                    <a:pt x="1257808" y="539178"/>
                    <a:pt x="1277874" y="437261"/>
                    <a:pt x="1310259" y="344996"/>
                  </a:cubicBezTo>
                  <a:lnTo>
                    <a:pt x="1324483" y="306896"/>
                  </a:lnTo>
                  <a:cubicBezTo>
                    <a:pt x="1370775" y="194501"/>
                    <a:pt x="1432687" y="95567"/>
                    <a:pt x="149663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502" name="Google Shape;1502;p50"/>
            <p:cNvGrpSpPr/>
            <p:nvPr/>
          </p:nvGrpSpPr>
          <p:grpSpPr>
            <a:xfrm>
              <a:off x="6506504" y="937343"/>
              <a:ext cx="744273" cy="793950"/>
              <a:chOff x="6565437" y="1588001"/>
              <a:chExt cx="744273" cy="793950"/>
            </a:xfrm>
          </p:grpSpPr>
          <p:sp>
            <p:nvSpPr>
              <p:cNvPr id="1503" name="Google Shape;1503;p50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4" name="Google Shape;1504;p50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5" name="Google Shape;1505;p50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6" name="Google Shape;1506;p50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7" name="Google Shape;1507;p50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8" name="Google Shape;1508;p50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9" name="Google Shape;1509;p50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0" name="Google Shape;1510;p50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1" name="Google Shape;1511;p50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2" name="Google Shape;1512;p50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513" name="Google Shape;1513;p50"/>
          <p:cNvGrpSpPr/>
          <p:nvPr/>
        </p:nvGrpSpPr>
        <p:grpSpPr>
          <a:xfrm>
            <a:off x="5521088" y="645018"/>
            <a:ext cx="460705" cy="491455"/>
            <a:chOff x="7638277" y="937343"/>
            <a:chExt cx="744273" cy="793950"/>
          </a:xfrm>
        </p:grpSpPr>
        <p:sp>
          <p:nvSpPr>
            <p:cNvPr id="1514" name="Google Shape;1514;p50"/>
            <p:cNvSpPr/>
            <p:nvPr/>
          </p:nvSpPr>
          <p:spPr>
            <a:xfrm>
              <a:off x="8012931" y="1079385"/>
              <a:ext cx="217151" cy="253479"/>
            </a:xfrm>
            <a:custGeom>
              <a:avLst/>
              <a:gdLst/>
              <a:ahLst/>
              <a:cxnLst/>
              <a:rect l="l" t="t" r="r" b="b"/>
              <a:pathLst>
                <a:path w="1085755" h="1267396" extrusionOk="0">
                  <a:moveTo>
                    <a:pt x="1058482" y="714947"/>
                  </a:moveTo>
                  <a:cubicBezTo>
                    <a:pt x="1013714" y="538416"/>
                    <a:pt x="885190" y="361632"/>
                    <a:pt x="705993" y="229870"/>
                  </a:cubicBezTo>
                  <a:cubicBezTo>
                    <a:pt x="565277" y="126492"/>
                    <a:pt x="329184" y="3365"/>
                    <a:pt x="0" y="0"/>
                  </a:cubicBezTo>
                  <a:lnTo>
                    <a:pt x="0" y="1267397"/>
                  </a:lnTo>
                  <a:lnTo>
                    <a:pt x="1025144" y="1267397"/>
                  </a:lnTo>
                  <a:cubicBezTo>
                    <a:pt x="1092772" y="1073722"/>
                    <a:pt x="1103694" y="892810"/>
                    <a:pt x="1058482" y="7149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5" name="Google Shape;1515;p50"/>
            <p:cNvSpPr/>
            <p:nvPr/>
          </p:nvSpPr>
          <p:spPr>
            <a:xfrm>
              <a:off x="7789628" y="1079436"/>
              <a:ext cx="214318" cy="253428"/>
            </a:xfrm>
            <a:custGeom>
              <a:avLst/>
              <a:gdLst/>
              <a:ahLst/>
              <a:cxnLst/>
              <a:rect l="l" t="t" r="r" b="b"/>
              <a:pathLst>
                <a:path w="1071591" h="1267142" extrusionOk="0">
                  <a:moveTo>
                    <a:pt x="377536" y="231331"/>
                  </a:moveTo>
                  <a:cubicBezTo>
                    <a:pt x="199609" y="362839"/>
                    <a:pt x="71910" y="538988"/>
                    <a:pt x="27270" y="714693"/>
                  </a:cubicBezTo>
                  <a:cubicBezTo>
                    <a:pt x="-17942" y="892556"/>
                    <a:pt x="-7020" y="1073404"/>
                    <a:pt x="60671" y="1267143"/>
                  </a:cubicBezTo>
                  <a:lnTo>
                    <a:pt x="1071591" y="1267143"/>
                  </a:lnTo>
                  <a:lnTo>
                    <a:pt x="1071591" y="0"/>
                  </a:lnTo>
                  <a:cubicBezTo>
                    <a:pt x="748249" y="6794"/>
                    <a:pt x="516220" y="128905"/>
                    <a:pt x="377536" y="2313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6" name="Google Shape;1516;p50"/>
            <p:cNvSpPr/>
            <p:nvPr/>
          </p:nvSpPr>
          <p:spPr>
            <a:xfrm>
              <a:off x="8012931" y="1341261"/>
              <a:ext cx="202133" cy="270446"/>
            </a:xfrm>
            <a:custGeom>
              <a:avLst/>
              <a:gdLst/>
              <a:ahLst/>
              <a:cxnLst/>
              <a:rect l="l" t="t" r="r" b="b"/>
              <a:pathLst>
                <a:path w="1010666" h="1352232" extrusionOk="0">
                  <a:moveTo>
                    <a:pt x="326390" y="1351915"/>
                  </a:moveTo>
                  <a:cubicBezTo>
                    <a:pt x="447929" y="1351090"/>
                    <a:pt x="476758" y="1318387"/>
                    <a:pt x="497142" y="1226757"/>
                  </a:cubicBezTo>
                  <a:cubicBezTo>
                    <a:pt x="505079" y="1190943"/>
                    <a:pt x="512382" y="1152208"/>
                    <a:pt x="520129" y="1111187"/>
                  </a:cubicBezTo>
                  <a:cubicBezTo>
                    <a:pt x="540004" y="1005586"/>
                    <a:pt x="562610" y="885888"/>
                    <a:pt x="602869" y="793750"/>
                  </a:cubicBezTo>
                  <a:cubicBezTo>
                    <a:pt x="721932" y="514413"/>
                    <a:pt x="897255" y="279463"/>
                    <a:pt x="1010666" y="0"/>
                  </a:cubicBezTo>
                  <a:lnTo>
                    <a:pt x="0" y="0"/>
                  </a:lnTo>
                  <a:lnTo>
                    <a:pt x="0" y="1351725"/>
                  </a:lnTo>
                  <a:lnTo>
                    <a:pt x="12573" y="1351598"/>
                  </a:lnTo>
                  <a:lnTo>
                    <a:pt x="12573" y="1352169"/>
                  </a:lnTo>
                  <a:cubicBezTo>
                    <a:pt x="41974" y="1352169"/>
                    <a:pt x="71438" y="1352169"/>
                    <a:pt x="100838" y="1352233"/>
                  </a:cubicBezTo>
                  <a:lnTo>
                    <a:pt x="118364" y="1351915"/>
                  </a:lnTo>
                  <a:cubicBezTo>
                    <a:pt x="162116" y="1351979"/>
                    <a:pt x="284671" y="1352487"/>
                    <a:pt x="326390" y="13519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7" name="Google Shape;1517;p50"/>
            <p:cNvSpPr/>
            <p:nvPr/>
          </p:nvSpPr>
          <p:spPr>
            <a:xfrm>
              <a:off x="7804733" y="1341261"/>
              <a:ext cx="199288" cy="270439"/>
            </a:xfrm>
            <a:custGeom>
              <a:avLst/>
              <a:gdLst/>
              <a:ahLst/>
              <a:cxnLst/>
              <a:rect l="l" t="t" r="r" b="b"/>
              <a:pathLst>
                <a:path w="996442" h="1352197" extrusionOk="0">
                  <a:moveTo>
                    <a:pt x="996442" y="1352169"/>
                  </a:moveTo>
                  <a:lnTo>
                    <a:pt x="996442" y="0"/>
                  </a:lnTo>
                  <a:lnTo>
                    <a:pt x="0" y="0"/>
                  </a:lnTo>
                  <a:cubicBezTo>
                    <a:pt x="113538" y="279591"/>
                    <a:pt x="288671" y="514287"/>
                    <a:pt x="407797" y="793750"/>
                  </a:cubicBezTo>
                  <a:cubicBezTo>
                    <a:pt x="448056" y="885888"/>
                    <a:pt x="470662" y="1005586"/>
                    <a:pt x="490601" y="1111250"/>
                  </a:cubicBezTo>
                  <a:cubicBezTo>
                    <a:pt x="498348" y="1152208"/>
                    <a:pt x="505651" y="1190943"/>
                    <a:pt x="513588" y="1226757"/>
                  </a:cubicBezTo>
                  <a:cubicBezTo>
                    <a:pt x="533908" y="1329246"/>
                    <a:pt x="580580" y="1351153"/>
                    <a:pt x="682561" y="1352169"/>
                  </a:cubicBezTo>
                  <a:cubicBezTo>
                    <a:pt x="774002" y="1352169"/>
                    <a:pt x="905256" y="1352233"/>
                    <a:pt x="996442" y="135216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518" name="Google Shape;1518;p50"/>
            <p:cNvGrpSpPr/>
            <p:nvPr/>
          </p:nvGrpSpPr>
          <p:grpSpPr>
            <a:xfrm>
              <a:off x="7638277" y="937343"/>
              <a:ext cx="744273" cy="793950"/>
              <a:chOff x="6565437" y="1588001"/>
              <a:chExt cx="744273" cy="793950"/>
            </a:xfrm>
          </p:grpSpPr>
          <p:sp>
            <p:nvSpPr>
              <p:cNvPr id="1519" name="Google Shape;1519;p50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0" name="Google Shape;1520;p50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1" name="Google Shape;1521;p50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2" name="Google Shape;1522;p50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3" name="Google Shape;1523;p50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4" name="Google Shape;1524;p50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5" name="Google Shape;1525;p50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6" name="Google Shape;1526;p50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7" name="Google Shape;1527;p50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8" name="Google Shape;1528;p50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529" name="Google Shape;1529;p50"/>
          <p:cNvGrpSpPr/>
          <p:nvPr/>
        </p:nvGrpSpPr>
        <p:grpSpPr>
          <a:xfrm>
            <a:off x="3061198" y="2834573"/>
            <a:ext cx="445779" cy="400764"/>
            <a:chOff x="3778727" y="4460423"/>
            <a:chExt cx="720160" cy="647438"/>
          </a:xfrm>
        </p:grpSpPr>
        <p:sp>
          <p:nvSpPr>
            <p:cNvPr id="1530" name="Google Shape;1530;p50"/>
            <p:cNvSpPr/>
            <p:nvPr/>
          </p:nvSpPr>
          <p:spPr>
            <a:xfrm>
              <a:off x="3957011" y="4902228"/>
              <a:ext cx="364723" cy="110621"/>
            </a:xfrm>
            <a:custGeom>
              <a:avLst/>
              <a:gdLst/>
              <a:ahLst/>
              <a:cxnLst/>
              <a:rect l="l" t="t" r="r" b="b"/>
              <a:pathLst>
                <a:path w="640" h="194" extrusionOk="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1" name="Google Shape;1531;p50"/>
            <p:cNvSpPr/>
            <p:nvPr/>
          </p:nvSpPr>
          <p:spPr>
            <a:xfrm>
              <a:off x="4002092" y="4999728"/>
              <a:ext cx="275015" cy="108132"/>
            </a:xfrm>
            <a:custGeom>
              <a:avLst/>
              <a:gdLst/>
              <a:ahLst/>
              <a:cxnLst/>
              <a:rect l="l" t="t" r="r" b="b"/>
              <a:pathLst>
                <a:path w="483" h="190" extrusionOk="0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2" name="Google Shape;1532;p50"/>
            <p:cNvSpPr/>
            <p:nvPr/>
          </p:nvSpPr>
          <p:spPr>
            <a:xfrm>
              <a:off x="3780312" y="4519014"/>
              <a:ext cx="718575" cy="115145"/>
            </a:xfrm>
            <a:custGeom>
              <a:avLst/>
              <a:gdLst/>
              <a:ahLst/>
              <a:cxnLst/>
              <a:rect l="l" t="t" r="r" b="b"/>
              <a:pathLst>
                <a:path w="1261" h="202" extrusionOk="0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3" name="Google Shape;1533;p50"/>
            <p:cNvSpPr/>
            <p:nvPr/>
          </p:nvSpPr>
          <p:spPr>
            <a:xfrm>
              <a:off x="3868662" y="4710395"/>
              <a:ext cx="541875" cy="112657"/>
            </a:xfrm>
            <a:custGeom>
              <a:avLst/>
              <a:gdLst/>
              <a:ahLst/>
              <a:cxnLst/>
              <a:rect l="l" t="t" r="r" b="b"/>
              <a:pathLst>
                <a:path w="951" h="198" extrusionOk="0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4" name="Google Shape;1534;p50"/>
            <p:cNvSpPr/>
            <p:nvPr/>
          </p:nvSpPr>
          <p:spPr>
            <a:xfrm>
              <a:off x="3824940" y="4614704"/>
              <a:ext cx="629543" cy="114014"/>
            </a:xfrm>
            <a:custGeom>
              <a:avLst/>
              <a:gdLst/>
              <a:ahLst/>
              <a:cxnLst/>
              <a:rect l="l" t="t" r="r" b="b"/>
              <a:pathLst>
                <a:path w="1105" h="200" extrusionOk="0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5" name="Google Shape;1535;p50"/>
            <p:cNvSpPr/>
            <p:nvPr/>
          </p:nvSpPr>
          <p:spPr>
            <a:xfrm>
              <a:off x="3912610" y="4806085"/>
              <a:ext cx="453525" cy="112204"/>
            </a:xfrm>
            <a:custGeom>
              <a:avLst/>
              <a:gdLst/>
              <a:ahLst/>
              <a:cxnLst/>
              <a:rect l="l" t="t" r="r" b="b"/>
              <a:pathLst>
                <a:path w="796" h="197" extrusionOk="0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6" name="Google Shape;1536;p50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37" name="Google Shape;1537;p50"/>
          <p:cNvGrpSpPr/>
          <p:nvPr/>
        </p:nvGrpSpPr>
        <p:grpSpPr>
          <a:xfrm>
            <a:off x="1138083" y="2819648"/>
            <a:ext cx="445680" cy="430613"/>
            <a:chOff x="557494" y="4436312"/>
            <a:chExt cx="720000" cy="695660"/>
          </a:xfrm>
        </p:grpSpPr>
        <p:sp>
          <p:nvSpPr>
            <p:cNvPr id="1538" name="Google Shape;1538;p50"/>
            <p:cNvSpPr/>
            <p:nvPr/>
          </p:nvSpPr>
          <p:spPr>
            <a:xfrm>
              <a:off x="557494" y="4436312"/>
              <a:ext cx="720000" cy="144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9" name="Google Shape;1539;p50"/>
            <p:cNvSpPr/>
            <p:nvPr/>
          </p:nvSpPr>
          <p:spPr>
            <a:xfrm>
              <a:off x="651816" y="4730082"/>
              <a:ext cx="533789" cy="218575"/>
            </a:xfrm>
            <a:custGeom>
              <a:avLst/>
              <a:gdLst/>
              <a:ahLst/>
              <a:cxnLst/>
              <a:rect l="l" t="t" r="r" b="b"/>
              <a:pathLst>
                <a:path w="791" h="325" extrusionOk="0">
                  <a:moveTo>
                    <a:pt x="0" y="0"/>
                  </a:move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15" y="251"/>
                    <a:pt x="115" y="251"/>
                    <a:pt x="115" y="251"/>
                  </a:cubicBezTo>
                  <a:cubicBezTo>
                    <a:pt x="155" y="294"/>
                    <a:pt x="267" y="325"/>
                    <a:pt x="395" y="325"/>
                  </a:cubicBezTo>
                  <a:cubicBezTo>
                    <a:pt x="524" y="325"/>
                    <a:pt x="636" y="294"/>
                    <a:pt x="676" y="251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791" y="0"/>
                    <a:pt x="791" y="0"/>
                    <a:pt x="791" y="0"/>
                  </a:cubicBezTo>
                  <a:cubicBezTo>
                    <a:pt x="715" y="44"/>
                    <a:pt x="553" y="68"/>
                    <a:pt x="395" y="68"/>
                  </a:cubicBezTo>
                  <a:cubicBezTo>
                    <a:pt x="237" y="68"/>
                    <a:pt x="75" y="44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0" name="Google Shape;1540;p50"/>
            <p:cNvSpPr/>
            <p:nvPr/>
          </p:nvSpPr>
          <p:spPr>
            <a:xfrm>
              <a:off x="564298" y="4539996"/>
              <a:ext cx="709060" cy="225815"/>
            </a:xfrm>
            <a:custGeom>
              <a:avLst/>
              <a:gdLst/>
              <a:ahLst/>
              <a:cxnLst/>
              <a:rect l="l" t="t" r="r" b="b"/>
              <a:pathLst>
                <a:path w="1051" h="336" extrusionOk="0">
                  <a:moveTo>
                    <a:pt x="917" y="45"/>
                  </a:moveTo>
                  <a:cubicBezTo>
                    <a:pt x="812" y="67"/>
                    <a:pt x="673" y="79"/>
                    <a:pt x="525" y="79"/>
                  </a:cubicBezTo>
                  <a:cubicBezTo>
                    <a:pt x="378" y="79"/>
                    <a:pt x="239" y="67"/>
                    <a:pt x="134" y="45"/>
                  </a:cubicBezTo>
                  <a:cubicBezTo>
                    <a:pt x="87" y="35"/>
                    <a:pt x="34" y="20"/>
                    <a:pt x="0" y="0"/>
                  </a:cubicBezTo>
                  <a:cubicBezTo>
                    <a:pt x="116" y="253"/>
                    <a:pt x="116" y="253"/>
                    <a:pt x="116" y="253"/>
                  </a:cubicBezTo>
                  <a:cubicBezTo>
                    <a:pt x="160" y="296"/>
                    <a:pt x="313" y="336"/>
                    <a:pt x="525" y="336"/>
                  </a:cubicBezTo>
                  <a:cubicBezTo>
                    <a:pt x="738" y="336"/>
                    <a:pt x="891" y="296"/>
                    <a:pt x="934" y="253"/>
                  </a:cubicBezTo>
                  <a:cubicBezTo>
                    <a:pt x="1051" y="0"/>
                    <a:pt x="1051" y="0"/>
                    <a:pt x="1051" y="0"/>
                  </a:cubicBezTo>
                  <a:cubicBezTo>
                    <a:pt x="1017" y="20"/>
                    <a:pt x="964" y="35"/>
                    <a:pt x="917" y="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1" name="Google Shape;1541;p50"/>
            <p:cNvSpPr/>
            <p:nvPr/>
          </p:nvSpPr>
          <p:spPr>
            <a:xfrm>
              <a:off x="739569" y="4921102"/>
              <a:ext cx="357815" cy="210870"/>
            </a:xfrm>
            <a:custGeom>
              <a:avLst/>
              <a:gdLst/>
              <a:ahLst/>
              <a:cxnLst/>
              <a:rect l="l" t="t" r="r" b="b"/>
              <a:pathLst>
                <a:path w="530" h="314" extrusionOk="0">
                  <a:moveTo>
                    <a:pt x="0" y="0"/>
                  </a:move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121" y="263"/>
                    <a:pt x="121" y="263"/>
                    <a:pt x="121" y="263"/>
                  </a:cubicBezTo>
                  <a:cubicBezTo>
                    <a:pt x="151" y="293"/>
                    <a:pt x="204" y="314"/>
                    <a:pt x="265" y="314"/>
                  </a:cubicBezTo>
                  <a:cubicBezTo>
                    <a:pt x="326" y="314"/>
                    <a:pt x="380" y="293"/>
                    <a:pt x="410" y="263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6" y="207"/>
                    <a:pt x="436" y="207"/>
                    <a:pt x="436" y="207"/>
                  </a:cubicBezTo>
                  <a:cubicBezTo>
                    <a:pt x="530" y="0"/>
                    <a:pt x="530" y="0"/>
                    <a:pt x="530" y="0"/>
                  </a:cubicBezTo>
                  <a:cubicBezTo>
                    <a:pt x="476" y="35"/>
                    <a:pt x="378" y="57"/>
                    <a:pt x="265" y="57"/>
                  </a:cubicBezTo>
                  <a:cubicBezTo>
                    <a:pt x="152" y="57"/>
                    <a:pt x="55" y="35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42" name="Google Shape;1542;p50"/>
          <p:cNvGrpSpPr/>
          <p:nvPr/>
        </p:nvGrpSpPr>
        <p:grpSpPr>
          <a:xfrm>
            <a:off x="4343305" y="2812059"/>
            <a:ext cx="445833" cy="445792"/>
            <a:chOff x="5926265" y="4424051"/>
            <a:chExt cx="720246" cy="720181"/>
          </a:xfrm>
        </p:grpSpPr>
        <p:sp>
          <p:nvSpPr>
            <p:cNvPr id="1543" name="Google Shape;1543;p50"/>
            <p:cNvSpPr/>
            <p:nvPr/>
          </p:nvSpPr>
          <p:spPr>
            <a:xfrm>
              <a:off x="5926265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76" y="124"/>
                  </a:moveTo>
                  <a:cubicBezTo>
                    <a:pt x="451" y="0"/>
                    <a:pt x="249" y="0"/>
                    <a:pt x="125" y="124"/>
                  </a:cubicBezTo>
                  <a:cubicBezTo>
                    <a:pt x="0" y="249"/>
                    <a:pt x="0" y="451"/>
                    <a:pt x="125" y="575"/>
                  </a:cubicBezTo>
                  <a:cubicBezTo>
                    <a:pt x="189" y="640"/>
                    <a:pt x="274" y="671"/>
                    <a:pt x="359" y="668"/>
                  </a:cubicBezTo>
                  <a:cubicBezTo>
                    <a:pt x="510" y="669"/>
                    <a:pt x="510" y="669"/>
                    <a:pt x="510" y="669"/>
                  </a:cubicBezTo>
                  <a:cubicBezTo>
                    <a:pt x="669" y="669"/>
                    <a:pt x="669" y="669"/>
                    <a:pt x="669" y="669"/>
                  </a:cubicBezTo>
                  <a:cubicBezTo>
                    <a:pt x="669" y="509"/>
                    <a:pt x="669" y="509"/>
                    <a:pt x="669" y="509"/>
                  </a:cubicBezTo>
                  <a:cubicBezTo>
                    <a:pt x="669" y="358"/>
                    <a:pt x="669" y="358"/>
                    <a:pt x="669" y="358"/>
                  </a:cubicBezTo>
                  <a:cubicBezTo>
                    <a:pt x="671" y="274"/>
                    <a:pt x="640" y="189"/>
                    <a:pt x="576" y="1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4" name="Google Shape;1544;p50"/>
            <p:cNvSpPr/>
            <p:nvPr/>
          </p:nvSpPr>
          <p:spPr>
            <a:xfrm>
              <a:off x="5926265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125" y="95"/>
                  </a:moveTo>
                  <a:cubicBezTo>
                    <a:pt x="0" y="220"/>
                    <a:pt x="0" y="422"/>
                    <a:pt x="125" y="546"/>
                  </a:cubicBezTo>
                  <a:cubicBezTo>
                    <a:pt x="249" y="671"/>
                    <a:pt x="451" y="671"/>
                    <a:pt x="576" y="546"/>
                  </a:cubicBezTo>
                  <a:cubicBezTo>
                    <a:pt x="640" y="482"/>
                    <a:pt x="671" y="397"/>
                    <a:pt x="669" y="312"/>
                  </a:cubicBezTo>
                  <a:cubicBezTo>
                    <a:pt x="669" y="161"/>
                    <a:pt x="669" y="161"/>
                    <a:pt x="669" y="161"/>
                  </a:cubicBezTo>
                  <a:cubicBezTo>
                    <a:pt x="669" y="1"/>
                    <a:pt x="669" y="1"/>
                    <a:pt x="669" y="1"/>
                  </a:cubicBezTo>
                  <a:cubicBezTo>
                    <a:pt x="510" y="2"/>
                    <a:pt x="510" y="2"/>
                    <a:pt x="510" y="2"/>
                  </a:cubicBezTo>
                  <a:cubicBezTo>
                    <a:pt x="359" y="2"/>
                    <a:pt x="359" y="2"/>
                    <a:pt x="359" y="2"/>
                  </a:cubicBezTo>
                  <a:cubicBezTo>
                    <a:pt x="274" y="0"/>
                    <a:pt x="189" y="31"/>
                    <a:pt x="125" y="9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5" name="Google Shape;1545;p50"/>
            <p:cNvSpPr/>
            <p:nvPr/>
          </p:nvSpPr>
          <p:spPr>
            <a:xfrm>
              <a:off x="6290862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96" y="546"/>
                  </a:moveTo>
                  <a:cubicBezTo>
                    <a:pt x="220" y="671"/>
                    <a:pt x="422" y="671"/>
                    <a:pt x="547" y="546"/>
                  </a:cubicBezTo>
                  <a:cubicBezTo>
                    <a:pt x="671" y="422"/>
                    <a:pt x="671" y="220"/>
                    <a:pt x="547" y="95"/>
                  </a:cubicBezTo>
                  <a:cubicBezTo>
                    <a:pt x="482" y="31"/>
                    <a:pt x="397" y="0"/>
                    <a:pt x="313" y="2"/>
                  </a:cubicBezTo>
                  <a:cubicBezTo>
                    <a:pt x="161" y="2"/>
                    <a:pt x="161" y="2"/>
                    <a:pt x="16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61"/>
                    <a:pt x="2" y="161"/>
                    <a:pt x="2" y="161"/>
                  </a:cubicBezTo>
                  <a:cubicBezTo>
                    <a:pt x="2" y="312"/>
                    <a:pt x="2" y="312"/>
                    <a:pt x="2" y="312"/>
                  </a:cubicBezTo>
                  <a:cubicBezTo>
                    <a:pt x="0" y="397"/>
                    <a:pt x="31" y="482"/>
                    <a:pt x="96" y="5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6" name="Google Shape;1546;p50"/>
            <p:cNvSpPr/>
            <p:nvPr/>
          </p:nvSpPr>
          <p:spPr>
            <a:xfrm>
              <a:off x="6290862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47" y="575"/>
                  </a:moveTo>
                  <a:cubicBezTo>
                    <a:pt x="671" y="451"/>
                    <a:pt x="671" y="249"/>
                    <a:pt x="547" y="124"/>
                  </a:cubicBezTo>
                  <a:cubicBezTo>
                    <a:pt x="422" y="0"/>
                    <a:pt x="220" y="0"/>
                    <a:pt x="96" y="124"/>
                  </a:cubicBezTo>
                  <a:cubicBezTo>
                    <a:pt x="31" y="189"/>
                    <a:pt x="0" y="274"/>
                    <a:pt x="2" y="358"/>
                  </a:cubicBezTo>
                  <a:cubicBezTo>
                    <a:pt x="2" y="509"/>
                    <a:pt x="2" y="509"/>
                    <a:pt x="2" y="509"/>
                  </a:cubicBezTo>
                  <a:cubicBezTo>
                    <a:pt x="2" y="669"/>
                    <a:pt x="2" y="669"/>
                    <a:pt x="2" y="669"/>
                  </a:cubicBezTo>
                  <a:cubicBezTo>
                    <a:pt x="161" y="669"/>
                    <a:pt x="161" y="669"/>
                    <a:pt x="161" y="669"/>
                  </a:cubicBezTo>
                  <a:cubicBezTo>
                    <a:pt x="313" y="668"/>
                    <a:pt x="313" y="668"/>
                    <a:pt x="313" y="668"/>
                  </a:cubicBezTo>
                  <a:cubicBezTo>
                    <a:pt x="397" y="671"/>
                    <a:pt x="482" y="640"/>
                    <a:pt x="547" y="5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47" name="Google Shape;1547;p50"/>
          <p:cNvGrpSpPr/>
          <p:nvPr/>
        </p:nvGrpSpPr>
        <p:grpSpPr>
          <a:xfrm>
            <a:off x="1779066" y="2831613"/>
            <a:ext cx="445680" cy="406684"/>
            <a:chOff x="1631150" y="4455641"/>
            <a:chExt cx="720000" cy="657002"/>
          </a:xfrm>
        </p:grpSpPr>
        <p:sp>
          <p:nvSpPr>
            <p:cNvPr id="1548" name="Google Shape;1548;p50"/>
            <p:cNvSpPr/>
            <p:nvPr/>
          </p:nvSpPr>
          <p:spPr>
            <a:xfrm>
              <a:off x="1631150" y="4455641"/>
              <a:ext cx="720000" cy="107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9" name="Google Shape;1549;p50"/>
            <p:cNvSpPr/>
            <p:nvPr/>
          </p:nvSpPr>
          <p:spPr>
            <a:xfrm>
              <a:off x="1846141" y="4957304"/>
              <a:ext cx="293050" cy="155339"/>
            </a:xfrm>
            <a:custGeom>
              <a:avLst/>
              <a:gdLst/>
              <a:ahLst/>
              <a:cxnLst/>
              <a:rect l="l" t="t" r="r" b="b"/>
              <a:pathLst>
                <a:path w="462" h="245" extrusionOk="0">
                  <a:moveTo>
                    <a:pt x="0" y="0"/>
                  </a:moveTo>
                  <a:cubicBezTo>
                    <a:pt x="98" y="204"/>
                    <a:pt x="98" y="204"/>
                    <a:pt x="98" y="204"/>
                  </a:cubicBezTo>
                  <a:cubicBezTo>
                    <a:pt x="125" y="229"/>
                    <a:pt x="175" y="245"/>
                    <a:pt x="231" y="245"/>
                  </a:cubicBezTo>
                  <a:cubicBezTo>
                    <a:pt x="287" y="245"/>
                    <a:pt x="336" y="229"/>
                    <a:pt x="363" y="204"/>
                  </a:cubicBezTo>
                  <a:cubicBezTo>
                    <a:pt x="462" y="0"/>
                    <a:pt x="462" y="0"/>
                    <a:pt x="462" y="0"/>
                  </a:cubicBezTo>
                  <a:cubicBezTo>
                    <a:pt x="413" y="27"/>
                    <a:pt x="328" y="44"/>
                    <a:pt x="231" y="44"/>
                  </a:cubicBezTo>
                  <a:cubicBezTo>
                    <a:pt x="133" y="44"/>
                    <a:pt x="49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0" name="Google Shape;1550;p50"/>
            <p:cNvSpPr/>
            <p:nvPr/>
          </p:nvSpPr>
          <p:spPr>
            <a:xfrm>
              <a:off x="1776241" y="4814286"/>
              <a:ext cx="431967" cy="161500"/>
            </a:xfrm>
            <a:custGeom>
              <a:avLst/>
              <a:gdLst/>
              <a:ahLst/>
              <a:cxnLst/>
              <a:rect l="l" t="t" r="r" b="b"/>
              <a:pathLst>
                <a:path w="681" h="255" extrusionOk="0">
                  <a:moveTo>
                    <a:pt x="0" y="0"/>
                  </a:moveTo>
                  <a:cubicBezTo>
                    <a:pt x="55" y="112"/>
                    <a:pt x="55" y="112"/>
                    <a:pt x="55" y="112"/>
                  </a:cubicBezTo>
                  <a:cubicBezTo>
                    <a:pt x="95" y="195"/>
                    <a:pt x="95" y="195"/>
                    <a:pt x="95" y="195"/>
                  </a:cubicBezTo>
                  <a:cubicBezTo>
                    <a:pt x="126" y="227"/>
                    <a:pt x="217" y="255"/>
                    <a:pt x="341" y="255"/>
                  </a:cubicBezTo>
                  <a:cubicBezTo>
                    <a:pt x="464" y="255"/>
                    <a:pt x="555" y="227"/>
                    <a:pt x="587" y="195"/>
                  </a:cubicBezTo>
                  <a:cubicBezTo>
                    <a:pt x="627" y="112"/>
                    <a:pt x="627" y="112"/>
                    <a:pt x="627" y="112"/>
                  </a:cubicBezTo>
                  <a:cubicBezTo>
                    <a:pt x="681" y="0"/>
                    <a:pt x="681" y="0"/>
                    <a:pt x="681" y="0"/>
                  </a:cubicBezTo>
                  <a:cubicBezTo>
                    <a:pt x="624" y="30"/>
                    <a:pt x="508" y="54"/>
                    <a:pt x="341" y="54"/>
                  </a:cubicBezTo>
                  <a:cubicBezTo>
                    <a:pt x="173" y="54"/>
                    <a:pt x="58" y="3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1" name="Google Shape;1551;p50"/>
            <p:cNvSpPr/>
            <p:nvPr/>
          </p:nvSpPr>
          <p:spPr>
            <a:xfrm>
              <a:off x="1639308" y="4531550"/>
              <a:ext cx="706054" cy="169201"/>
            </a:xfrm>
            <a:custGeom>
              <a:avLst/>
              <a:gdLst/>
              <a:ahLst/>
              <a:cxnLst/>
              <a:rect l="l" t="t" r="r" b="b"/>
              <a:pathLst>
                <a:path w="1113" h="267" extrusionOk="0">
                  <a:moveTo>
                    <a:pt x="557" y="66"/>
                  </a:moveTo>
                  <a:cubicBezTo>
                    <a:pt x="326" y="66"/>
                    <a:pt x="84" y="43"/>
                    <a:pt x="0" y="0"/>
                  </a:cubicBezTo>
                  <a:cubicBezTo>
                    <a:pt x="96" y="198"/>
                    <a:pt x="96" y="198"/>
                    <a:pt x="96" y="198"/>
                  </a:cubicBezTo>
                  <a:cubicBezTo>
                    <a:pt x="135" y="230"/>
                    <a:pt x="295" y="267"/>
                    <a:pt x="557" y="267"/>
                  </a:cubicBezTo>
                  <a:cubicBezTo>
                    <a:pt x="819" y="267"/>
                    <a:pt x="979" y="230"/>
                    <a:pt x="1017" y="198"/>
                  </a:cubicBezTo>
                  <a:cubicBezTo>
                    <a:pt x="1113" y="0"/>
                    <a:pt x="1113" y="0"/>
                    <a:pt x="1113" y="0"/>
                  </a:cubicBezTo>
                  <a:cubicBezTo>
                    <a:pt x="1029" y="43"/>
                    <a:pt x="787" y="66"/>
                    <a:pt x="557" y="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2" name="Google Shape;1552;p50"/>
            <p:cNvSpPr/>
            <p:nvPr/>
          </p:nvSpPr>
          <p:spPr>
            <a:xfrm>
              <a:off x="1708546" y="4674128"/>
              <a:ext cx="567578" cy="164141"/>
            </a:xfrm>
            <a:custGeom>
              <a:avLst/>
              <a:gdLst/>
              <a:ahLst/>
              <a:cxnLst/>
              <a:rect l="l" t="t" r="r" b="b"/>
              <a:pathLst>
                <a:path w="895" h="259" extrusionOk="0">
                  <a:moveTo>
                    <a:pt x="0" y="0"/>
                  </a:moveTo>
                  <a:cubicBezTo>
                    <a:pt x="94" y="193"/>
                    <a:pt x="94" y="193"/>
                    <a:pt x="94" y="193"/>
                  </a:cubicBezTo>
                  <a:cubicBezTo>
                    <a:pt x="130" y="227"/>
                    <a:pt x="266" y="259"/>
                    <a:pt x="448" y="259"/>
                  </a:cubicBezTo>
                  <a:cubicBezTo>
                    <a:pt x="630" y="259"/>
                    <a:pt x="765" y="227"/>
                    <a:pt x="802" y="193"/>
                  </a:cubicBezTo>
                  <a:cubicBezTo>
                    <a:pt x="895" y="0"/>
                    <a:pt x="895" y="0"/>
                    <a:pt x="895" y="0"/>
                  </a:cubicBezTo>
                  <a:cubicBezTo>
                    <a:pt x="815" y="38"/>
                    <a:pt x="627" y="58"/>
                    <a:pt x="448" y="58"/>
                  </a:cubicBezTo>
                  <a:cubicBezTo>
                    <a:pt x="268" y="58"/>
                    <a:pt x="81" y="38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53" name="Google Shape;1553;p50"/>
          <p:cNvGrpSpPr/>
          <p:nvPr/>
        </p:nvGrpSpPr>
        <p:grpSpPr>
          <a:xfrm>
            <a:off x="2420095" y="2831029"/>
            <a:ext cx="445680" cy="407853"/>
            <a:chOff x="2704878" y="4454697"/>
            <a:chExt cx="720000" cy="658889"/>
          </a:xfrm>
        </p:grpSpPr>
        <p:sp>
          <p:nvSpPr>
            <p:cNvPr id="1554" name="Google Shape;1554;p50"/>
            <p:cNvSpPr/>
            <p:nvPr/>
          </p:nvSpPr>
          <p:spPr>
            <a:xfrm>
              <a:off x="2704878" y="4454697"/>
              <a:ext cx="720000" cy="86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5" name="Google Shape;1555;p50"/>
            <p:cNvSpPr/>
            <p:nvPr/>
          </p:nvSpPr>
          <p:spPr>
            <a:xfrm>
              <a:off x="2824150" y="4749732"/>
              <a:ext cx="484183" cy="135418"/>
            </a:xfrm>
            <a:custGeom>
              <a:avLst/>
              <a:gdLst/>
              <a:ahLst/>
              <a:cxnLst/>
              <a:rect l="l" t="t" r="r" b="b"/>
              <a:pathLst>
                <a:path w="735" h="205" extrusionOk="0">
                  <a:moveTo>
                    <a:pt x="0" y="0"/>
                  </a:moveTo>
                  <a:cubicBezTo>
                    <a:pt x="75" y="153"/>
                    <a:pt x="75" y="153"/>
                    <a:pt x="75" y="153"/>
                  </a:cubicBezTo>
                  <a:cubicBezTo>
                    <a:pt x="104" y="179"/>
                    <a:pt x="216" y="205"/>
                    <a:pt x="368" y="205"/>
                  </a:cubicBezTo>
                  <a:cubicBezTo>
                    <a:pt x="519" y="205"/>
                    <a:pt x="632" y="179"/>
                    <a:pt x="660" y="153"/>
                  </a:cubicBezTo>
                  <a:cubicBezTo>
                    <a:pt x="735" y="0"/>
                    <a:pt x="735" y="0"/>
                    <a:pt x="735" y="0"/>
                  </a:cubicBezTo>
                  <a:cubicBezTo>
                    <a:pt x="668" y="31"/>
                    <a:pt x="515" y="47"/>
                    <a:pt x="368" y="47"/>
                  </a:cubicBezTo>
                  <a:cubicBezTo>
                    <a:pt x="221" y="47"/>
                    <a:pt x="67" y="31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6" name="Google Shape;1556;p50"/>
            <p:cNvSpPr/>
            <p:nvPr/>
          </p:nvSpPr>
          <p:spPr>
            <a:xfrm>
              <a:off x="2939432" y="4986160"/>
              <a:ext cx="253620" cy="127427"/>
            </a:xfrm>
            <a:custGeom>
              <a:avLst/>
              <a:gdLst/>
              <a:ahLst/>
              <a:cxnLst/>
              <a:rect l="l" t="t" r="r" b="b"/>
              <a:pathLst>
                <a:path w="385" h="193" extrusionOk="0">
                  <a:moveTo>
                    <a:pt x="0" y="0"/>
                  </a:moveTo>
                  <a:cubicBezTo>
                    <a:pt x="76" y="157"/>
                    <a:pt x="76" y="157"/>
                    <a:pt x="76" y="157"/>
                  </a:cubicBezTo>
                  <a:cubicBezTo>
                    <a:pt x="98" y="178"/>
                    <a:pt x="143" y="193"/>
                    <a:pt x="193" y="193"/>
                  </a:cubicBezTo>
                  <a:cubicBezTo>
                    <a:pt x="243" y="193"/>
                    <a:pt x="287" y="178"/>
                    <a:pt x="309" y="157"/>
                  </a:cubicBezTo>
                  <a:cubicBezTo>
                    <a:pt x="385" y="0"/>
                    <a:pt x="385" y="0"/>
                    <a:pt x="385" y="0"/>
                  </a:cubicBezTo>
                  <a:cubicBezTo>
                    <a:pt x="344" y="21"/>
                    <a:pt x="274" y="35"/>
                    <a:pt x="193" y="35"/>
                  </a:cubicBezTo>
                  <a:cubicBezTo>
                    <a:pt x="112" y="35"/>
                    <a:pt x="41" y="21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7" name="Google Shape;1557;p50"/>
            <p:cNvSpPr/>
            <p:nvPr/>
          </p:nvSpPr>
          <p:spPr>
            <a:xfrm>
              <a:off x="2882012" y="4868057"/>
              <a:ext cx="368237" cy="131423"/>
            </a:xfrm>
            <a:custGeom>
              <a:avLst/>
              <a:gdLst/>
              <a:ahLst/>
              <a:cxnLst/>
              <a:rect l="l" t="t" r="r" b="b"/>
              <a:pathLst>
                <a:path w="559" h="199" extrusionOk="0">
                  <a:moveTo>
                    <a:pt x="0" y="0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3" y="151"/>
                    <a:pt x="73" y="151"/>
                    <a:pt x="73" y="151"/>
                  </a:cubicBezTo>
                  <a:cubicBezTo>
                    <a:pt x="102" y="180"/>
                    <a:pt x="195" y="199"/>
                    <a:pt x="280" y="199"/>
                  </a:cubicBezTo>
                  <a:cubicBezTo>
                    <a:pt x="364" y="199"/>
                    <a:pt x="457" y="180"/>
                    <a:pt x="486" y="151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556" y="8"/>
                    <a:pt x="556" y="8"/>
                    <a:pt x="556" y="8"/>
                  </a:cubicBezTo>
                  <a:cubicBezTo>
                    <a:pt x="559" y="0"/>
                    <a:pt x="559" y="0"/>
                    <a:pt x="559" y="0"/>
                  </a:cubicBezTo>
                  <a:cubicBezTo>
                    <a:pt x="502" y="27"/>
                    <a:pt x="389" y="41"/>
                    <a:pt x="280" y="41"/>
                  </a:cubicBezTo>
                  <a:cubicBezTo>
                    <a:pt x="171" y="41"/>
                    <a:pt x="57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8" name="Google Shape;1558;p50"/>
            <p:cNvSpPr/>
            <p:nvPr/>
          </p:nvSpPr>
          <p:spPr>
            <a:xfrm>
              <a:off x="2710863" y="4516635"/>
              <a:ext cx="710756" cy="140081"/>
            </a:xfrm>
            <a:custGeom>
              <a:avLst/>
              <a:gdLst/>
              <a:ahLst/>
              <a:cxnLst/>
              <a:rect l="l" t="t" r="r" b="b"/>
              <a:pathLst>
                <a:path w="1079" h="212" extrusionOk="0">
                  <a:moveTo>
                    <a:pt x="540" y="54"/>
                  </a:moveTo>
                  <a:cubicBezTo>
                    <a:pt x="350" y="54"/>
                    <a:pt x="85" y="39"/>
                    <a:pt x="0" y="0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7"/>
                    <a:pt x="72" y="147"/>
                    <a:pt x="72" y="147"/>
                  </a:cubicBezTo>
                  <a:cubicBezTo>
                    <a:pt x="75" y="152"/>
                    <a:pt x="75" y="152"/>
                    <a:pt x="75" y="152"/>
                  </a:cubicBezTo>
                  <a:cubicBezTo>
                    <a:pt x="98" y="179"/>
                    <a:pt x="271" y="212"/>
                    <a:pt x="540" y="212"/>
                  </a:cubicBezTo>
                  <a:cubicBezTo>
                    <a:pt x="808" y="212"/>
                    <a:pt x="981" y="179"/>
                    <a:pt x="1005" y="152"/>
                  </a:cubicBezTo>
                  <a:cubicBezTo>
                    <a:pt x="1007" y="147"/>
                    <a:pt x="1007" y="147"/>
                    <a:pt x="1007" y="147"/>
                  </a:cubicBezTo>
                  <a:cubicBezTo>
                    <a:pt x="1007" y="146"/>
                    <a:pt x="1007" y="146"/>
                    <a:pt x="1007" y="146"/>
                  </a:cubicBezTo>
                  <a:cubicBezTo>
                    <a:pt x="1008" y="146"/>
                    <a:pt x="1008" y="146"/>
                    <a:pt x="1008" y="146"/>
                  </a:cubicBezTo>
                  <a:cubicBezTo>
                    <a:pt x="1079" y="0"/>
                    <a:pt x="1079" y="0"/>
                    <a:pt x="1079" y="0"/>
                  </a:cubicBezTo>
                  <a:cubicBezTo>
                    <a:pt x="995" y="39"/>
                    <a:pt x="729" y="54"/>
                    <a:pt x="540" y="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9" name="Google Shape;1559;p50"/>
            <p:cNvSpPr/>
            <p:nvPr/>
          </p:nvSpPr>
          <p:spPr>
            <a:xfrm>
              <a:off x="2768061" y="4634293"/>
              <a:ext cx="596361" cy="136528"/>
            </a:xfrm>
            <a:custGeom>
              <a:avLst/>
              <a:gdLst/>
              <a:ahLst/>
              <a:cxnLst/>
              <a:rect l="l" t="t" r="r" b="b"/>
              <a:pathLst>
                <a:path w="905" h="207" extrusionOk="0">
                  <a:moveTo>
                    <a:pt x="453" y="49"/>
                  </a:moveTo>
                  <a:cubicBezTo>
                    <a:pt x="325" y="49"/>
                    <a:pt x="205" y="41"/>
                    <a:pt x="114" y="28"/>
                  </a:cubicBezTo>
                  <a:cubicBezTo>
                    <a:pt x="62" y="20"/>
                    <a:pt x="24" y="10"/>
                    <a:pt x="0" y="0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2"/>
                    <a:pt x="70" y="142"/>
                    <a:pt x="70" y="143"/>
                  </a:cubicBezTo>
                  <a:cubicBezTo>
                    <a:pt x="72" y="148"/>
                    <a:pt x="72" y="148"/>
                    <a:pt x="72" y="148"/>
                  </a:cubicBezTo>
                  <a:cubicBezTo>
                    <a:pt x="93" y="174"/>
                    <a:pt x="234" y="207"/>
                    <a:pt x="453" y="207"/>
                  </a:cubicBezTo>
                  <a:cubicBezTo>
                    <a:pt x="557" y="207"/>
                    <a:pt x="654" y="199"/>
                    <a:pt x="728" y="186"/>
                  </a:cubicBezTo>
                  <a:cubicBezTo>
                    <a:pt x="794" y="173"/>
                    <a:pt x="825" y="158"/>
                    <a:pt x="833" y="147"/>
                  </a:cubicBezTo>
                  <a:cubicBezTo>
                    <a:pt x="836" y="143"/>
                    <a:pt x="836" y="143"/>
                    <a:pt x="836" y="143"/>
                  </a:cubicBezTo>
                  <a:cubicBezTo>
                    <a:pt x="836" y="142"/>
                    <a:pt x="836" y="142"/>
                    <a:pt x="836" y="141"/>
                  </a:cubicBezTo>
                  <a:cubicBezTo>
                    <a:pt x="836" y="141"/>
                    <a:pt x="836" y="141"/>
                    <a:pt x="836" y="141"/>
                  </a:cubicBezTo>
                  <a:cubicBezTo>
                    <a:pt x="905" y="0"/>
                    <a:pt x="905" y="0"/>
                    <a:pt x="905" y="0"/>
                  </a:cubicBezTo>
                  <a:cubicBezTo>
                    <a:pt x="881" y="10"/>
                    <a:pt x="843" y="20"/>
                    <a:pt x="791" y="28"/>
                  </a:cubicBezTo>
                  <a:cubicBezTo>
                    <a:pt x="701" y="41"/>
                    <a:pt x="580" y="49"/>
                    <a:pt x="453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60" name="Google Shape;1560;p50"/>
          <p:cNvGrpSpPr/>
          <p:nvPr/>
        </p:nvGrpSpPr>
        <p:grpSpPr>
          <a:xfrm>
            <a:off x="3702366" y="2832987"/>
            <a:ext cx="445549" cy="403935"/>
            <a:chOff x="4852681" y="4457861"/>
            <a:chExt cx="719788" cy="652561"/>
          </a:xfrm>
        </p:grpSpPr>
        <p:sp>
          <p:nvSpPr>
            <p:cNvPr id="1561" name="Google Shape;1561;p50"/>
            <p:cNvSpPr/>
            <p:nvPr/>
          </p:nvSpPr>
          <p:spPr>
            <a:xfrm>
              <a:off x="5209000" y="4739226"/>
              <a:ext cx="363469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51" y="561"/>
                  </a:moveTo>
                  <a:cubicBezTo>
                    <a:pt x="290" y="641"/>
                    <a:pt x="468" y="593"/>
                    <a:pt x="548" y="454"/>
                  </a:cubicBezTo>
                  <a:cubicBezTo>
                    <a:pt x="629" y="315"/>
                    <a:pt x="581" y="137"/>
                    <a:pt x="442" y="57"/>
                  </a:cubicBezTo>
                  <a:cubicBezTo>
                    <a:pt x="344" y="0"/>
                    <a:pt x="226" y="7"/>
                    <a:pt x="137" y="65"/>
                  </a:cubicBezTo>
                  <a:cubicBezTo>
                    <a:pt x="137" y="65"/>
                    <a:pt x="137" y="65"/>
                    <a:pt x="137" y="65"/>
                  </a:cubicBezTo>
                  <a:cubicBezTo>
                    <a:pt x="6" y="141"/>
                    <a:pt x="6" y="141"/>
                    <a:pt x="6" y="141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0" y="399"/>
                    <a:pt x="53" y="504"/>
                    <a:pt x="151" y="56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2" name="Google Shape;1562;p50"/>
            <p:cNvSpPr/>
            <p:nvPr/>
          </p:nvSpPr>
          <p:spPr>
            <a:xfrm>
              <a:off x="4852681" y="4739226"/>
              <a:ext cx="363265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87" y="57"/>
                  </a:moveTo>
                  <a:cubicBezTo>
                    <a:pt x="48" y="137"/>
                    <a:pt x="0" y="315"/>
                    <a:pt x="80" y="454"/>
                  </a:cubicBezTo>
                  <a:cubicBezTo>
                    <a:pt x="161" y="593"/>
                    <a:pt x="339" y="641"/>
                    <a:pt x="478" y="561"/>
                  </a:cubicBezTo>
                  <a:cubicBezTo>
                    <a:pt x="576" y="504"/>
                    <a:pt x="629" y="399"/>
                    <a:pt x="623" y="293"/>
                  </a:cubicBezTo>
                  <a:cubicBezTo>
                    <a:pt x="623" y="293"/>
                    <a:pt x="623" y="293"/>
                    <a:pt x="623" y="293"/>
                  </a:cubicBezTo>
                  <a:cubicBezTo>
                    <a:pt x="623" y="141"/>
                    <a:pt x="623" y="141"/>
                    <a:pt x="623" y="141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02" y="7"/>
                    <a:pt x="285" y="0"/>
                    <a:pt x="187" y="5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3" name="Google Shape;1563;p50"/>
            <p:cNvSpPr/>
            <p:nvPr/>
          </p:nvSpPr>
          <p:spPr>
            <a:xfrm>
              <a:off x="5044529" y="4457861"/>
              <a:ext cx="336092" cy="363011"/>
            </a:xfrm>
            <a:custGeom>
              <a:avLst/>
              <a:gdLst/>
              <a:ahLst/>
              <a:cxnLst/>
              <a:rect l="l" t="t" r="r" b="b"/>
              <a:pathLst>
                <a:path w="582" h="627" extrusionOk="0">
                  <a:moveTo>
                    <a:pt x="582" y="291"/>
                  </a:moveTo>
                  <a:cubicBezTo>
                    <a:pt x="582" y="131"/>
                    <a:pt x="452" y="0"/>
                    <a:pt x="291" y="0"/>
                  </a:cubicBezTo>
                  <a:cubicBezTo>
                    <a:pt x="130" y="0"/>
                    <a:pt x="0" y="131"/>
                    <a:pt x="0" y="291"/>
                  </a:cubicBezTo>
                  <a:cubicBezTo>
                    <a:pt x="0" y="405"/>
                    <a:pt x="65" y="503"/>
                    <a:pt x="159" y="551"/>
                  </a:cubicBezTo>
                  <a:cubicBezTo>
                    <a:pt x="159" y="551"/>
                    <a:pt x="159" y="551"/>
                    <a:pt x="159" y="551"/>
                  </a:cubicBezTo>
                  <a:cubicBezTo>
                    <a:pt x="291" y="627"/>
                    <a:pt x="291" y="627"/>
                    <a:pt x="291" y="627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517" y="503"/>
                    <a:pt x="582" y="405"/>
                    <a:pt x="582" y="2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64" name="Google Shape;1564;p50"/>
          <p:cNvGrpSpPr/>
          <p:nvPr/>
        </p:nvGrpSpPr>
        <p:grpSpPr>
          <a:xfrm>
            <a:off x="4984527" y="2823424"/>
            <a:ext cx="445818" cy="423063"/>
            <a:chOff x="7000306" y="4442411"/>
            <a:chExt cx="720224" cy="683463"/>
          </a:xfrm>
        </p:grpSpPr>
        <p:sp>
          <p:nvSpPr>
            <p:cNvPr id="1565" name="Google Shape;1565;p50"/>
            <p:cNvSpPr/>
            <p:nvPr/>
          </p:nvSpPr>
          <p:spPr>
            <a:xfrm>
              <a:off x="7360523" y="4580400"/>
              <a:ext cx="360007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332" y="529"/>
                  </a:moveTo>
                  <a:cubicBezTo>
                    <a:pt x="382" y="547"/>
                    <a:pt x="438" y="548"/>
                    <a:pt x="493" y="531"/>
                  </a:cubicBezTo>
                  <a:cubicBezTo>
                    <a:pt x="627" y="487"/>
                    <a:pt x="701" y="342"/>
                    <a:pt x="657" y="208"/>
                  </a:cubicBezTo>
                  <a:cubicBezTo>
                    <a:pt x="614" y="74"/>
                    <a:pt x="469" y="0"/>
                    <a:pt x="335" y="44"/>
                  </a:cubicBezTo>
                  <a:cubicBezTo>
                    <a:pt x="280" y="62"/>
                    <a:pt x="236" y="96"/>
                    <a:pt x="205" y="140"/>
                  </a:cubicBezTo>
                  <a:cubicBezTo>
                    <a:pt x="0" y="422"/>
                    <a:pt x="0" y="422"/>
                    <a:pt x="0" y="422"/>
                  </a:cubicBezTo>
                  <a:lnTo>
                    <a:pt x="332" y="5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6" name="Google Shape;1566;p50"/>
            <p:cNvSpPr/>
            <p:nvPr/>
          </p:nvSpPr>
          <p:spPr>
            <a:xfrm>
              <a:off x="7359894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1" y="348"/>
                  </a:moveTo>
                  <a:cubicBezTo>
                    <a:pt x="0" y="402"/>
                    <a:pt x="16" y="456"/>
                    <a:pt x="50" y="502"/>
                  </a:cubicBezTo>
                  <a:cubicBezTo>
                    <a:pt x="133" y="617"/>
                    <a:pt x="293" y="642"/>
                    <a:pt x="407" y="559"/>
                  </a:cubicBezTo>
                  <a:cubicBezTo>
                    <a:pt x="522" y="476"/>
                    <a:pt x="547" y="316"/>
                    <a:pt x="464" y="201"/>
                  </a:cubicBezTo>
                  <a:cubicBezTo>
                    <a:pt x="430" y="155"/>
                    <a:pt x="384" y="123"/>
                    <a:pt x="333" y="107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" y="34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7" name="Google Shape;1567;p50"/>
            <p:cNvSpPr/>
            <p:nvPr/>
          </p:nvSpPr>
          <p:spPr>
            <a:xfrm>
              <a:off x="7079935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214" y="107"/>
                  </a:moveTo>
                  <a:cubicBezTo>
                    <a:pt x="163" y="123"/>
                    <a:pt x="117" y="155"/>
                    <a:pt x="83" y="201"/>
                  </a:cubicBezTo>
                  <a:cubicBezTo>
                    <a:pt x="0" y="316"/>
                    <a:pt x="25" y="476"/>
                    <a:pt x="140" y="559"/>
                  </a:cubicBezTo>
                  <a:cubicBezTo>
                    <a:pt x="254" y="642"/>
                    <a:pt x="414" y="617"/>
                    <a:pt x="497" y="502"/>
                  </a:cubicBezTo>
                  <a:cubicBezTo>
                    <a:pt x="531" y="456"/>
                    <a:pt x="547" y="402"/>
                    <a:pt x="546" y="348"/>
                  </a:cubicBezTo>
                  <a:cubicBezTo>
                    <a:pt x="546" y="0"/>
                    <a:pt x="546" y="0"/>
                    <a:pt x="546" y="0"/>
                  </a:cubicBezTo>
                  <a:lnTo>
                    <a:pt x="214" y="10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8" name="Google Shape;1568;p50"/>
            <p:cNvSpPr/>
            <p:nvPr/>
          </p:nvSpPr>
          <p:spPr>
            <a:xfrm>
              <a:off x="7000306" y="4580400"/>
              <a:ext cx="360216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496" y="140"/>
                  </a:moveTo>
                  <a:cubicBezTo>
                    <a:pt x="465" y="96"/>
                    <a:pt x="421" y="62"/>
                    <a:pt x="366" y="44"/>
                  </a:cubicBezTo>
                  <a:cubicBezTo>
                    <a:pt x="232" y="0"/>
                    <a:pt x="87" y="74"/>
                    <a:pt x="44" y="208"/>
                  </a:cubicBezTo>
                  <a:cubicBezTo>
                    <a:pt x="0" y="342"/>
                    <a:pt x="74" y="487"/>
                    <a:pt x="208" y="531"/>
                  </a:cubicBezTo>
                  <a:cubicBezTo>
                    <a:pt x="263" y="548"/>
                    <a:pt x="319" y="547"/>
                    <a:pt x="369" y="529"/>
                  </a:cubicBezTo>
                  <a:cubicBezTo>
                    <a:pt x="701" y="422"/>
                    <a:pt x="701" y="422"/>
                    <a:pt x="701" y="422"/>
                  </a:cubicBezTo>
                  <a:lnTo>
                    <a:pt x="496" y="14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9" name="Google Shape;1569;p50"/>
            <p:cNvSpPr/>
            <p:nvPr/>
          </p:nvSpPr>
          <p:spPr>
            <a:xfrm>
              <a:off x="7228925" y="4442411"/>
              <a:ext cx="262985" cy="354379"/>
            </a:xfrm>
            <a:custGeom>
              <a:avLst/>
              <a:gdLst/>
              <a:ahLst/>
              <a:cxnLst/>
              <a:rect l="l" t="t" r="r" b="b"/>
              <a:pathLst>
                <a:path w="512" h="691" extrusionOk="0">
                  <a:moveTo>
                    <a:pt x="461" y="409"/>
                  </a:moveTo>
                  <a:cubicBezTo>
                    <a:pt x="493" y="366"/>
                    <a:pt x="512" y="313"/>
                    <a:pt x="512" y="255"/>
                  </a:cubicBezTo>
                  <a:cubicBezTo>
                    <a:pt x="512" y="114"/>
                    <a:pt x="397" y="0"/>
                    <a:pt x="256" y="0"/>
                  </a:cubicBezTo>
                  <a:cubicBezTo>
                    <a:pt x="115" y="0"/>
                    <a:pt x="0" y="114"/>
                    <a:pt x="0" y="255"/>
                  </a:cubicBezTo>
                  <a:cubicBezTo>
                    <a:pt x="0" y="313"/>
                    <a:pt x="19" y="366"/>
                    <a:pt x="51" y="409"/>
                  </a:cubicBezTo>
                  <a:cubicBezTo>
                    <a:pt x="256" y="691"/>
                    <a:pt x="256" y="691"/>
                    <a:pt x="256" y="691"/>
                  </a:cubicBezTo>
                  <a:lnTo>
                    <a:pt x="461" y="40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70" name="Google Shape;1570;p50"/>
          <p:cNvGrpSpPr/>
          <p:nvPr/>
        </p:nvGrpSpPr>
        <p:grpSpPr>
          <a:xfrm>
            <a:off x="5625735" y="2821221"/>
            <a:ext cx="445779" cy="427468"/>
            <a:chOff x="8074325" y="4438852"/>
            <a:chExt cx="720160" cy="690579"/>
          </a:xfrm>
        </p:grpSpPr>
        <p:sp>
          <p:nvSpPr>
            <p:cNvPr id="1571" name="Google Shape;1571;p50"/>
            <p:cNvSpPr/>
            <p:nvPr/>
          </p:nvSpPr>
          <p:spPr>
            <a:xfrm>
              <a:off x="8177523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52" y="231"/>
                  </a:moveTo>
                  <a:cubicBezTo>
                    <a:pt x="0" y="320"/>
                    <a:pt x="31" y="435"/>
                    <a:pt x="120" y="487"/>
                  </a:cubicBezTo>
                  <a:cubicBezTo>
                    <a:pt x="210" y="539"/>
                    <a:pt x="325" y="508"/>
                    <a:pt x="377" y="418"/>
                  </a:cubicBezTo>
                  <a:cubicBezTo>
                    <a:pt x="394" y="388"/>
                    <a:pt x="402" y="355"/>
                    <a:pt x="402" y="323"/>
                  </a:cubicBezTo>
                  <a:cubicBezTo>
                    <a:pt x="402" y="323"/>
                    <a:pt x="402" y="323"/>
                    <a:pt x="402" y="323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94" y="177"/>
                    <a:pt x="69" y="201"/>
                    <a:pt x="52" y="2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2" name="Google Shape;1572;p50"/>
            <p:cNvSpPr/>
            <p:nvPr/>
          </p:nvSpPr>
          <p:spPr>
            <a:xfrm>
              <a:off x="8434850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50" y="308"/>
                  </a:moveTo>
                  <a:cubicBezTo>
                    <a:pt x="402" y="218"/>
                    <a:pt x="371" y="103"/>
                    <a:pt x="281" y="51"/>
                  </a:cubicBezTo>
                  <a:cubicBezTo>
                    <a:pt x="191" y="0"/>
                    <a:pt x="77" y="30"/>
                    <a:pt x="25" y="120"/>
                  </a:cubicBezTo>
                  <a:cubicBezTo>
                    <a:pt x="8" y="150"/>
                    <a:pt x="0" y="183"/>
                    <a:pt x="0" y="215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0" y="539"/>
                    <a:pt x="0" y="539"/>
                    <a:pt x="0" y="539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308" y="361"/>
                    <a:pt x="332" y="338"/>
                    <a:pt x="350" y="3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3" name="Google Shape;1573;p50"/>
            <p:cNvSpPr/>
            <p:nvPr/>
          </p:nvSpPr>
          <p:spPr>
            <a:xfrm>
              <a:off x="8434850" y="4663708"/>
              <a:ext cx="359635" cy="240202"/>
            </a:xfrm>
            <a:custGeom>
              <a:avLst/>
              <a:gdLst/>
              <a:ahLst/>
              <a:cxnLst/>
              <a:rect l="l" t="t" r="r" b="b"/>
              <a:pathLst>
                <a:path w="562" h="375" extrusionOk="0">
                  <a:moveTo>
                    <a:pt x="375" y="375"/>
                  </a:moveTo>
                  <a:cubicBezTo>
                    <a:pt x="478" y="375"/>
                    <a:pt x="562" y="291"/>
                    <a:pt x="562" y="188"/>
                  </a:cubicBezTo>
                  <a:cubicBezTo>
                    <a:pt x="562" y="84"/>
                    <a:pt x="478" y="0"/>
                    <a:pt x="375" y="0"/>
                  </a:cubicBezTo>
                  <a:cubicBezTo>
                    <a:pt x="340" y="0"/>
                    <a:pt x="308" y="9"/>
                    <a:pt x="280" y="26"/>
                  </a:cubicBezTo>
                  <a:cubicBezTo>
                    <a:pt x="280" y="26"/>
                    <a:pt x="280" y="26"/>
                    <a:pt x="280" y="26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308" y="366"/>
                    <a:pt x="340" y="375"/>
                    <a:pt x="375" y="3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4" name="Google Shape;1574;p50"/>
            <p:cNvSpPr/>
            <p:nvPr/>
          </p:nvSpPr>
          <p:spPr>
            <a:xfrm>
              <a:off x="8434850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25" y="418"/>
                  </a:moveTo>
                  <a:cubicBezTo>
                    <a:pt x="77" y="508"/>
                    <a:pt x="191" y="539"/>
                    <a:pt x="281" y="487"/>
                  </a:cubicBezTo>
                  <a:cubicBezTo>
                    <a:pt x="371" y="435"/>
                    <a:pt x="402" y="320"/>
                    <a:pt x="350" y="231"/>
                  </a:cubicBezTo>
                  <a:cubicBezTo>
                    <a:pt x="332" y="201"/>
                    <a:pt x="308" y="177"/>
                    <a:pt x="280" y="161"/>
                  </a:cubicBezTo>
                  <a:cubicBezTo>
                    <a:pt x="280" y="161"/>
                    <a:pt x="280" y="161"/>
                    <a:pt x="280" y="1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55"/>
                    <a:pt x="8" y="388"/>
                    <a:pt x="25" y="4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5" name="Google Shape;1575;p50"/>
            <p:cNvSpPr/>
            <p:nvPr/>
          </p:nvSpPr>
          <p:spPr>
            <a:xfrm>
              <a:off x="8074325" y="4663708"/>
              <a:ext cx="360524" cy="240202"/>
            </a:xfrm>
            <a:custGeom>
              <a:avLst/>
              <a:gdLst/>
              <a:ahLst/>
              <a:cxnLst/>
              <a:rect l="l" t="t" r="r" b="b"/>
              <a:pathLst>
                <a:path w="563" h="375" extrusionOk="0">
                  <a:moveTo>
                    <a:pt x="188" y="0"/>
                  </a:moveTo>
                  <a:cubicBezTo>
                    <a:pt x="84" y="0"/>
                    <a:pt x="0" y="84"/>
                    <a:pt x="0" y="188"/>
                  </a:cubicBezTo>
                  <a:cubicBezTo>
                    <a:pt x="0" y="291"/>
                    <a:pt x="84" y="375"/>
                    <a:pt x="188" y="375"/>
                  </a:cubicBezTo>
                  <a:cubicBezTo>
                    <a:pt x="222" y="375"/>
                    <a:pt x="255" y="366"/>
                    <a:pt x="283" y="349"/>
                  </a:cubicBezTo>
                  <a:cubicBezTo>
                    <a:pt x="283" y="349"/>
                    <a:pt x="283" y="349"/>
                    <a:pt x="283" y="349"/>
                  </a:cubicBezTo>
                  <a:cubicBezTo>
                    <a:pt x="563" y="188"/>
                    <a:pt x="563" y="188"/>
                    <a:pt x="563" y="188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55" y="9"/>
                    <a:pt x="222" y="0"/>
                    <a:pt x="1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6" name="Google Shape;1576;p50"/>
            <p:cNvSpPr/>
            <p:nvPr/>
          </p:nvSpPr>
          <p:spPr>
            <a:xfrm>
              <a:off x="8177523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77" y="120"/>
                  </a:moveTo>
                  <a:cubicBezTo>
                    <a:pt x="325" y="30"/>
                    <a:pt x="210" y="0"/>
                    <a:pt x="120" y="51"/>
                  </a:cubicBezTo>
                  <a:cubicBezTo>
                    <a:pt x="31" y="103"/>
                    <a:pt x="0" y="218"/>
                    <a:pt x="52" y="308"/>
                  </a:cubicBezTo>
                  <a:cubicBezTo>
                    <a:pt x="69" y="338"/>
                    <a:pt x="94" y="361"/>
                    <a:pt x="122" y="377"/>
                  </a:cubicBezTo>
                  <a:cubicBezTo>
                    <a:pt x="122" y="377"/>
                    <a:pt x="122" y="377"/>
                    <a:pt x="122" y="377"/>
                  </a:cubicBezTo>
                  <a:cubicBezTo>
                    <a:pt x="402" y="539"/>
                    <a:pt x="402" y="539"/>
                    <a:pt x="402" y="539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183"/>
                    <a:pt x="394" y="150"/>
                    <a:pt x="377" y="1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77" name="Google Shape;1577;p50"/>
          <p:cNvGrpSpPr/>
          <p:nvPr/>
        </p:nvGrpSpPr>
        <p:grpSpPr>
          <a:xfrm>
            <a:off x="6908080" y="2835170"/>
            <a:ext cx="445629" cy="399565"/>
            <a:chOff x="9878975" y="4425243"/>
            <a:chExt cx="719918" cy="645502"/>
          </a:xfrm>
        </p:grpSpPr>
        <p:sp>
          <p:nvSpPr>
            <p:cNvPr id="1578" name="Google Shape;1578;p50"/>
            <p:cNvSpPr/>
            <p:nvPr/>
          </p:nvSpPr>
          <p:spPr>
            <a:xfrm>
              <a:off x="10225338" y="4708710"/>
              <a:ext cx="373555" cy="362034"/>
            </a:xfrm>
            <a:custGeom>
              <a:avLst/>
              <a:gdLst/>
              <a:ahLst/>
              <a:cxnLst/>
              <a:rect l="l" t="t" r="r" b="b"/>
              <a:pathLst>
                <a:path w="635" h="614" extrusionOk="0">
                  <a:moveTo>
                    <a:pt x="47" y="160"/>
                  </a:moveTo>
                  <a:cubicBezTo>
                    <a:pt x="9" y="230"/>
                    <a:pt x="0" y="310"/>
                    <a:pt x="20" y="386"/>
                  </a:cubicBezTo>
                  <a:cubicBezTo>
                    <a:pt x="42" y="466"/>
                    <a:pt x="92" y="532"/>
                    <a:pt x="163" y="573"/>
                  </a:cubicBezTo>
                  <a:cubicBezTo>
                    <a:pt x="210" y="600"/>
                    <a:pt x="263" y="614"/>
                    <a:pt x="317" y="614"/>
                  </a:cubicBezTo>
                  <a:cubicBezTo>
                    <a:pt x="426" y="614"/>
                    <a:pt x="528" y="555"/>
                    <a:pt x="583" y="460"/>
                  </a:cubicBezTo>
                  <a:cubicBezTo>
                    <a:pt x="624" y="389"/>
                    <a:pt x="635" y="307"/>
                    <a:pt x="613" y="227"/>
                  </a:cubicBezTo>
                  <a:cubicBezTo>
                    <a:pt x="592" y="148"/>
                    <a:pt x="541" y="82"/>
                    <a:pt x="470" y="41"/>
                  </a:cubicBezTo>
                  <a:cubicBezTo>
                    <a:pt x="426" y="15"/>
                    <a:pt x="376" y="1"/>
                    <a:pt x="325" y="0"/>
                  </a:cubicBezTo>
                  <a:cubicBezTo>
                    <a:pt x="266" y="97"/>
                    <a:pt x="161" y="157"/>
                    <a:pt x="47" y="1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9" name="Google Shape;1579;p50"/>
            <p:cNvSpPr/>
            <p:nvPr/>
          </p:nvSpPr>
          <p:spPr>
            <a:xfrm>
              <a:off x="10067759" y="4425243"/>
              <a:ext cx="361073" cy="361365"/>
            </a:xfrm>
            <a:custGeom>
              <a:avLst/>
              <a:gdLst/>
              <a:ahLst/>
              <a:cxnLst/>
              <a:rect l="l" t="t" r="r" b="b"/>
              <a:pathLst>
                <a:path w="614" h="613" extrusionOk="0">
                  <a:moveTo>
                    <a:pt x="524" y="89"/>
                  </a:moveTo>
                  <a:cubicBezTo>
                    <a:pt x="466" y="32"/>
                    <a:pt x="389" y="0"/>
                    <a:pt x="307" y="0"/>
                  </a:cubicBezTo>
                  <a:cubicBezTo>
                    <a:pt x="138" y="0"/>
                    <a:pt x="0" y="137"/>
                    <a:pt x="0" y="307"/>
                  </a:cubicBezTo>
                  <a:cubicBezTo>
                    <a:pt x="0" y="358"/>
                    <a:pt x="13" y="408"/>
                    <a:pt x="37" y="453"/>
                  </a:cubicBezTo>
                  <a:cubicBezTo>
                    <a:pt x="151" y="456"/>
                    <a:pt x="256" y="517"/>
                    <a:pt x="315" y="613"/>
                  </a:cubicBezTo>
                  <a:cubicBezTo>
                    <a:pt x="481" y="609"/>
                    <a:pt x="614" y="473"/>
                    <a:pt x="614" y="307"/>
                  </a:cubicBezTo>
                  <a:cubicBezTo>
                    <a:pt x="614" y="225"/>
                    <a:pt x="582" y="147"/>
                    <a:pt x="524" y="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0" name="Google Shape;1580;p50"/>
            <p:cNvSpPr/>
            <p:nvPr/>
          </p:nvSpPr>
          <p:spPr>
            <a:xfrm>
              <a:off x="9878975" y="4708710"/>
              <a:ext cx="359959" cy="362034"/>
            </a:xfrm>
            <a:custGeom>
              <a:avLst/>
              <a:gdLst/>
              <a:ahLst/>
              <a:cxnLst/>
              <a:rect l="l" t="t" r="r" b="b"/>
              <a:pathLst>
                <a:path w="612" h="614" extrusionOk="0">
                  <a:moveTo>
                    <a:pt x="612" y="147"/>
                  </a:moveTo>
                  <a:cubicBezTo>
                    <a:pt x="556" y="56"/>
                    <a:pt x="457" y="0"/>
                    <a:pt x="350" y="0"/>
                  </a:cubicBezTo>
                  <a:cubicBezTo>
                    <a:pt x="296" y="0"/>
                    <a:pt x="243" y="14"/>
                    <a:pt x="197" y="41"/>
                  </a:cubicBezTo>
                  <a:cubicBezTo>
                    <a:pt x="50" y="126"/>
                    <a:pt x="0" y="314"/>
                    <a:pt x="84" y="460"/>
                  </a:cubicBezTo>
                  <a:cubicBezTo>
                    <a:pt x="139" y="555"/>
                    <a:pt x="241" y="614"/>
                    <a:pt x="350" y="614"/>
                  </a:cubicBezTo>
                  <a:cubicBezTo>
                    <a:pt x="350" y="614"/>
                    <a:pt x="350" y="614"/>
                    <a:pt x="350" y="614"/>
                  </a:cubicBezTo>
                  <a:cubicBezTo>
                    <a:pt x="404" y="614"/>
                    <a:pt x="457" y="600"/>
                    <a:pt x="504" y="573"/>
                  </a:cubicBezTo>
                  <a:cubicBezTo>
                    <a:pt x="548" y="547"/>
                    <a:pt x="585" y="511"/>
                    <a:pt x="612" y="467"/>
                  </a:cubicBezTo>
                  <a:cubicBezTo>
                    <a:pt x="558" y="368"/>
                    <a:pt x="558" y="246"/>
                    <a:pt x="612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81" name="Google Shape;1581;p50"/>
          <p:cNvGrpSpPr/>
          <p:nvPr/>
        </p:nvGrpSpPr>
        <p:grpSpPr>
          <a:xfrm>
            <a:off x="7549097" y="2823971"/>
            <a:ext cx="445785" cy="421964"/>
            <a:chOff x="10914544" y="4407150"/>
            <a:chExt cx="720170" cy="681687"/>
          </a:xfrm>
        </p:grpSpPr>
        <p:sp>
          <p:nvSpPr>
            <p:cNvPr id="1582" name="Google Shape;1582;p50"/>
            <p:cNvSpPr/>
            <p:nvPr/>
          </p:nvSpPr>
          <p:spPr>
            <a:xfrm>
              <a:off x="10914544" y="4407150"/>
              <a:ext cx="349099" cy="392923"/>
            </a:xfrm>
            <a:custGeom>
              <a:avLst/>
              <a:gdLst/>
              <a:ahLst/>
              <a:cxnLst/>
              <a:rect l="l" t="t" r="r" b="b"/>
              <a:pathLst>
                <a:path w="632" h="712" extrusionOk="0">
                  <a:moveTo>
                    <a:pt x="138" y="607"/>
                  </a:moveTo>
                  <a:cubicBezTo>
                    <a:pt x="0" y="469"/>
                    <a:pt x="0" y="243"/>
                    <a:pt x="138" y="104"/>
                  </a:cubicBezTo>
                  <a:cubicBezTo>
                    <a:pt x="206" y="37"/>
                    <a:pt x="295" y="0"/>
                    <a:pt x="390" y="0"/>
                  </a:cubicBezTo>
                  <a:cubicBezTo>
                    <a:pt x="480" y="0"/>
                    <a:pt x="566" y="33"/>
                    <a:pt x="632" y="94"/>
                  </a:cubicBezTo>
                  <a:cubicBezTo>
                    <a:pt x="565" y="166"/>
                    <a:pt x="529" y="258"/>
                    <a:pt x="529" y="356"/>
                  </a:cubicBezTo>
                  <a:cubicBezTo>
                    <a:pt x="529" y="454"/>
                    <a:pt x="565" y="546"/>
                    <a:pt x="632" y="617"/>
                  </a:cubicBezTo>
                  <a:cubicBezTo>
                    <a:pt x="566" y="678"/>
                    <a:pt x="480" y="712"/>
                    <a:pt x="390" y="712"/>
                  </a:cubicBezTo>
                  <a:cubicBezTo>
                    <a:pt x="295" y="712"/>
                    <a:pt x="206" y="675"/>
                    <a:pt x="138" y="60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3" name="Google Shape;1583;p50"/>
            <p:cNvSpPr/>
            <p:nvPr/>
          </p:nvSpPr>
          <p:spPr>
            <a:xfrm>
              <a:off x="10933187" y="4759296"/>
              <a:ext cx="393264" cy="329541"/>
            </a:xfrm>
            <a:custGeom>
              <a:avLst/>
              <a:gdLst/>
              <a:ahLst/>
              <a:cxnLst/>
              <a:rect l="l" t="t" r="r" b="b"/>
              <a:pathLst>
                <a:path w="712" h="597" extrusionOk="0">
                  <a:moveTo>
                    <a:pt x="356" y="102"/>
                  </a:moveTo>
                  <a:cubicBezTo>
                    <a:pt x="454" y="102"/>
                    <a:pt x="546" y="66"/>
                    <a:pt x="618" y="0"/>
                  </a:cubicBezTo>
                  <a:cubicBezTo>
                    <a:pt x="679" y="66"/>
                    <a:pt x="712" y="151"/>
                    <a:pt x="712" y="241"/>
                  </a:cubicBezTo>
                  <a:cubicBezTo>
                    <a:pt x="712" y="337"/>
                    <a:pt x="675" y="426"/>
                    <a:pt x="608" y="493"/>
                  </a:cubicBezTo>
                  <a:cubicBezTo>
                    <a:pt x="541" y="560"/>
                    <a:pt x="451" y="597"/>
                    <a:pt x="356" y="597"/>
                  </a:cubicBezTo>
                  <a:cubicBezTo>
                    <a:pt x="261" y="597"/>
                    <a:pt x="172" y="560"/>
                    <a:pt x="104" y="493"/>
                  </a:cubicBezTo>
                  <a:cubicBezTo>
                    <a:pt x="37" y="426"/>
                    <a:pt x="0" y="337"/>
                    <a:pt x="0" y="241"/>
                  </a:cubicBezTo>
                  <a:cubicBezTo>
                    <a:pt x="0" y="151"/>
                    <a:pt x="34" y="66"/>
                    <a:pt x="95" y="0"/>
                  </a:cubicBezTo>
                  <a:cubicBezTo>
                    <a:pt x="166" y="66"/>
                    <a:pt x="258" y="102"/>
                    <a:pt x="356" y="10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4" name="Google Shape;1584;p50"/>
            <p:cNvSpPr/>
            <p:nvPr/>
          </p:nvSpPr>
          <p:spPr>
            <a:xfrm>
              <a:off x="11285615" y="4696357"/>
              <a:ext cx="330458" cy="392479"/>
            </a:xfrm>
            <a:custGeom>
              <a:avLst/>
              <a:gdLst/>
              <a:ahLst/>
              <a:cxnLst/>
              <a:rect l="l" t="t" r="r" b="b"/>
              <a:pathLst>
                <a:path w="598" h="711" extrusionOk="0">
                  <a:moveTo>
                    <a:pt x="493" y="607"/>
                  </a:moveTo>
                  <a:cubicBezTo>
                    <a:pt x="426" y="674"/>
                    <a:pt x="337" y="711"/>
                    <a:pt x="242" y="711"/>
                  </a:cubicBezTo>
                  <a:cubicBezTo>
                    <a:pt x="152" y="711"/>
                    <a:pt x="66" y="678"/>
                    <a:pt x="0" y="617"/>
                  </a:cubicBezTo>
                  <a:cubicBezTo>
                    <a:pt x="67" y="546"/>
                    <a:pt x="103" y="453"/>
                    <a:pt x="103" y="355"/>
                  </a:cubicBezTo>
                  <a:cubicBezTo>
                    <a:pt x="103" y="258"/>
                    <a:pt x="67" y="165"/>
                    <a:pt x="0" y="94"/>
                  </a:cubicBezTo>
                  <a:cubicBezTo>
                    <a:pt x="66" y="33"/>
                    <a:pt x="152" y="0"/>
                    <a:pt x="242" y="0"/>
                  </a:cubicBezTo>
                  <a:cubicBezTo>
                    <a:pt x="337" y="0"/>
                    <a:pt x="426" y="37"/>
                    <a:pt x="493" y="104"/>
                  </a:cubicBezTo>
                  <a:cubicBezTo>
                    <a:pt x="561" y="171"/>
                    <a:pt x="598" y="260"/>
                    <a:pt x="598" y="355"/>
                  </a:cubicBezTo>
                  <a:cubicBezTo>
                    <a:pt x="598" y="451"/>
                    <a:pt x="561" y="540"/>
                    <a:pt x="493" y="60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5" name="Google Shape;1585;p50"/>
            <p:cNvSpPr/>
            <p:nvPr/>
          </p:nvSpPr>
          <p:spPr>
            <a:xfrm>
              <a:off x="11222808" y="4407150"/>
              <a:ext cx="411906" cy="329541"/>
            </a:xfrm>
            <a:custGeom>
              <a:avLst/>
              <a:gdLst/>
              <a:ahLst/>
              <a:cxnLst/>
              <a:rect l="l" t="t" r="r" b="b"/>
              <a:pathLst>
                <a:path w="746" h="597" extrusionOk="0">
                  <a:moveTo>
                    <a:pt x="356" y="0"/>
                  </a:moveTo>
                  <a:cubicBezTo>
                    <a:pt x="451" y="0"/>
                    <a:pt x="540" y="37"/>
                    <a:pt x="607" y="104"/>
                  </a:cubicBezTo>
                  <a:cubicBezTo>
                    <a:pt x="743" y="240"/>
                    <a:pt x="746" y="458"/>
                    <a:pt x="617" y="597"/>
                  </a:cubicBezTo>
                  <a:cubicBezTo>
                    <a:pt x="546" y="531"/>
                    <a:pt x="454" y="495"/>
                    <a:pt x="356" y="495"/>
                  </a:cubicBezTo>
                  <a:cubicBezTo>
                    <a:pt x="258" y="495"/>
                    <a:pt x="166" y="531"/>
                    <a:pt x="94" y="597"/>
                  </a:cubicBezTo>
                  <a:cubicBezTo>
                    <a:pt x="33" y="531"/>
                    <a:pt x="0" y="446"/>
                    <a:pt x="0" y="356"/>
                  </a:cubicBezTo>
                  <a:cubicBezTo>
                    <a:pt x="0" y="261"/>
                    <a:pt x="37" y="171"/>
                    <a:pt x="104" y="104"/>
                  </a:cubicBezTo>
                  <a:cubicBezTo>
                    <a:pt x="171" y="37"/>
                    <a:pt x="261" y="0"/>
                    <a:pt x="3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86" name="Google Shape;1586;p50"/>
          <p:cNvGrpSpPr/>
          <p:nvPr/>
        </p:nvGrpSpPr>
        <p:grpSpPr>
          <a:xfrm>
            <a:off x="6266887" y="2832085"/>
            <a:ext cx="445805" cy="405735"/>
            <a:chOff x="8843122" y="4420259"/>
            <a:chExt cx="720202" cy="655469"/>
          </a:xfrm>
        </p:grpSpPr>
        <p:sp>
          <p:nvSpPr>
            <p:cNvPr id="1587" name="Google Shape;1587;p50"/>
            <p:cNvSpPr/>
            <p:nvPr/>
          </p:nvSpPr>
          <p:spPr>
            <a:xfrm>
              <a:off x="8843122" y="4664371"/>
              <a:ext cx="351295" cy="411356"/>
            </a:xfrm>
            <a:custGeom>
              <a:avLst/>
              <a:gdLst/>
              <a:ahLst/>
              <a:cxnLst/>
              <a:rect l="l" t="t" r="r" b="b"/>
              <a:pathLst>
                <a:path w="530" h="618" extrusionOk="0">
                  <a:moveTo>
                    <a:pt x="374" y="277"/>
                  </a:moveTo>
                  <a:cubicBezTo>
                    <a:pt x="280" y="220"/>
                    <a:pt x="216" y="122"/>
                    <a:pt x="203" y="13"/>
                  </a:cubicBezTo>
                  <a:cubicBezTo>
                    <a:pt x="202" y="5"/>
                    <a:pt x="192" y="0"/>
                    <a:pt x="185" y="5"/>
                  </a:cubicBezTo>
                  <a:cubicBezTo>
                    <a:pt x="44" y="104"/>
                    <a:pt x="0" y="297"/>
                    <a:pt x="88" y="449"/>
                  </a:cubicBezTo>
                  <a:cubicBezTo>
                    <a:pt x="148" y="553"/>
                    <a:pt x="259" y="618"/>
                    <a:pt x="380" y="618"/>
                  </a:cubicBezTo>
                  <a:cubicBezTo>
                    <a:pt x="380" y="618"/>
                    <a:pt x="380" y="618"/>
                    <a:pt x="380" y="618"/>
                  </a:cubicBezTo>
                  <a:cubicBezTo>
                    <a:pt x="428" y="618"/>
                    <a:pt x="477" y="607"/>
                    <a:pt x="521" y="586"/>
                  </a:cubicBezTo>
                  <a:cubicBezTo>
                    <a:pt x="529" y="583"/>
                    <a:pt x="530" y="572"/>
                    <a:pt x="523" y="567"/>
                  </a:cubicBezTo>
                  <a:cubicBezTo>
                    <a:pt x="435" y="501"/>
                    <a:pt x="382" y="397"/>
                    <a:pt x="380" y="287"/>
                  </a:cubicBezTo>
                  <a:cubicBezTo>
                    <a:pt x="380" y="283"/>
                    <a:pt x="378" y="279"/>
                    <a:pt x="374" y="277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8" name="Google Shape;1588;p50"/>
            <p:cNvSpPr/>
            <p:nvPr/>
          </p:nvSpPr>
          <p:spPr>
            <a:xfrm>
              <a:off x="9232824" y="4664371"/>
              <a:ext cx="330500" cy="411356"/>
            </a:xfrm>
            <a:custGeom>
              <a:avLst/>
              <a:gdLst/>
              <a:ahLst/>
              <a:cxnLst/>
              <a:rect l="l" t="t" r="r" b="b"/>
              <a:pathLst>
                <a:path w="499" h="618" extrusionOk="0">
                  <a:moveTo>
                    <a:pt x="326" y="13"/>
                  </a:moveTo>
                  <a:cubicBezTo>
                    <a:pt x="313" y="122"/>
                    <a:pt x="250" y="220"/>
                    <a:pt x="155" y="277"/>
                  </a:cubicBezTo>
                  <a:cubicBezTo>
                    <a:pt x="152" y="279"/>
                    <a:pt x="149" y="283"/>
                    <a:pt x="149" y="287"/>
                  </a:cubicBezTo>
                  <a:cubicBezTo>
                    <a:pt x="147" y="397"/>
                    <a:pt x="94" y="501"/>
                    <a:pt x="7" y="567"/>
                  </a:cubicBezTo>
                  <a:cubicBezTo>
                    <a:pt x="0" y="572"/>
                    <a:pt x="1" y="583"/>
                    <a:pt x="9" y="586"/>
                  </a:cubicBezTo>
                  <a:cubicBezTo>
                    <a:pt x="53" y="607"/>
                    <a:pt x="101" y="618"/>
                    <a:pt x="150" y="618"/>
                  </a:cubicBezTo>
                  <a:cubicBezTo>
                    <a:pt x="270" y="618"/>
                    <a:pt x="382" y="553"/>
                    <a:pt x="442" y="449"/>
                  </a:cubicBezTo>
                  <a:cubicBezTo>
                    <a:pt x="487" y="371"/>
                    <a:pt x="499" y="281"/>
                    <a:pt x="476" y="194"/>
                  </a:cubicBezTo>
                  <a:cubicBezTo>
                    <a:pt x="455" y="117"/>
                    <a:pt x="409" y="51"/>
                    <a:pt x="344" y="5"/>
                  </a:cubicBezTo>
                  <a:cubicBezTo>
                    <a:pt x="337" y="0"/>
                    <a:pt x="327" y="5"/>
                    <a:pt x="326" y="13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9" name="Google Shape;1589;p50"/>
            <p:cNvSpPr/>
            <p:nvPr/>
          </p:nvSpPr>
          <p:spPr>
            <a:xfrm>
              <a:off x="9108305" y="4859367"/>
              <a:ext cx="210630" cy="182470"/>
            </a:xfrm>
            <a:custGeom>
              <a:avLst/>
              <a:gdLst/>
              <a:ahLst/>
              <a:cxnLst/>
              <a:rect l="l" t="t" r="r" b="b"/>
              <a:pathLst>
                <a:path w="318" h="274" extrusionOk="0">
                  <a:moveTo>
                    <a:pt x="165" y="271"/>
                  </a:moveTo>
                  <a:cubicBezTo>
                    <a:pt x="253" y="214"/>
                    <a:pt x="309" y="118"/>
                    <a:pt x="317" y="14"/>
                  </a:cubicBezTo>
                  <a:cubicBezTo>
                    <a:pt x="318" y="6"/>
                    <a:pt x="309" y="0"/>
                    <a:pt x="301" y="3"/>
                  </a:cubicBezTo>
                  <a:cubicBezTo>
                    <a:pt x="256" y="23"/>
                    <a:pt x="208" y="33"/>
                    <a:pt x="159" y="33"/>
                  </a:cubicBezTo>
                  <a:cubicBezTo>
                    <a:pt x="110" y="33"/>
                    <a:pt x="61" y="23"/>
                    <a:pt x="16" y="3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9" y="118"/>
                    <a:pt x="65" y="214"/>
                    <a:pt x="152" y="271"/>
                  </a:cubicBezTo>
                  <a:cubicBezTo>
                    <a:pt x="156" y="274"/>
                    <a:pt x="161" y="274"/>
                    <a:pt x="165" y="271"/>
                  </a:cubicBezTo>
                  <a:close/>
                </a:path>
              </a:pathLst>
            </a:custGeom>
            <a:solidFill>
              <a:srgbClr val="A2C4C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0" name="Google Shape;1590;p50"/>
            <p:cNvSpPr/>
            <p:nvPr/>
          </p:nvSpPr>
          <p:spPr>
            <a:xfrm>
              <a:off x="8990881" y="4420259"/>
              <a:ext cx="445234" cy="224220"/>
            </a:xfrm>
            <a:custGeom>
              <a:avLst/>
              <a:gdLst/>
              <a:ahLst/>
              <a:cxnLst/>
              <a:rect l="l" t="t" r="r" b="b"/>
              <a:pathLst>
                <a:path w="672" h="337" extrusionOk="0">
                  <a:moveTo>
                    <a:pt x="336" y="0"/>
                  </a:moveTo>
                  <a:cubicBezTo>
                    <a:pt x="160" y="0"/>
                    <a:pt x="15" y="135"/>
                    <a:pt x="0" y="307"/>
                  </a:cubicBezTo>
                  <a:cubicBezTo>
                    <a:pt x="0" y="315"/>
                    <a:pt x="8" y="322"/>
                    <a:pt x="16" y="318"/>
                  </a:cubicBezTo>
                  <a:cubicBezTo>
                    <a:pt x="60" y="299"/>
                    <a:pt x="108" y="290"/>
                    <a:pt x="156" y="290"/>
                  </a:cubicBezTo>
                  <a:cubicBezTo>
                    <a:pt x="217" y="290"/>
                    <a:pt x="277" y="305"/>
                    <a:pt x="330" y="335"/>
                  </a:cubicBezTo>
                  <a:cubicBezTo>
                    <a:pt x="334" y="337"/>
                    <a:pt x="338" y="337"/>
                    <a:pt x="341" y="335"/>
                  </a:cubicBezTo>
                  <a:cubicBezTo>
                    <a:pt x="395" y="305"/>
                    <a:pt x="455" y="290"/>
                    <a:pt x="516" y="290"/>
                  </a:cubicBezTo>
                  <a:cubicBezTo>
                    <a:pt x="564" y="290"/>
                    <a:pt x="611" y="299"/>
                    <a:pt x="655" y="318"/>
                  </a:cubicBezTo>
                  <a:cubicBezTo>
                    <a:pt x="663" y="321"/>
                    <a:pt x="672" y="315"/>
                    <a:pt x="671" y="307"/>
                  </a:cubicBezTo>
                  <a:cubicBezTo>
                    <a:pt x="656" y="135"/>
                    <a:pt x="511" y="0"/>
                    <a:pt x="336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1" name="Google Shape;1591;p50"/>
            <p:cNvSpPr/>
            <p:nvPr/>
          </p:nvSpPr>
          <p:spPr>
            <a:xfrm>
              <a:off x="8988924" y="4625814"/>
              <a:ext cx="207939" cy="207766"/>
            </a:xfrm>
            <a:custGeom>
              <a:avLst/>
              <a:gdLst/>
              <a:ahLst/>
              <a:cxnLst/>
              <a:rect l="l" t="t" r="r" b="b"/>
              <a:pathLst>
                <a:path w="314" h="312" extrusionOk="0">
                  <a:moveTo>
                    <a:pt x="147" y="307"/>
                  </a:moveTo>
                  <a:cubicBezTo>
                    <a:pt x="154" y="312"/>
                    <a:pt x="163" y="308"/>
                    <a:pt x="164" y="299"/>
                  </a:cubicBezTo>
                  <a:cubicBezTo>
                    <a:pt x="170" y="251"/>
                    <a:pt x="185" y="203"/>
                    <a:pt x="210" y="161"/>
                  </a:cubicBezTo>
                  <a:cubicBezTo>
                    <a:pt x="234" y="118"/>
                    <a:pt x="268" y="81"/>
                    <a:pt x="307" y="52"/>
                  </a:cubicBezTo>
                  <a:cubicBezTo>
                    <a:pt x="314" y="47"/>
                    <a:pt x="313" y="37"/>
                    <a:pt x="305" y="33"/>
                  </a:cubicBezTo>
                  <a:cubicBezTo>
                    <a:pt x="260" y="11"/>
                    <a:pt x="210" y="0"/>
                    <a:pt x="159" y="0"/>
                  </a:cubicBezTo>
                  <a:cubicBezTo>
                    <a:pt x="104" y="0"/>
                    <a:pt x="49" y="14"/>
                    <a:pt x="0" y="40"/>
                  </a:cubicBezTo>
                  <a:cubicBezTo>
                    <a:pt x="4" y="147"/>
                    <a:pt x="59" y="247"/>
                    <a:pt x="147" y="307"/>
                  </a:cubicBez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2" name="Google Shape;1592;p50"/>
            <p:cNvSpPr/>
            <p:nvPr/>
          </p:nvSpPr>
          <p:spPr>
            <a:xfrm>
              <a:off x="9232824" y="4627288"/>
              <a:ext cx="203291" cy="203591"/>
            </a:xfrm>
            <a:custGeom>
              <a:avLst/>
              <a:gdLst/>
              <a:ahLst/>
              <a:cxnLst/>
              <a:rect l="l" t="t" r="r" b="b"/>
              <a:pathLst>
                <a:path w="307" h="306" extrusionOk="0">
                  <a:moveTo>
                    <a:pt x="9" y="31"/>
                  </a:moveTo>
                  <a:cubicBezTo>
                    <a:pt x="1" y="35"/>
                    <a:pt x="0" y="45"/>
                    <a:pt x="7" y="51"/>
                  </a:cubicBezTo>
                  <a:cubicBezTo>
                    <a:pt x="45" y="79"/>
                    <a:pt x="77" y="116"/>
                    <a:pt x="101" y="158"/>
                  </a:cubicBezTo>
                  <a:cubicBezTo>
                    <a:pt x="126" y="199"/>
                    <a:pt x="141" y="246"/>
                    <a:pt x="147" y="293"/>
                  </a:cubicBezTo>
                  <a:cubicBezTo>
                    <a:pt x="148" y="302"/>
                    <a:pt x="158" y="306"/>
                    <a:pt x="165" y="301"/>
                  </a:cubicBezTo>
                  <a:cubicBezTo>
                    <a:pt x="248" y="243"/>
                    <a:pt x="301" y="149"/>
                    <a:pt x="307" y="46"/>
                  </a:cubicBezTo>
                  <a:cubicBezTo>
                    <a:pt x="307" y="42"/>
                    <a:pt x="305" y="38"/>
                    <a:pt x="301" y="35"/>
                  </a:cubicBezTo>
                  <a:cubicBezTo>
                    <a:pt x="254" y="12"/>
                    <a:pt x="202" y="0"/>
                    <a:pt x="151" y="0"/>
                  </a:cubicBezTo>
                  <a:cubicBezTo>
                    <a:pt x="101" y="0"/>
                    <a:pt x="53" y="11"/>
                    <a:pt x="9" y="31"/>
                  </a:cubicBez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93" name="Google Shape;1593;p50"/>
          <p:cNvGrpSpPr/>
          <p:nvPr/>
        </p:nvGrpSpPr>
        <p:grpSpPr>
          <a:xfrm>
            <a:off x="3069757" y="2130647"/>
            <a:ext cx="445812" cy="394518"/>
            <a:chOff x="1510757" y="3225422"/>
            <a:chExt cx="720214" cy="637347"/>
          </a:xfrm>
        </p:grpSpPr>
        <p:sp>
          <p:nvSpPr>
            <p:cNvPr id="1594" name="Google Shape;1594;p50"/>
            <p:cNvSpPr/>
            <p:nvPr/>
          </p:nvSpPr>
          <p:spPr>
            <a:xfrm>
              <a:off x="1774546" y="3475620"/>
              <a:ext cx="261417" cy="238347"/>
            </a:xfrm>
            <a:custGeom>
              <a:avLst/>
              <a:gdLst/>
              <a:ahLst/>
              <a:cxnLst/>
              <a:rect l="l" t="t" r="r" b="b"/>
              <a:pathLst>
                <a:path w="385" h="351" extrusionOk="0">
                  <a:moveTo>
                    <a:pt x="0" y="288"/>
                  </a:moveTo>
                  <a:cubicBezTo>
                    <a:pt x="0" y="195"/>
                    <a:pt x="0" y="195"/>
                    <a:pt x="0" y="195"/>
                  </a:cubicBezTo>
                  <a:cubicBezTo>
                    <a:pt x="7" y="203"/>
                    <a:pt x="17" y="209"/>
                    <a:pt x="28" y="209"/>
                  </a:cubicBezTo>
                  <a:cubicBezTo>
                    <a:pt x="39" y="209"/>
                    <a:pt x="49" y="204"/>
                    <a:pt x="56" y="195"/>
                  </a:cubicBezTo>
                  <a:cubicBezTo>
                    <a:pt x="66" y="183"/>
                    <a:pt x="72" y="166"/>
                    <a:pt x="71" y="146"/>
                  </a:cubicBezTo>
                  <a:cubicBezTo>
                    <a:pt x="72" y="127"/>
                    <a:pt x="66" y="110"/>
                    <a:pt x="56" y="98"/>
                  </a:cubicBezTo>
                  <a:cubicBezTo>
                    <a:pt x="49" y="89"/>
                    <a:pt x="39" y="84"/>
                    <a:pt x="28" y="84"/>
                  </a:cubicBezTo>
                  <a:cubicBezTo>
                    <a:pt x="17" y="84"/>
                    <a:pt x="7" y="89"/>
                    <a:pt x="0" y="9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312" y="0"/>
                    <a:pt x="312" y="0"/>
                    <a:pt x="312" y="0"/>
                  </a:cubicBezTo>
                  <a:cubicBezTo>
                    <a:pt x="313" y="0"/>
                    <a:pt x="313" y="0"/>
                    <a:pt x="313" y="0"/>
                  </a:cubicBezTo>
                  <a:cubicBezTo>
                    <a:pt x="313" y="122"/>
                    <a:pt x="313" y="122"/>
                    <a:pt x="313" y="122"/>
                  </a:cubicBezTo>
                  <a:cubicBezTo>
                    <a:pt x="314" y="125"/>
                    <a:pt x="317" y="128"/>
                    <a:pt x="320" y="128"/>
                  </a:cubicBezTo>
                  <a:cubicBezTo>
                    <a:pt x="327" y="129"/>
                    <a:pt x="334" y="129"/>
                    <a:pt x="338" y="122"/>
                  </a:cubicBezTo>
                  <a:cubicBezTo>
                    <a:pt x="341" y="119"/>
                    <a:pt x="342" y="115"/>
                    <a:pt x="345" y="111"/>
                  </a:cubicBezTo>
                  <a:cubicBezTo>
                    <a:pt x="351" y="100"/>
                    <a:pt x="366" y="99"/>
                    <a:pt x="374" y="109"/>
                  </a:cubicBezTo>
                  <a:cubicBezTo>
                    <a:pt x="382" y="119"/>
                    <a:pt x="385" y="133"/>
                    <a:pt x="385" y="146"/>
                  </a:cubicBezTo>
                  <a:cubicBezTo>
                    <a:pt x="385" y="160"/>
                    <a:pt x="382" y="174"/>
                    <a:pt x="374" y="184"/>
                  </a:cubicBezTo>
                  <a:cubicBezTo>
                    <a:pt x="366" y="194"/>
                    <a:pt x="351" y="193"/>
                    <a:pt x="345" y="182"/>
                  </a:cubicBezTo>
                  <a:cubicBezTo>
                    <a:pt x="342" y="178"/>
                    <a:pt x="341" y="174"/>
                    <a:pt x="338" y="170"/>
                  </a:cubicBezTo>
                  <a:cubicBezTo>
                    <a:pt x="334" y="164"/>
                    <a:pt x="327" y="164"/>
                    <a:pt x="320" y="164"/>
                  </a:cubicBezTo>
                  <a:cubicBezTo>
                    <a:pt x="317" y="164"/>
                    <a:pt x="314" y="168"/>
                    <a:pt x="313" y="171"/>
                  </a:cubicBezTo>
                  <a:cubicBezTo>
                    <a:pt x="313" y="351"/>
                    <a:pt x="313" y="351"/>
                    <a:pt x="313" y="351"/>
                  </a:cubicBezTo>
                  <a:cubicBezTo>
                    <a:pt x="107" y="324"/>
                    <a:pt x="107" y="324"/>
                    <a:pt x="107" y="324"/>
                  </a:cubicBezTo>
                  <a:cubicBezTo>
                    <a:pt x="107" y="324"/>
                    <a:pt x="74" y="316"/>
                    <a:pt x="52" y="310"/>
                  </a:cubicBezTo>
                  <a:cubicBezTo>
                    <a:pt x="32" y="305"/>
                    <a:pt x="0" y="288"/>
                    <a:pt x="0" y="28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5" name="Google Shape;1595;p50"/>
            <p:cNvSpPr/>
            <p:nvPr/>
          </p:nvSpPr>
          <p:spPr>
            <a:xfrm>
              <a:off x="2000650" y="3426634"/>
              <a:ext cx="230321" cy="296287"/>
            </a:xfrm>
            <a:custGeom>
              <a:avLst/>
              <a:gdLst/>
              <a:ahLst/>
              <a:cxnLst/>
              <a:rect l="l" t="t" r="r" b="b"/>
              <a:pathLst>
                <a:path w="339" h="436" extrusionOk="0">
                  <a:moveTo>
                    <a:pt x="187" y="65"/>
                  </a:moveTo>
                  <a:cubicBezTo>
                    <a:pt x="187" y="58"/>
                    <a:pt x="187" y="51"/>
                    <a:pt x="193" y="47"/>
                  </a:cubicBezTo>
                  <a:cubicBezTo>
                    <a:pt x="197" y="45"/>
                    <a:pt x="201" y="43"/>
                    <a:pt x="205" y="41"/>
                  </a:cubicBezTo>
                  <a:cubicBezTo>
                    <a:pt x="216" y="34"/>
                    <a:pt x="217" y="20"/>
                    <a:pt x="207" y="11"/>
                  </a:cubicBezTo>
                  <a:cubicBezTo>
                    <a:pt x="197" y="3"/>
                    <a:pt x="183" y="0"/>
                    <a:pt x="169" y="0"/>
                  </a:cubicBezTo>
                  <a:cubicBezTo>
                    <a:pt x="156" y="0"/>
                    <a:pt x="142" y="3"/>
                    <a:pt x="132" y="11"/>
                  </a:cubicBezTo>
                  <a:cubicBezTo>
                    <a:pt x="122" y="20"/>
                    <a:pt x="123" y="34"/>
                    <a:pt x="134" y="41"/>
                  </a:cubicBezTo>
                  <a:cubicBezTo>
                    <a:pt x="138" y="43"/>
                    <a:pt x="142" y="45"/>
                    <a:pt x="145" y="47"/>
                  </a:cubicBezTo>
                  <a:cubicBezTo>
                    <a:pt x="152" y="51"/>
                    <a:pt x="152" y="58"/>
                    <a:pt x="151" y="65"/>
                  </a:cubicBezTo>
                  <a:cubicBezTo>
                    <a:pt x="151" y="69"/>
                    <a:pt x="148" y="71"/>
                    <a:pt x="145" y="72"/>
                  </a:cubicBezTo>
                  <a:cubicBezTo>
                    <a:pt x="61" y="72"/>
                    <a:pt x="61" y="72"/>
                    <a:pt x="61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7" y="161"/>
                    <a:pt x="17" y="156"/>
                    <a:pt x="28" y="156"/>
                  </a:cubicBezTo>
                  <a:cubicBezTo>
                    <a:pt x="39" y="156"/>
                    <a:pt x="49" y="161"/>
                    <a:pt x="56" y="170"/>
                  </a:cubicBezTo>
                  <a:cubicBezTo>
                    <a:pt x="66" y="182"/>
                    <a:pt x="71" y="199"/>
                    <a:pt x="71" y="218"/>
                  </a:cubicBezTo>
                  <a:cubicBezTo>
                    <a:pt x="71" y="238"/>
                    <a:pt x="66" y="255"/>
                    <a:pt x="56" y="267"/>
                  </a:cubicBezTo>
                  <a:cubicBezTo>
                    <a:pt x="49" y="276"/>
                    <a:pt x="39" y="281"/>
                    <a:pt x="28" y="281"/>
                  </a:cubicBezTo>
                  <a:cubicBezTo>
                    <a:pt x="17" y="281"/>
                    <a:pt x="7" y="275"/>
                    <a:pt x="0" y="267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86" y="436"/>
                    <a:pt x="86" y="436"/>
                    <a:pt x="86" y="436"/>
                  </a:cubicBezTo>
                  <a:cubicBezTo>
                    <a:pt x="128" y="431"/>
                    <a:pt x="201" y="415"/>
                    <a:pt x="248" y="367"/>
                  </a:cubicBezTo>
                  <a:cubicBezTo>
                    <a:pt x="307" y="309"/>
                    <a:pt x="328" y="205"/>
                    <a:pt x="328" y="205"/>
                  </a:cubicBezTo>
                  <a:cubicBezTo>
                    <a:pt x="328" y="205"/>
                    <a:pt x="339" y="143"/>
                    <a:pt x="333" y="72"/>
                  </a:cubicBezTo>
                  <a:cubicBezTo>
                    <a:pt x="193" y="72"/>
                    <a:pt x="193" y="72"/>
                    <a:pt x="193" y="72"/>
                  </a:cubicBezTo>
                  <a:cubicBezTo>
                    <a:pt x="190" y="71"/>
                    <a:pt x="187" y="69"/>
                    <a:pt x="187" y="6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6" name="Google Shape;1596;p50"/>
            <p:cNvSpPr/>
            <p:nvPr/>
          </p:nvSpPr>
          <p:spPr>
            <a:xfrm>
              <a:off x="1774546" y="3225422"/>
              <a:ext cx="211874" cy="236503"/>
            </a:xfrm>
            <a:custGeom>
              <a:avLst/>
              <a:gdLst/>
              <a:ahLst/>
              <a:cxnLst/>
              <a:rect l="l" t="t" r="r" b="b"/>
              <a:pathLst>
                <a:path w="312" h="348" extrusionOk="0">
                  <a:moveTo>
                    <a:pt x="0" y="157"/>
                  </a:moveTo>
                  <a:cubicBezTo>
                    <a:pt x="7" y="149"/>
                    <a:pt x="17" y="143"/>
                    <a:pt x="28" y="143"/>
                  </a:cubicBezTo>
                  <a:cubicBezTo>
                    <a:pt x="39" y="143"/>
                    <a:pt x="49" y="148"/>
                    <a:pt x="56" y="157"/>
                  </a:cubicBezTo>
                  <a:cubicBezTo>
                    <a:pt x="66" y="169"/>
                    <a:pt x="72" y="186"/>
                    <a:pt x="71" y="206"/>
                  </a:cubicBezTo>
                  <a:cubicBezTo>
                    <a:pt x="72" y="225"/>
                    <a:pt x="66" y="242"/>
                    <a:pt x="56" y="255"/>
                  </a:cubicBezTo>
                  <a:cubicBezTo>
                    <a:pt x="49" y="263"/>
                    <a:pt x="39" y="268"/>
                    <a:pt x="28" y="268"/>
                  </a:cubicBezTo>
                  <a:cubicBezTo>
                    <a:pt x="17" y="268"/>
                    <a:pt x="7" y="263"/>
                    <a:pt x="0" y="254"/>
                  </a:cubicBezTo>
                  <a:cubicBezTo>
                    <a:pt x="0" y="348"/>
                    <a:pt x="0" y="348"/>
                    <a:pt x="0" y="348"/>
                  </a:cubicBezTo>
                  <a:cubicBezTo>
                    <a:pt x="189" y="348"/>
                    <a:pt x="189" y="348"/>
                    <a:pt x="189" y="348"/>
                  </a:cubicBezTo>
                  <a:cubicBezTo>
                    <a:pt x="312" y="348"/>
                    <a:pt x="312" y="348"/>
                    <a:pt x="312" y="348"/>
                  </a:cubicBezTo>
                  <a:cubicBezTo>
                    <a:pt x="312" y="254"/>
                    <a:pt x="312" y="254"/>
                    <a:pt x="312" y="254"/>
                  </a:cubicBezTo>
                  <a:cubicBezTo>
                    <a:pt x="305" y="263"/>
                    <a:pt x="295" y="268"/>
                    <a:pt x="284" y="268"/>
                  </a:cubicBezTo>
                  <a:cubicBezTo>
                    <a:pt x="274" y="268"/>
                    <a:pt x="264" y="263"/>
                    <a:pt x="257" y="255"/>
                  </a:cubicBezTo>
                  <a:cubicBezTo>
                    <a:pt x="246" y="242"/>
                    <a:pt x="241" y="225"/>
                    <a:pt x="241" y="206"/>
                  </a:cubicBezTo>
                  <a:cubicBezTo>
                    <a:pt x="241" y="186"/>
                    <a:pt x="246" y="169"/>
                    <a:pt x="257" y="157"/>
                  </a:cubicBezTo>
                  <a:cubicBezTo>
                    <a:pt x="264" y="148"/>
                    <a:pt x="274" y="143"/>
                    <a:pt x="284" y="143"/>
                  </a:cubicBezTo>
                  <a:cubicBezTo>
                    <a:pt x="295" y="143"/>
                    <a:pt x="305" y="149"/>
                    <a:pt x="312" y="157"/>
                  </a:cubicBezTo>
                  <a:cubicBezTo>
                    <a:pt x="312" y="23"/>
                    <a:pt x="312" y="23"/>
                    <a:pt x="312" y="23"/>
                  </a:cubicBezTo>
                  <a:cubicBezTo>
                    <a:pt x="292" y="20"/>
                    <a:pt x="273" y="18"/>
                    <a:pt x="256" y="17"/>
                  </a:cubicBezTo>
                  <a:cubicBezTo>
                    <a:pt x="182" y="11"/>
                    <a:pt x="96" y="0"/>
                    <a:pt x="0" y="12"/>
                  </a:cubicBezTo>
                  <a:lnTo>
                    <a:pt x="0" y="15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7" name="Google Shape;1597;p50"/>
            <p:cNvSpPr/>
            <p:nvPr/>
          </p:nvSpPr>
          <p:spPr>
            <a:xfrm>
              <a:off x="1951107" y="3243857"/>
              <a:ext cx="274329" cy="218067"/>
            </a:xfrm>
            <a:custGeom>
              <a:avLst/>
              <a:gdLst/>
              <a:ahLst/>
              <a:cxnLst/>
              <a:rect l="l" t="t" r="r" b="b"/>
              <a:pathLst>
                <a:path w="404" h="321" extrusionOk="0">
                  <a:moveTo>
                    <a:pt x="72" y="155"/>
                  </a:moveTo>
                  <a:cubicBezTo>
                    <a:pt x="71" y="158"/>
                    <a:pt x="69" y="161"/>
                    <a:pt x="65" y="161"/>
                  </a:cubicBezTo>
                  <a:cubicBezTo>
                    <a:pt x="58" y="161"/>
                    <a:pt x="52" y="161"/>
                    <a:pt x="47" y="155"/>
                  </a:cubicBezTo>
                  <a:cubicBezTo>
                    <a:pt x="45" y="151"/>
                    <a:pt x="43" y="147"/>
                    <a:pt x="41" y="143"/>
                  </a:cubicBezTo>
                  <a:cubicBezTo>
                    <a:pt x="34" y="132"/>
                    <a:pt x="20" y="131"/>
                    <a:pt x="11" y="141"/>
                  </a:cubicBezTo>
                  <a:cubicBezTo>
                    <a:pt x="3" y="151"/>
                    <a:pt x="0" y="165"/>
                    <a:pt x="0" y="179"/>
                  </a:cubicBezTo>
                  <a:cubicBezTo>
                    <a:pt x="0" y="192"/>
                    <a:pt x="3" y="206"/>
                    <a:pt x="11" y="216"/>
                  </a:cubicBezTo>
                  <a:cubicBezTo>
                    <a:pt x="20" y="226"/>
                    <a:pt x="34" y="225"/>
                    <a:pt x="41" y="214"/>
                  </a:cubicBezTo>
                  <a:cubicBezTo>
                    <a:pt x="43" y="210"/>
                    <a:pt x="45" y="206"/>
                    <a:pt x="47" y="203"/>
                  </a:cubicBezTo>
                  <a:cubicBezTo>
                    <a:pt x="52" y="196"/>
                    <a:pt x="58" y="196"/>
                    <a:pt x="65" y="197"/>
                  </a:cubicBezTo>
                  <a:cubicBezTo>
                    <a:pt x="69" y="197"/>
                    <a:pt x="71" y="200"/>
                    <a:pt x="72" y="203"/>
                  </a:cubicBezTo>
                  <a:cubicBezTo>
                    <a:pt x="72" y="321"/>
                    <a:pt x="72" y="321"/>
                    <a:pt x="72" y="321"/>
                  </a:cubicBezTo>
                  <a:cubicBezTo>
                    <a:pt x="134" y="321"/>
                    <a:pt x="134" y="321"/>
                    <a:pt x="134" y="321"/>
                  </a:cubicBezTo>
                  <a:cubicBezTo>
                    <a:pt x="194" y="321"/>
                    <a:pt x="194" y="321"/>
                    <a:pt x="194" y="321"/>
                  </a:cubicBezTo>
                  <a:cubicBezTo>
                    <a:pt x="185" y="314"/>
                    <a:pt x="180" y="304"/>
                    <a:pt x="180" y="293"/>
                  </a:cubicBezTo>
                  <a:cubicBezTo>
                    <a:pt x="180" y="283"/>
                    <a:pt x="185" y="272"/>
                    <a:pt x="193" y="265"/>
                  </a:cubicBezTo>
                  <a:cubicBezTo>
                    <a:pt x="206" y="255"/>
                    <a:pt x="223" y="250"/>
                    <a:pt x="242" y="250"/>
                  </a:cubicBezTo>
                  <a:cubicBezTo>
                    <a:pt x="262" y="250"/>
                    <a:pt x="279" y="255"/>
                    <a:pt x="291" y="265"/>
                  </a:cubicBezTo>
                  <a:cubicBezTo>
                    <a:pt x="300" y="272"/>
                    <a:pt x="305" y="283"/>
                    <a:pt x="305" y="293"/>
                  </a:cubicBezTo>
                  <a:cubicBezTo>
                    <a:pt x="305" y="304"/>
                    <a:pt x="299" y="314"/>
                    <a:pt x="291" y="321"/>
                  </a:cubicBezTo>
                  <a:cubicBezTo>
                    <a:pt x="404" y="321"/>
                    <a:pt x="404" y="321"/>
                    <a:pt x="404" y="321"/>
                  </a:cubicBezTo>
                  <a:cubicBezTo>
                    <a:pt x="403" y="315"/>
                    <a:pt x="402" y="308"/>
                    <a:pt x="401" y="301"/>
                  </a:cubicBezTo>
                  <a:cubicBezTo>
                    <a:pt x="396" y="273"/>
                    <a:pt x="371" y="189"/>
                    <a:pt x="282" y="113"/>
                  </a:cubicBezTo>
                  <a:cubicBezTo>
                    <a:pt x="199" y="42"/>
                    <a:pt x="130" y="13"/>
                    <a:pt x="72" y="0"/>
                  </a:cubicBezTo>
                  <a:lnTo>
                    <a:pt x="72" y="15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8" name="Google Shape;1598;p50"/>
            <p:cNvSpPr/>
            <p:nvPr/>
          </p:nvSpPr>
          <p:spPr>
            <a:xfrm>
              <a:off x="1858610" y="3710542"/>
              <a:ext cx="173926" cy="152226"/>
            </a:xfrm>
            <a:custGeom>
              <a:avLst/>
              <a:gdLst/>
              <a:ahLst/>
              <a:cxnLst/>
              <a:rect l="l" t="t" r="r" b="b"/>
              <a:pathLst>
                <a:path w="256" h="224" extrusionOk="0">
                  <a:moveTo>
                    <a:pt x="253" y="39"/>
                  </a:moveTo>
                  <a:cubicBezTo>
                    <a:pt x="254" y="37"/>
                    <a:pt x="255" y="35"/>
                    <a:pt x="256" y="3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2" y="206"/>
                    <a:pt x="142" y="206"/>
                    <a:pt x="142" y="206"/>
                  </a:cubicBezTo>
                  <a:cubicBezTo>
                    <a:pt x="148" y="216"/>
                    <a:pt x="159" y="221"/>
                    <a:pt x="170" y="222"/>
                  </a:cubicBezTo>
                  <a:cubicBezTo>
                    <a:pt x="225" y="224"/>
                    <a:pt x="225" y="224"/>
                    <a:pt x="225" y="224"/>
                  </a:cubicBezTo>
                  <a:cubicBezTo>
                    <a:pt x="233" y="224"/>
                    <a:pt x="235" y="221"/>
                    <a:pt x="233" y="218"/>
                  </a:cubicBezTo>
                  <a:cubicBezTo>
                    <a:pt x="229" y="209"/>
                    <a:pt x="220" y="192"/>
                    <a:pt x="212" y="175"/>
                  </a:cubicBezTo>
                  <a:cubicBezTo>
                    <a:pt x="207" y="166"/>
                    <a:pt x="206" y="154"/>
                    <a:pt x="210" y="144"/>
                  </a:cubicBezTo>
                  <a:lnTo>
                    <a:pt x="253" y="3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9" name="Google Shape;1599;p50"/>
            <p:cNvSpPr/>
            <p:nvPr/>
          </p:nvSpPr>
          <p:spPr>
            <a:xfrm>
              <a:off x="1521825" y="3426634"/>
              <a:ext cx="288560" cy="234396"/>
            </a:xfrm>
            <a:custGeom>
              <a:avLst/>
              <a:gdLst/>
              <a:ahLst/>
              <a:cxnLst/>
              <a:rect l="l" t="t" r="r" b="b"/>
              <a:pathLst>
                <a:path w="425" h="345" extrusionOk="0">
                  <a:moveTo>
                    <a:pt x="299" y="269"/>
                  </a:moveTo>
                  <a:cubicBezTo>
                    <a:pt x="299" y="269"/>
                    <a:pt x="299" y="269"/>
                    <a:pt x="299" y="269"/>
                  </a:cubicBezTo>
                  <a:cubicBezTo>
                    <a:pt x="308" y="298"/>
                    <a:pt x="328" y="324"/>
                    <a:pt x="352" y="345"/>
                  </a:cubicBezTo>
                  <a:cubicBezTo>
                    <a:pt x="352" y="243"/>
                    <a:pt x="352" y="243"/>
                    <a:pt x="352" y="243"/>
                  </a:cubicBezTo>
                  <a:cubicBezTo>
                    <a:pt x="353" y="240"/>
                    <a:pt x="356" y="236"/>
                    <a:pt x="359" y="236"/>
                  </a:cubicBezTo>
                  <a:cubicBezTo>
                    <a:pt x="366" y="236"/>
                    <a:pt x="373" y="236"/>
                    <a:pt x="377" y="242"/>
                  </a:cubicBezTo>
                  <a:cubicBezTo>
                    <a:pt x="380" y="246"/>
                    <a:pt x="381" y="250"/>
                    <a:pt x="384" y="254"/>
                  </a:cubicBezTo>
                  <a:cubicBezTo>
                    <a:pt x="391" y="265"/>
                    <a:pt x="405" y="266"/>
                    <a:pt x="413" y="256"/>
                  </a:cubicBezTo>
                  <a:cubicBezTo>
                    <a:pt x="421" y="246"/>
                    <a:pt x="425" y="232"/>
                    <a:pt x="424" y="218"/>
                  </a:cubicBezTo>
                  <a:cubicBezTo>
                    <a:pt x="425" y="205"/>
                    <a:pt x="421" y="191"/>
                    <a:pt x="413" y="181"/>
                  </a:cubicBezTo>
                  <a:cubicBezTo>
                    <a:pt x="405" y="171"/>
                    <a:pt x="391" y="172"/>
                    <a:pt x="384" y="183"/>
                  </a:cubicBezTo>
                  <a:cubicBezTo>
                    <a:pt x="381" y="187"/>
                    <a:pt x="380" y="191"/>
                    <a:pt x="377" y="194"/>
                  </a:cubicBezTo>
                  <a:cubicBezTo>
                    <a:pt x="373" y="201"/>
                    <a:pt x="366" y="201"/>
                    <a:pt x="359" y="200"/>
                  </a:cubicBezTo>
                  <a:cubicBezTo>
                    <a:pt x="356" y="200"/>
                    <a:pt x="353" y="197"/>
                    <a:pt x="352" y="194"/>
                  </a:cubicBezTo>
                  <a:cubicBezTo>
                    <a:pt x="352" y="72"/>
                    <a:pt x="352" y="72"/>
                    <a:pt x="352" y="72"/>
                  </a:cubicBezTo>
                  <a:cubicBezTo>
                    <a:pt x="205" y="72"/>
                    <a:pt x="205" y="72"/>
                    <a:pt x="205" y="72"/>
                  </a:cubicBezTo>
                  <a:cubicBezTo>
                    <a:pt x="202" y="71"/>
                    <a:pt x="198" y="69"/>
                    <a:pt x="198" y="65"/>
                  </a:cubicBezTo>
                  <a:cubicBezTo>
                    <a:pt x="198" y="58"/>
                    <a:pt x="198" y="51"/>
                    <a:pt x="204" y="47"/>
                  </a:cubicBezTo>
                  <a:cubicBezTo>
                    <a:pt x="208" y="45"/>
                    <a:pt x="212" y="43"/>
                    <a:pt x="216" y="41"/>
                  </a:cubicBezTo>
                  <a:cubicBezTo>
                    <a:pt x="227" y="34"/>
                    <a:pt x="228" y="20"/>
                    <a:pt x="218" y="11"/>
                  </a:cubicBezTo>
                  <a:cubicBezTo>
                    <a:pt x="208" y="3"/>
                    <a:pt x="194" y="0"/>
                    <a:pt x="180" y="0"/>
                  </a:cubicBezTo>
                  <a:cubicBezTo>
                    <a:pt x="167" y="0"/>
                    <a:pt x="153" y="3"/>
                    <a:pt x="143" y="11"/>
                  </a:cubicBezTo>
                  <a:cubicBezTo>
                    <a:pt x="133" y="20"/>
                    <a:pt x="134" y="34"/>
                    <a:pt x="145" y="41"/>
                  </a:cubicBezTo>
                  <a:cubicBezTo>
                    <a:pt x="149" y="43"/>
                    <a:pt x="153" y="45"/>
                    <a:pt x="156" y="47"/>
                  </a:cubicBezTo>
                  <a:cubicBezTo>
                    <a:pt x="163" y="51"/>
                    <a:pt x="163" y="58"/>
                    <a:pt x="162" y="65"/>
                  </a:cubicBezTo>
                  <a:cubicBezTo>
                    <a:pt x="162" y="69"/>
                    <a:pt x="159" y="71"/>
                    <a:pt x="156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3" y="89"/>
                    <a:pt x="23" y="134"/>
                    <a:pt x="23" y="134"/>
                  </a:cubicBezTo>
                  <a:cubicBezTo>
                    <a:pt x="53" y="249"/>
                    <a:pt x="185" y="304"/>
                    <a:pt x="299" y="269"/>
                  </a:cubicBezTo>
                  <a:cubicBezTo>
                    <a:pt x="299" y="269"/>
                    <a:pt x="299" y="269"/>
                    <a:pt x="299" y="26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0" name="Google Shape;1600;p50"/>
            <p:cNvSpPr/>
            <p:nvPr/>
          </p:nvSpPr>
          <p:spPr>
            <a:xfrm>
              <a:off x="1510757" y="3234903"/>
              <a:ext cx="299628" cy="227021"/>
            </a:xfrm>
            <a:custGeom>
              <a:avLst/>
              <a:gdLst/>
              <a:ahLst/>
              <a:cxnLst/>
              <a:rect l="l" t="t" r="r" b="b"/>
              <a:pathLst>
                <a:path w="441" h="334" extrusionOk="0">
                  <a:moveTo>
                    <a:pt x="148" y="334"/>
                  </a:moveTo>
                  <a:cubicBezTo>
                    <a:pt x="139" y="327"/>
                    <a:pt x="134" y="317"/>
                    <a:pt x="134" y="306"/>
                  </a:cubicBezTo>
                  <a:cubicBezTo>
                    <a:pt x="134" y="296"/>
                    <a:pt x="139" y="285"/>
                    <a:pt x="147" y="278"/>
                  </a:cubicBezTo>
                  <a:cubicBezTo>
                    <a:pt x="160" y="268"/>
                    <a:pt x="177" y="263"/>
                    <a:pt x="196" y="263"/>
                  </a:cubicBezTo>
                  <a:cubicBezTo>
                    <a:pt x="216" y="263"/>
                    <a:pt x="233" y="268"/>
                    <a:pt x="245" y="278"/>
                  </a:cubicBezTo>
                  <a:cubicBezTo>
                    <a:pt x="254" y="285"/>
                    <a:pt x="259" y="296"/>
                    <a:pt x="259" y="306"/>
                  </a:cubicBezTo>
                  <a:cubicBezTo>
                    <a:pt x="259" y="317"/>
                    <a:pt x="253" y="327"/>
                    <a:pt x="245" y="334"/>
                  </a:cubicBezTo>
                  <a:cubicBezTo>
                    <a:pt x="368" y="334"/>
                    <a:pt x="368" y="334"/>
                    <a:pt x="368" y="334"/>
                  </a:cubicBezTo>
                  <a:cubicBezTo>
                    <a:pt x="368" y="216"/>
                    <a:pt x="368" y="216"/>
                    <a:pt x="368" y="216"/>
                  </a:cubicBezTo>
                  <a:cubicBezTo>
                    <a:pt x="369" y="213"/>
                    <a:pt x="372" y="210"/>
                    <a:pt x="375" y="210"/>
                  </a:cubicBezTo>
                  <a:cubicBezTo>
                    <a:pt x="382" y="209"/>
                    <a:pt x="389" y="209"/>
                    <a:pt x="393" y="216"/>
                  </a:cubicBezTo>
                  <a:cubicBezTo>
                    <a:pt x="396" y="219"/>
                    <a:pt x="397" y="223"/>
                    <a:pt x="400" y="227"/>
                  </a:cubicBezTo>
                  <a:cubicBezTo>
                    <a:pt x="407" y="238"/>
                    <a:pt x="421" y="239"/>
                    <a:pt x="429" y="229"/>
                  </a:cubicBezTo>
                  <a:cubicBezTo>
                    <a:pt x="437" y="219"/>
                    <a:pt x="441" y="205"/>
                    <a:pt x="440" y="192"/>
                  </a:cubicBezTo>
                  <a:cubicBezTo>
                    <a:pt x="441" y="178"/>
                    <a:pt x="437" y="164"/>
                    <a:pt x="429" y="154"/>
                  </a:cubicBezTo>
                  <a:cubicBezTo>
                    <a:pt x="421" y="144"/>
                    <a:pt x="407" y="145"/>
                    <a:pt x="400" y="156"/>
                  </a:cubicBezTo>
                  <a:cubicBezTo>
                    <a:pt x="397" y="160"/>
                    <a:pt x="396" y="164"/>
                    <a:pt x="393" y="168"/>
                  </a:cubicBezTo>
                  <a:cubicBezTo>
                    <a:pt x="389" y="174"/>
                    <a:pt x="382" y="174"/>
                    <a:pt x="375" y="174"/>
                  </a:cubicBezTo>
                  <a:cubicBezTo>
                    <a:pt x="372" y="174"/>
                    <a:pt x="369" y="171"/>
                    <a:pt x="368" y="168"/>
                  </a:cubicBezTo>
                  <a:cubicBezTo>
                    <a:pt x="368" y="0"/>
                    <a:pt x="368" y="0"/>
                    <a:pt x="368" y="0"/>
                  </a:cubicBezTo>
                  <a:cubicBezTo>
                    <a:pt x="367" y="1"/>
                    <a:pt x="366" y="1"/>
                    <a:pt x="365" y="1"/>
                  </a:cubicBezTo>
                  <a:cubicBezTo>
                    <a:pt x="253" y="36"/>
                    <a:pt x="253" y="36"/>
                    <a:pt x="253" y="36"/>
                  </a:cubicBezTo>
                  <a:cubicBezTo>
                    <a:pt x="226" y="45"/>
                    <a:pt x="199" y="57"/>
                    <a:pt x="175" y="72"/>
                  </a:cubicBezTo>
                  <a:cubicBezTo>
                    <a:pt x="175" y="72"/>
                    <a:pt x="109" y="111"/>
                    <a:pt x="90" y="130"/>
                  </a:cubicBezTo>
                  <a:cubicBezTo>
                    <a:pt x="32" y="188"/>
                    <a:pt x="0" y="227"/>
                    <a:pt x="14" y="334"/>
                  </a:cubicBezTo>
                  <a:lnTo>
                    <a:pt x="148" y="3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01" name="Google Shape;1601;p50"/>
          <p:cNvGrpSpPr/>
          <p:nvPr/>
        </p:nvGrpSpPr>
        <p:grpSpPr>
          <a:xfrm>
            <a:off x="3761148" y="2148167"/>
            <a:ext cx="445767" cy="359478"/>
            <a:chOff x="2595501" y="3253725"/>
            <a:chExt cx="720141" cy="580739"/>
          </a:xfrm>
        </p:grpSpPr>
        <p:sp>
          <p:nvSpPr>
            <p:cNvPr id="1602" name="Google Shape;1602;p50"/>
            <p:cNvSpPr/>
            <p:nvPr/>
          </p:nvSpPr>
          <p:spPr>
            <a:xfrm>
              <a:off x="2595501" y="3269807"/>
              <a:ext cx="416349" cy="273171"/>
            </a:xfrm>
            <a:custGeom>
              <a:avLst/>
              <a:gdLst/>
              <a:ahLst/>
              <a:cxnLst/>
              <a:rect l="l" t="t" r="r" b="b"/>
              <a:pathLst>
                <a:path w="722" h="472" extrusionOk="0">
                  <a:moveTo>
                    <a:pt x="250" y="429"/>
                  </a:moveTo>
                  <a:cubicBezTo>
                    <a:pt x="250" y="413"/>
                    <a:pt x="258" y="398"/>
                    <a:pt x="270" y="388"/>
                  </a:cubicBezTo>
                  <a:cubicBezTo>
                    <a:pt x="289" y="372"/>
                    <a:pt x="315" y="364"/>
                    <a:pt x="344" y="365"/>
                  </a:cubicBezTo>
                  <a:cubicBezTo>
                    <a:pt x="373" y="364"/>
                    <a:pt x="399" y="372"/>
                    <a:pt x="418" y="388"/>
                  </a:cubicBezTo>
                  <a:cubicBezTo>
                    <a:pt x="431" y="398"/>
                    <a:pt x="438" y="413"/>
                    <a:pt x="438" y="429"/>
                  </a:cubicBezTo>
                  <a:cubicBezTo>
                    <a:pt x="438" y="446"/>
                    <a:pt x="430" y="461"/>
                    <a:pt x="417" y="472"/>
                  </a:cubicBezTo>
                  <a:cubicBezTo>
                    <a:pt x="598" y="472"/>
                    <a:pt x="598" y="472"/>
                    <a:pt x="598" y="472"/>
                  </a:cubicBezTo>
                  <a:cubicBezTo>
                    <a:pt x="606" y="472"/>
                    <a:pt x="613" y="465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320"/>
                    <a:pt x="613" y="320"/>
                    <a:pt x="613" y="320"/>
                  </a:cubicBezTo>
                  <a:cubicBezTo>
                    <a:pt x="615" y="315"/>
                    <a:pt x="619" y="310"/>
                    <a:pt x="624" y="310"/>
                  </a:cubicBezTo>
                  <a:cubicBezTo>
                    <a:pt x="635" y="310"/>
                    <a:pt x="645" y="310"/>
                    <a:pt x="651" y="319"/>
                  </a:cubicBezTo>
                  <a:cubicBezTo>
                    <a:pt x="655" y="325"/>
                    <a:pt x="657" y="331"/>
                    <a:pt x="661" y="336"/>
                  </a:cubicBezTo>
                  <a:cubicBezTo>
                    <a:pt x="671" y="353"/>
                    <a:pt x="693" y="355"/>
                    <a:pt x="705" y="340"/>
                  </a:cubicBezTo>
                  <a:cubicBezTo>
                    <a:pt x="718" y="325"/>
                    <a:pt x="722" y="303"/>
                    <a:pt x="722" y="283"/>
                  </a:cubicBezTo>
                  <a:cubicBezTo>
                    <a:pt x="722" y="263"/>
                    <a:pt x="718" y="242"/>
                    <a:pt x="705" y="227"/>
                  </a:cubicBezTo>
                  <a:cubicBezTo>
                    <a:pt x="693" y="211"/>
                    <a:pt x="671" y="213"/>
                    <a:pt x="661" y="230"/>
                  </a:cubicBezTo>
                  <a:cubicBezTo>
                    <a:pt x="657" y="235"/>
                    <a:pt x="655" y="241"/>
                    <a:pt x="651" y="247"/>
                  </a:cubicBezTo>
                  <a:cubicBezTo>
                    <a:pt x="645" y="256"/>
                    <a:pt x="635" y="256"/>
                    <a:pt x="624" y="256"/>
                  </a:cubicBezTo>
                  <a:cubicBezTo>
                    <a:pt x="619" y="256"/>
                    <a:pt x="615" y="251"/>
                    <a:pt x="613" y="247"/>
                  </a:cubicBezTo>
                  <a:cubicBezTo>
                    <a:pt x="613" y="104"/>
                    <a:pt x="613" y="104"/>
                    <a:pt x="613" y="104"/>
                  </a:cubicBezTo>
                  <a:cubicBezTo>
                    <a:pt x="613" y="96"/>
                    <a:pt x="609" y="89"/>
                    <a:pt x="602" y="85"/>
                  </a:cubicBezTo>
                  <a:cubicBezTo>
                    <a:pt x="600" y="84"/>
                    <a:pt x="598" y="82"/>
                    <a:pt x="595" y="81"/>
                  </a:cubicBezTo>
                  <a:cubicBezTo>
                    <a:pt x="520" y="29"/>
                    <a:pt x="437" y="0"/>
                    <a:pt x="345" y="0"/>
                  </a:cubicBezTo>
                  <a:cubicBezTo>
                    <a:pt x="147" y="9"/>
                    <a:pt x="0" y="128"/>
                    <a:pt x="25" y="345"/>
                  </a:cubicBezTo>
                  <a:cubicBezTo>
                    <a:pt x="29" y="385"/>
                    <a:pt x="37" y="424"/>
                    <a:pt x="49" y="461"/>
                  </a:cubicBezTo>
                  <a:cubicBezTo>
                    <a:pt x="52" y="467"/>
                    <a:pt x="57" y="472"/>
                    <a:pt x="64" y="472"/>
                  </a:cubicBezTo>
                  <a:cubicBezTo>
                    <a:pt x="271" y="472"/>
                    <a:pt x="271" y="472"/>
                    <a:pt x="271" y="472"/>
                  </a:cubicBezTo>
                  <a:cubicBezTo>
                    <a:pt x="258" y="461"/>
                    <a:pt x="250" y="446"/>
                    <a:pt x="250" y="4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3" name="Google Shape;1603;p50"/>
            <p:cNvSpPr/>
            <p:nvPr/>
          </p:nvSpPr>
          <p:spPr>
            <a:xfrm>
              <a:off x="2903528" y="3560177"/>
              <a:ext cx="374670" cy="273617"/>
            </a:xfrm>
            <a:custGeom>
              <a:avLst/>
              <a:gdLst/>
              <a:ahLst/>
              <a:cxnLst/>
              <a:rect l="l" t="t" r="r" b="b"/>
              <a:pathLst>
                <a:path w="650" h="473" extrusionOk="0">
                  <a:moveTo>
                    <a:pt x="455" y="42"/>
                  </a:moveTo>
                  <a:cubicBezTo>
                    <a:pt x="455" y="58"/>
                    <a:pt x="448" y="74"/>
                    <a:pt x="435" y="84"/>
                  </a:cubicBezTo>
                  <a:cubicBezTo>
                    <a:pt x="417" y="100"/>
                    <a:pt x="391" y="108"/>
                    <a:pt x="361" y="107"/>
                  </a:cubicBezTo>
                  <a:cubicBezTo>
                    <a:pt x="332" y="108"/>
                    <a:pt x="306" y="100"/>
                    <a:pt x="288" y="84"/>
                  </a:cubicBezTo>
                  <a:cubicBezTo>
                    <a:pt x="275" y="74"/>
                    <a:pt x="268" y="58"/>
                    <a:pt x="268" y="42"/>
                  </a:cubicBezTo>
                  <a:cubicBezTo>
                    <a:pt x="268" y="26"/>
                    <a:pt x="275" y="11"/>
                    <a:pt x="289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16" y="0"/>
                    <a:pt x="109" y="7"/>
                    <a:pt x="109" y="15"/>
                  </a:cubicBezTo>
                  <a:cubicBezTo>
                    <a:pt x="109" y="181"/>
                    <a:pt x="109" y="181"/>
                    <a:pt x="109" y="181"/>
                  </a:cubicBezTo>
                  <a:cubicBezTo>
                    <a:pt x="107" y="186"/>
                    <a:pt x="104" y="190"/>
                    <a:pt x="98" y="191"/>
                  </a:cubicBezTo>
                  <a:cubicBezTo>
                    <a:pt x="88" y="191"/>
                    <a:pt x="78" y="191"/>
                    <a:pt x="71" y="181"/>
                  </a:cubicBezTo>
                  <a:cubicBezTo>
                    <a:pt x="68" y="176"/>
                    <a:pt x="65" y="170"/>
                    <a:pt x="62" y="164"/>
                  </a:cubicBezTo>
                  <a:cubicBezTo>
                    <a:pt x="51" y="148"/>
                    <a:pt x="30" y="146"/>
                    <a:pt x="17" y="161"/>
                  </a:cubicBezTo>
                  <a:cubicBezTo>
                    <a:pt x="5" y="176"/>
                    <a:pt x="0" y="198"/>
                    <a:pt x="1" y="218"/>
                  </a:cubicBezTo>
                  <a:cubicBezTo>
                    <a:pt x="0" y="238"/>
                    <a:pt x="5" y="259"/>
                    <a:pt x="17" y="274"/>
                  </a:cubicBezTo>
                  <a:cubicBezTo>
                    <a:pt x="30" y="289"/>
                    <a:pt x="51" y="288"/>
                    <a:pt x="62" y="271"/>
                  </a:cubicBezTo>
                  <a:cubicBezTo>
                    <a:pt x="65" y="265"/>
                    <a:pt x="68" y="259"/>
                    <a:pt x="71" y="254"/>
                  </a:cubicBezTo>
                  <a:cubicBezTo>
                    <a:pt x="78" y="244"/>
                    <a:pt x="88" y="244"/>
                    <a:pt x="98" y="245"/>
                  </a:cubicBezTo>
                  <a:cubicBezTo>
                    <a:pt x="104" y="245"/>
                    <a:pt x="107" y="250"/>
                    <a:pt x="109" y="254"/>
                  </a:cubicBezTo>
                  <a:cubicBezTo>
                    <a:pt x="109" y="457"/>
                    <a:pt x="109" y="457"/>
                    <a:pt x="109" y="457"/>
                  </a:cubicBezTo>
                  <a:cubicBezTo>
                    <a:pt x="109" y="466"/>
                    <a:pt x="118" y="473"/>
                    <a:pt x="127" y="470"/>
                  </a:cubicBezTo>
                  <a:cubicBezTo>
                    <a:pt x="132" y="468"/>
                    <a:pt x="138" y="466"/>
                    <a:pt x="143" y="464"/>
                  </a:cubicBezTo>
                  <a:cubicBezTo>
                    <a:pt x="264" y="406"/>
                    <a:pt x="377" y="334"/>
                    <a:pt x="477" y="243"/>
                  </a:cubicBezTo>
                  <a:cubicBezTo>
                    <a:pt x="549" y="178"/>
                    <a:pt x="607" y="105"/>
                    <a:pt x="646" y="21"/>
                  </a:cubicBezTo>
                  <a:cubicBezTo>
                    <a:pt x="650" y="11"/>
                    <a:pt x="643" y="0"/>
                    <a:pt x="632" y="0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448" y="11"/>
                    <a:pt x="455" y="26"/>
                    <a:pt x="455" y="4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4" name="Google Shape;1604;p50"/>
            <p:cNvSpPr/>
            <p:nvPr/>
          </p:nvSpPr>
          <p:spPr>
            <a:xfrm>
              <a:off x="2635397" y="3497189"/>
              <a:ext cx="313600" cy="337276"/>
            </a:xfrm>
            <a:custGeom>
              <a:avLst/>
              <a:gdLst/>
              <a:ahLst/>
              <a:cxnLst/>
              <a:rect l="l" t="t" r="r" b="b"/>
              <a:pathLst>
                <a:path w="544" h="583" extrusionOk="0">
                  <a:moveTo>
                    <a:pt x="502" y="420"/>
                  </a:moveTo>
                  <a:cubicBezTo>
                    <a:pt x="486" y="420"/>
                    <a:pt x="471" y="413"/>
                    <a:pt x="460" y="400"/>
                  </a:cubicBezTo>
                  <a:cubicBezTo>
                    <a:pt x="445" y="382"/>
                    <a:pt x="436" y="356"/>
                    <a:pt x="437" y="327"/>
                  </a:cubicBezTo>
                  <a:cubicBezTo>
                    <a:pt x="436" y="298"/>
                    <a:pt x="445" y="271"/>
                    <a:pt x="460" y="253"/>
                  </a:cubicBezTo>
                  <a:cubicBezTo>
                    <a:pt x="471" y="240"/>
                    <a:pt x="486" y="233"/>
                    <a:pt x="502" y="233"/>
                  </a:cubicBezTo>
                  <a:cubicBezTo>
                    <a:pt x="518" y="233"/>
                    <a:pt x="534" y="241"/>
                    <a:pt x="544" y="254"/>
                  </a:cubicBezTo>
                  <a:cubicBezTo>
                    <a:pt x="544" y="124"/>
                    <a:pt x="544" y="124"/>
                    <a:pt x="544" y="124"/>
                  </a:cubicBezTo>
                  <a:cubicBezTo>
                    <a:pt x="544" y="116"/>
                    <a:pt x="537" y="109"/>
                    <a:pt x="529" y="109"/>
                  </a:cubicBezTo>
                  <a:cubicBezTo>
                    <a:pt x="312" y="109"/>
                    <a:pt x="312" y="109"/>
                    <a:pt x="312" y="109"/>
                  </a:cubicBezTo>
                  <a:cubicBezTo>
                    <a:pt x="307" y="107"/>
                    <a:pt x="302" y="103"/>
                    <a:pt x="302" y="98"/>
                  </a:cubicBezTo>
                  <a:cubicBezTo>
                    <a:pt x="302" y="87"/>
                    <a:pt x="302" y="78"/>
                    <a:pt x="311" y="71"/>
                  </a:cubicBezTo>
                  <a:cubicBezTo>
                    <a:pt x="317" y="67"/>
                    <a:pt x="323" y="65"/>
                    <a:pt x="328" y="61"/>
                  </a:cubicBezTo>
                  <a:cubicBezTo>
                    <a:pt x="345" y="51"/>
                    <a:pt x="347" y="30"/>
                    <a:pt x="332" y="17"/>
                  </a:cubicBezTo>
                  <a:cubicBezTo>
                    <a:pt x="317" y="5"/>
                    <a:pt x="295" y="0"/>
                    <a:pt x="275" y="0"/>
                  </a:cubicBezTo>
                  <a:cubicBezTo>
                    <a:pt x="255" y="0"/>
                    <a:pt x="234" y="5"/>
                    <a:pt x="219" y="17"/>
                  </a:cubicBezTo>
                  <a:cubicBezTo>
                    <a:pt x="203" y="30"/>
                    <a:pt x="205" y="51"/>
                    <a:pt x="222" y="61"/>
                  </a:cubicBezTo>
                  <a:cubicBezTo>
                    <a:pt x="227" y="65"/>
                    <a:pt x="233" y="67"/>
                    <a:pt x="239" y="71"/>
                  </a:cubicBezTo>
                  <a:cubicBezTo>
                    <a:pt x="248" y="78"/>
                    <a:pt x="248" y="87"/>
                    <a:pt x="248" y="98"/>
                  </a:cubicBezTo>
                  <a:cubicBezTo>
                    <a:pt x="248" y="103"/>
                    <a:pt x="243" y="107"/>
                    <a:pt x="239" y="109"/>
                  </a:cubicBezTo>
                  <a:cubicBezTo>
                    <a:pt x="19" y="109"/>
                    <a:pt x="19" y="109"/>
                    <a:pt x="19" y="109"/>
                  </a:cubicBezTo>
                  <a:cubicBezTo>
                    <a:pt x="8" y="109"/>
                    <a:pt x="0" y="120"/>
                    <a:pt x="5" y="130"/>
                  </a:cubicBezTo>
                  <a:cubicBezTo>
                    <a:pt x="18" y="157"/>
                    <a:pt x="32" y="183"/>
                    <a:pt x="50" y="208"/>
                  </a:cubicBezTo>
                  <a:cubicBezTo>
                    <a:pt x="170" y="381"/>
                    <a:pt x="338" y="493"/>
                    <a:pt x="525" y="579"/>
                  </a:cubicBezTo>
                  <a:cubicBezTo>
                    <a:pt x="525" y="579"/>
                    <a:pt x="525" y="579"/>
                    <a:pt x="525" y="579"/>
                  </a:cubicBezTo>
                  <a:cubicBezTo>
                    <a:pt x="534" y="583"/>
                    <a:pt x="544" y="576"/>
                    <a:pt x="544" y="567"/>
                  </a:cubicBezTo>
                  <a:cubicBezTo>
                    <a:pt x="544" y="399"/>
                    <a:pt x="544" y="399"/>
                    <a:pt x="544" y="399"/>
                  </a:cubicBezTo>
                  <a:cubicBezTo>
                    <a:pt x="534" y="413"/>
                    <a:pt x="518" y="420"/>
                    <a:pt x="502" y="42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5" name="Google Shape;1605;p50"/>
            <p:cNvSpPr/>
            <p:nvPr/>
          </p:nvSpPr>
          <p:spPr>
            <a:xfrm>
              <a:off x="2966382" y="3253725"/>
              <a:ext cx="349261" cy="352241"/>
            </a:xfrm>
            <a:custGeom>
              <a:avLst/>
              <a:gdLst/>
              <a:ahLst/>
              <a:cxnLst/>
              <a:rect l="l" t="t" r="r" b="b"/>
              <a:pathLst>
                <a:path w="606" h="609" extrusionOk="0">
                  <a:moveTo>
                    <a:pt x="397" y="49"/>
                  </a:moveTo>
                  <a:cubicBezTo>
                    <a:pt x="262" y="0"/>
                    <a:pt x="137" y="39"/>
                    <a:pt x="19" y="109"/>
                  </a:cubicBezTo>
                  <a:cubicBezTo>
                    <a:pt x="17" y="110"/>
                    <a:pt x="15" y="111"/>
                    <a:pt x="13" y="112"/>
                  </a:cubicBezTo>
                  <a:cubicBezTo>
                    <a:pt x="5" y="116"/>
                    <a:pt x="0" y="124"/>
                    <a:pt x="0" y="132"/>
                  </a:cubicBezTo>
                  <a:cubicBezTo>
                    <a:pt x="0" y="238"/>
                    <a:pt x="0" y="238"/>
                    <a:pt x="0" y="238"/>
                  </a:cubicBezTo>
                  <a:cubicBezTo>
                    <a:pt x="11" y="225"/>
                    <a:pt x="26" y="217"/>
                    <a:pt x="43" y="217"/>
                  </a:cubicBezTo>
                  <a:cubicBezTo>
                    <a:pt x="59" y="217"/>
                    <a:pt x="74" y="225"/>
                    <a:pt x="85" y="237"/>
                  </a:cubicBezTo>
                  <a:cubicBezTo>
                    <a:pt x="100" y="256"/>
                    <a:pt x="108" y="282"/>
                    <a:pt x="108" y="311"/>
                  </a:cubicBezTo>
                  <a:cubicBezTo>
                    <a:pt x="108" y="340"/>
                    <a:pt x="100" y="366"/>
                    <a:pt x="85" y="385"/>
                  </a:cubicBezTo>
                  <a:cubicBezTo>
                    <a:pt x="74" y="398"/>
                    <a:pt x="59" y="405"/>
                    <a:pt x="43" y="405"/>
                  </a:cubicBezTo>
                  <a:cubicBezTo>
                    <a:pt x="26" y="405"/>
                    <a:pt x="11" y="397"/>
                    <a:pt x="0" y="384"/>
                  </a:cubicBezTo>
                  <a:cubicBezTo>
                    <a:pt x="0" y="485"/>
                    <a:pt x="0" y="485"/>
                    <a:pt x="0" y="485"/>
                  </a:cubicBezTo>
                  <a:cubicBezTo>
                    <a:pt x="0" y="493"/>
                    <a:pt x="7" y="500"/>
                    <a:pt x="15" y="500"/>
                  </a:cubicBezTo>
                  <a:cubicBezTo>
                    <a:pt x="216" y="500"/>
                    <a:pt x="216" y="500"/>
                    <a:pt x="216" y="500"/>
                  </a:cubicBezTo>
                  <a:cubicBezTo>
                    <a:pt x="221" y="502"/>
                    <a:pt x="225" y="505"/>
                    <a:pt x="225" y="511"/>
                  </a:cubicBezTo>
                  <a:cubicBezTo>
                    <a:pt x="226" y="521"/>
                    <a:pt x="226" y="531"/>
                    <a:pt x="216" y="538"/>
                  </a:cubicBezTo>
                  <a:cubicBezTo>
                    <a:pt x="211" y="541"/>
                    <a:pt x="205" y="544"/>
                    <a:pt x="199" y="547"/>
                  </a:cubicBezTo>
                  <a:cubicBezTo>
                    <a:pt x="183" y="558"/>
                    <a:pt x="181" y="579"/>
                    <a:pt x="196" y="592"/>
                  </a:cubicBezTo>
                  <a:cubicBezTo>
                    <a:pt x="211" y="604"/>
                    <a:pt x="233" y="609"/>
                    <a:pt x="252" y="609"/>
                  </a:cubicBezTo>
                  <a:cubicBezTo>
                    <a:pt x="272" y="609"/>
                    <a:pt x="294" y="604"/>
                    <a:pt x="309" y="592"/>
                  </a:cubicBezTo>
                  <a:cubicBezTo>
                    <a:pt x="324" y="579"/>
                    <a:pt x="322" y="558"/>
                    <a:pt x="306" y="547"/>
                  </a:cubicBezTo>
                  <a:cubicBezTo>
                    <a:pt x="300" y="544"/>
                    <a:pt x="294" y="541"/>
                    <a:pt x="289" y="538"/>
                  </a:cubicBezTo>
                  <a:cubicBezTo>
                    <a:pt x="279" y="531"/>
                    <a:pt x="279" y="521"/>
                    <a:pt x="279" y="511"/>
                  </a:cubicBezTo>
                  <a:cubicBezTo>
                    <a:pt x="280" y="505"/>
                    <a:pt x="284" y="502"/>
                    <a:pt x="289" y="500"/>
                  </a:cubicBezTo>
                  <a:cubicBezTo>
                    <a:pt x="547" y="500"/>
                    <a:pt x="547" y="500"/>
                    <a:pt x="547" y="500"/>
                  </a:cubicBezTo>
                  <a:cubicBezTo>
                    <a:pt x="554" y="500"/>
                    <a:pt x="559" y="496"/>
                    <a:pt x="561" y="490"/>
                  </a:cubicBezTo>
                  <a:cubicBezTo>
                    <a:pt x="574" y="451"/>
                    <a:pt x="583" y="411"/>
                    <a:pt x="588" y="368"/>
                  </a:cubicBezTo>
                  <a:cubicBezTo>
                    <a:pt x="606" y="217"/>
                    <a:pt x="540" y="101"/>
                    <a:pt x="397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06" name="Google Shape;1606;p50"/>
          <p:cNvGrpSpPr/>
          <p:nvPr/>
        </p:nvGrpSpPr>
        <p:grpSpPr>
          <a:xfrm>
            <a:off x="5143819" y="2105135"/>
            <a:ext cx="443879" cy="445541"/>
            <a:chOff x="4764809" y="3184208"/>
            <a:chExt cx="717090" cy="719775"/>
          </a:xfrm>
        </p:grpSpPr>
        <p:sp>
          <p:nvSpPr>
            <p:cNvPr id="1607" name="Google Shape;1607;p50"/>
            <p:cNvSpPr/>
            <p:nvPr/>
          </p:nvSpPr>
          <p:spPr>
            <a:xfrm>
              <a:off x="5143387" y="3232375"/>
              <a:ext cx="338512" cy="556553"/>
            </a:xfrm>
            <a:custGeom>
              <a:avLst/>
              <a:gdLst/>
              <a:ahLst/>
              <a:cxnLst/>
              <a:rect l="l" t="t" r="r" b="b"/>
              <a:pathLst>
                <a:path w="517" h="847" extrusionOk="0">
                  <a:moveTo>
                    <a:pt x="0" y="802"/>
                  </a:moveTo>
                  <a:cubicBezTo>
                    <a:pt x="37" y="819"/>
                    <a:pt x="110" y="847"/>
                    <a:pt x="190" y="847"/>
                  </a:cubicBezTo>
                  <a:cubicBezTo>
                    <a:pt x="190" y="847"/>
                    <a:pt x="190" y="847"/>
                    <a:pt x="190" y="847"/>
                  </a:cubicBezTo>
                  <a:cubicBezTo>
                    <a:pt x="199" y="847"/>
                    <a:pt x="209" y="847"/>
                    <a:pt x="218" y="846"/>
                  </a:cubicBezTo>
                  <a:cubicBezTo>
                    <a:pt x="349" y="835"/>
                    <a:pt x="430" y="763"/>
                    <a:pt x="441" y="754"/>
                  </a:cubicBezTo>
                  <a:cubicBezTo>
                    <a:pt x="491" y="669"/>
                    <a:pt x="517" y="573"/>
                    <a:pt x="517" y="474"/>
                  </a:cubicBezTo>
                  <a:cubicBezTo>
                    <a:pt x="517" y="274"/>
                    <a:pt x="411" y="96"/>
                    <a:pt x="244" y="0"/>
                  </a:cubicBezTo>
                  <a:cubicBezTo>
                    <a:pt x="282" y="43"/>
                    <a:pt x="320" y="107"/>
                    <a:pt x="335" y="201"/>
                  </a:cubicBezTo>
                  <a:cubicBezTo>
                    <a:pt x="354" y="317"/>
                    <a:pt x="329" y="414"/>
                    <a:pt x="305" y="476"/>
                  </a:cubicBezTo>
                  <a:cubicBezTo>
                    <a:pt x="279" y="543"/>
                    <a:pt x="249" y="582"/>
                    <a:pt x="247" y="583"/>
                  </a:cubicBezTo>
                  <a:cubicBezTo>
                    <a:pt x="247" y="583"/>
                    <a:pt x="247" y="583"/>
                    <a:pt x="247" y="583"/>
                  </a:cubicBezTo>
                  <a:cubicBezTo>
                    <a:pt x="236" y="599"/>
                    <a:pt x="224" y="615"/>
                    <a:pt x="210" y="631"/>
                  </a:cubicBezTo>
                  <a:cubicBezTo>
                    <a:pt x="168" y="680"/>
                    <a:pt x="115" y="725"/>
                    <a:pt x="50" y="770"/>
                  </a:cubicBezTo>
                  <a:cubicBezTo>
                    <a:pt x="35" y="780"/>
                    <a:pt x="20" y="790"/>
                    <a:pt x="5" y="800"/>
                  </a:cubicBezTo>
                  <a:cubicBezTo>
                    <a:pt x="3" y="800"/>
                    <a:pt x="2" y="801"/>
                    <a:pt x="0" y="80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8" name="Google Shape;1608;p50"/>
            <p:cNvSpPr/>
            <p:nvPr/>
          </p:nvSpPr>
          <p:spPr>
            <a:xfrm>
              <a:off x="4783248" y="3418197"/>
              <a:ext cx="616697" cy="485785"/>
            </a:xfrm>
            <a:custGeom>
              <a:avLst/>
              <a:gdLst/>
              <a:ahLst/>
              <a:cxnLst/>
              <a:rect l="l" t="t" r="r" b="b"/>
              <a:pathLst>
                <a:path w="942" h="739" extrusionOk="0">
                  <a:moveTo>
                    <a:pt x="84" y="145"/>
                  </a:moveTo>
                  <a:cubicBezTo>
                    <a:pt x="0" y="309"/>
                    <a:pt x="79" y="508"/>
                    <a:pt x="87" y="527"/>
                  </a:cubicBezTo>
                  <a:cubicBezTo>
                    <a:pt x="192" y="662"/>
                    <a:pt x="349" y="739"/>
                    <a:pt x="520" y="739"/>
                  </a:cubicBezTo>
                  <a:cubicBezTo>
                    <a:pt x="683" y="739"/>
                    <a:pt x="839" y="664"/>
                    <a:pt x="942" y="540"/>
                  </a:cubicBezTo>
                  <a:cubicBezTo>
                    <a:pt x="901" y="562"/>
                    <a:pt x="843" y="585"/>
                    <a:pt x="770" y="591"/>
                  </a:cubicBezTo>
                  <a:cubicBezTo>
                    <a:pt x="760" y="592"/>
                    <a:pt x="750" y="593"/>
                    <a:pt x="740" y="593"/>
                  </a:cubicBezTo>
                  <a:cubicBezTo>
                    <a:pt x="629" y="593"/>
                    <a:pt x="541" y="547"/>
                    <a:pt x="524" y="539"/>
                  </a:cubicBezTo>
                  <a:cubicBezTo>
                    <a:pt x="519" y="537"/>
                    <a:pt x="510" y="532"/>
                    <a:pt x="508" y="531"/>
                  </a:cubicBezTo>
                  <a:cubicBezTo>
                    <a:pt x="451" y="498"/>
                    <a:pt x="405" y="464"/>
                    <a:pt x="363" y="429"/>
                  </a:cubicBezTo>
                  <a:cubicBezTo>
                    <a:pt x="308" y="383"/>
                    <a:pt x="268" y="340"/>
                    <a:pt x="237" y="293"/>
                  </a:cubicBezTo>
                  <a:cubicBezTo>
                    <a:pt x="212" y="256"/>
                    <a:pt x="196" y="220"/>
                    <a:pt x="188" y="183"/>
                  </a:cubicBezTo>
                  <a:cubicBezTo>
                    <a:pt x="176" y="134"/>
                    <a:pt x="179" y="91"/>
                    <a:pt x="195" y="51"/>
                  </a:cubicBezTo>
                  <a:cubicBezTo>
                    <a:pt x="203" y="32"/>
                    <a:pt x="213" y="15"/>
                    <a:pt x="225" y="0"/>
                  </a:cubicBezTo>
                  <a:cubicBezTo>
                    <a:pt x="175" y="27"/>
                    <a:pt x="122" y="72"/>
                    <a:pt x="84" y="1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9" name="Google Shape;1609;p50"/>
            <p:cNvSpPr/>
            <p:nvPr/>
          </p:nvSpPr>
          <p:spPr>
            <a:xfrm>
              <a:off x="4764809" y="3184208"/>
              <a:ext cx="585965" cy="520485"/>
            </a:xfrm>
            <a:custGeom>
              <a:avLst/>
              <a:gdLst/>
              <a:ahLst/>
              <a:cxnLst/>
              <a:rect l="l" t="t" r="r" b="b"/>
              <a:pathLst>
                <a:path w="895" h="792" extrusionOk="0">
                  <a:moveTo>
                    <a:pt x="885" y="279"/>
                  </a:moveTo>
                  <a:cubicBezTo>
                    <a:pt x="871" y="194"/>
                    <a:pt x="837" y="125"/>
                    <a:pt x="783" y="74"/>
                  </a:cubicBezTo>
                  <a:cubicBezTo>
                    <a:pt x="745" y="38"/>
                    <a:pt x="710" y="24"/>
                    <a:pt x="706" y="23"/>
                  </a:cubicBezTo>
                  <a:cubicBezTo>
                    <a:pt x="655" y="8"/>
                    <a:pt x="602" y="0"/>
                    <a:pt x="548" y="0"/>
                  </a:cubicBezTo>
                  <a:cubicBezTo>
                    <a:pt x="246" y="0"/>
                    <a:pt x="0" y="245"/>
                    <a:pt x="0" y="547"/>
                  </a:cubicBezTo>
                  <a:cubicBezTo>
                    <a:pt x="0" y="634"/>
                    <a:pt x="20" y="717"/>
                    <a:pt x="57" y="792"/>
                  </a:cubicBezTo>
                  <a:cubicBezTo>
                    <a:pt x="40" y="710"/>
                    <a:pt x="32" y="594"/>
                    <a:pt x="87" y="488"/>
                  </a:cubicBezTo>
                  <a:cubicBezTo>
                    <a:pt x="170" y="327"/>
                    <a:pt x="318" y="293"/>
                    <a:pt x="378" y="286"/>
                  </a:cubicBezTo>
                  <a:cubicBezTo>
                    <a:pt x="387" y="285"/>
                    <a:pt x="396" y="284"/>
                    <a:pt x="405" y="284"/>
                  </a:cubicBezTo>
                  <a:cubicBezTo>
                    <a:pt x="406" y="284"/>
                    <a:pt x="406" y="284"/>
                    <a:pt x="406" y="284"/>
                  </a:cubicBezTo>
                  <a:cubicBezTo>
                    <a:pt x="408" y="284"/>
                    <a:pt x="408" y="284"/>
                    <a:pt x="408" y="284"/>
                  </a:cubicBezTo>
                  <a:cubicBezTo>
                    <a:pt x="410" y="285"/>
                    <a:pt x="410" y="285"/>
                    <a:pt x="410" y="285"/>
                  </a:cubicBezTo>
                  <a:cubicBezTo>
                    <a:pt x="441" y="285"/>
                    <a:pt x="472" y="294"/>
                    <a:pt x="500" y="311"/>
                  </a:cubicBezTo>
                  <a:cubicBezTo>
                    <a:pt x="519" y="322"/>
                    <a:pt x="535" y="337"/>
                    <a:pt x="548" y="356"/>
                  </a:cubicBezTo>
                  <a:cubicBezTo>
                    <a:pt x="570" y="322"/>
                    <a:pt x="603" y="301"/>
                    <a:pt x="645" y="291"/>
                  </a:cubicBezTo>
                  <a:cubicBezTo>
                    <a:pt x="662" y="287"/>
                    <a:pt x="678" y="285"/>
                    <a:pt x="694" y="285"/>
                  </a:cubicBezTo>
                  <a:cubicBezTo>
                    <a:pt x="737" y="285"/>
                    <a:pt x="776" y="299"/>
                    <a:pt x="812" y="326"/>
                  </a:cubicBezTo>
                  <a:cubicBezTo>
                    <a:pt x="850" y="356"/>
                    <a:pt x="874" y="395"/>
                    <a:pt x="883" y="444"/>
                  </a:cubicBezTo>
                  <a:cubicBezTo>
                    <a:pt x="892" y="395"/>
                    <a:pt x="895" y="340"/>
                    <a:pt x="885" y="2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10" name="Google Shape;1610;p50"/>
          <p:cNvGrpSpPr/>
          <p:nvPr/>
        </p:nvGrpSpPr>
        <p:grpSpPr>
          <a:xfrm>
            <a:off x="4452495" y="2134100"/>
            <a:ext cx="445746" cy="387612"/>
            <a:chOff x="3680173" y="3231000"/>
            <a:chExt cx="720106" cy="626190"/>
          </a:xfrm>
        </p:grpSpPr>
        <p:sp>
          <p:nvSpPr>
            <p:cNvPr id="1611" name="Google Shape;1611;p50"/>
            <p:cNvSpPr/>
            <p:nvPr/>
          </p:nvSpPr>
          <p:spPr>
            <a:xfrm>
              <a:off x="3680173" y="3232386"/>
              <a:ext cx="468746" cy="451568"/>
            </a:xfrm>
            <a:custGeom>
              <a:avLst/>
              <a:gdLst/>
              <a:ahLst/>
              <a:cxnLst/>
              <a:rect l="l" t="t" r="r" b="b"/>
              <a:pathLst>
                <a:path w="341" h="326" extrusionOk="0">
                  <a:moveTo>
                    <a:pt x="337" y="79"/>
                  </a:moveTo>
                  <a:cubicBezTo>
                    <a:pt x="332" y="73"/>
                    <a:pt x="325" y="65"/>
                    <a:pt x="312" y="52"/>
                  </a:cubicBezTo>
                  <a:cubicBezTo>
                    <a:pt x="290" y="31"/>
                    <a:pt x="264" y="16"/>
                    <a:pt x="261" y="15"/>
                  </a:cubicBezTo>
                  <a:cubicBezTo>
                    <a:pt x="237" y="5"/>
                    <a:pt x="211" y="0"/>
                    <a:pt x="184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24" y="2"/>
                    <a:pt x="76" y="24"/>
                    <a:pt x="44" y="61"/>
                  </a:cubicBezTo>
                  <a:cubicBezTo>
                    <a:pt x="13" y="97"/>
                    <a:pt x="0" y="144"/>
                    <a:pt x="5" y="195"/>
                  </a:cubicBezTo>
                  <a:cubicBezTo>
                    <a:pt x="10" y="237"/>
                    <a:pt x="24" y="275"/>
                    <a:pt x="47" y="308"/>
                  </a:cubicBezTo>
                  <a:cubicBezTo>
                    <a:pt x="51" y="314"/>
                    <a:pt x="56" y="320"/>
                    <a:pt x="61" y="326"/>
                  </a:cubicBezTo>
                  <a:cubicBezTo>
                    <a:pt x="50" y="296"/>
                    <a:pt x="39" y="251"/>
                    <a:pt x="47" y="200"/>
                  </a:cubicBezTo>
                  <a:cubicBezTo>
                    <a:pt x="62" y="106"/>
                    <a:pt x="151" y="88"/>
                    <a:pt x="162" y="86"/>
                  </a:cubicBezTo>
                  <a:cubicBezTo>
                    <a:pt x="162" y="86"/>
                    <a:pt x="162" y="86"/>
                    <a:pt x="162" y="86"/>
                  </a:cubicBezTo>
                  <a:cubicBezTo>
                    <a:pt x="169" y="85"/>
                    <a:pt x="176" y="84"/>
                    <a:pt x="183" y="83"/>
                  </a:cubicBezTo>
                  <a:cubicBezTo>
                    <a:pt x="184" y="83"/>
                    <a:pt x="184" y="83"/>
                    <a:pt x="184" y="83"/>
                  </a:cubicBezTo>
                  <a:cubicBezTo>
                    <a:pt x="210" y="83"/>
                    <a:pt x="234" y="91"/>
                    <a:pt x="257" y="107"/>
                  </a:cubicBezTo>
                  <a:cubicBezTo>
                    <a:pt x="259" y="109"/>
                    <a:pt x="261" y="109"/>
                    <a:pt x="262" y="109"/>
                  </a:cubicBezTo>
                  <a:cubicBezTo>
                    <a:pt x="264" y="109"/>
                    <a:pt x="266" y="108"/>
                    <a:pt x="269" y="107"/>
                  </a:cubicBezTo>
                  <a:cubicBezTo>
                    <a:pt x="295" y="91"/>
                    <a:pt x="318" y="84"/>
                    <a:pt x="341" y="83"/>
                  </a:cubicBezTo>
                  <a:cubicBezTo>
                    <a:pt x="339" y="82"/>
                    <a:pt x="338" y="80"/>
                    <a:pt x="337" y="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2" name="Google Shape;1612;p50"/>
            <p:cNvSpPr/>
            <p:nvPr/>
          </p:nvSpPr>
          <p:spPr>
            <a:xfrm>
              <a:off x="3743529" y="3408162"/>
              <a:ext cx="548171" cy="449028"/>
            </a:xfrm>
            <a:custGeom>
              <a:avLst/>
              <a:gdLst/>
              <a:ahLst/>
              <a:cxnLst/>
              <a:rect l="l" t="t" r="r" b="b"/>
              <a:pathLst>
                <a:path w="399" h="324" extrusionOk="0">
                  <a:moveTo>
                    <a:pt x="399" y="221"/>
                  </a:moveTo>
                  <a:cubicBezTo>
                    <a:pt x="381" y="231"/>
                    <a:pt x="357" y="241"/>
                    <a:pt x="329" y="246"/>
                  </a:cubicBezTo>
                  <a:cubicBezTo>
                    <a:pt x="315" y="249"/>
                    <a:pt x="299" y="250"/>
                    <a:pt x="284" y="250"/>
                  </a:cubicBezTo>
                  <a:cubicBezTo>
                    <a:pt x="244" y="250"/>
                    <a:pt x="214" y="241"/>
                    <a:pt x="209" y="239"/>
                  </a:cubicBezTo>
                  <a:cubicBezTo>
                    <a:pt x="208" y="239"/>
                    <a:pt x="206" y="239"/>
                    <a:pt x="204" y="238"/>
                  </a:cubicBezTo>
                  <a:cubicBezTo>
                    <a:pt x="143" y="209"/>
                    <a:pt x="100" y="176"/>
                    <a:pt x="70" y="133"/>
                  </a:cubicBezTo>
                  <a:cubicBezTo>
                    <a:pt x="55" y="111"/>
                    <a:pt x="46" y="86"/>
                    <a:pt x="43" y="59"/>
                  </a:cubicBezTo>
                  <a:cubicBezTo>
                    <a:pt x="40" y="36"/>
                    <a:pt x="44" y="16"/>
                    <a:pt x="53" y="0"/>
                  </a:cubicBezTo>
                  <a:cubicBezTo>
                    <a:pt x="35" y="16"/>
                    <a:pt x="18" y="39"/>
                    <a:pt x="12" y="75"/>
                  </a:cubicBezTo>
                  <a:cubicBezTo>
                    <a:pt x="0" y="154"/>
                    <a:pt x="37" y="221"/>
                    <a:pt x="41" y="228"/>
                  </a:cubicBezTo>
                  <a:cubicBezTo>
                    <a:pt x="74" y="261"/>
                    <a:pt x="116" y="289"/>
                    <a:pt x="169" y="314"/>
                  </a:cubicBezTo>
                  <a:cubicBezTo>
                    <a:pt x="183" y="320"/>
                    <a:pt x="199" y="324"/>
                    <a:pt x="215" y="324"/>
                  </a:cubicBezTo>
                  <a:cubicBezTo>
                    <a:pt x="233" y="324"/>
                    <a:pt x="252" y="319"/>
                    <a:pt x="268" y="312"/>
                  </a:cubicBezTo>
                  <a:cubicBezTo>
                    <a:pt x="312" y="291"/>
                    <a:pt x="350" y="266"/>
                    <a:pt x="383" y="236"/>
                  </a:cubicBezTo>
                  <a:cubicBezTo>
                    <a:pt x="389" y="231"/>
                    <a:pt x="394" y="226"/>
                    <a:pt x="399" y="22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3" name="Google Shape;1613;p50"/>
            <p:cNvSpPr/>
            <p:nvPr/>
          </p:nvSpPr>
          <p:spPr>
            <a:xfrm>
              <a:off x="4061000" y="3231000"/>
              <a:ext cx="339279" cy="508390"/>
            </a:xfrm>
            <a:custGeom>
              <a:avLst/>
              <a:gdLst/>
              <a:ahLst/>
              <a:cxnLst/>
              <a:rect l="l" t="t" r="r" b="b"/>
              <a:pathLst>
                <a:path w="247" h="367" extrusionOk="0">
                  <a:moveTo>
                    <a:pt x="53" y="367"/>
                  </a:moveTo>
                  <a:cubicBezTo>
                    <a:pt x="68" y="367"/>
                    <a:pt x="82" y="365"/>
                    <a:pt x="96" y="363"/>
                  </a:cubicBezTo>
                  <a:cubicBezTo>
                    <a:pt x="150" y="353"/>
                    <a:pt x="191" y="320"/>
                    <a:pt x="195" y="316"/>
                  </a:cubicBezTo>
                  <a:cubicBezTo>
                    <a:pt x="221" y="279"/>
                    <a:pt x="237" y="239"/>
                    <a:pt x="242" y="195"/>
                  </a:cubicBezTo>
                  <a:cubicBezTo>
                    <a:pt x="247" y="155"/>
                    <a:pt x="239" y="116"/>
                    <a:pt x="221" y="85"/>
                  </a:cubicBezTo>
                  <a:cubicBezTo>
                    <a:pt x="201" y="51"/>
                    <a:pt x="170" y="26"/>
                    <a:pt x="130" y="12"/>
                  </a:cubicBezTo>
                  <a:cubicBezTo>
                    <a:pt x="110" y="4"/>
                    <a:pt x="88" y="0"/>
                    <a:pt x="66" y="0"/>
                  </a:cubicBezTo>
                  <a:cubicBezTo>
                    <a:pt x="44" y="0"/>
                    <a:pt x="22" y="4"/>
                    <a:pt x="0" y="11"/>
                  </a:cubicBezTo>
                  <a:cubicBezTo>
                    <a:pt x="11" y="18"/>
                    <a:pt x="28" y="30"/>
                    <a:pt x="43" y="44"/>
                  </a:cubicBezTo>
                  <a:cubicBezTo>
                    <a:pt x="57" y="58"/>
                    <a:pt x="64" y="66"/>
                    <a:pt x="69" y="72"/>
                  </a:cubicBezTo>
                  <a:cubicBezTo>
                    <a:pt x="71" y="74"/>
                    <a:pt x="72" y="76"/>
                    <a:pt x="74" y="78"/>
                  </a:cubicBezTo>
                  <a:cubicBezTo>
                    <a:pt x="80" y="85"/>
                    <a:pt x="89" y="87"/>
                    <a:pt x="89" y="87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43" y="106"/>
                    <a:pt x="164" y="140"/>
                    <a:pt x="159" y="185"/>
                  </a:cubicBezTo>
                  <a:cubicBezTo>
                    <a:pt x="154" y="230"/>
                    <a:pt x="133" y="268"/>
                    <a:pt x="96" y="302"/>
                  </a:cubicBezTo>
                  <a:cubicBezTo>
                    <a:pt x="70" y="326"/>
                    <a:pt x="40" y="345"/>
                    <a:pt x="5" y="362"/>
                  </a:cubicBezTo>
                  <a:cubicBezTo>
                    <a:pt x="18" y="365"/>
                    <a:pt x="34" y="367"/>
                    <a:pt x="53" y="367"/>
                  </a:cubicBezTo>
                  <a:cubicBezTo>
                    <a:pt x="53" y="367"/>
                    <a:pt x="53" y="367"/>
                    <a:pt x="53" y="36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14" name="Google Shape;1614;p50"/>
          <p:cNvGrpSpPr/>
          <p:nvPr/>
        </p:nvGrpSpPr>
        <p:grpSpPr>
          <a:xfrm>
            <a:off x="6524582" y="2105096"/>
            <a:ext cx="443283" cy="445620"/>
            <a:chOff x="6931035" y="3184144"/>
            <a:chExt cx="716128" cy="719903"/>
          </a:xfrm>
        </p:grpSpPr>
        <p:sp>
          <p:nvSpPr>
            <p:cNvPr id="1615" name="Google Shape;1615;p50"/>
            <p:cNvSpPr/>
            <p:nvPr/>
          </p:nvSpPr>
          <p:spPr>
            <a:xfrm>
              <a:off x="7304099" y="3430106"/>
              <a:ext cx="343064" cy="228463"/>
            </a:xfrm>
            <a:custGeom>
              <a:avLst/>
              <a:gdLst/>
              <a:ahLst/>
              <a:cxnLst/>
              <a:rect l="l" t="t" r="r" b="b"/>
              <a:pathLst>
                <a:path w="590" h="391" extrusionOk="0">
                  <a:moveTo>
                    <a:pt x="507" y="0"/>
                  </a:moveTo>
                  <a:cubicBezTo>
                    <a:pt x="196" y="0"/>
                    <a:pt x="196" y="0"/>
                    <a:pt x="196" y="0"/>
                  </a:cubicBezTo>
                  <a:cubicBezTo>
                    <a:pt x="194" y="0"/>
                    <a:pt x="192" y="0"/>
                    <a:pt x="191" y="2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0" y="193"/>
                    <a:pt x="0" y="197"/>
                    <a:pt x="2" y="200"/>
                  </a:cubicBezTo>
                  <a:cubicBezTo>
                    <a:pt x="191" y="389"/>
                    <a:pt x="191" y="389"/>
                    <a:pt x="191" y="389"/>
                  </a:cubicBezTo>
                  <a:cubicBezTo>
                    <a:pt x="192" y="390"/>
                    <a:pt x="194" y="391"/>
                    <a:pt x="196" y="391"/>
                  </a:cubicBezTo>
                  <a:cubicBezTo>
                    <a:pt x="507" y="391"/>
                    <a:pt x="507" y="391"/>
                    <a:pt x="507" y="391"/>
                  </a:cubicBezTo>
                  <a:cubicBezTo>
                    <a:pt x="553" y="391"/>
                    <a:pt x="590" y="353"/>
                    <a:pt x="590" y="307"/>
                  </a:cubicBezTo>
                  <a:cubicBezTo>
                    <a:pt x="590" y="83"/>
                    <a:pt x="590" y="83"/>
                    <a:pt x="590" y="83"/>
                  </a:cubicBezTo>
                  <a:cubicBezTo>
                    <a:pt x="590" y="37"/>
                    <a:pt x="553" y="0"/>
                    <a:pt x="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6" name="Google Shape;1616;p50"/>
            <p:cNvSpPr/>
            <p:nvPr/>
          </p:nvSpPr>
          <p:spPr>
            <a:xfrm>
              <a:off x="6931035" y="3430106"/>
              <a:ext cx="343548" cy="228463"/>
            </a:xfrm>
            <a:custGeom>
              <a:avLst/>
              <a:gdLst/>
              <a:ahLst/>
              <a:cxnLst/>
              <a:rect l="l" t="t" r="r" b="b"/>
              <a:pathLst>
                <a:path w="591" h="391" extrusionOk="0">
                  <a:moveTo>
                    <a:pt x="84" y="0"/>
                  </a:moveTo>
                  <a:cubicBezTo>
                    <a:pt x="38" y="0"/>
                    <a:pt x="0" y="37"/>
                    <a:pt x="0" y="83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53"/>
                    <a:pt x="38" y="391"/>
                    <a:pt x="84" y="391"/>
                  </a:cubicBezTo>
                  <a:cubicBezTo>
                    <a:pt x="395" y="391"/>
                    <a:pt x="395" y="391"/>
                    <a:pt x="395" y="391"/>
                  </a:cubicBezTo>
                  <a:cubicBezTo>
                    <a:pt x="396" y="391"/>
                    <a:pt x="398" y="390"/>
                    <a:pt x="399" y="389"/>
                  </a:cubicBezTo>
                  <a:cubicBezTo>
                    <a:pt x="588" y="200"/>
                    <a:pt x="588" y="200"/>
                    <a:pt x="588" y="200"/>
                  </a:cubicBezTo>
                  <a:cubicBezTo>
                    <a:pt x="591" y="197"/>
                    <a:pt x="591" y="193"/>
                    <a:pt x="588" y="190"/>
                  </a:cubicBezTo>
                  <a:cubicBezTo>
                    <a:pt x="399" y="2"/>
                    <a:pt x="399" y="2"/>
                    <a:pt x="399" y="2"/>
                  </a:cubicBezTo>
                  <a:cubicBezTo>
                    <a:pt x="398" y="0"/>
                    <a:pt x="396" y="0"/>
                    <a:pt x="395" y="0"/>
                  </a:cubicBezTo>
                  <a:lnTo>
                    <a:pt x="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7" name="Google Shape;1617;p50"/>
            <p:cNvSpPr/>
            <p:nvPr/>
          </p:nvSpPr>
          <p:spPr>
            <a:xfrm>
              <a:off x="7175631" y="3184144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307" y="0"/>
                  </a:moveTo>
                  <a:cubicBezTo>
                    <a:pt x="84" y="0"/>
                    <a:pt x="84" y="0"/>
                    <a:pt x="84" y="0"/>
                  </a:cubicBezTo>
                  <a:cubicBezTo>
                    <a:pt x="37" y="0"/>
                    <a:pt x="0" y="38"/>
                    <a:pt x="0" y="84"/>
                  </a:cubicBezTo>
                  <a:cubicBezTo>
                    <a:pt x="0" y="395"/>
                    <a:pt x="0" y="395"/>
                    <a:pt x="0" y="395"/>
                  </a:cubicBezTo>
                  <a:cubicBezTo>
                    <a:pt x="0" y="396"/>
                    <a:pt x="1" y="398"/>
                    <a:pt x="2" y="399"/>
                  </a:cubicBezTo>
                  <a:cubicBezTo>
                    <a:pt x="191" y="588"/>
                    <a:pt x="191" y="588"/>
                    <a:pt x="191" y="588"/>
                  </a:cubicBezTo>
                  <a:cubicBezTo>
                    <a:pt x="193" y="591"/>
                    <a:pt x="198" y="591"/>
                    <a:pt x="200" y="588"/>
                  </a:cubicBezTo>
                  <a:cubicBezTo>
                    <a:pt x="389" y="399"/>
                    <a:pt x="389" y="399"/>
                    <a:pt x="389" y="399"/>
                  </a:cubicBezTo>
                  <a:cubicBezTo>
                    <a:pt x="390" y="398"/>
                    <a:pt x="391" y="396"/>
                    <a:pt x="391" y="395"/>
                  </a:cubicBezTo>
                  <a:cubicBezTo>
                    <a:pt x="391" y="84"/>
                    <a:pt x="391" y="84"/>
                    <a:pt x="391" y="84"/>
                  </a:cubicBezTo>
                  <a:cubicBezTo>
                    <a:pt x="391" y="38"/>
                    <a:pt x="354" y="0"/>
                    <a:pt x="3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8" name="Google Shape;1618;p50"/>
            <p:cNvSpPr/>
            <p:nvPr/>
          </p:nvSpPr>
          <p:spPr>
            <a:xfrm>
              <a:off x="7175631" y="3558678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84" y="591"/>
                  </a:moveTo>
                  <a:cubicBezTo>
                    <a:pt x="307" y="591"/>
                    <a:pt x="307" y="591"/>
                    <a:pt x="307" y="591"/>
                  </a:cubicBezTo>
                  <a:cubicBezTo>
                    <a:pt x="354" y="591"/>
                    <a:pt x="391" y="553"/>
                    <a:pt x="391" y="507"/>
                  </a:cubicBezTo>
                  <a:cubicBezTo>
                    <a:pt x="391" y="197"/>
                    <a:pt x="391" y="197"/>
                    <a:pt x="391" y="197"/>
                  </a:cubicBezTo>
                  <a:cubicBezTo>
                    <a:pt x="391" y="195"/>
                    <a:pt x="390" y="193"/>
                    <a:pt x="389" y="192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8" y="0"/>
                    <a:pt x="193" y="0"/>
                    <a:pt x="191" y="3"/>
                  </a:cubicBezTo>
                  <a:cubicBezTo>
                    <a:pt x="2" y="192"/>
                    <a:pt x="2" y="192"/>
                    <a:pt x="2" y="192"/>
                  </a:cubicBezTo>
                  <a:cubicBezTo>
                    <a:pt x="1" y="193"/>
                    <a:pt x="0" y="195"/>
                    <a:pt x="0" y="197"/>
                  </a:cubicBezTo>
                  <a:cubicBezTo>
                    <a:pt x="0" y="507"/>
                    <a:pt x="0" y="507"/>
                    <a:pt x="0" y="507"/>
                  </a:cubicBezTo>
                  <a:cubicBezTo>
                    <a:pt x="0" y="553"/>
                    <a:pt x="37" y="591"/>
                    <a:pt x="84" y="59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19" name="Google Shape;1619;p50"/>
          <p:cNvGrpSpPr/>
          <p:nvPr/>
        </p:nvGrpSpPr>
        <p:grpSpPr>
          <a:xfrm>
            <a:off x="5833276" y="2105048"/>
            <a:ext cx="445727" cy="445714"/>
            <a:chOff x="5846429" y="3184067"/>
            <a:chExt cx="720076" cy="720055"/>
          </a:xfrm>
        </p:grpSpPr>
        <p:sp>
          <p:nvSpPr>
            <p:cNvPr id="1620" name="Google Shape;1620;p50"/>
            <p:cNvSpPr/>
            <p:nvPr/>
          </p:nvSpPr>
          <p:spPr>
            <a:xfrm>
              <a:off x="6207893" y="3184067"/>
              <a:ext cx="355998" cy="422879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3" y="593"/>
                  </a:moveTo>
                  <a:cubicBezTo>
                    <a:pt x="536" y="545"/>
                    <a:pt x="540" y="487"/>
                    <a:pt x="540" y="480"/>
                  </a:cubicBezTo>
                  <a:cubicBezTo>
                    <a:pt x="507" y="208"/>
                    <a:pt x="276" y="2"/>
                    <a:pt x="0" y="0"/>
                  </a:cubicBezTo>
                  <a:cubicBezTo>
                    <a:pt x="24" y="14"/>
                    <a:pt x="46" y="33"/>
                    <a:pt x="64" y="57"/>
                  </a:cubicBezTo>
                  <a:cubicBezTo>
                    <a:pt x="117" y="125"/>
                    <a:pt x="119" y="216"/>
                    <a:pt x="119" y="220"/>
                  </a:cubicBezTo>
                  <a:cubicBezTo>
                    <a:pt x="119" y="425"/>
                    <a:pt x="119" y="425"/>
                    <a:pt x="119" y="425"/>
                  </a:cubicBezTo>
                  <a:cubicBezTo>
                    <a:pt x="337" y="425"/>
                    <a:pt x="337" y="425"/>
                    <a:pt x="337" y="425"/>
                  </a:cubicBezTo>
                  <a:cubicBezTo>
                    <a:pt x="337" y="642"/>
                    <a:pt x="337" y="642"/>
                    <a:pt x="337" y="642"/>
                  </a:cubicBezTo>
                  <a:cubicBezTo>
                    <a:pt x="365" y="640"/>
                    <a:pt x="425" y="630"/>
                    <a:pt x="473" y="5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1" name="Google Shape;1621;p50"/>
            <p:cNvSpPr/>
            <p:nvPr/>
          </p:nvSpPr>
          <p:spPr>
            <a:xfrm>
              <a:off x="5846429" y="3186676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80" y="0"/>
                  </a:moveTo>
                  <a:cubicBezTo>
                    <a:pt x="207" y="33"/>
                    <a:pt x="1" y="265"/>
                    <a:pt x="0" y="540"/>
                  </a:cubicBezTo>
                  <a:cubicBezTo>
                    <a:pt x="13" y="516"/>
                    <a:pt x="32" y="495"/>
                    <a:pt x="56" y="476"/>
                  </a:cubicBezTo>
                  <a:cubicBezTo>
                    <a:pt x="125" y="423"/>
                    <a:pt x="215" y="421"/>
                    <a:pt x="219" y="421"/>
                  </a:cubicBezTo>
                  <a:cubicBezTo>
                    <a:pt x="425" y="421"/>
                    <a:pt x="425" y="421"/>
                    <a:pt x="425" y="421"/>
                  </a:cubicBezTo>
                  <a:cubicBezTo>
                    <a:pt x="425" y="203"/>
                    <a:pt x="425" y="203"/>
                    <a:pt x="425" y="203"/>
                  </a:cubicBezTo>
                  <a:cubicBezTo>
                    <a:pt x="642" y="203"/>
                    <a:pt x="642" y="203"/>
                    <a:pt x="642" y="203"/>
                  </a:cubicBezTo>
                  <a:cubicBezTo>
                    <a:pt x="639" y="176"/>
                    <a:pt x="629" y="115"/>
                    <a:pt x="593" y="68"/>
                  </a:cubicBezTo>
                  <a:cubicBezTo>
                    <a:pt x="544" y="4"/>
                    <a:pt x="486" y="1"/>
                    <a:pt x="4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2" name="Google Shape;1622;p50"/>
            <p:cNvSpPr/>
            <p:nvPr/>
          </p:nvSpPr>
          <p:spPr>
            <a:xfrm>
              <a:off x="5849043" y="3481007"/>
              <a:ext cx="355998" cy="423115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6" y="586"/>
                  </a:moveTo>
                  <a:cubicBezTo>
                    <a:pt x="423" y="517"/>
                    <a:pt x="421" y="426"/>
                    <a:pt x="421" y="423"/>
                  </a:cubicBezTo>
                  <a:cubicBezTo>
                    <a:pt x="421" y="217"/>
                    <a:pt x="421" y="217"/>
                    <a:pt x="421" y="217"/>
                  </a:cubicBezTo>
                  <a:cubicBezTo>
                    <a:pt x="203" y="217"/>
                    <a:pt x="203" y="217"/>
                    <a:pt x="203" y="217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75" y="2"/>
                    <a:pt x="114" y="12"/>
                    <a:pt x="67" y="49"/>
                  </a:cubicBezTo>
                  <a:cubicBezTo>
                    <a:pt x="4" y="97"/>
                    <a:pt x="0" y="155"/>
                    <a:pt x="0" y="162"/>
                  </a:cubicBezTo>
                  <a:cubicBezTo>
                    <a:pt x="32" y="434"/>
                    <a:pt x="264" y="641"/>
                    <a:pt x="540" y="642"/>
                  </a:cubicBezTo>
                  <a:cubicBezTo>
                    <a:pt x="516" y="628"/>
                    <a:pt x="494" y="610"/>
                    <a:pt x="476" y="58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3" name="Google Shape;1623;p50"/>
            <p:cNvSpPr/>
            <p:nvPr/>
          </p:nvSpPr>
          <p:spPr>
            <a:xfrm>
              <a:off x="6143252" y="3545755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23" y="119"/>
                  </a:moveTo>
                  <a:cubicBezTo>
                    <a:pt x="217" y="119"/>
                    <a:pt x="217" y="119"/>
                    <a:pt x="217" y="119"/>
                  </a:cubicBezTo>
                  <a:cubicBezTo>
                    <a:pt x="217" y="337"/>
                    <a:pt x="217" y="337"/>
                    <a:pt x="217" y="337"/>
                  </a:cubicBezTo>
                  <a:cubicBezTo>
                    <a:pt x="0" y="337"/>
                    <a:pt x="0" y="337"/>
                    <a:pt x="0" y="337"/>
                  </a:cubicBezTo>
                  <a:cubicBezTo>
                    <a:pt x="3" y="365"/>
                    <a:pt x="12" y="425"/>
                    <a:pt x="49" y="473"/>
                  </a:cubicBezTo>
                  <a:cubicBezTo>
                    <a:pt x="98" y="536"/>
                    <a:pt x="156" y="540"/>
                    <a:pt x="162" y="540"/>
                  </a:cubicBezTo>
                  <a:cubicBezTo>
                    <a:pt x="435" y="507"/>
                    <a:pt x="641" y="275"/>
                    <a:pt x="642" y="0"/>
                  </a:cubicBezTo>
                  <a:cubicBezTo>
                    <a:pt x="629" y="24"/>
                    <a:pt x="610" y="45"/>
                    <a:pt x="586" y="64"/>
                  </a:cubicBezTo>
                  <a:cubicBezTo>
                    <a:pt x="517" y="117"/>
                    <a:pt x="427" y="119"/>
                    <a:pt x="423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24" name="Google Shape;1624;p50"/>
          <p:cNvGrpSpPr/>
          <p:nvPr/>
        </p:nvGrpSpPr>
        <p:grpSpPr>
          <a:xfrm>
            <a:off x="2520481" y="2104993"/>
            <a:ext cx="303698" cy="445825"/>
            <a:chOff x="655600" y="3183978"/>
            <a:chExt cx="490627" cy="720234"/>
          </a:xfrm>
        </p:grpSpPr>
        <p:sp>
          <p:nvSpPr>
            <p:cNvPr id="1625" name="Google Shape;1625;p50"/>
            <p:cNvSpPr/>
            <p:nvPr/>
          </p:nvSpPr>
          <p:spPr>
            <a:xfrm>
              <a:off x="781315" y="3461564"/>
              <a:ext cx="274086" cy="162243"/>
            </a:xfrm>
            <a:custGeom>
              <a:avLst/>
              <a:gdLst/>
              <a:ahLst/>
              <a:cxnLst/>
              <a:rect l="l" t="t" r="r" b="b"/>
              <a:pathLst>
                <a:path w="513" h="302" extrusionOk="0">
                  <a:moveTo>
                    <a:pt x="447" y="170"/>
                  </a:moveTo>
                  <a:cubicBezTo>
                    <a:pt x="454" y="167"/>
                    <a:pt x="462" y="168"/>
                    <a:pt x="468" y="172"/>
                  </a:cubicBezTo>
                  <a:cubicBezTo>
                    <a:pt x="474" y="175"/>
                    <a:pt x="478" y="182"/>
                    <a:pt x="479" y="189"/>
                  </a:cubicBezTo>
                  <a:cubicBezTo>
                    <a:pt x="511" y="137"/>
                    <a:pt x="511" y="137"/>
                    <a:pt x="511" y="137"/>
                  </a:cubicBezTo>
                  <a:cubicBezTo>
                    <a:pt x="513" y="133"/>
                    <a:pt x="511" y="127"/>
                    <a:pt x="507" y="125"/>
                  </a:cubicBezTo>
                  <a:cubicBezTo>
                    <a:pt x="466" y="104"/>
                    <a:pt x="418" y="87"/>
                    <a:pt x="363" y="73"/>
                  </a:cubicBezTo>
                  <a:cubicBezTo>
                    <a:pt x="339" y="68"/>
                    <a:pt x="220" y="38"/>
                    <a:pt x="197" y="31"/>
                  </a:cubicBezTo>
                  <a:cubicBezTo>
                    <a:pt x="153" y="20"/>
                    <a:pt x="118" y="10"/>
                    <a:pt x="89" y="1"/>
                  </a:cubicBezTo>
                  <a:cubicBezTo>
                    <a:pt x="85" y="0"/>
                    <a:pt x="80" y="2"/>
                    <a:pt x="78" y="6"/>
                  </a:cubicBezTo>
                  <a:cubicBezTo>
                    <a:pt x="55" y="75"/>
                    <a:pt x="55" y="75"/>
                    <a:pt x="55" y="75"/>
                  </a:cubicBezTo>
                  <a:cubicBezTo>
                    <a:pt x="54" y="76"/>
                    <a:pt x="51" y="78"/>
                    <a:pt x="49" y="77"/>
                  </a:cubicBezTo>
                  <a:cubicBezTo>
                    <a:pt x="45" y="76"/>
                    <a:pt x="41" y="74"/>
                    <a:pt x="39" y="69"/>
                  </a:cubicBezTo>
                  <a:cubicBezTo>
                    <a:pt x="38" y="67"/>
                    <a:pt x="38" y="64"/>
                    <a:pt x="37" y="61"/>
                  </a:cubicBezTo>
                  <a:cubicBezTo>
                    <a:pt x="35" y="52"/>
                    <a:pt x="27" y="48"/>
                    <a:pt x="19" y="53"/>
                  </a:cubicBezTo>
                  <a:cubicBezTo>
                    <a:pt x="12" y="58"/>
                    <a:pt x="7" y="66"/>
                    <a:pt x="4" y="74"/>
                  </a:cubicBezTo>
                  <a:cubicBezTo>
                    <a:pt x="1" y="83"/>
                    <a:pt x="0" y="93"/>
                    <a:pt x="3" y="101"/>
                  </a:cubicBezTo>
                  <a:cubicBezTo>
                    <a:pt x="6" y="109"/>
                    <a:pt x="15" y="111"/>
                    <a:pt x="22" y="106"/>
                  </a:cubicBezTo>
                  <a:cubicBezTo>
                    <a:pt x="24" y="104"/>
                    <a:pt x="26" y="102"/>
                    <a:pt x="29" y="100"/>
                  </a:cubicBezTo>
                  <a:cubicBezTo>
                    <a:pt x="33" y="97"/>
                    <a:pt x="37" y="98"/>
                    <a:pt x="41" y="100"/>
                  </a:cubicBezTo>
                  <a:cubicBezTo>
                    <a:pt x="44" y="101"/>
                    <a:pt x="44" y="103"/>
                    <a:pt x="45" y="106"/>
                  </a:cubicBezTo>
                  <a:cubicBezTo>
                    <a:pt x="20" y="179"/>
                    <a:pt x="20" y="179"/>
                    <a:pt x="20" y="179"/>
                  </a:cubicBezTo>
                  <a:cubicBezTo>
                    <a:pt x="18" y="183"/>
                    <a:pt x="21" y="188"/>
                    <a:pt x="25" y="189"/>
                  </a:cubicBezTo>
                  <a:cubicBezTo>
                    <a:pt x="53" y="198"/>
                    <a:pt x="81" y="206"/>
                    <a:pt x="111" y="214"/>
                  </a:cubicBezTo>
                  <a:cubicBezTo>
                    <a:pt x="135" y="220"/>
                    <a:pt x="278" y="256"/>
                    <a:pt x="301" y="261"/>
                  </a:cubicBezTo>
                  <a:cubicBezTo>
                    <a:pt x="346" y="272"/>
                    <a:pt x="380" y="285"/>
                    <a:pt x="404" y="299"/>
                  </a:cubicBezTo>
                  <a:cubicBezTo>
                    <a:pt x="408" y="302"/>
                    <a:pt x="414" y="300"/>
                    <a:pt x="416" y="296"/>
                  </a:cubicBezTo>
                  <a:cubicBezTo>
                    <a:pt x="446" y="245"/>
                    <a:pt x="446" y="245"/>
                    <a:pt x="446" y="245"/>
                  </a:cubicBezTo>
                  <a:cubicBezTo>
                    <a:pt x="439" y="248"/>
                    <a:pt x="432" y="247"/>
                    <a:pt x="425" y="243"/>
                  </a:cubicBezTo>
                  <a:cubicBezTo>
                    <a:pt x="419" y="240"/>
                    <a:pt x="415" y="234"/>
                    <a:pt x="414" y="226"/>
                  </a:cubicBezTo>
                  <a:cubicBezTo>
                    <a:pt x="412" y="216"/>
                    <a:pt x="415" y="204"/>
                    <a:pt x="422" y="193"/>
                  </a:cubicBezTo>
                  <a:cubicBezTo>
                    <a:pt x="428" y="182"/>
                    <a:pt x="437" y="173"/>
                    <a:pt x="447" y="17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6" name="Google Shape;1626;p50"/>
            <p:cNvSpPr/>
            <p:nvPr/>
          </p:nvSpPr>
          <p:spPr>
            <a:xfrm>
              <a:off x="850087" y="3183978"/>
              <a:ext cx="259850" cy="244775"/>
            </a:xfrm>
            <a:custGeom>
              <a:avLst/>
              <a:gdLst/>
              <a:ahLst/>
              <a:cxnLst/>
              <a:rect l="l" t="t" r="r" b="b"/>
              <a:pathLst>
                <a:path w="486" h="456" extrusionOk="0">
                  <a:moveTo>
                    <a:pt x="0" y="212"/>
                  </a:moveTo>
                  <a:cubicBezTo>
                    <a:pt x="4" y="206"/>
                    <a:pt x="11" y="203"/>
                    <a:pt x="18" y="203"/>
                  </a:cubicBezTo>
                  <a:cubicBezTo>
                    <a:pt x="26" y="203"/>
                    <a:pt x="32" y="206"/>
                    <a:pt x="37" y="212"/>
                  </a:cubicBezTo>
                  <a:cubicBezTo>
                    <a:pt x="44" y="220"/>
                    <a:pt x="48" y="232"/>
                    <a:pt x="47" y="245"/>
                  </a:cubicBezTo>
                  <a:cubicBezTo>
                    <a:pt x="48" y="258"/>
                    <a:pt x="44" y="269"/>
                    <a:pt x="37" y="277"/>
                  </a:cubicBezTo>
                  <a:cubicBezTo>
                    <a:pt x="32" y="283"/>
                    <a:pt x="26" y="286"/>
                    <a:pt x="18" y="286"/>
                  </a:cubicBezTo>
                  <a:cubicBezTo>
                    <a:pt x="11" y="286"/>
                    <a:pt x="4" y="283"/>
                    <a:pt x="0" y="277"/>
                  </a:cubicBezTo>
                  <a:cubicBezTo>
                    <a:pt x="0" y="331"/>
                    <a:pt x="0" y="331"/>
                    <a:pt x="0" y="331"/>
                  </a:cubicBezTo>
                  <a:cubicBezTo>
                    <a:pt x="0" y="336"/>
                    <a:pt x="4" y="340"/>
                    <a:pt x="9" y="340"/>
                  </a:cubicBezTo>
                  <a:cubicBezTo>
                    <a:pt x="31" y="337"/>
                    <a:pt x="55" y="336"/>
                    <a:pt x="83" y="336"/>
                  </a:cubicBezTo>
                  <a:cubicBezTo>
                    <a:pt x="202" y="336"/>
                    <a:pt x="321" y="425"/>
                    <a:pt x="321" y="425"/>
                  </a:cubicBezTo>
                  <a:cubicBezTo>
                    <a:pt x="368" y="456"/>
                    <a:pt x="397" y="454"/>
                    <a:pt x="436" y="417"/>
                  </a:cubicBezTo>
                  <a:cubicBezTo>
                    <a:pt x="436" y="417"/>
                    <a:pt x="486" y="374"/>
                    <a:pt x="486" y="334"/>
                  </a:cubicBezTo>
                  <a:cubicBezTo>
                    <a:pt x="486" y="273"/>
                    <a:pt x="343" y="186"/>
                    <a:pt x="190" y="155"/>
                  </a:cubicBezTo>
                  <a:cubicBezTo>
                    <a:pt x="190" y="49"/>
                    <a:pt x="190" y="49"/>
                    <a:pt x="190" y="49"/>
                  </a:cubicBezTo>
                  <a:cubicBezTo>
                    <a:pt x="190" y="22"/>
                    <a:pt x="163" y="0"/>
                    <a:pt x="13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2"/>
                    <a:pt x="0" y="49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lnTo>
                    <a:pt x="0" y="2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7" name="Google Shape;1627;p50"/>
            <p:cNvSpPr/>
            <p:nvPr/>
          </p:nvSpPr>
          <p:spPr>
            <a:xfrm>
              <a:off x="655600" y="3264496"/>
              <a:ext cx="213333" cy="294294"/>
            </a:xfrm>
            <a:custGeom>
              <a:avLst/>
              <a:gdLst/>
              <a:ahLst/>
              <a:cxnLst/>
              <a:rect l="l" t="t" r="r" b="b"/>
              <a:pathLst>
                <a:path w="399" h="548" extrusionOk="0">
                  <a:moveTo>
                    <a:pt x="242" y="541"/>
                  </a:moveTo>
                  <a:cubicBezTo>
                    <a:pt x="262" y="483"/>
                    <a:pt x="262" y="483"/>
                    <a:pt x="262" y="483"/>
                  </a:cubicBezTo>
                  <a:cubicBezTo>
                    <a:pt x="255" y="488"/>
                    <a:pt x="248" y="489"/>
                    <a:pt x="241" y="486"/>
                  </a:cubicBezTo>
                  <a:cubicBezTo>
                    <a:pt x="234" y="484"/>
                    <a:pt x="229" y="479"/>
                    <a:pt x="226" y="472"/>
                  </a:cubicBezTo>
                  <a:cubicBezTo>
                    <a:pt x="222" y="462"/>
                    <a:pt x="223" y="450"/>
                    <a:pt x="227" y="437"/>
                  </a:cubicBezTo>
                  <a:cubicBezTo>
                    <a:pt x="231" y="425"/>
                    <a:pt x="238" y="415"/>
                    <a:pt x="247" y="410"/>
                  </a:cubicBezTo>
                  <a:cubicBezTo>
                    <a:pt x="254" y="406"/>
                    <a:pt x="261" y="405"/>
                    <a:pt x="268" y="407"/>
                  </a:cubicBezTo>
                  <a:cubicBezTo>
                    <a:pt x="275" y="409"/>
                    <a:pt x="280" y="415"/>
                    <a:pt x="283" y="422"/>
                  </a:cubicBezTo>
                  <a:cubicBezTo>
                    <a:pt x="301" y="369"/>
                    <a:pt x="301" y="369"/>
                    <a:pt x="301" y="369"/>
                  </a:cubicBezTo>
                  <a:cubicBezTo>
                    <a:pt x="302" y="364"/>
                    <a:pt x="300" y="359"/>
                    <a:pt x="296" y="358"/>
                  </a:cubicBezTo>
                  <a:cubicBezTo>
                    <a:pt x="238" y="335"/>
                    <a:pt x="219" y="315"/>
                    <a:pt x="219" y="287"/>
                  </a:cubicBezTo>
                  <a:cubicBezTo>
                    <a:pt x="219" y="250"/>
                    <a:pt x="254" y="211"/>
                    <a:pt x="343" y="194"/>
                  </a:cubicBezTo>
                  <a:cubicBezTo>
                    <a:pt x="347" y="193"/>
                    <a:pt x="350" y="190"/>
                    <a:pt x="350" y="186"/>
                  </a:cubicBezTo>
                  <a:cubicBezTo>
                    <a:pt x="350" y="111"/>
                    <a:pt x="350" y="111"/>
                    <a:pt x="350" y="111"/>
                  </a:cubicBezTo>
                  <a:cubicBezTo>
                    <a:pt x="351" y="109"/>
                    <a:pt x="353" y="107"/>
                    <a:pt x="355" y="107"/>
                  </a:cubicBezTo>
                  <a:cubicBezTo>
                    <a:pt x="360" y="106"/>
                    <a:pt x="364" y="107"/>
                    <a:pt x="367" y="111"/>
                  </a:cubicBezTo>
                  <a:cubicBezTo>
                    <a:pt x="369" y="113"/>
                    <a:pt x="370" y="116"/>
                    <a:pt x="371" y="118"/>
                  </a:cubicBezTo>
                  <a:cubicBezTo>
                    <a:pt x="376" y="126"/>
                    <a:pt x="385" y="127"/>
                    <a:pt x="391" y="120"/>
                  </a:cubicBezTo>
                  <a:cubicBezTo>
                    <a:pt x="397" y="113"/>
                    <a:pt x="399" y="104"/>
                    <a:pt x="399" y="95"/>
                  </a:cubicBezTo>
                  <a:cubicBezTo>
                    <a:pt x="399" y="86"/>
                    <a:pt x="397" y="76"/>
                    <a:pt x="391" y="69"/>
                  </a:cubicBezTo>
                  <a:cubicBezTo>
                    <a:pt x="385" y="63"/>
                    <a:pt x="376" y="63"/>
                    <a:pt x="371" y="71"/>
                  </a:cubicBezTo>
                  <a:cubicBezTo>
                    <a:pt x="370" y="73"/>
                    <a:pt x="369" y="76"/>
                    <a:pt x="367" y="78"/>
                  </a:cubicBezTo>
                  <a:cubicBezTo>
                    <a:pt x="364" y="83"/>
                    <a:pt x="360" y="83"/>
                    <a:pt x="355" y="83"/>
                  </a:cubicBezTo>
                  <a:cubicBezTo>
                    <a:pt x="353" y="82"/>
                    <a:pt x="351" y="80"/>
                    <a:pt x="350" y="78"/>
                  </a:cubicBezTo>
                  <a:cubicBezTo>
                    <a:pt x="350" y="9"/>
                    <a:pt x="350" y="9"/>
                    <a:pt x="350" y="9"/>
                  </a:cubicBezTo>
                  <a:cubicBezTo>
                    <a:pt x="350" y="4"/>
                    <a:pt x="346" y="0"/>
                    <a:pt x="341" y="1"/>
                  </a:cubicBezTo>
                  <a:cubicBezTo>
                    <a:pt x="117" y="30"/>
                    <a:pt x="0" y="150"/>
                    <a:pt x="0" y="292"/>
                  </a:cubicBezTo>
                  <a:cubicBezTo>
                    <a:pt x="0" y="428"/>
                    <a:pt x="100" y="499"/>
                    <a:pt x="231" y="546"/>
                  </a:cubicBezTo>
                  <a:cubicBezTo>
                    <a:pt x="236" y="548"/>
                    <a:pt x="240" y="546"/>
                    <a:pt x="242" y="5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8" name="Google Shape;1628;p50"/>
            <p:cNvSpPr/>
            <p:nvPr/>
          </p:nvSpPr>
          <p:spPr>
            <a:xfrm>
              <a:off x="673846" y="3654405"/>
              <a:ext cx="303960" cy="249807"/>
            </a:xfrm>
            <a:custGeom>
              <a:avLst/>
              <a:gdLst/>
              <a:ahLst/>
              <a:cxnLst/>
              <a:rect l="l" t="t" r="r" b="b"/>
              <a:pathLst>
                <a:path w="569" h="465" extrusionOk="0">
                  <a:moveTo>
                    <a:pt x="520" y="368"/>
                  </a:moveTo>
                  <a:cubicBezTo>
                    <a:pt x="520" y="233"/>
                    <a:pt x="520" y="233"/>
                    <a:pt x="520" y="233"/>
                  </a:cubicBezTo>
                  <a:cubicBezTo>
                    <a:pt x="521" y="231"/>
                    <a:pt x="523" y="229"/>
                    <a:pt x="525" y="229"/>
                  </a:cubicBezTo>
                  <a:cubicBezTo>
                    <a:pt x="530" y="229"/>
                    <a:pt x="534" y="229"/>
                    <a:pt x="537" y="233"/>
                  </a:cubicBezTo>
                  <a:cubicBezTo>
                    <a:pt x="539" y="236"/>
                    <a:pt x="540" y="238"/>
                    <a:pt x="542" y="241"/>
                  </a:cubicBezTo>
                  <a:cubicBezTo>
                    <a:pt x="546" y="248"/>
                    <a:pt x="556" y="249"/>
                    <a:pt x="561" y="242"/>
                  </a:cubicBezTo>
                  <a:cubicBezTo>
                    <a:pt x="567" y="236"/>
                    <a:pt x="569" y="226"/>
                    <a:pt x="569" y="217"/>
                  </a:cubicBezTo>
                  <a:cubicBezTo>
                    <a:pt x="569" y="208"/>
                    <a:pt x="567" y="199"/>
                    <a:pt x="561" y="192"/>
                  </a:cubicBezTo>
                  <a:cubicBezTo>
                    <a:pt x="556" y="185"/>
                    <a:pt x="546" y="186"/>
                    <a:pt x="542" y="194"/>
                  </a:cubicBezTo>
                  <a:cubicBezTo>
                    <a:pt x="540" y="196"/>
                    <a:pt x="539" y="199"/>
                    <a:pt x="537" y="201"/>
                  </a:cubicBezTo>
                  <a:cubicBezTo>
                    <a:pt x="534" y="205"/>
                    <a:pt x="530" y="205"/>
                    <a:pt x="525" y="205"/>
                  </a:cubicBezTo>
                  <a:cubicBezTo>
                    <a:pt x="523" y="205"/>
                    <a:pt x="521" y="203"/>
                    <a:pt x="520" y="201"/>
                  </a:cubicBezTo>
                  <a:cubicBezTo>
                    <a:pt x="520" y="133"/>
                    <a:pt x="520" y="133"/>
                    <a:pt x="520" y="133"/>
                  </a:cubicBezTo>
                  <a:cubicBezTo>
                    <a:pt x="520" y="128"/>
                    <a:pt x="516" y="124"/>
                    <a:pt x="511" y="124"/>
                  </a:cubicBezTo>
                  <a:cubicBezTo>
                    <a:pt x="489" y="127"/>
                    <a:pt x="464" y="129"/>
                    <a:pt x="436" y="129"/>
                  </a:cubicBezTo>
                  <a:cubicBezTo>
                    <a:pt x="317" y="129"/>
                    <a:pt x="154" y="29"/>
                    <a:pt x="154" y="29"/>
                  </a:cubicBezTo>
                  <a:cubicBezTo>
                    <a:pt x="110" y="0"/>
                    <a:pt x="67" y="8"/>
                    <a:pt x="30" y="51"/>
                  </a:cubicBezTo>
                  <a:cubicBezTo>
                    <a:pt x="30" y="51"/>
                    <a:pt x="0" y="88"/>
                    <a:pt x="0" y="130"/>
                  </a:cubicBezTo>
                  <a:cubicBezTo>
                    <a:pt x="0" y="194"/>
                    <a:pt x="169" y="278"/>
                    <a:pt x="330" y="309"/>
                  </a:cubicBezTo>
                  <a:cubicBezTo>
                    <a:pt x="330" y="416"/>
                    <a:pt x="330" y="416"/>
                    <a:pt x="330" y="416"/>
                  </a:cubicBezTo>
                  <a:cubicBezTo>
                    <a:pt x="330" y="443"/>
                    <a:pt x="357" y="465"/>
                    <a:pt x="390" y="465"/>
                  </a:cubicBezTo>
                  <a:cubicBezTo>
                    <a:pt x="460" y="465"/>
                    <a:pt x="460" y="465"/>
                    <a:pt x="460" y="465"/>
                  </a:cubicBezTo>
                  <a:cubicBezTo>
                    <a:pt x="493" y="465"/>
                    <a:pt x="520" y="443"/>
                    <a:pt x="520" y="416"/>
                  </a:cubicBezTo>
                  <a:cubicBezTo>
                    <a:pt x="520" y="368"/>
                    <a:pt x="520" y="368"/>
                    <a:pt x="520" y="3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9" name="Google Shape;1629;p50"/>
            <p:cNvSpPr/>
            <p:nvPr/>
          </p:nvSpPr>
          <p:spPr>
            <a:xfrm>
              <a:off x="959159" y="3535238"/>
              <a:ext cx="187068" cy="287248"/>
            </a:xfrm>
            <a:custGeom>
              <a:avLst/>
              <a:gdLst/>
              <a:ahLst/>
              <a:cxnLst/>
              <a:rect l="l" t="t" r="r" b="b"/>
              <a:pathLst>
                <a:path w="350" h="535" extrusionOk="0">
                  <a:moveTo>
                    <a:pt x="201" y="3"/>
                  </a:moveTo>
                  <a:cubicBezTo>
                    <a:pt x="197" y="0"/>
                    <a:pt x="192" y="2"/>
                    <a:pt x="190" y="6"/>
                  </a:cubicBezTo>
                  <a:cubicBezTo>
                    <a:pt x="150" y="73"/>
                    <a:pt x="150" y="73"/>
                    <a:pt x="150" y="73"/>
                  </a:cubicBezTo>
                  <a:cubicBezTo>
                    <a:pt x="148" y="74"/>
                    <a:pt x="146" y="75"/>
                    <a:pt x="143" y="74"/>
                  </a:cubicBezTo>
                  <a:cubicBezTo>
                    <a:pt x="139" y="72"/>
                    <a:pt x="135" y="70"/>
                    <a:pt x="135" y="64"/>
                  </a:cubicBezTo>
                  <a:cubicBezTo>
                    <a:pt x="135" y="62"/>
                    <a:pt x="135" y="59"/>
                    <a:pt x="135" y="56"/>
                  </a:cubicBezTo>
                  <a:cubicBezTo>
                    <a:pt x="135" y="47"/>
                    <a:pt x="127" y="41"/>
                    <a:pt x="119" y="44"/>
                  </a:cubicBezTo>
                  <a:cubicBezTo>
                    <a:pt x="111" y="47"/>
                    <a:pt x="104" y="55"/>
                    <a:pt x="100" y="62"/>
                  </a:cubicBezTo>
                  <a:cubicBezTo>
                    <a:pt x="95" y="70"/>
                    <a:pt x="92" y="79"/>
                    <a:pt x="93" y="88"/>
                  </a:cubicBezTo>
                  <a:cubicBezTo>
                    <a:pt x="95" y="96"/>
                    <a:pt x="103" y="101"/>
                    <a:pt x="111" y="97"/>
                  </a:cubicBezTo>
                  <a:cubicBezTo>
                    <a:pt x="114" y="95"/>
                    <a:pt x="116" y="94"/>
                    <a:pt x="119" y="92"/>
                  </a:cubicBezTo>
                  <a:cubicBezTo>
                    <a:pt x="123" y="90"/>
                    <a:pt x="127" y="92"/>
                    <a:pt x="131" y="95"/>
                  </a:cubicBezTo>
                  <a:cubicBezTo>
                    <a:pt x="133" y="96"/>
                    <a:pt x="133" y="99"/>
                    <a:pt x="133" y="101"/>
                  </a:cubicBezTo>
                  <a:cubicBezTo>
                    <a:pt x="94" y="168"/>
                    <a:pt x="94" y="168"/>
                    <a:pt x="94" y="168"/>
                  </a:cubicBezTo>
                  <a:cubicBezTo>
                    <a:pt x="91" y="171"/>
                    <a:pt x="92" y="176"/>
                    <a:pt x="96" y="179"/>
                  </a:cubicBezTo>
                  <a:cubicBezTo>
                    <a:pt x="123" y="201"/>
                    <a:pt x="131" y="223"/>
                    <a:pt x="131" y="240"/>
                  </a:cubicBezTo>
                  <a:cubicBezTo>
                    <a:pt x="131" y="283"/>
                    <a:pt x="96" y="324"/>
                    <a:pt x="7" y="342"/>
                  </a:cubicBezTo>
                  <a:cubicBezTo>
                    <a:pt x="3" y="342"/>
                    <a:pt x="0" y="346"/>
                    <a:pt x="0" y="350"/>
                  </a:cubicBezTo>
                  <a:cubicBezTo>
                    <a:pt x="0" y="407"/>
                    <a:pt x="0" y="407"/>
                    <a:pt x="0" y="407"/>
                  </a:cubicBezTo>
                  <a:cubicBezTo>
                    <a:pt x="4" y="401"/>
                    <a:pt x="11" y="397"/>
                    <a:pt x="19" y="397"/>
                  </a:cubicBezTo>
                  <a:cubicBezTo>
                    <a:pt x="26" y="397"/>
                    <a:pt x="33" y="401"/>
                    <a:pt x="37" y="406"/>
                  </a:cubicBezTo>
                  <a:cubicBezTo>
                    <a:pt x="44" y="415"/>
                    <a:pt x="48" y="426"/>
                    <a:pt x="48" y="439"/>
                  </a:cubicBezTo>
                  <a:cubicBezTo>
                    <a:pt x="48" y="452"/>
                    <a:pt x="44" y="464"/>
                    <a:pt x="37" y="472"/>
                  </a:cubicBezTo>
                  <a:cubicBezTo>
                    <a:pt x="33" y="478"/>
                    <a:pt x="26" y="481"/>
                    <a:pt x="19" y="481"/>
                  </a:cubicBezTo>
                  <a:cubicBezTo>
                    <a:pt x="11" y="481"/>
                    <a:pt x="4" y="478"/>
                    <a:pt x="0" y="472"/>
                  </a:cubicBezTo>
                  <a:cubicBezTo>
                    <a:pt x="0" y="526"/>
                    <a:pt x="0" y="526"/>
                    <a:pt x="0" y="526"/>
                  </a:cubicBezTo>
                  <a:cubicBezTo>
                    <a:pt x="0" y="531"/>
                    <a:pt x="4" y="535"/>
                    <a:pt x="9" y="535"/>
                  </a:cubicBezTo>
                  <a:cubicBezTo>
                    <a:pt x="245" y="503"/>
                    <a:pt x="350" y="374"/>
                    <a:pt x="350" y="237"/>
                  </a:cubicBezTo>
                  <a:cubicBezTo>
                    <a:pt x="350" y="143"/>
                    <a:pt x="301" y="62"/>
                    <a:pt x="201" y="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30" name="Google Shape;1630;p50"/>
          <p:cNvGrpSpPr/>
          <p:nvPr/>
        </p:nvGrpSpPr>
        <p:grpSpPr>
          <a:xfrm>
            <a:off x="7213443" y="2105109"/>
            <a:ext cx="189785" cy="445592"/>
            <a:chOff x="8011692" y="3184166"/>
            <a:chExt cx="306600" cy="719859"/>
          </a:xfrm>
        </p:grpSpPr>
        <p:sp>
          <p:nvSpPr>
            <p:cNvPr id="1631" name="Google Shape;1631;p50"/>
            <p:cNvSpPr/>
            <p:nvPr/>
          </p:nvSpPr>
          <p:spPr>
            <a:xfrm>
              <a:off x="8011692" y="3885096"/>
              <a:ext cx="306496" cy="18928"/>
            </a:xfrm>
            <a:custGeom>
              <a:avLst/>
              <a:gdLst/>
              <a:ahLst/>
              <a:cxnLst/>
              <a:rect l="l" t="t" r="r" b="b"/>
              <a:pathLst>
                <a:path w="569" h="35" extrusionOk="0">
                  <a:moveTo>
                    <a:pt x="569" y="13"/>
                  </a:moveTo>
                  <a:cubicBezTo>
                    <a:pt x="569" y="19"/>
                    <a:pt x="562" y="23"/>
                    <a:pt x="554" y="24"/>
                  </a:cubicBezTo>
                  <a:cubicBezTo>
                    <a:pt x="520" y="28"/>
                    <a:pt x="430" y="35"/>
                    <a:pt x="284" y="35"/>
                  </a:cubicBezTo>
                  <a:cubicBezTo>
                    <a:pt x="134" y="35"/>
                    <a:pt x="47" y="28"/>
                    <a:pt x="14" y="24"/>
                  </a:cubicBezTo>
                  <a:cubicBezTo>
                    <a:pt x="6" y="23"/>
                    <a:pt x="0" y="19"/>
                    <a:pt x="0" y="1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69" y="0"/>
                    <a:pt x="569" y="0"/>
                    <a:pt x="569" y="0"/>
                  </a:cubicBezTo>
                  <a:lnTo>
                    <a:pt x="569" y="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2" name="Google Shape;1632;p50"/>
            <p:cNvSpPr/>
            <p:nvPr/>
          </p:nvSpPr>
          <p:spPr>
            <a:xfrm>
              <a:off x="8011692" y="3184166"/>
              <a:ext cx="306496" cy="40025"/>
            </a:xfrm>
            <a:custGeom>
              <a:avLst/>
              <a:gdLst/>
              <a:ahLst/>
              <a:cxnLst/>
              <a:rect l="l" t="t" r="r" b="b"/>
              <a:pathLst>
                <a:path w="569" h="74" extrusionOk="0">
                  <a:moveTo>
                    <a:pt x="372" y="32"/>
                  </a:moveTo>
                  <a:cubicBezTo>
                    <a:pt x="372" y="24"/>
                    <a:pt x="372" y="24"/>
                    <a:pt x="372" y="24"/>
                  </a:cubicBezTo>
                  <a:cubicBezTo>
                    <a:pt x="372" y="14"/>
                    <a:pt x="360" y="6"/>
                    <a:pt x="345" y="4"/>
                  </a:cubicBezTo>
                  <a:cubicBezTo>
                    <a:pt x="325" y="2"/>
                    <a:pt x="316" y="0"/>
                    <a:pt x="287" y="0"/>
                  </a:cubicBezTo>
                  <a:cubicBezTo>
                    <a:pt x="255" y="0"/>
                    <a:pt x="247" y="2"/>
                    <a:pt x="228" y="4"/>
                  </a:cubicBezTo>
                  <a:cubicBezTo>
                    <a:pt x="212" y="5"/>
                    <a:pt x="201" y="14"/>
                    <a:pt x="201" y="24"/>
                  </a:cubicBezTo>
                  <a:cubicBezTo>
                    <a:pt x="201" y="32"/>
                    <a:pt x="201" y="32"/>
                    <a:pt x="201" y="32"/>
                  </a:cubicBezTo>
                  <a:cubicBezTo>
                    <a:pt x="201" y="36"/>
                    <a:pt x="195" y="40"/>
                    <a:pt x="188" y="41"/>
                  </a:cubicBezTo>
                  <a:cubicBezTo>
                    <a:pt x="108" y="43"/>
                    <a:pt x="36" y="48"/>
                    <a:pt x="13" y="50"/>
                  </a:cubicBezTo>
                  <a:cubicBezTo>
                    <a:pt x="6" y="51"/>
                    <a:pt x="0" y="55"/>
                    <a:pt x="0" y="60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569" y="74"/>
                    <a:pt x="569" y="74"/>
                    <a:pt x="569" y="74"/>
                  </a:cubicBezTo>
                  <a:cubicBezTo>
                    <a:pt x="569" y="60"/>
                    <a:pt x="569" y="60"/>
                    <a:pt x="569" y="60"/>
                  </a:cubicBezTo>
                  <a:cubicBezTo>
                    <a:pt x="569" y="55"/>
                    <a:pt x="563" y="51"/>
                    <a:pt x="555" y="50"/>
                  </a:cubicBezTo>
                  <a:cubicBezTo>
                    <a:pt x="533" y="47"/>
                    <a:pt x="464" y="43"/>
                    <a:pt x="385" y="41"/>
                  </a:cubicBezTo>
                  <a:cubicBezTo>
                    <a:pt x="378" y="40"/>
                    <a:pt x="372" y="36"/>
                    <a:pt x="372" y="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3" name="Google Shape;1633;p50"/>
            <p:cNvSpPr txBox="1"/>
            <p:nvPr/>
          </p:nvSpPr>
          <p:spPr>
            <a:xfrm>
              <a:off x="8011692" y="3395332"/>
              <a:ext cx="306600" cy="1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4" name="Google Shape;1634;p50"/>
            <p:cNvSpPr txBox="1"/>
            <p:nvPr/>
          </p:nvSpPr>
          <p:spPr>
            <a:xfrm>
              <a:off x="8011692" y="3231683"/>
              <a:ext cx="306600" cy="15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5" name="Google Shape;1635;p50"/>
            <p:cNvSpPr txBox="1"/>
            <p:nvPr/>
          </p:nvSpPr>
          <p:spPr>
            <a:xfrm>
              <a:off x="8011692" y="3718293"/>
              <a:ext cx="306600" cy="159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6" name="Google Shape;1636;p50"/>
            <p:cNvSpPr txBox="1"/>
            <p:nvPr/>
          </p:nvSpPr>
          <p:spPr>
            <a:xfrm>
              <a:off x="8011692" y="3556812"/>
              <a:ext cx="306600" cy="15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37" name="Google Shape;1637;p50"/>
          <p:cNvGrpSpPr/>
          <p:nvPr/>
        </p:nvGrpSpPr>
        <p:grpSpPr>
          <a:xfrm>
            <a:off x="7648230" y="2104859"/>
            <a:ext cx="246199" cy="445516"/>
            <a:chOff x="4556125" y="630237"/>
            <a:chExt cx="3081338" cy="5568950"/>
          </a:xfrm>
        </p:grpSpPr>
        <p:sp>
          <p:nvSpPr>
            <p:cNvPr id="1638" name="Google Shape;1638;p50"/>
            <p:cNvSpPr/>
            <p:nvPr/>
          </p:nvSpPr>
          <p:spPr>
            <a:xfrm>
              <a:off x="4756150" y="630237"/>
              <a:ext cx="2397126" cy="1016000"/>
            </a:xfrm>
            <a:custGeom>
              <a:avLst/>
              <a:gdLst/>
              <a:ahLst/>
              <a:cxnLst/>
              <a:rect l="l" t="t" r="r" b="b"/>
              <a:pathLst>
                <a:path w="550" h="233" extrusionOk="0">
                  <a:moveTo>
                    <a:pt x="88" y="233"/>
                  </a:moveTo>
                  <a:cubicBezTo>
                    <a:pt x="49" y="233"/>
                    <a:pt x="14" y="205"/>
                    <a:pt x="7" y="165"/>
                  </a:cubicBezTo>
                  <a:cubicBezTo>
                    <a:pt x="0" y="120"/>
                    <a:pt x="30" y="78"/>
                    <a:pt x="74" y="71"/>
                  </a:cubicBezTo>
                  <a:cubicBezTo>
                    <a:pt x="448" y="8"/>
                    <a:pt x="448" y="8"/>
                    <a:pt x="448" y="8"/>
                  </a:cubicBezTo>
                  <a:cubicBezTo>
                    <a:pt x="492" y="0"/>
                    <a:pt x="535" y="30"/>
                    <a:pt x="542" y="75"/>
                  </a:cubicBezTo>
                  <a:cubicBezTo>
                    <a:pt x="550" y="120"/>
                    <a:pt x="520" y="162"/>
                    <a:pt x="475" y="169"/>
                  </a:cubicBezTo>
                  <a:cubicBezTo>
                    <a:pt x="102" y="232"/>
                    <a:pt x="102" y="232"/>
                    <a:pt x="102" y="232"/>
                  </a:cubicBezTo>
                  <a:cubicBezTo>
                    <a:pt x="97" y="233"/>
                    <a:pt x="92" y="233"/>
                    <a:pt x="88" y="2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9" name="Google Shape;1639;p50"/>
            <p:cNvSpPr/>
            <p:nvPr/>
          </p:nvSpPr>
          <p:spPr>
            <a:xfrm>
              <a:off x="4556125" y="1357312"/>
              <a:ext cx="3081338" cy="1135062"/>
            </a:xfrm>
            <a:custGeom>
              <a:avLst/>
              <a:gdLst/>
              <a:ahLst/>
              <a:cxnLst/>
              <a:rect l="l" t="t" r="r" b="b"/>
              <a:pathLst>
                <a:path w="707" h="260" extrusionOk="0">
                  <a:moveTo>
                    <a:pt x="88" y="260"/>
                  </a:moveTo>
                  <a:cubicBezTo>
                    <a:pt x="49" y="260"/>
                    <a:pt x="14" y="232"/>
                    <a:pt x="7" y="192"/>
                  </a:cubicBezTo>
                  <a:cubicBezTo>
                    <a:pt x="0" y="147"/>
                    <a:pt x="30" y="105"/>
                    <a:pt x="74" y="97"/>
                  </a:cubicBezTo>
                  <a:cubicBezTo>
                    <a:pt x="605" y="7"/>
                    <a:pt x="605" y="7"/>
                    <a:pt x="605" y="7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1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0"/>
                    <a:pt x="88" y="2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0" name="Google Shape;1640;p50"/>
            <p:cNvSpPr/>
            <p:nvPr/>
          </p:nvSpPr>
          <p:spPr>
            <a:xfrm>
              <a:off x="4556125" y="2168525"/>
              <a:ext cx="3081338" cy="1139825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2"/>
                    <a:pt x="7" y="192"/>
                  </a:cubicBezTo>
                  <a:cubicBezTo>
                    <a:pt x="0" y="148"/>
                    <a:pt x="30" y="105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2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1" name="Google Shape;1641;p50"/>
            <p:cNvSpPr/>
            <p:nvPr/>
          </p:nvSpPr>
          <p:spPr>
            <a:xfrm>
              <a:off x="4556125" y="2981325"/>
              <a:ext cx="3081338" cy="1138237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3"/>
                    <a:pt x="7" y="193"/>
                  </a:cubicBezTo>
                  <a:cubicBezTo>
                    <a:pt x="0" y="148"/>
                    <a:pt x="30" y="106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1"/>
                    <a:pt x="699" y="75"/>
                  </a:cubicBezTo>
                  <a:cubicBezTo>
                    <a:pt x="707" y="120"/>
                    <a:pt x="677" y="162"/>
                    <a:pt x="632" y="170"/>
                  </a:cubicBezTo>
                  <a:cubicBezTo>
                    <a:pt x="102" y="260"/>
                    <a:pt x="102" y="260"/>
                    <a:pt x="102" y="260"/>
                  </a:cubicBezTo>
                  <a:cubicBezTo>
                    <a:pt x="97" y="261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2" name="Google Shape;1642;p50"/>
            <p:cNvSpPr/>
            <p:nvPr/>
          </p:nvSpPr>
          <p:spPr>
            <a:xfrm>
              <a:off x="4830762" y="4476750"/>
              <a:ext cx="2535237" cy="1722437"/>
            </a:xfrm>
            <a:custGeom>
              <a:avLst/>
              <a:gdLst/>
              <a:ahLst/>
              <a:cxnLst/>
              <a:rect l="l" t="t" r="r" b="b"/>
              <a:pathLst>
                <a:path w="582" h="395" extrusionOk="0">
                  <a:moveTo>
                    <a:pt x="550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1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152"/>
                    <a:pt x="72" y="234"/>
                    <a:pt x="166" y="250"/>
                  </a:cubicBezTo>
                  <a:cubicBezTo>
                    <a:pt x="164" y="253"/>
                    <a:pt x="164" y="256"/>
                    <a:pt x="164" y="259"/>
                  </a:cubicBezTo>
                  <a:cubicBezTo>
                    <a:pt x="164" y="273"/>
                    <a:pt x="175" y="284"/>
                    <a:pt x="188" y="284"/>
                  </a:cubicBezTo>
                  <a:cubicBezTo>
                    <a:pt x="190" y="284"/>
                    <a:pt x="190" y="284"/>
                    <a:pt x="190" y="284"/>
                  </a:cubicBezTo>
                  <a:cubicBezTo>
                    <a:pt x="180" y="287"/>
                    <a:pt x="173" y="296"/>
                    <a:pt x="173" y="308"/>
                  </a:cubicBezTo>
                  <a:cubicBezTo>
                    <a:pt x="173" y="321"/>
                    <a:pt x="184" y="332"/>
                    <a:pt x="197" y="332"/>
                  </a:cubicBezTo>
                  <a:cubicBezTo>
                    <a:pt x="186" y="334"/>
                    <a:pt x="177" y="344"/>
                    <a:pt x="177" y="356"/>
                  </a:cubicBezTo>
                  <a:cubicBezTo>
                    <a:pt x="177" y="370"/>
                    <a:pt x="188" y="381"/>
                    <a:pt x="202" y="381"/>
                  </a:cubicBezTo>
                  <a:cubicBezTo>
                    <a:pt x="218" y="381"/>
                    <a:pt x="218" y="381"/>
                    <a:pt x="218" y="381"/>
                  </a:cubicBezTo>
                  <a:cubicBezTo>
                    <a:pt x="232" y="390"/>
                    <a:pt x="259" y="395"/>
                    <a:pt x="289" y="395"/>
                  </a:cubicBezTo>
                  <a:cubicBezTo>
                    <a:pt x="319" y="395"/>
                    <a:pt x="346" y="390"/>
                    <a:pt x="360" y="381"/>
                  </a:cubicBezTo>
                  <a:cubicBezTo>
                    <a:pt x="379" y="381"/>
                    <a:pt x="379" y="381"/>
                    <a:pt x="379" y="381"/>
                  </a:cubicBezTo>
                  <a:cubicBezTo>
                    <a:pt x="393" y="381"/>
                    <a:pt x="404" y="370"/>
                    <a:pt x="404" y="356"/>
                  </a:cubicBezTo>
                  <a:cubicBezTo>
                    <a:pt x="404" y="344"/>
                    <a:pt x="395" y="335"/>
                    <a:pt x="384" y="332"/>
                  </a:cubicBezTo>
                  <a:cubicBezTo>
                    <a:pt x="398" y="332"/>
                    <a:pt x="409" y="321"/>
                    <a:pt x="409" y="308"/>
                  </a:cubicBezTo>
                  <a:cubicBezTo>
                    <a:pt x="409" y="296"/>
                    <a:pt x="401" y="287"/>
                    <a:pt x="391" y="284"/>
                  </a:cubicBezTo>
                  <a:cubicBezTo>
                    <a:pt x="392" y="284"/>
                    <a:pt x="392" y="284"/>
                    <a:pt x="392" y="284"/>
                  </a:cubicBezTo>
                  <a:cubicBezTo>
                    <a:pt x="406" y="284"/>
                    <a:pt x="417" y="273"/>
                    <a:pt x="417" y="259"/>
                  </a:cubicBezTo>
                  <a:cubicBezTo>
                    <a:pt x="417" y="256"/>
                    <a:pt x="416" y="253"/>
                    <a:pt x="415" y="250"/>
                  </a:cubicBezTo>
                  <a:cubicBezTo>
                    <a:pt x="510" y="234"/>
                    <a:pt x="582" y="153"/>
                    <a:pt x="582" y="54"/>
                  </a:cubicBezTo>
                  <a:cubicBezTo>
                    <a:pt x="582" y="31"/>
                    <a:pt x="582" y="31"/>
                    <a:pt x="582" y="31"/>
                  </a:cubicBezTo>
                  <a:cubicBezTo>
                    <a:pt x="582" y="14"/>
                    <a:pt x="567" y="0"/>
                    <a:pt x="5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3" name="Google Shape;1643;p50"/>
            <p:cNvSpPr/>
            <p:nvPr/>
          </p:nvSpPr>
          <p:spPr>
            <a:xfrm>
              <a:off x="5078412" y="4067175"/>
              <a:ext cx="714375" cy="322262"/>
            </a:xfrm>
            <a:custGeom>
              <a:avLst/>
              <a:gdLst/>
              <a:ahLst/>
              <a:cxnLst/>
              <a:rect l="l" t="t" r="r" b="b"/>
              <a:pathLst>
                <a:path w="164" h="74" extrusionOk="0">
                  <a:moveTo>
                    <a:pt x="164" y="67"/>
                  </a:moveTo>
                  <a:cubicBezTo>
                    <a:pt x="164" y="12"/>
                    <a:pt x="164" y="12"/>
                    <a:pt x="164" y="12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4" y="27"/>
                    <a:pt x="0" y="31"/>
                    <a:pt x="0" y="36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1"/>
                    <a:pt x="3" y="74"/>
                    <a:pt x="8" y="74"/>
                  </a:cubicBezTo>
                  <a:cubicBezTo>
                    <a:pt x="156" y="74"/>
                    <a:pt x="156" y="74"/>
                    <a:pt x="156" y="74"/>
                  </a:cubicBezTo>
                  <a:cubicBezTo>
                    <a:pt x="160" y="74"/>
                    <a:pt x="164" y="71"/>
                    <a:pt x="164" y="6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4" name="Google Shape;1644;p50"/>
            <p:cNvSpPr/>
            <p:nvPr/>
          </p:nvSpPr>
          <p:spPr>
            <a:xfrm>
              <a:off x="6389687" y="3844925"/>
              <a:ext cx="715962" cy="544512"/>
            </a:xfrm>
            <a:custGeom>
              <a:avLst/>
              <a:gdLst/>
              <a:ahLst/>
              <a:cxnLst/>
              <a:rect l="l" t="t" r="r" b="b"/>
              <a:pathLst>
                <a:path w="164" h="125" extrusionOk="0">
                  <a:moveTo>
                    <a:pt x="164" y="118"/>
                  </a:moveTo>
                  <a:cubicBezTo>
                    <a:pt x="164" y="11"/>
                    <a:pt x="164" y="11"/>
                    <a:pt x="164" y="11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3" y="26"/>
                    <a:pt x="0" y="31"/>
                    <a:pt x="0" y="36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22"/>
                    <a:pt x="3" y="125"/>
                    <a:pt x="8" y="125"/>
                  </a:cubicBezTo>
                  <a:cubicBezTo>
                    <a:pt x="156" y="125"/>
                    <a:pt x="156" y="125"/>
                    <a:pt x="156" y="125"/>
                  </a:cubicBezTo>
                  <a:cubicBezTo>
                    <a:pt x="160" y="125"/>
                    <a:pt x="164" y="122"/>
                    <a:pt x="164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45" name="Google Shape;1645;p50"/>
          <p:cNvGrpSpPr/>
          <p:nvPr/>
        </p:nvGrpSpPr>
        <p:grpSpPr>
          <a:xfrm>
            <a:off x="1829253" y="2105059"/>
            <a:ext cx="445768" cy="445697"/>
            <a:chOff x="1674084" y="3214987"/>
            <a:chExt cx="720142" cy="720027"/>
          </a:xfrm>
        </p:grpSpPr>
        <p:sp>
          <p:nvSpPr>
            <p:cNvPr id="1646" name="Google Shape;1646;p50"/>
            <p:cNvSpPr/>
            <p:nvPr/>
          </p:nvSpPr>
          <p:spPr>
            <a:xfrm>
              <a:off x="1674084" y="3354958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5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2"/>
                    <a:pt x="190" y="52"/>
                  </a:cubicBezTo>
                  <a:cubicBezTo>
                    <a:pt x="120" y="52"/>
                    <a:pt x="120" y="52"/>
                    <a:pt x="120" y="52"/>
                  </a:cubicBezTo>
                  <a:cubicBezTo>
                    <a:pt x="118" y="51"/>
                    <a:pt x="115" y="50"/>
                    <a:pt x="115" y="47"/>
                  </a:cubicBezTo>
                  <a:cubicBezTo>
                    <a:pt x="115" y="42"/>
                    <a:pt x="115" y="37"/>
                    <a:pt x="120" y="34"/>
                  </a:cubicBezTo>
                  <a:cubicBezTo>
                    <a:pt x="122" y="32"/>
                    <a:pt x="125" y="31"/>
                    <a:pt x="128" y="30"/>
                  </a:cubicBezTo>
                  <a:cubicBezTo>
                    <a:pt x="136" y="25"/>
                    <a:pt x="137" y="14"/>
                    <a:pt x="129" y="8"/>
                  </a:cubicBezTo>
                  <a:cubicBezTo>
                    <a:pt x="122" y="2"/>
                    <a:pt x="112" y="0"/>
                    <a:pt x="102" y="0"/>
                  </a:cubicBezTo>
                  <a:cubicBezTo>
                    <a:pt x="93" y="0"/>
                    <a:pt x="82" y="2"/>
                    <a:pt x="75" y="8"/>
                  </a:cubicBezTo>
                  <a:cubicBezTo>
                    <a:pt x="68" y="14"/>
                    <a:pt x="69" y="25"/>
                    <a:pt x="77" y="30"/>
                  </a:cubicBezTo>
                  <a:cubicBezTo>
                    <a:pt x="80" y="31"/>
                    <a:pt x="82" y="32"/>
                    <a:pt x="85" y="34"/>
                  </a:cubicBezTo>
                  <a:cubicBezTo>
                    <a:pt x="89" y="37"/>
                    <a:pt x="90" y="42"/>
                    <a:pt x="89" y="47"/>
                  </a:cubicBezTo>
                  <a:cubicBezTo>
                    <a:pt x="89" y="50"/>
                    <a:pt x="87" y="51"/>
                    <a:pt x="85" y="52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7" y="52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5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7" name="Google Shape;1647;p50"/>
            <p:cNvSpPr/>
            <p:nvPr/>
          </p:nvSpPr>
          <p:spPr>
            <a:xfrm>
              <a:off x="1674084" y="3534654"/>
              <a:ext cx="179880" cy="21352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6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3"/>
                    <a:pt x="190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4"/>
                  </a:cubicBezTo>
                  <a:cubicBezTo>
                    <a:pt x="122" y="33"/>
                    <a:pt x="125" y="31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1"/>
                    <a:pt x="82" y="33"/>
                    <a:pt x="85" y="34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6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8" name="Google Shape;1648;p50"/>
            <p:cNvSpPr/>
            <p:nvPr/>
          </p:nvSpPr>
          <p:spPr>
            <a:xfrm>
              <a:off x="1861110" y="3214987"/>
              <a:ext cx="212190" cy="179696"/>
            </a:xfrm>
            <a:custGeom>
              <a:avLst/>
              <a:gdLst/>
              <a:ahLst/>
              <a:cxnLst/>
              <a:rect l="l" t="t" r="r" b="b"/>
              <a:pathLst>
                <a:path w="241" h="204" extrusionOk="0">
                  <a:moveTo>
                    <a:pt x="20" y="57"/>
                  </a:moveTo>
                  <a:cubicBezTo>
                    <a:pt x="27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7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7" y="119"/>
                  </a:cubicBezTo>
                  <a:cubicBezTo>
                    <a:pt x="209" y="122"/>
                    <a:pt x="210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1" y="112"/>
                    <a:pt x="241" y="102"/>
                  </a:cubicBezTo>
                  <a:cubicBezTo>
                    <a:pt x="241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0" y="79"/>
                    <a:pt x="209" y="82"/>
                    <a:pt x="207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9" name="Google Shape;1649;p50"/>
            <p:cNvSpPr/>
            <p:nvPr/>
          </p:nvSpPr>
          <p:spPr>
            <a:xfrm>
              <a:off x="2040679" y="3214987"/>
              <a:ext cx="213433" cy="179696"/>
            </a:xfrm>
            <a:custGeom>
              <a:avLst/>
              <a:gdLst/>
              <a:ahLst/>
              <a:cxnLst/>
              <a:rect l="l" t="t" r="r" b="b"/>
              <a:pathLst>
                <a:path w="242" h="204" extrusionOk="0">
                  <a:moveTo>
                    <a:pt x="20" y="57"/>
                  </a:move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8" y="119"/>
                  </a:cubicBezTo>
                  <a:cubicBezTo>
                    <a:pt x="209" y="122"/>
                    <a:pt x="211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2" y="112"/>
                    <a:pt x="241" y="102"/>
                  </a:cubicBezTo>
                  <a:cubicBezTo>
                    <a:pt x="242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1" y="79"/>
                    <a:pt x="209" y="82"/>
                    <a:pt x="208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0" name="Google Shape;1650;p50"/>
            <p:cNvSpPr/>
            <p:nvPr/>
          </p:nvSpPr>
          <p:spPr>
            <a:xfrm>
              <a:off x="1674084" y="3714660"/>
              <a:ext cx="173666" cy="220353"/>
            </a:xfrm>
            <a:custGeom>
              <a:avLst/>
              <a:gdLst/>
              <a:ahLst/>
              <a:cxnLst/>
              <a:rect l="l" t="t" r="r" b="b"/>
              <a:pathLst>
                <a:path w="197" h="250" extrusionOk="0">
                  <a:moveTo>
                    <a:pt x="177" y="192"/>
                  </a:moveTo>
                  <a:cubicBezTo>
                    <a:pt x="169" y="192"/>
                    <a:pt x="162" y="189"/>
                    <a:pt x="157" y="183"/>
                  </a:cubicBezTo>
                  <a:cubicBezTo>
                    <a:pt x="150" y="174"/>
                    <a:pt x="146" y="161"/>
                    <a:pt x="146" y="147"/>
                  </a:cubicBezTo>
                  <a:cubicBezTo>
                    <a:pt x="146" y="134"/>
                    <a:pt x="150" y="121"/>
                    <a:pt x="157" y="112"/>
                  </a:cubicBezTo>
                  <a:cubicBezTo>
                    <a:pt x="162" y="106"/>
                    <a:pt x="169" y="103"/>
                    <a:pt x="177" y="103"/>
                  </a:cubicBezTo>
                  <a:cubicBezTo>
                    <a:pt x="185" y="103"/>
                    <a:pt x="192" y="106"/>
                    <a:pt x="197" y="113"/>
                  </a:cubicBezTo>
                  <a:cubicBezTo>
                    <a:pt x="197" y="67"/>
                    <a:pt x="197" y="67"/>
                    <a:pt x="197" y="67"/>
                  </a:cubicBezTo>
                  <a:cubicBezTo>
                    <a:pt x="197" y="59"/>
                    <a:pt x="191" y="53"/>
                    <a:pt x="182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5"/>
                  </a:cubicBezTo>
                  <a:cubicBezTo>
                    <a:pt x="122" y="33"/>
                    <a:pt x="125" y="32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2"/>
                    <a:pt x="82" y="33"/>
                    <a:pt x="85" y="35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35"/>
                    <a:pt x="0" y="235"/>
                    <a:pt x="0" y="235"/>
                  </a:cubicBezTo>
                  <a:cubicBezTo>
                    <a:pt x="0" y="243"/>
                    <a:pt x="7" y="250"/>
                    <a:pt x="15" y="250"/>
                  </a:cubicBezTo>
                  <a:cubicBezTo>
                    <a:pt x="182" y="250"/>
                    <a:pt x="182" y="250"/>
                    <a:pt x="182" y="250"/>
                  </a:cubicBezTo>
                  <a:cubicBezTo>
                    <a:pt x="191" y="250"/>
                    <a:pt x="197" y="243"/>
                    <a:pt x="197" y="235"/>
                  </a:cubicBezTo>
                  <a:cubicBezTo>
                    <a:pt x="197" y="182"/>
                    <a:pt x="197" y="182"/>
                    <a:pt x="197" y="182"/>
                  </a:cubicBezTo>
                  <a:cubicBezTo>
                    <a:pt x="192" y="189"/>
                    <a:pt x="185" y="192"/>
                    <a:pt x="177" y="192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1" name="Google Shape;1651;p50"/>
            <p:cNvSpPr/>
            <p:nvPr/>
          </p:nvSpPr>
          <p:spPr>
            <a:xfrm>
              <a:off x="1674084" y="3214987"/>
              <a:ext cx="219646" cy="173489"/>
            </a:xfrm>
            <a:custGeom>
              <a:avLst/>
              <a:gdLst/>
              <a:ahLst/>
              <a:cxnLst/>
              <a:rect l="l" t="t" r="r" b="b"/>
              <a:pathLst>
                <a:path w="249" h="197" extrusionOk="0">
                  <a:moveTo>
                    <a:pt x="57" y="177"/>
                  </a:moveTo>
                  <a:cubicBezTo>
                    <a:pt x="57" y="169"/>
                    <a:pt x="61" y="162"/>
                    <a:pt x="67" y="157"/>
                  </a:cubicBezTo>
                  <a:cubicBezTo>
                    <a:pt x="76" y="149"/>
                    <a:pt x="88" y="146"/>
                    <a:pt x="102" y="146"/>
                  </a:cubicBezTo>
                  <a:cubicBezTo>
                    <a:pt x="116" y="146"/>
                    <a:pt x="129" y="149"/>
                    <a:pt x="137" y="157"/>
                  </a:cubicBezTo>
                  <a:cubicBezTo>
                    <a:pt x="144" y="162"/>
                    <a:pt x="147" y="169"/>
                    <a:pt x="147" y="177"/>
                  </a:cubicBezTo>
                  <a:cubicBezTo>
                    <a:pt x="147" y="185"/>
                    <a:pt x="143" y="192"/>
                    <a:pt x="137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1" y="197"/>
                    <a:pt x="197" y="190"/>
                    <a:pt x="197" y="182"/>
                  </a:cubicBezTo>
                  <a:cubicBezTo>
                    <a:pt x="197" y="119"/>
                    <a:pt x="197" y="119"/>
                    <a:pt x="197" y="119"/>
                  </a:cubicBezTo>
                  <a:cubicBezTo>
                    <a:pt x="198" y="117"/>
                    <a:pt x="200" y="115"/>
                    <a:pt x="202" y="115"/>
                  </a:cubicBezTo>
                  <a:cubicBezTo>
                    <a:pt x="207" y="115"/>
                    <a:pt x="212" y="115"/>
                    <a:pt x="215" y="119"/>
                  </a:cubicBezTo>
                  <a:cubicBezTo>
                    <a:pt x="217" y="122"/>
                    <a:pt x="218" y="125"/>
                    <a:pt x="220" y="127"/>
                  </a:cubicBezTo>
                  <a:cubicBezTo>
                    <a:pt x="225" y="135"/>
                    <a:pt x="235" y="136"/>
                    <a:pt x="241" y="129"/>
                  </a:cubicBezTo>
                  <a:cubicBezTo>
                    <a:pt x="247" y="122"/>
                    <a:pt x="249" y="112"/>
                    <a:pt x="249" y="102"/>
                  </a:cubicBezTo>
                  <a:cubicBezTo>
                    <a:pt x="249" y="92"/>
                    <a:pt x="247" y="82"/>
                    <a:pt x="241" y="75"/>
                  </a:cubicBezTo>
                  <a:cubicBezTo>
                    <a:pt x="235" y="68"/>
                    <a:pt x="225" y="69"/>
                    <a:pt x="220" y="77"/>
                  </a:cubicBezTo>
                  <a:cubicBezTo>
                    <a:pt x="218" y="79"/>
                    <a:pt x="217" y="82"/>
                    <a:pt x="215" y="85"/>
                  </a:cubicBezTo>
                  <a:cubicBezTo>
                    <a:pt x="212" y="89"/>
                    <a:pt x="207" y="89"/>
                    <a:pt x="202" y="89"/>
                  </a:cubicBezTo>
                  <a:cubicBezTo>
                    <a:pt x="200" y="89"/>
                    <a:pt x="198" y="87"/>
                    <a:pt x="197" y="85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1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5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7" y="197"/>
                    <a:pt x="15" y="197"/>
                  </a:cubicBezTo>
                  <a:cubicBezTo>
                    <a:pt x="68" y="197"/>
                    <a:pt x="68" y="197"/>
                    <a:pt x="68" y="197"/>
                  </a:cubicBezTo>
                  <a:cubicBezTo>
                    <a:pt x="61" y="192"/>
                    <a:pt x="57" y="185"/>
                    <a:pt x="57" y="177"/>
                  </a:cubicBez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2" name="Google Shape;1652;p50"/>
            <p:cNvSpPr/>
            <p:nvPr/>
          </p:nvSpPr>
          <p:spPr>
            <a:xfrm>
              <a:off x="1995010" y="3754076"/>
              <a:ext cx="212501" cy="180938"/>
            </a:xfrm>
            <a:custGeom>
              <a:avLst/>
              <a:gdLst/>
              <a:ahLst/>
              <a:cxnLst/>
              <a:rect l="l" t="t" r="r" b="b"/>
              <a:pathLst>
                <a:path w="241" h="205" extrusionOk="0">
                  <a:moveTo>
                    <a:pt x="221" y="147"/>
                  </a:moveTo>
                  <a:cubicBezTo>
                    <a:pt x="214" y="147"/>
                    <a:pt x="206" y="144"/>
                    <a:pt x="201" y="138"/>
                  </a:cubicBezTo>
                  <a:cubicBezTo>
                    <a:pt x="194" y="129"/>
                    <a:pt x="190" y="116"/>
                    <a:pt x="190" y="102"/>
                  </a:cubicBezTo>
                  <a:cubicBezTo>
                    <a:pt x="190" y="89"/>
                    <a:pt x="194" y="76"/>
                    <a:pt x="201" y="67"/>
                  </a:cubicBezTo>
                  <a:cubicBezTo>
                    <a:pt x="206" y="61"/>
                    <a:pt x="214" y="58"/>
                    <a:pt x="221" y="58"/>
                  </a:cubicBezTo>
                  <a:cubicBezTo>
                    <a:pt x="229" y="58"/>
                    <a:pt x="236" y="61"/>
                    <a:pt x="241" y="68"/>
                  </a:cubicBezTo>
                  <a:cubicBezTo>
                    <a:pt x="241" y="15"/>
                    <a:pt x="241" y="15"/>
                    <a:pt x="241" y="15"/>
                  </a:cubicBezTo>
                  <a:cubicBezTo>
                    <a:pt x="241" y="7"/>
                    <a:pt x="235" y="0"/>
                    <a:pt x="227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8" y="0"/>
                    <a:pt x="52" y="7"/>
                    <a:pt x="52" y="15"/>
                  </a:cubicBezTo>
                  <a:cubicBezTo>
                    <a:pt x="52" y="85"/>
                    <a:pt x="52" y="85"/>
                    <a:pt x="52" y="85"/>
                  </a:cubicBezTo>
                  <a:cubicBezTo>
                    <a:pt x="51" y="87"/>
                    <a:pt x="49" y="89"/>
                    <a:pt x="46" y="90"/>
                  </a:cubicBezTo>
                  <a:cubicBezTo>
                    <a:pt x="41" y="90"/>
                    <a:pt x="37" y="90"/>
                    <a:pt x="34" y="85"/>
                  </a:cubicBezTo>
                  <a:cubicBezTo>
                    <a:pt x="32" y="83"/>
                    <a:pt x="31" y="80"/>
                    <a:pt x="29" y="77"/>
                  </a:cubicBezTo>
                  <a:cubicBezTo>
                    <a:pt x="24" y="69"/>
                    <a:pt x="14" y="68"/>
                    <a:pt x="8" y="75"/>
                  </a:cubicBezTo>
                  <a:cubicBezTo>
                    <a:pt x="2" y="83"/>
                    <a:pt x="0" y="93"/>
                    <a:pt x="0" y="102"/>
                  </a:cubicBezTo>
                  <a:cubicBezTo>
                    <a:pt x="0" y="112"/>
                    <a:pt x="2" y="122"/>
                    <a:pt x="8" y="129"/>
                  </a:cubicBezTo>
                  <a:cubicBezTo>
                    <a:pt x="14" y="137"/>
                    <a:pt x="24" y="136"/>
                    <a:pt x="29" y="128"/>
                  </a:cubicBezTo>
                  <a:cubicBezTo>
                    <a:pt x="31" y="125"/>
                    <a:pt x="32" y="122"/>
                    <a:pt x="34" y="120"/>
                  </a:cubicBezTo>
                  <a:cubicBezTo>
                    <a:pt x="37" y="115"/>
                    <a:pt x="41" y="115"/>
                    <a:pt x="46" y="115"/>
                  </a:cubicBezTo>
                  <a:cubicBezTo>
                    <a:pt x="49" y="115"/>
                    <a:pt x="51" y="118"/>
                    <a:pt x="52" y="120"/>
                  </a:cubicBezTo>
                  <a:cubicBezTo>
                    <a:pt x="52" y="190"/>
                    <a:pt x="52" y="190"/>
                    <a:pt x="52" y="190"/>
                  </a:cubicBezTo>
                  <a:cubicBezTo>
                    <a:pt x="52" y="198"/>
                    <a:pt x="58" y="205"/>
                    <a:pt x="67" y="205"/>
                  </a:cubicBezTo>
                  <a:cubicBezTo>
                    <a:pt x="227" y="205"/>
                    <a:pt x="227" y="205"/>
                    <a:pt x="227" y="205"/>
                  </a:cubicBezTo>
                  <a:cubicBezTo>
                    <a:pt x="235" y="205"/>
                    <a:pt x="241" y="198"/>
                    <a:pt x="241" y="190"/>
                  </a:cubicBezTo>
                  <a:cubicBezTo>
                    <a:pt x="241" y="137"/>
                    <a:pt x="241" y="137"/>
                    <a:pt x="241" y="137"/>
                  </a:cubicBezTo>
                  <a:cubicBezTo>
                    <a:pt x="236" y="144"/>
                    <a:pt x="229" y="147"/>
                    <a:pt x="221" y="147"/>
                  </a:cubicBez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3" name="Google Shape;1653;p50"/>
            <p:cNvSpPr/>
            <p:nvPr/>
          </p:nvSpPr>
          <p:spPr>
            <a:xfrm>
              <a:off x="2220560" y="3214987"/>
              <a:ext cx="173666" cy="219422"/>
            </a:xfrm>
            <a:custGeom>
              <a:avLst/>
              <a:gdLst/>
              <a:ahLst/>
              <a:cxnLst/>
              <a:rect l="l" t="t" r="r" b="b"/>
              <a:pathLst>
                <a:path w="197" h="249" extrusionOk="0">
                  <a:moveTo>
                    <a:pt x="0" y="15"/>
                  </a:move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6" y="197"/>
                    <a:pt x="15" y="197"/>
                  </a:cubicBezTo>
                  <a:cubicBezTo>
                    <a:pt x="77" y="197"/>
                    <a:pt x="77" y="197"/>
                    <a:pt x="77" y="197"/>
                  </a:cubicBezTo>
                  <a:cubicBezTo>
                    <a:pt x="80" y="198"/>
                    <a:pt x="82" y="199"/>
                    <a:pt x="82" y="202"/>
                  </a:cubicBezTo>
                  <a:cubicBezTo>
                    <a:pt x="82" y="207"/>
                    <a:pt x="82" y="212"/>
                    <a:pt x="77" y="215"/>
                  </a:cubicBezTo>
                  <a:cubicBezTo>
                    <a:pt x="75" y="217"/>
                    <a:pt x="72" y="218"/>
                    <a:pt x="69" y="219"/>
                  </a:cubicBezTo>
                  <a:cubicBezTo>
                    <a:pt x="61" y="224"/>
                    <a:pt x="60" y="235"/>
                    <a:pt x="68" y="241"/>
                  </a:cubicBezTo>
                  <a:cubicBezTo>
                    <a:pt x="75" y="247"/>
                    <a:pt x="85" y="249"/>
                    <a:pt x="95" y="249"/>
                  </a:cubicBezTo>
                  <a:cubicBezTo>
                    <a:pt x="104" y="249"/>
                    <a:pt x="115" y="247"/>
                    <a:pt x="122" y="241"/>
                  </a:cubicBezTo>
                  <a:cubicBezTo>
                    <a:pt x="129" y="235"/>
                    <a:pt x="128" y="224"/>
                    <a:pt x="120" y="219"/>
                  </a:cubicBezTo>
                  <a:cubicBezTo>
                    <a:pt x="118" y="218"/>
                    <a:pt x="115" y="217"/>
                    <a:pt x="112" y="215"/>
                  </a:cubicBezTo>
                  <a:cubicBezTo>
                    <a:pt x="108" y="212"/>
                    <a:pt x="107" y="207"/>
                    <a:pt x="108" y="202"/>
                  </a:cubicBezTo>
                  <a:cubicBezTo>
                    <a:pt x="108" y="199"/>
                    <a:pt x="110" y="198"/>
                    <a:pt x="112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0" y="197"/>
                    <a:pt x="197" y="190"/>
                    <a:pt x="197" y="182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0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6" y="0"/>
                    <a:pt x="0" y="6"/>
                    <a:pt x="0" y="15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4" name="Google Shape;1654;p50"/>
            <p:cNvSpPr/>
            <p:nvPr/>
          </p:nvSpPr>
          <p:spPr>
            <a:xfrm>
              <a:off x="2214346" y="3400890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1"/>
                    <a:pt x="102" y="51"/>
                  </a:cubicBezTo>
                  <a:cubicBezTo>
                    <a:pt x="88" y="51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2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2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2"/>
                  </a:cubicBezTo>
                  <a:cubicBezTo>
                    <a:pt x="68" y="217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7"/>
                    <a:pt x="127" y="212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2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2"/>
                    <a:pt x="147" y="2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5" name="Google Shape;1655;p50"/>
            <p:cNvSpPr/>
            <p:nvPr/>
          </p:nvSpPr>
          <p:spPr>
            <a:xfrm>
              <a:off x="1814198" y="3754076"/>
              <a:ext cx="213433" cy="180938"/>
            </a:xfrm>
            <a:custGeom>
              <a:avLst/>
              <a:gdLst/>
              <a:ahLst/>
              <a:cxnLst/>
              <a:rect l="l" t="t" r="r" b="b"/>
              <a:pathLst>
                <a:path w="242" h="205" extrusionOk="0">
                  <a:moveTo>
                    <a:pt x="222" y="147"/>
                  </a:moveTo>
                  <a:cubicBezTo>
                    <a:pt x="214" y="147"/>
                    <a:pt x="207" y="144"/>
                    <a:pt x="202" y="138"/>
                  </a:cubicBezTo>
                  <a:cubicBezTo>
                    <a:pt x="195" y="129"/>
                    <a:pt x="191" y="116"/>
                    <a:pt x="191" y="102"/>
                  </a:cubicBezTo>
                  <a:cubicBezTo>
                    <a:pt x="191" y="89"/>
                    <a:pt x="195" y="76"/>
                    <a:pt x="202" y="67"/>
                  </a:cubicBezTo>
                  <a:cubicBezTo>
                    <a:pt x="207" y="61"/>
                    <a:pt x="214" y="58"/>
                    <a:pt x="222" y="58"/>
                  </a:cubicBezTo>
                  <a:cubicBezTo>
                    <a:pt x="230" y="58"/>
                    <a:pt x="237" y="61"/>
                    <a:pt x="242" y="68"/>
                  </a:cubicBezTo>
                  <a:cubicBezTo>
                    <a:pt x="242" y="15"/>
                    <a:pt x="242" y="15"/>
                    <a:pt x="242" y="15"/>
                  </a:cubicBezTo>
                  <a:cubicBezTo>
                    <a:pt x="242" y="7"/>
                    <a:pt x="236" y="0"/>
                    <a:pt x="228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3" y="7"/>
                    <a:pt x="53" y="15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52" y="87"/>
                    <a:pt x="50" y="89"/>
                    <a:pt x="47" y="90"/>
                  </a:cubicBezTo>
                  <a:cubicBezTo>
                    <a:pt x="42" y="90"/>
                    <a:pt x="38" y="90"/>
                    <a:pt x="34" y="85"/>
                  </a:cubicBezTo>
                  <a:cubicBezTo>
                    <a:pt x="33" y="83"/>
                    <a:pt x="32" y="80"/>
                    <a:pt x="30" y="77"/>
                  </a:cubicBezTo>
                  <a:cubicBezTo>
                    <a:pt x="25" y="69"/>
                    <a:pt x="15" y="68"/>
                    <a:pt x="9" y="75"/>
                  </a:cubicBezTo>
                  <a:cubicBezTo>
                    <a:pt x="3" y="83"/>
                    <a:pt x="0" y="93"/>
                    <a:pt x="1" y="102"/>
                  </a:cubicBezTo>
                  <a:cubicBezTo>
                    <a:pt x="0" y="112"/>
                    <a:pt x="3" y="122"/>
                    <a:pt x="9" y="129"/>
                  </a:cubicBezTo>
                  <a:cubicBezTo>
                    <a:pt x="15" y="137"/>
                    <a:pt x="25" y="136"/>
                    <a:pt x="30" y="128"/>
                  </a:cubicBezTo>
                  <a:cubicBezTo>
                    <a:pt x="32" y="125"/>
                    <a:pt x="33" y="122"/>
                    <a:pt x="34" y="120"/>
                  </a:cubicBezTo>
                  <a:cubicBezTo>
                    <a:pt x="38" y="115"/>
                    <a:pt x="42" y="115"/>
                    <a:pt x="47" y="115"/>
                  </a:cubicBezTo>
                  <a:cubicBezTo>
                    <a:pt x="50" y="115"/>
                    <a:pt x="52" y="118"/>
                    <a:pt x="53" y="120"/>
                  </a:cubicBezTo>
                  <a:cubicBezTo>
                    <a:pt x="53" y="190"/>
                    <a:pt x="53" y="190"/>
                    <a:pt x="53" y="190"/>
                  </a:cubicBezTo>
                  <a:cubicBezTo>
                    <a:pt x="53" y="198"/>
                    <a:pt x="59" y="205"/>
                    <a:pt x="67" y="205"/>
                  </a:cubicBezTo>
                  <a:cubicBezTo>
                    <a:pt x="228" y="205"/>
                    <a:pt x="228" y="205"/>
                    <a:pt x="228" y="205"/>
                  </a:cubicBezTo>
                  <a:cubicBezTo>
                    <a:pt x="236" y="205"/>
                    <a:pt x="242" y="198"/>
                    <a:pt x="242" y="190"/>
                  </a:cubicBezTo>
                  <a:cubicBezTo>
                    <a:pt x="242" y="137"/>
                    <a:pt x="242" y="137"/>
                    <a:pt x="242" y="137"/>
                  </a:cubicBezTo>
                  <a:cubicBezTo>
                    <a:pt x="237" y="144"/>
                    <a:pt x="230" y="147"/>
                    <a:pt x="222" y="147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6" name="Google Shape;1656;p50"/>
            <p:cNvSpPr/>
            <p:nvPr/>
          </p:nvSpPr>
          <p:spPr>
            <a:xfrm>
              <a:off x="2214346" y="3580587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2"/>
                    <a:pt x="102" y="51"/>
                  </a:cubicBezTo>
                  <a:cubicBezTo>
                    <a:pt x="88" y="52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3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3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3"/>
                  </a:cubicBezTo>
                  <a:cubicBezTo>
                    <a:pt x="68" y="218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8"/>
                    <a:pt x="127" y="213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3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3"/>
                    <a:pt x="147" y="2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7" name="Google Shape;1657;p50"/>
            <p:cNvSpPr/>
            <p:nvPr/>
          </p:nvSpPr>
          <p:spPr>
            <a:xfrm>
              <a:off x="2174890" y="3760283"/>
              <a:ext cx="219335" cy="174731"/>
            </a:xfrm>
            <a:custGeom>
              <a:avLst/>
              <a:gdLst/>
              <a:ahLst/>
              <a:cxnLst/>
              <a:rect l="l" t="t" r="r" b="b"/>
              <a:pathLst>
                <a:path w="249" h="198" extrusionOk="0">
                  <a:moveTo>
                    <a:pt x="192" y="21"/>
                  </a:moveTo>
                  <a:cubicBezTo>
                    <a:pt x="192" y="28"/>
                    <a:pt x="188" y="35"/>
                    <a:pt x="182" y="41"/>
                  </a:cubicBezTo>
                  <a:cubicBezTo>
                    <a:pt x="173" y="48"/>
                    <a:pt x="161" y="52"/>
                    <a:pt x="147" y="52"/>
                  </a:cubicBezTo>
                  <a:cubicBezTo>
                    <a:pt x="133" y="52"/>
                    <a:pt x="120" y="48"/>
                    <a:pt x="112" y="41"/>
                  </a:cubicBezTo>
                  <a:cubicBezTo>
                    <a:pt x="105" y="35"/>
                    <a:pt x="102" y="28"/>
                    <a:pt x="102" y="21"/>
                  </a:cubicBezTo>
                  <a:cubicBezTo>
                    <a:pt x="102" y="13"/>
                    <a:pt x="106" y="5"/>
                    <a:pt x="112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2" y="7"/>
                    <a:pt x="52" y="15"/>
                  </a:cubicBezTo>
                  <a:cubicBezTo>
                    <a:pt x="52" y="78"/>
                    <a:pt x="52" y="78"/>
                    <a:pt x="52" y="78"/>
                  </a:cubicBezTo>
                  <a:cubicBezTo>
                    <a:pt x="51" y="80"/>
                    <a:pt x="49" y="82"/>
                    <a:pt x="47" y="83"/>
                  </a:cubicBezTo>
                  <a:cubicBezTo>
                    <a:pt x="42" y="83"/>
                    <a:pt x="37" y="83"/>
                    <a:pt x="34" y="78"/>
                  </a:cubicBezTo>
                  <a:cubicBezTo>
                    <a:pt x="32" y="76"/>
                    <a:pt x="31" y="73"/>
                    <a:pt x="29" y="70"/>
                  </a:cubicBezTo>
                  <a:cubicBezTo>
                    <a:pt x="24" y="62"/>
                    <a:pt x="14" y="61"/>
                    <a:pt x="8" y="68"/>
                  </a:cubicBezTo>
                  <a:cubicBezTo>
                    <a:pt x="2" y="76"/>
                    <a:pt x="0" y="86"/>
                    <a:pt x="0" y="95"/>
                  </a:cubicBezTo>
                  <a:cubicBezTo>
                    <a:pt x="0" y="105"/>
                    <a:pt x="2" y="115"/>
                    <a:pt x="8" y="122"/>
                  </a:cubicBezTo>
                  <a:cubicBezTo>
                    <a:pt x="14" y="130"/>
                    <a:pt x="24" y="129"/>
                    <a:pt x="29" y="121"/>
                  </a:cubicBezTo>
                  <a:cubicBezTo>
                    <a:pt x="31" y="118"/>
                    <a:pt x="32" y="115"/>
                    <a:pt x="34" y="113"/>
                  </a:cubicBezTo>
                  <a:cubicBezTo>
                    <a:pt x="37" y="108"/>
                    <a:pt x="42" y="108"/>
                    <a:pt x="47" y="108"/>
                  </a:cubicBezTo>
                  <a:cubicBezTo>
                    <a:pt x="49" y="108"/>
                    <a:pt x="51" y="111"/>
                    <a:pt x="52" y="113"/>
                  </a:cubicBezTo>
                  <a:cubicBezTo>
                    <a:pt x="52" y="183"/>
                    <a:pt x="52" y="183"/>
                    <a:pt x="52" y="183"/>
                  </a:cubicBezTo>
                  <a:cubicBezTo>
                    <a:pt x="52" y="191"/>
                    <a:pt x="59" y="198"/>
                    <a:pt x="67" y="198"/>
                  </a:cubicBezTo>
                  <a:cubicBezTo>
                    <a:pt x="234" y="198"/>
                    <a:pt x="234" y="198"/>
                    <a:pt x="234" y="198"/>
                  </a:cubicBezTo>
                  <a:cubicBezTo>
                    <a:pt x="242" y="198"/>
                    <a:pt x="249" y="191"/>
                    <a:pt x="249" y="183"/>
                  </a:cubicBezTo>
                  <a:cubicBezTo>
                    <a:pt x="249" y="15"/>
                    <a:pt x="249" y="15"/>
                    <a:pt x="249" y="15"/>
                  </a:cubicBezTo>
                  <a:cubicBezTo>
                    <a:pt x="249" y="7"/>
                    <a:pt x="242" y="0"/>
                    <a:pt x="234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188" y="5"/>
                    <a:pt x="192" y="13"/>
                    <a:pt x="192" y="21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58" name="Google Shape;1658;p50"/>
          <p:cNvGrpSpPr/>
          <p:nvPr/>
        </p:nvGrpSpPr>
        <p:grpSpPr>
          <a:xfrm>
            <a:off x="1138094" y="2105021"/>
            <a:ext cx="445578" cy="445773"/>
            <a:chOff x="557511" y="3214925"/>
            <a:chExt cx="719836" cy="720150"/>
          </a:xfrm>
        </p:grpSpPr>
        <p:sp>
          <p:nvSpPr>
            <p:cNvPr id="1659" name="Google Shape;1659;p50"/>
            <p:cNvSpPr/>
            <p:nvPr/>
          </p:nvSpPr>
          <p:spPr>
            <a:xfrm>
              <a:off x="557511" y="3214925"/>
              <a:ext cx="434543" cy="347863"/>
            </a:xfrm>
            <a:custGeom>
              <a:avLst/>
              <a:gdLst/>
              <a:ahLst/>
              <a:cxnLst/>
              <a:rect l="l" t="t" r="r" b="b"/>
              <a:pathLst>
                <a:path w="515" h="412" extrusionOk="0">
                  <a:moveTo>
                    <a:pt x="159" y="412"/>
                  </a:moveTo>
                  <a:cubicBezTo>
                    <a:pt x="147" y="402"/>
                    <a:pt x="139" y="388"/>
                    <a:pt x="139" y="373"/>
                  </a:cubicBezTo>
                  <a:cubicBezTo>
                    <a:pt x="139" y="358"/>
                    <a:pt x="146" y="344"/>
                    <a:pt x="158" y="334"/>
                  </a:cubicBezTo>
                  <a:cubicBezTo>
                    <a:pt x="175" y="319"/>
                    <a:pt x="200" y="312"/>
                    <a:pt x="227" y="312"/>
                  </a:cubicBezTo>
                  <a:cubicBezTo>
                    <a:pt x="254" y="312"/>
                    <a:pt x="278" y="319"/>
                    <a:pt x="296" y="334"/>
                  </a:cubicBezTo>
                  <a:cubicBezTo>
                    <a:pt x="307" y="344"/>
                    <a:pt x="314" y="358"/>
                    <a:pt x="314" y="373"/>
                  </a:cubicBezTo>
                  <a:cubicBezTo>
                    <a:pt x="314" y="388"/>
                    <a:pt x="307" y="402"/>
                    <a:pt x="295" y="412"/>
                  </a:cubicBezTo>
                  <a:cubicBezTo>
                    <a:pt x="402" y="412"/>
                    <a:pt x="402" y="412"/>
                    <a:pt x="402" y="412"/>
                  </a:cubicBezTo>
                  <a:cubicBezTo>
                    <a:pt x="408" y="412"/>
                    <a:pt x="413" y="407"/>
                    <a:pt x="413" y="401"/>
                  </a:cubicBezTo>
                  <a:cubicBezTo>
                    <a:pt x="413" y="262"/>
                    <a:pt x="413" y="262"/>
                    <a:pt x="413" y="262"/>
                  </a:cubicBezTo>
                  <a:cubicBezTo>
                    <a:pt x="414" y="258"/>
                    <a:pt x="418" y="253"/>
                    <a:pt x="423" y="253"/>
                  </a:cubicBezTo>
                  <a:cubicBezTo>
                    <a:pt x="433" y="253"/>
                    <a:pt x="442" y="253"/>
                    <a:pt x="448" y="262"/>
                  </a:cubicBezTo>
                  <a:cubicBezTo>
                    <a:pt x="452" y="267"/>
                    <a:pt x="454" y="272"/>
                    <a:pt x="457" y="277"/>
                  </a:cubicBezTo>
                  <a:cubicBezTo>
                    <a:pt x="467" y="293"/>
                    <a:pt x="487" y="294"/>
                    <a:pt x="499" y="280"/>
                  </a:cubicBezTo>
                  <a:cubicBezTo>
                    <a:pt x="510" y="266"/>
                    <a:pt x="515" y="246"/>
                    <a:pt x="514" y="228"/>
                  </a:cubicBezTo>
                  <a:cubicBezTo>
                    <a:pt x="515" y="210"/>
                    <a:pt x="510" y="190"/>
                    <a:pt x="499" y="176"/>
                  </a:cubicBezTo>
                  <a:cubicBezTo>
                    <a:pt x="487" y="161"/>
                    <a:pt x="467" y="162"/>
                    <a:pt x="457" y="178"/>
                  </a:cubicBezTo>
                  <a:cubicBezTo>
                    <a:pt x="454" y="183"/>
                    <a:pt x="452" y="189"/>
                    <a:pt x="448" y="194"/>
                  </a:cubicBezTo>
                  <a:cubicBezTo>
                    <a:pt x="442" y="203"/>
                    <a:pt x="433" y="203"/>
                    <a:pt x="423" y="203"/>
                  </a:cubicBezTo>
                  <a:cubicBezTo>
                    <a:pt x="418" y="202"/>
                    <a:pt x="414" y="198"/>
                    <a:pt x="413" y="194"/>
                  </a:cubicBezTo>
                  <a:cubicBezTo>
                    <a:pt x="413" y="12"/>
                    <a:pt x="413" y="12"/>
                    <a:pt x="413" y="12"/>
                  </a:cubicBezTo>
                  <a:cubicBezTo>
                    <a:pt x="413" y="5"/>
                    <a:pt x="408" y="0"/>
                    <a:pt x="40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401"/>
                    <a:pt x="0" y="401"/>
                    <a:pt x="0" y="401"/>
                  </a:cubicBezTo>
                  <a:cubicBezTo>
                    <a:pt x="0" y="407"/>
                    <a:pt x="5" y="412"/>
                    <a:pt x="11" y="412"/>
                  </a:cubicBezTo>
                  <a:lnTo>
                    <a:pt x="159" y="4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0" name="Google Shape;1660;p50"/>
            <p:cNvSpPr/>
            <p:nvPr/>
          </p:nvSpPr>
          <p:spPr>
            <a:xfrm>
              <a:off x="929646" y="3214925"/>
              <a:ext cx="347700" cy="434664"/>
            </a:xfrm>
            <a:custGeom>
              <a:avLst/>
              <a:gdLst/>
              <a:ahLst/>
              <a:cxnLst/>
              <a:rect l="l" t="t" r="r" b="b"/>
              <a:pathLst>
                <a:path w="412" h="515" extrusionOk="0">
                  <a:moveTo>
                    <a:pt x="0" y="160"/>
                  </a:moveTo>
                  <a:cubicBezTo>
                    <a:pt x="10" y="148"/>
                    <a:pt x="24" y="140"/>
                    <a:pt x="39" y="140"/>
                  </a:cubicBezTo>
                  <a:cubicBezTo>
                    <a:pt x="54" y="140"/>
                    <a:pt x="68" y="147"/>
                    <a:pt x="78" y="159"/>
                  </a:cubicBezTo>
                  <a:cubicBezTo>
                    <a:pt x="93" y="176"/>
                    <a:pt x="100" y="201"/>
                    <a:pt x="100" y="228"/>
                  </a:cubicBezTo>
                  <a:cubicBezTo>
                    <a:pt x="100" y="255"/>
                    <a:pt x="93" y="279"/>
                    <a:pt x="78" y="296"/>
                  </a:cubicBezTo>
                  <a:cubicBezTo>
                    <a:pt x="68" y="308"/>
                    <a:pt x="54" y="315"/>
                    <a:pt x="39" y="315"/>
                  </a:cubicBezTo>
                  <a:cubicBezTo>
                    <a:pt x="24" y="315"/>
                    <a:pt x="10" y="308"/>
                    <a:pt x="0" y="296"/>
                  </a:cubicBezTo>
                  <a:cubicBezTo>
                    <a:pt x="0" y="402"/>
                    <a:pt x="0" y="402"/>
                    <a:pt x="0" y="402"/>
                  </a:cubicBezTo>
                  <a:cubicBezTo>
                    <a:pt x="0" y="409"/>
                    <a:pt x="5" y="414"/>
                    <a:pt x="11" y="414"/>
                  </a:cubicBezTo>
                  <a:cubicBezTo>
                    <a:pt x="150" y="414"/>
                    <a:pt x="150" y="414"/>
                    <a:pt x="150" y="414"/>
                  </a:cubicBezTo>
                  <a:cubicBezTo>
                    <a:pt x="154" y="415"/>
                    <a:pt x="159" y="419"/>
                    <a:pt x="159" y="424"/>
                  </a:cubicBezTo>
                  <a:cubicBezTo>
                    <a:pt x="159" y="434"/>
                    <a:pt x="159" y="443"/>
                    <a:pt x="150" y="449"/>
                  </a:cubicBezTo>
                  <a:cubicBezTo>
                    <a:pt x="145" y="452"/>
                    <a:pt x="140" y="455"/>
                    <a:pt x="135" y="458"/>
                  </a:cubicBezTo>
                  <a:cubicBezTo>
                    <a:pt x="119" y="468"/>
                    <a:pt x="118" y="488"/>
                    <a:pt x="132" y="500"/>
                  </a:cubicBezTo>
                  <a:cubicBezTo>
                    <a:pt x="146" y="511"/>
                    <a:pt x="166" y="515"/>
                    <a:pt x="184" y="515"/>
                  </a:cubicBezTo>
                  <a:cubicBezTo>
                    <a:pt x="202" y="515"/>
                    <a:pt x="222" y="511"/>
                    <a:pt x="236" y="500"/>
                  </a:cubicBezTo>
                  <a:cubicBezTo>
                    <a:pt x="251" y="488"/>
                    <a:pt x="250" y="468"/>
                    <a:pt x="234" y="458"/>
                  </a:cubicBezTo>
                  <a:cubicBezTo>
                    <a:pt x="229" y="455"/>
                    <a:pt x="223" y="452"/>
                    <a:pt x="218" y="449"/>
                  </a:cubicBezTo>
                  <a:cubicBezTo>
                    <a:pt x="209" y="443"/>
                    <a:pt x="209" y="434"/>
                    <a:pt x="209" y="424"/>
                  </a:cubicBezTo>
                  <a:cubicBezTo>
                    <a:pt x="210" y="419"/>
                    <a:pt x="214" y="415"/>
                    <a:pt x="218" y="414"/>
                  </a:cubicBezTo>
                  <a:cubicBezTo>
                    <a:pt x="400" y="414"/>
                    <a:pt x="400" y="414"/>
                    <a:pt x="400" y="414"/>
                  </a:cubicBezTo>
                  <a:cubicBezTo>
                    <a:pt x="407" y="414"/>
                    <a:pt x="412" y="409"/>
                    <a:pt x="412" y="402"/>
                  </a:cubicBezTo>
                  <a:cubicBezTo>
                    <a:pt x="412" y="12"/>
                    <a:pt x="412" y="12"/>
                    <a:pt x="412" y="12"/>
                  </a:cubicBezTo>
                  <a:cubicBezTo>
                    <a:pt x="412" y="5"/>
                    <a:pt x="407" y="0"/>
                    <a:pt x="40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lnTo>
                    <a:pt x="0" y="16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1" name="Google Shape;1661;p50"/>
            <p:cNvSpPr/>
            <p:nvPr/>
          </p:nvSpPr>
          <p:spPr>
            <a:xfrm>
              <a:off x="557511" y="3500411"/>
              <a:ext cx="347040" cy="434664"/>
            </a:xfrm>
            <a:custGeom>
              <a:avLst/>
              <a:gdLst/>
              <a:ahLst/>
              <a:cxnLst/>
              <a:rect l="l" t="t" r="r" b="b"/>
              <a:pathLst>
                <a:path w="411" h="515" extrusionOk="0">
                  <a:moveTo>
                    <a:pt x="411" y="356"/>
                  </a:moveTo>
                  <a:cubicBezTo>
                    <a:pt x="401" y="368"/>
                    <a:pt x="387" y="376"/>
                    <a:pt x="372" y="376"/>
                  </a:cubicBezTo>
                  <a:cubicBezTo>
                    <a:pt x="357" y="376"/>
                    <a:pt x="343" y="369"/>
                    <a:pt x="333" y="357"/>
                  </a:cubicBezTo>
                  <a:cubicBezTo>
                    <a:pt x="318" y="340"/>
                    <a:pt x="311" y="315"/>
                    <a:pt x="311" y="288"/>
                  </a:cubicBezTo>
                  <a:cubicBezTo>
                    <a:pt x="311" y="261"/>
                    <a:pt x="318" y="237"/>
                    <a:pt x="333" y="219"/>
                  </a:cubicBezTo>
                  <a:cubicBezTo>
                    <a:pt x="343" y="207"/>
                    <a:pt x="357" y="201"/>
                    <a:pt x="372" y="201"/>
                  </a:cubicBezTo>
                  <a:cubicBezTo>
                    <a:pt x="387" y="201"/>
                    <a:pt x="401" y="208"/>
                    <a:pt x="411" y="220"/>
                  </a:cubicBezTo>
                  <a:cubicBezTo>
                    <a:pt x="411" y="113"/>
                    <a:pt x="411" y="113"/>
                    <a:pt x="411" y="113"/>
                  </a:cubicBezTo>
                  <a:cubicBezTo>
                    <a:pt x="411" y="107"/>
                    <a:pt x="406" y="102"/>
                    <a:pt x="400" y="102"/>
                  </a:cubicBezTo>
                  <a:cubicBezTo>
                    <a:pt x="261" y="102"/>
                    <a:pt x="261" y="102"/>
                    <a:pt x="261" y="102"/>
                  </a:cubicBezTo>
                  <a:cubicBezTo>
                    <a:pt x="257" y="100"/>
                    <a:pt x="252" y="97"/>
                    <a:pt x="252" y="92"/>
                  </a:cubicBezTo>
                  <a:cubicBezTo>
                    <a:pt x="252" y="82"/>
                    <a:pt x="252" y="73"/>
                    <a:pt x="261" y="67"/>
                  </a:cubicBezTo>
                  <a:cubicBezTo>
                    <a:pt x="266" y="63"/>
                    <a:pt x="271" y="61"/>
                    <a:pt x="276" y="58"/>
                  </a:cubicBezTo>
                  <a:cubicBezTo>
                    <a:pt x="293" y="48"/>
                    <a:pt x="294" y="28"/>
                    <a:pt x="279" y="16"/>
                  </a:cubicBezTo>
                  <a:cubicBezTo>
                    <a:pt x="265" y="5"/>
                    <a:pt x="245" y="0"/>
                    <a:pt x="227" y="1"/>
                  </a:cubicBezTo>
                  <a:cubicBezTo>
                    <a:pt x="209" y="0"/>
                    <a:pt x="189" y="5"/>
                    <a:pt x="175" y="16"/>
                  </a:cubicBezTo>
                  <a:cubicBezTo>
                    <a:pt x="160" y="28"/>
                    <a:pt x="161" y="48"/>
                    <a:pt x="177" y="58"/>
                  </a:cubicBezTo>
                  <a:cubicBezTo>
                    <a:pt x="182" y="61"/>
                    <a:pt x="188" y="63"/>
                    <a:pt x="193" y="67"/>
                  </a:cubicBezTo>
                  <a:cubicBezTo>
                    <a:pt x="202" y="73"/>
                    <a:pt x="202" y="82"/>
                    <a:pt x="202" y="92"/>
                  </a:cubicBezTo>
                  <a:cubicBezTo>
                    <a:pt x="201" y="97"/>
                    <a:pt x="197" y="100"/>
                    <a:pt x="193" y="102"/>
                  </a:cubicBezTo>
                  <a:cubicBezTo>
                    <a:pt x="11" y="102"/>
                    <a:pt x="11" y="102"/>
                    <a:pt x="11" y="102"/>
                  </a:cubicBezTo>
                  <a:cubicBezTo>
                    <a:pt x="5" y="102"/>
                    <a:pt x="0" y="107"/>
                    <a:pt x="0" y="113"/>
                  </a:cubicBezTo>
                  <a:cubicBezTo>
                    <a:pt x="0" y="504"/>
                    <a:pt x="0" y="504"/>
                    <a:pt x="0" y="504"/>
                  </a:cubicBezTo>
                  <a:cubicBezTo>
                    <a:pt x="0" y="510"/>
                    <a:pt x="5" y="515"/>
                    <a:pt x="11" y="515"/>
                  </a:cubicBezTo>
                  <a:cubicBezTo>
                    <a:pt x="400" y="515"/>
                    <a:pt x="400" y="515"/>
                    <a:pt x="400" y="515"/>
                  </a:cubicBezTo>
                  <a:cubicBezTo>
                    <a:pt x="406" y="515"/>
                    <a:pt x="411" y="510"/>
                    <a:pt x="411" y="504"/>
                  </a:cubicBezTo>
                  <a:lnTo>
                    <a:pt x="411" y="35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2" name="Google Shape;1662;p50"/>
            <p:cNvSpPr/>
            <p:nvPr/>
          </p:nvSpPr>
          <p:spPr>
            <a:xfrm>
              <a:off x="842804" y="3588202"/>
              <a:ext cx="434543" cy="346873"/>
            </a:xfrm>
            <a:custGeom>
              <a:avLst/>
              <a:gdLst/>
              <a:ahLst/>
              <a:cxnLst/>
              <a:rect l="l" t="t" r="r" b="b"/>
              <a:pathLst>
                <a:path w="515" h="411" extrusionOk="0">
                  <a:moveTo>
                    <a:pt x="355" y="0"/>
                  </a:moveTo>
                  <a:cubicBezTo>
                    <a:pt x="367" y="10"/>
                    <a:pt x="375" y="24"/>
                    <a:pt x="375" y="39"/>
                  </a:cubicBezTo>
                  <a:cubicBezTo>
                    <a:pt x="375" y="54"/>
                    <a:pt x="368" y="68"/>
                    <a:pt x="356" y="78"/>
                  </a:cubicBezTo>
                  <a:cubicBezTo>
                    <a:pt x="339" y="93"/>
                    <a:pt x="314" y="100"/>
                    <a:pt x="287" y="100"/>
                  </a:cubicBezTo>
                  <a:cubicBezTo>
                    <a:pt x="260" y="100"/>
                    <a:pt x="236" y="93"/>
                    <a:pt x="219" y="78"/>
                  </a:cubicBezTo>
                  <a:cubicBezTo>
                    <a:pt x="207" y="68"/>
                    <a:pt x="200" y="54"/>
                    <a:pt x="200" y="39"/>
                  </a:cubicBezTo>
                  <a:cubicBezTo>
                    <a:pt x="200" y="24"/>
                    <a:pt x="207" y="10"/>
                    <a:pt x="219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06" y="0"/>
                    <a:pt x="101" y="5"/>
                    <a:pt x="101" y="11"/>
                  </a:cubicBezTo>
                  <a:cubicBezTo>
                    <a:pt x="101" y="150"/>
                    <a:pt x="101" y="150"/>
                    <a:pt x="101" y="150"/>
                  </a:cubicBezTo>
                  <a:cubicBezTo>
                    <a:pt x="100" y="154"/>
                    <a:pt x="96" y="159"/>
                    <a:pt x="91" y="159"/>
                  </a:cubicBezTo>
                  <a:cubicBezTo>
                    <a:pt x="81" y="159"/>
                    <a:pt x="72" y="159"/>
                    <a:pt x="66" y="150"/>
                  </a:cubicBezTo>
                  <a:cubicBezTo>
                    <a:pt x="63" y="145"/>
                    <a:pt x="60" y="140"/>
                    <a:pt x="57" y="135"/>
                  </a:cubicBezTo>
                  <a:cubicBezTo>
                    <a:pt x="47" y="118"/>
                    <a:pt x="27" y="117"/>
                    <a:pt x="15" y="132"/>
                  </a:cubicBezTo>
                  <a:cubicBezTo>
                    <a:pt x="4" y="146"/>
                    <a:pt x="0" y="166"/>
                    <a:pt x="0" y="184"/>
                  </a:cubicBezTo>
                  <a:cubicBezTo>
                    <a:pt x="0" y="202"/>
                    <a:pt x="4" y="222"/>
                    <a:pt x="15" y="236"/>
                  </a:cubicBezTo>
                  <a:cubicBezTo>
                    <a:pt x="27" y="251"/>
                    <a:pt x="47" y="250"/>
                    <a:pt x="57" y="234"/>
                  </a:cubicBezTo>
                  <a:cubicBezTo>
                    <a:pt x="60" y="229"/>
                    <a:pt x="63" y="223"/>
                    <a:pt x="66" y="218"/>
                  </a:cubicBezTo>
                  <a:cubicBezTo>
                    <a:pt x="72" y="209"/>
                    <a:pt x="81" y="209"/>
                    <a:pt x="91" y="209"/>
                  </a:cubicBezTo>
                  <a:cubicBezTo>
                    <a:pt x="96" y="210"/>
                    <a:pt x="100" y="214"/>
                    <a:pt x="101" y="218"/>
                  </a:cubicBezTo>
                  <a:cubicBezTo>
                    <a:pt x="101" y="400"/>
                    <a:pt x="101" y="400"/>
                    <a:pt x="101" y="400"/>
                  </a:cubicBezTo>
                  <a:cubicBezTo>
                    <a:pt x="101" y="406"/>
                    <a:pt x="106" y="411"/>
                    <a:pt x="113" y="411"/>
                  </a:cubicBezTo>
                  <a:cubicBezTo>
                    <a:pt x="503" y="411"/>
                    <a:pt x="503" y="411"/>
                    <a:pt x="503" y="411"/>
                  </a:cubicBezTo>
                  <a:cubicBezTo>
                    <a:pt x="510" y="411"/>
                    <a:pt x="515" y="406"/>
                    <a:pt x="515" y="400"/>
                  </a:cubicBezTo>
                  <a:cubicBezTo>
                    <a:pt x="515" y="11"/>
                    <a:pt x="515" y="11"/>
                    <a:pt x="515" y="11"/>
                  </a:cubicBezTo>
                  <a:cubicBezTo>
                    <a:pt x="515" y="5"/>
                    <a:pt x="510" y="0"/>
                    <a:pt x="503" y="0"/>
                  </a:cubicBezTo>
                  <a:lnTo>
                    <a:pt x="3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63" name="Google Shape;1663;p50"/>
          <p:cNvGrpSpPr/>
          <p:nvPr/>
        </p:nvGrpSpPr>
        <p:grpSpPr>
          <a:xfrm>
            <a:off x="1081977" y="3541356"/>
            <a:ext cx="445905" cy="400522"/>
            <a:chOff x="1147762" y="1131887"/>
            <a:chExt cx="5137150" cy="4619626"/>
          </a:xfrm>
        </p:grpSpPr>
        <p:sp>
          <p:nvSpPr>
            <p:cNvPr id="1664" name="Google Shape;1664;p50"/>
            <p:cNvSpPr/>
            <p:nvPr/>
          </p:nvSpPr>
          <p:spPr>
            <a:xfrm>
              <a:off x="1147762" y="2425700"/>
              <a:ext cx="2505075" cy="3325813"/>
            </a:xfrm>
            <a:custGeom>
              <a:avLst/>
              <a:gdLst/>
              <a:ahLst/>
              <a:cxnLst/>
              <a:rect l="l" t="t" r="r" b="b"/>
              <a:pathLst>
                <a:path w="566" h="751" extrusionOk="0">
                  <a:moveTo>
                    <a:pt x="62" y="403"/>
                  </a:moveTo>
                  <a:cubicBezTo>
                    <a:pt x="9" y="496"/>
                    <a:pt x="0" y="584"/>
                    <a:pt x="37" y="649"/>
                  </a:cubicBezTo>
                  <a:cubicBezTo>
                    <a:pt x="75" y="715"/>
                    <a:pt x="155" y="751"/>
                    <a:pt x="263" y="751"/>
                  </a:cubicBezTo>
                  <a:cubicBezTo>
                    <a:pt x="449" y="751"/>
                    <a:pt x="449" y="751"/>
                    <a:pt x="449" y="751"/>
                  </a:cubicBezTo>
                  <a:cubicBezTo>
                    <a:pt x="413" y="733"/>
                    <a:pt x="375" y="705"/>
                    <a:pt x="351" y="658"/>
                  </a:cubicBezTo>
                  <a:cubicBezTo>
                    <a:pt x="303" y="564"/>
                    <a:pt x="352" y="480"/>
                    <a:pt x="355" y="476"/>
                  </a:cubicBezTo>
                  <a:cubicBezTo>
                    <a:pt x="370" y="450"/>
                    <a:pt x="370" y="450"/>
                    <a:pt x="370" y="450"/>
                  </a:cubicBezTo>
                  <a:cubicBezTo>
                    <a:pt x="566" y="111"/>
                    <a:pt x="566" y="111"/>
                    <a:pt x="566" y="111"/>
                  </a:cubicBezTo>
                  <a:cubicBezTo>
                    <a:pt x="555" y="92"/>
                    <a:pt x="555" y="92"/>
                    <a:pt x="555" y="92"/>
                  </a:cubicBezTo>
                  <a:cubicBezTo>
                    <a:pt x="550" y="85"/>
                    <a:pt x="487" y="0"/>
                    <a:pt x="398" y="0"/>
                  </a:cubicBezTo>
                  <a:cubicBezTo>
                    <a:pt x="310" y="0"/>
                    <a:pt x="265" y="55"/>
                    <a:pt x="249" y="79"/>
                  </a:cubicBezTo>
                  <a:lnTo>
                    <a:pt x="62" y="40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5" name="Google Shape;1665;p50"/>
            <p:cNvSpPr/>
            <p:nvPr/>
          </p:nvSpPr>
          <p:spPr>
            <a:xfrm>
              <a:off x="2617787" y="3519487"/>
              <a:ext cx="3667125" cy="2232024"/>
            </a:xfrm>
            <a:custGeom>
              <a:avLst/>
              <a:gdLst/>
              <a:ahLst/>
              <a:cxnLst/>
              <a:rect l="l" t="t" r="r" b="b"/>
              <a:pathLst>
                <a:path w="829" h="504" extrusionOk="0">
                  <a:moveTo>
                    <a:pt x="766" y="156"/>
                  </a:moveTo>
                  <a:cubicBezTo>
                    <a:pt x="676" y="0"/>
                    <a:pt x="676" y="0"/>
                    <a:pt x="676" y="0"/>
                  </a:cubicBezTo>
                  <a:cubicBezTo>
                    <a:pt x="680" y="40"/>
                    <a:pt x="676" y="87"/>
                    <a:pt x="651" y="131"/>
                  </a:cubicBezTo>
                  <a:cubicBezTo>
                    <a:pt x="600" y="220"/>
                    <a:pt x="492" y="222"/>
                    <a:pt x="479" y="222"/>
                  </a:cubicBezTo>
                  <a:cubicBezTo>
                    <a:pt x="479" y="222"/>
                    <a:pt x="479" y="222"/>
                    <a:pt x="479" y="222"/>
                  </a:cubicBezTo>
                  <a:cubicBezTo>
                    <a:pt x="448" y="222"/>
                    <a:pt x="448" y="222"/>
                    <a:pt x="448" y="222"/>
                  </a:cubicBezTo>
                  <a:cubicBezTo>
                    <a:pt x="57" y="222"/>
                    <a:pt x="57" y="222"/>
                    <a:pt x="57" y="222"/>
                  </a:cubicBezTo>
                  <a:cubicBezTo>
                    <a:pt x="45" y="242"/>
                    <a:pt x="45" y="242"/>
                    <a:pt x="45" y="242"/>
                  </a:cubicBezTo>
                  <a:cubicBezTo>
                    <a:pt x="43" y="246"/>
                    <a:pt x="0" y="318"/>
                    <a:pt x="42" y="399"/>
                  </a:cubicBezTo>
                  <a:cubicBezTo>
                    <a:pt x="91" y="495"/>
                    <a:pt x="209" y="503"/>
                    <a:pt x="216" y="504"/>
                  </a:cubicBezTo>
                  <a:cubicBezTo>
                    <a:pt x="566" y="504"/>
                    <a:pt x="566" y="504"/>
                    <a:pt x="566" y="504"/>
                  </a:cubicBezTo>
                  <a:cubicBezTo>
                    <a:pt x="674" y="504"/>
                    <a:pt x="754" y="468"/>
                    <a:pt x="792" y="402"/>
                  </a:cubicBezTo>
                  <a:cubicBezTo>
                    <a:pt x="829" y="337"/>
                    <a:pt x="820" y="249"/>
                    <a:pt x="766" y="1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6" name="Google Shape;1666;p50"/>
            <p:cNvSpPr/>
            <p:nvPr/>
          </p:nvSpPr>
          <p:spPr>
            <a:xfrm>
              <a:off x="2449512" y="1131887"/>
              <a:ext cx="3167061" cy="3259137"/>
            </a:xfrm>
            <a:custGeom>
              <a:avLst/>
              <a:gdLst/>
              <a:ahLst/>
              <a:cxnLst/>
              <a:rect l="l" t="t" r="r" b="b"/>
              <a:pathLst>
                <a:path w="716" h="736" extrusionOk="0">
                  <a:moveTo>
                    <a:pt x="487" y="145"/>
                  </a:moveTo>
                  <a:cubicBezTo>
                    <a:pt x="433" y="52"/>
                    <a:pt x="362" y="0"/>
                    <a:pt x="286" y="0"/>
                  </a:cubicBezTo>
                  <a:cubicBezTo>
                    <a:pt x="211" y="0"/>
                    <a:pt x="140" y="52"/>
                    <a:pt x="86" y="145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27" y="278"/>
                    <a:pt x="61" y="266"/>
                    <a:pt x="104" y="266"/>
                  </a:cubicBezTo>
                  <a:cubicBezTo>
                    <a:pt x="210" y="266"/>
                    <a:pt x="279" y="365"/>
                    <a:pt x="282" y="370"/>
                  </a:cubicBezTo>
                  <a:cubicBezTo>
                    <a:pt x="283" y="371"/>
                    <a:pt x="283" y="371"/>
                    <a:pt x="283" y="371"/>
                  </a:cubicBezTo>
                  <a:cubicBezTo>
                    <a:pt x="293" y="390"/>
                    <a:pt x="293" y="390"/>
                    <a:pt x="293" y="390"/>
                  </a:cubicBezTo>
                  <a:cubicBezTo>
                    <a:pt x="298" y="397"/>
                    <a:pt x="298" y="397"/>
                    <a:pt x="298" y="397"/>
                  </a:cubicBezTo>
                  <a:cubicBezTo>
                    <a:pt x="493" y="736"/>
                    <a:pt x="493" y="736"/>
                    <a:pt x="493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22" y="736"/>
                    <a:pt x="622" y="735"/>
                    <a:pt x="667" y="657"/>
                  </a:cubicBezTo>
                  <a:cubicBezTo>
                    <a:pt x="716" y="573"/>
                    <a:pt x="672" y="467"/>
                    <a:pt x="668" y="459"/>
                  </a:cubicBezTo>
                  <a:lnTo>
                    <a:pt x="487" y="1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67" name="Google Shape;1667;p50"/>
          <p:cNvGrpSpPr/>
          <p:nvPr/>
        </p:nvGrpSpPr>
        <p:grpSpPr>
          <a:xfrm>
            <a:off x="1879306" y="3535010"/>
            <a:ext cx="445901" cy="413282"/>
            <a:chOff x="1570037" y="1341437"/>
            <a:chExt cx="4943475" cy="4576762"/>
          </a:xfrm>
        </p:grpSpPr>
        <p:sp>
          <p:nvSpPr>
            <p:cNvPr id="1668" name="Google Shape;1668;p50"/>
            <p:cNvSpPr/>
            <p:nvPr/>
          </p:nvSpPr>
          <p:spPr>
            <a:xfrm>
              <a:off x="4814887" y="3284537"/>
              <a:ext cx="1673225" cy="1187450"/>
            </a:xfrm>
            <a:custGeom>
              <a:avLst/>
              <a:gdLst/>
              <a:ahLst/>
              <a:cxnLst/>
              <a:rect l="l" t="t" r="r" b="b"/>
              <a:pathLst>
                <a:path w="381" h="270" extrusionOk="0">
                  <a:moveTo>
                    <a:pt x="295" y="270"/>
                  </a:moveTo>
                  <a:cubicBezTo>
                    <a:pt x="336" y="270"/>
                    <a:pt x="381" y="237"/>
                    <a:pt x="360" y="184"/>
                  </a:cubicBezTo>
                  <a:cubicBezTo>
                    <a:pt x="360" y="184"/>
                    <a:pt x="360" y="184"/>
                    <a:pt x="360" y="184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6" y="142"/>
                    <a:pt x="6" y="142"/>
                    <a:pt x="6" y="142"/>
                  </a:cubicBezTo>
                  <a:cubicBezTo>
                    <a:pt x="80" y="270"/>
                    <a:pt x="80" y="270"/>
                    <a:pt x="8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lnTo>
                    <a:pt x="295" y="27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9" name="Google Shape;1669;p50"/>
            <p:cNvSpPr/>
            <p:nvPr/>
          </p:nvSpPr>
          <p:spPr>
            <a:xfrm>
              <a:off x="2355850" y="4164012"/>
              <a:ext cx="1208087" cy="1560512"/>
            </a:xfrm>
            <a:custGeom>
              <a:avLst/>
              <a:gdLst/>
              <a:ahLst/>
              <a:cxnLst/>
              <a:rect l="l" t="t" r="r" b="b"/>
              <a:pathLst>
                <a:path w="275" h="355" extrusionOk="0">
                  <a:moveTo>
                    <a:pt x="275" y="70"/>
                  </a:moveTo>
                  <a:cubicBezTo>
                    <a:pt x="128" y="70"/>
                    <a:pt x="128" y="70"/>
                    <a:pt x="128" y="7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20" y="256"/>
                    <a:pt x="20" y="256"/>
                    <a:pt x="20" y="256"/>
                  </a:cubicBezTo>
                  <a:cubicBezTo>
                    <a:pt x="0" y="291"/>
                    <a:pt x="5" y="346"/>
                    <a:pt x="62" y="354"/>
                  </a:cubicBezTo>
                  <a:cubicBezTo>
                    <a:pt x="62" y="355"/>
                    <a:pt x="62" y="355"/>
                    <a:pt x="62" y="355"/>
                  </a:cubicBezTo>
                  <a:cubicBezTo>
                    <a:pt x="275" y="355"/>
                    <a:pt x="275" y="355"/>
                    <a:pt x="275" y="355"/>
                  </a:cubicBezTo>
                  <a:lnTo>
                    <a:pt x="275" y="70"/>
                  </a:ln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0" name="Google Shape;1670;p50"/>
            <p:cNvSpPr/>
            <p:nvPr/>
          </p:nvSpPr>
          <p:spPr>
            <a:xfrm>
              <a:off x="2636837" y="1443037"/>
              <a:ext cx="1581150" cy="1635125"/>
            </a:xfrm>
            <a:custGeom>
              <a:avLst/>
              <a:gdLst/>
              <a:ahLst/>
              <a:cxnLst/>
              <a:rect l="l" t="t" r="r" b="b"/>
              <a:pathLst>
                <a:path w="360" h="372" extrusionOk="0">
                  <a:moveTo>
                    <a:pt x="213" y="58"/>
                  </a:moveTo>
                  <a:cubicBezTo>
                    <a:pt x="192" y="23"/>
                    <a:pt x="142" y="0"/>
                    <a:pt x="106" y="45"/>
                  </a:cubicBezTo>
                  <a:cubicBezTo>
                    <a:pt x="106" y="45"/>
                    <a:pt x="106" y="45"/>
                    <a:pt x="106" y="45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247" y="372"/>
                    <a:pt x="247" y="372"/>
                    <a:pt x="247" y="372"/>
                  </a:cubicBezTo>
                  <a:cubicBezTo>
                    <a:pt x="320" y="246"/>
                    <a:pt x="320" y="246"/>
                    <a:pt x="320" y="246"/>
                  </a:cubicBezTo>
                  <a:cubicBezTo>
                    <a:pt x="360" y="314"/>
                    <a:pt x="360" y="314"/>
                    <a:pt x="360" y="314"/>
                  </a:cubicBezTo>
                  <a:cubicBezTo>
                    <a:pt x="360" y="314"/>
                    <a:pt x="360" y="314"/>
                    <a:pt x="360" y="314"/>
                  </a:cubicBezTo>
                  <a:lnTo>
                    <a:pt x="213" y="58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1" name="Google Shape;1671;p50"/>
            <p:cNvSpPr/>
            <p:nvPr/>
          </p:nvSpPr>
          <p:spPr>
            <a:xfrm>
              <a:off x="1570037" y="3162300"/>
              <a:ext cx="1800225" cy="2562225"/>
            </a:xfrm>
            <a:custGeom>
              <a:avLst/>
              <a:gdLst/>
              <a:ahLst/>
              <a:cxnLst/>
              <a:rect l="l" t="t" r="r" b="b"/>
              <a:pathLst>
                <a:path w="410" h="583" extrusionOk="0">
                  <a:moveTo>
                    <a:pt x="410" y="206"/>
                  </a:moveTo>
                  <a:cubicBezTo>
                    <a:pt x="314" y="0"/>
                    <a:pt x="314" y="0"/>
                    <a:pt x="314" y="0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125" y="42"/>
                    <a:pt x="125" y="42"/>
                    <a:pt x="125" y="42"/>
                  </a:cubicBezTo>
                  <a:cubicBezTo>
                    <a:pt x="20" y="223"/>
                    <a:pt x="20" y="223"/>
                    <a:pt x="20" y="223"/>
                  </a:cubicBezTo>
                  <a:cubicBezTo>
                    <a:pt x="0" y="258"/>
                    <a:pt x="0" y="302"/>
                    <a:pt x="20" y="337"/>
                  </a:cubicBezTo>
                  <a:cubicBezTo>
                    <a:pt x="129" y="526"/>
                    <a:pt x="129" y="526"/>
                    <a:pt x="129" y="526"/>
                  </a:cubicBezTo>
                  <a:cubicBezTo>
                    <a:pt x="150" y="561"/>
                    <a:pt x="188" y="583"/>
                    <a:pt x="228" y="583"/>
                  </a:cubicBezTo>
                  <a:cubicBezTo>
                    <a:pt x="241" y="583"/>
                    <a:pt x="241" y="583"/>
                    <a:pt x="241" y="583"/>
                  </a:cubicBezTo>
                  <a:cubicBezTo>
                    <a:pt x="241" y="582"/>
                    <a:pt x="241" y="582"/>
                    <a:pt x="241" y="582"/>
                  </a:cubicBezTo>
                  <a:cubicBezTo>
                    <a:pt x="184" y="574"/>
                    <a:pt x="179" y="519"/>
                    <a:pt x="199" y="484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72" y="185"/>
                    <a:pt x="372" y="185"/>
                    <a:pt x="372" y="185"/>
                  </a:cubicBezTo>
                  <a:lnTo>
                    <a:pt x="410" y="206"/>
                  </a:lnTo>
                  <a:close/>
                </a:path>
              </a:pathLst>
            </a:custGeom>
            <a:solidFill>
              <a:srgbClr val="76A5A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2" name="Google Shape;1672;p50"/>
            <p:cNvSpPr/>
            <p:nvPr/>
          </p:nvSpPr>
          <p:spPr>
            <a:xfrm>
              <a:off x="3101975" y="1341437"/>
              <a:ext cx="2481262" cy="1855787"/>
            </a:xfrm>
            <a:custGeom>
              <a:avLst/>
              <a:gdLst/>
              <a:ahLst/>
              <a:cxnLst/>
              <a:rect l="l" t="t" r="r" b="b"/>
              <a:pathLst>
                <a:path w="565" h="422" extrusionOk="0">
                  <a:moveTo>
                    <a:pt x="526" y="238"/>
                  </a:moveTo>
                  <a:cubicBezTo>
                    <a:pt x="421" y="57"/>
                    <a:pt x="421" y="57"/>
                    <a:pt x="421" y="57"/>
                  </a:cubicBezTo>
                  <a:cubicBezTo>
                    <a:pt x="401" y="21"/>
                    <a:pt x="363" y="0"/>
                    <a:pt x="32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65" y="0"/>
                    <a:pt x="27" y="21"/>
                    <a:pt x="7" y="57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36" y="23"/>
                    <a:pt x="86" y="46"/>
                    <a:pt x="107" y="81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79" y="381"/>
                    <a:pt x="279" y="381"/>
                    <a:pt x="279" y="381"/>
                  </a:cubicBezTo>
                  <a:cubicBezTo>
                    <a:pt x="241" y="402"/>
                    <a:pt x="241" y="402"/>
                    <a:pt x="241" y="402"/>
                  </a:cubicBezTo>
                  <a:cubicBezTo>
                    <a:pt x="468" y="422"/>
                    <a:pt x="468" y="422"/>
                    <a:pt x="468" y="422"/>
                  </a:cubicBezTo>
                  <a:cubicBezTo>
                    <a:pt x="565" y="216"/>
                    <a:pt x="565" y="216"/>
                    <a:pt x="565" y="216"/>
                  </a:cubicBezTo>
                  <a:lnTo>
                    <a:pt x="526" y="238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3" name="Google Shape;1673;p50"/>
            <p:cNvSpPr/>
            <p:nvPr/>
          </p:nvSpPr>
          <p:spPr>
            <a:xfrm>
              <a:off x="4019550" y="4094162"/>
              <a:ext cx="2493962" cy="1824037"/>
            </a:xfrm>
            <a:custGeom>
              <a:avLst/>
              <a:gdLst/>
              <a:ahLst/>
              <a:cxnLst/>
              <a:rect l="l" t="t" r="r" b="b"/>
              <a:pathLst>
                <a:path w="568" h="415" extrusionOk="0">
                  <a:moveTo>
                    <a:pt x="547" y="11"/>
                  </a:moveTo>
                  <a:cubicBezTo>
                    <a:pt x="541" y="0"/>
                    <a:pt x="541" y="0"/>
                    <a:pt x="541" y="0"/>
                  </a:cubicBezTo>
                  <a:cubicBezTo>
                    <a:pt x="541" y="0"/>
                    <a:pt x="541" y="0"/>
                    <a:pt x="541" y="0"/>
                  </a:cubicBezTo>
                  <a:cubicBezTo>
                    <a:pt x="562" y="53"/>
                    <a:pt x="517" y="86"/>
                    <a:pt x="476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31" y="86"/>
                    <a:pt x="131" y="86"/>
                    <a:pt x="131" y="86"/>
                  </a:cubicBezTo>
                  <a:cubicBezTo>
                    <a:pt x="131" y="41"/>
                    <a:pt x="131" y="41"/>
                    <a:pt x="131" y="41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131" y="415"/>
                    <a:pt x="131" y="415"/>
                    <a:pt x="131" y="415"/>
                  </a:cubicBezTo>
                  <a:cubicBezTo>
                    <a:pt x="131" y="371"/>
                    <a:pt x="131" y="371"/>
                    <a:pt x="131" y="371"/>
                  </a:cubicBezTo>
                  <a:cubicBezTo>
                    <a:pt x="340" y="371"/>
                    <a:pt x="340" y="371"/>
                    <a:pt x="340" y="371"/>
                  </a:cubicBezTo>
                  <a:cubicBezTo>
                    <a:pt x="380" y="371"/>
                    <a:pt x="418" y="349"/>
                    <a:pt x="438" y="314"/>
                  </a:cubicBezTo>
                  <a:cubicBezTo>
                    <a:pt x="547" y="125"/>
                    <a:pt x="547" y="125"/>
                    <a:pt x="547" y="125"/>
                  </a:cubicBezTo>
                  <a:cubicBezTo>
                    <a:pt x="568" y="90"/>
                    <a:pt x="568" y="46"/>
                    <a:pt x="547" y="11"/>
                  </a:cubicBezTo>
                  <a:close/>
                </a:path>
              </a:pathLst>
            </a:custGeom>
            <a:solidFill>
              <a:srgbClr val="93C47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74" name="Google Shape;1674;p50"/>
          <p:cNvGrpSpPr/>
          <p:nvPr/>
        </p:nvGrpSpPr>
        <p:grpSpPr>
          <a:xfrm>
            <a:off x="4364629" y="3519111"/>
            <a:ext cx="441332" cy="445721"/>
            <a:chOff x="5770007" y="5489899"/>
            <a:chExt cx="712976" cy="720067"/>
          </a:xfrm>
        </p:grpSpPr>
        <p:sp>
          <p:nvSpPr>
            <p:cNvPr id="1675" name="Google Shape;1675;p50"/>
            <p:cNvSpPr/>
            <p:nvPr/>
          </p:nvSpPr>
          <p:spPr>
            <a:xfrm>
              <a:off x="6229483" y="5489899"/>
              <a:ext cx="253500" cy="255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6" name="Google Shape;1676;p50"/>
            <p:cNvSpPr/>
            <p:nvPr/>
          </p:nvSpPr>
          <p:spPr>
            <a:xfrm>
              <a:off x="5770007" y="5489899"/>
              <a:ext cx="252900" cy="255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7" name="Google Shape;1677;p50"/>
            <p:cNvSpPr/>
            <p:nvPr/>
          </p:nvSpPr>
          <p:spPr>
            <a:xfrm>
              <a:off x="6229483" y="5954666"/>
              <a:ext cx="253500" cy="255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8" name="Google Shape;1678;p50"/>
            <p:cNvSpPr/>
            <p:nvPr/>
          </p:nvSpPr>
          <p:spPr>
            <a:xfrm>
              <a:off x="5770007" y="5954666"/>
              <a:ext cx="252900" cy="255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9" name="Google Shape;1679;p50"/>
            <p:cNvSpPr/>
            <p:nvPr/>
          </p:nvSpPr>
          <p:spPr>
            <a:xfrm>
              <a:off x="6011100" y="5535496"/>
              <a:ext cx="228017" cy="163872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62" y="0"/>
                  </a:moveTo>
                  <a:cubicBezTo>
                    <a:pt x="220" y="71"/>
                    <a:pt x="142" y="71"/>
                    <a:pt x="0" y="0"/>
                  </a:cubicBezTo>
                  <a:cubicBezTo>
                    <a:pt x="26" y="37"/>
                    <a:pt x="41" y="81"/>
                    <a:pt x="41" y="129"/>
                  </a:cubicBezTo>
                  <a:cubicBezTo>
                    <a:pt x="41" y="177"/>
                    <a:pt x="26" y="222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2"/>
                    <a:pt x="321" y="177"/>
                    <a:pt x="321" y="129"/>
                  </a:cubicBezTo>
                  <a:cubicBezTo>
                    <a:pt x="321" y="81"/>
                    <a:pt x="336" y="37"/>
                    <a:pt x="3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0" name="Google Shape;1680;p50"/>
            <p:cNvSpPr/>
            <p:nvPr/>
          </p:nvSpPr>
          <p:spPr>
            <a:xfrm>
              <a:off x="6011100" y="6000263"/>
              <a:ext cx="228017" cy="164103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21" y="129"/>
                  </a:moveTo>
                  <a:cubicBezTo>
                    <a:pt x="321" y="81"/>
                    <a:pt x="336" y="36"/>
                    <a:pt x="362" y="0"/>
                  </a:cubicBezTo>
                  <a:cubicBezTo>
                    <a:pt x="220" y="70"/>
                    <a:pt x="142" y="70"/>
                    <a:pt x="0" y="0"/>
                  </a:cubicBezTo>
                  <a:cubicBezTo>
                    <a:pt x="26" y="36"/>
                    <a:pt x="41" y="81"/>
                    <a:pt x="41" y="129"/>
                  </a:cubicBezTo>
                  <a:cubicBezTo>
                    <a:pt x="41" y="177"/>
                    <a:pt x="26" y="221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1"/>
                    <a:pt x="321" y="177"/>
                    <a:pt x="321" y="1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1" name="Google Shape;1681;p50"/>
            <p:cNvSpPr/>
            <p:nvPr/>
          </p:nvSpPr>
          <p:spPr>
            <a:xfrm>
              <a:off x="5814051" y="5734318"/>
              <a:ext cx="162411" cy="230995"/>
            </a:xfrm>
            <a:custGeom>
              <a:avLst/>
              <a:gdLst/>
              <a:ahLst/>
              <a:cxnLst/>
              <a:rect l="l" t="t" r="r" b="b"/>
              <a:pathLst>
                <a:path w="258" h="363" extrusionOk="0">
                  <a:moveTo>
                    <a:pt x="0" y="363"/>
                  </a:moveTo>
                  <a:cubicBezTo>
                    <a:pt x="36" y="337"/>
                    <a:pt x="81" y="322"/>
                    <a:pt x="129" y="322"/>
                  </a:cubicBezTo>
                  <a:cubicBezTo>
                    <a:pt x="177" y="322"/>
                    <a:pt x="221" y="337"/>
                    <a:pt x="258" y="363"/>
                  </a:cubicBezTo>
                  <a:cubicBezTo>
                    <a:pt x="188" y="221"/>
                    <a:pt x="188" y="142"/>
                    <a:pt x="258" y="0"/>
                  </a:cubicBezTo>
                  <a:cubicBezTo>
                    <a:pt x="221" y="26"/>
                    <a:pt x="177" y="41"/>
                    <a:pt x="129" y="41"/>
                  </a:cubicBezTo>
                  <a:cubicBezTo>
                    <a:pt x="81" y="41"/>
                    <a:pt x="36" y="26"/>
                    <a:pt x="0" y="0"/>
                  </a:cubicBezTo>
                  <a:cubicBezTo>
                    <a:pt x="70" y="142"/>
                    <a:pt x="70" y="221"/>
                    <a:pt x="0" y="3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2" name="Google Shape;1682;p50"/>
            <p:cNvSpPr/>
            <p:nvPr/>
          </p:nvSpPr>
          <p:spPr>
            <a:xfrm>
              <a:off x="6273756" y="5735013"/>
              <a:ext cx="162411" cy="230300"/>
            </a:xfrm>
            <a:custGeom>
              <a:avLst/>
              <a:gdLst/>
              <a:ahLst/>
              <a:cxnLst/>
              <a:rect l="l" t="t" r="r" b="b"/>
              <a:pathLst>
                <a:path w="258" h="362" extrusionOk="0">
                  <a:moveTo>
                    <a:pt x="258" y="0"/>
                  </a:moveTo>
                  <a:cubicBezTo>
                    <a:pt x="222" y="25"/>
                    <a:pt x="177" y="40"/>
                    <a:pt x="129" y="40"/>
                  </a:cubicBezTo>
                  <a:cubicBezTo>
                    <a:pt x="81" y="40"/>
                    <a:pt x="37" y="25"/>
                    <a:pt x="0" y="0"/>
                  </a:cubicBezTo>
                  <a:cubicBezTo>
                    <a:pt x="70" y="142"/>
                    <a:pt x="70" y="220"/>
                    <a:pt x="0" y="362"/>
                  </a:cubicBezTo>
                  <a:cubicBezTo>
                    <a:pt x="37" y="336"/>
                    <a:pt x="81" y="321"/>
                    <a:pt x="129" y="321"/>
                  </a:cubicBezTo>
                  <a:cubicBezTo>
                    <a:pt x="177" y="321"/>
                    <a:pt x="222" y="336"/>
                    <a:pt x="258" y="362"/>
                  </a:cubicBezTo>
                  <a:cubicBezTo>
                    <a:pt x="188" y="220"/>
                    <a:pt x="188" y="142"/>
                    <a:pt x="2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83" name="Google Shape;1683;p50"/>
          <p:cNvGrpSpPr/>
          <p:nvPr/>
        </p:nvGrpSpPr>
        <p:grpSpPr>
          <a:xfrm>
            <a:off x="5157420" y="3541581"/>
            <a:ext cx="445651" cy="400824"/>
            <a:chOff x="7050768" y="5526199"/>
            <a:chExt cx="719953" cy="647534"/>
          </a:xfrm>
        </p:grpSpPr>
        <p:sp>
          <p:nvSpPr>
            <p:cNvPr id="1684" name="Google Shape;1684;p50"/>
            <p:cNvSpPr/>
            <p:nvPr/>
          </p:nvSpPr>
          <p:spPr>
            <a:xfrm>
              <a:off x="7465241" y="5526199"/>
              <a:ext cx="168000" cy="168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5" name="Google Shape;1685;p50"/>
            <p:cNvSpPr/>
            <p:nvPr/>
          </p:nvSpPr>
          <p:spPr>
            <a:xfrm>
              <a:off x="7189726" y="5526199"/>
              <a:ext cx="168000" cy="168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6" name="Google Shape;1686;p50"/>
            <p:cNvSpPr/>
            <p:nvPr/>
          </p:nvSpPr>
          <p:spPr>
            <a:xfrm>
              <a:off x="7465241" y="6004833"/>
              <a:ext cx="168000" cy="168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7" name="Google Shape;1687;p50"/>
            <p:cNvSpPr/>
            <p:nvPr/>
          </p:nvSpPr>
          <p:spPr>
            <a:xfrm>
              <a:off x="7602721" y="5765701"/>
              <a:ext cx="168000" cy="168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8" name="Google Shape;1688;p50"/>
            <p:cNvSpPr/>
            <p:nvPr/>
          </p:nvSpPr>
          <p:spPr>
            <a:xfrm>
              <a:off x="7050768" y="5765701"/>
              <a:ext cx="168600" cy="1683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9" name="Google Shape;1689;p50"/>
            <p:cNvSpPr/>
            <p:nvPr/>
          </p:nvSpPr>
          <p:spPr>
            <a:xfrm>
              <a:off x="7189726" y="6004833"/>
              <a:ext cx="168000" cy="168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0" name="Google Shape;1690;p50"/>
            <p:cNvSpPr/>
            <p:nvPr/>
          </p:nvSpPr>
          <p:spPr>
            <a:xfrm>
              <a:off x="7134476" y="5655289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305" y="101"/>
                  </a:moveTo>
                  <a:cubicBezTo>
                    <a:pt x="231" y="101"/>
                    <a:pt x="166" y="61"/>
                    <a:pt x="132" y="0"/>
                  </a:cubicBezTo>
                  <a:cubicBezTo>
                    <a:pt x="140" y="114"/>
                    <a:pt x="103" y="178"/>
                    <a:pt x="0" y="227"/>
                  </a:cubicBezTo>
                  <a:cubicBezTo>
                    <a:pt x="1" y="227"/>
                    <a:pt x="1" y="227"/>
                    <a:pt x="1" y="227"/>
                  </a:cubicBezTo>
                  <a:cubicBezTo>
                    <a:pt x="75" y="227"/>
                    <a:pt x="140" y="268"/>
                    <a:pt x="174" y="328"/>
                  </a:cubicBezTo>
                  <a:cubicBezTo>
                    <a:pt x="166" y="214"/>
                    <a:pt x="203" y="151"/>
                    <a:pt x="306" y="101"/>
                  </a:cubicBezTo>
                  <a:cubicBezTo>
                    <a:pt x="306" y="101"/>
                    <a:pt x="305" y="101"/>
                    <a:pt x="305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1" name="Google Shape;1691;p50"/>
            <p:cNvSpPr/>
            <p:nvPr/>
          </p:nvSpPr>
          <p:spPr>
            <a:xfrm>
              <a:off x="7351783" y="5564482"/>
              <a:ext cx="119371" cy="92287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5"/>
                    <a:pt x="95" y="65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8"/>
                    <a:pt x="167" y="138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2" name="Google Shape;1692;p50"/>
            <p:cNvSpPr/>
            <p:nvPr/>
          </p:nvSpPr>
          <p:spPr>
            <a:xfrm>
              <a:off x="7548579" y="5894792"/>
              <a:ext cx="138958" cy="149249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304" y="101"/>
                  </a:moveTo>
                  <a:cubicBezTo>
                    <a:pt x="230" y="101"/>
                    <a:pt x="165" y="60"/>
                    <a:pt x="131" y="0"/>
                  </a:cubicBezTo>
                  <a:cubicBezTo>
                    <a:pt x="139" y="114"/>
                    <a:pt x="103" y="177"/>
                    <a:pt x="0" y="227"/>
                  </a:cubicBezTo>
                  <a:cubicBezTo>
                    <a:pt x="1" y="227"/>
                    <a:pt x="1" y="227"/>
                    <a:pt x="2" y="227"/>
                  </a:cubicBezTo>
                  <a:cubicBezTo>
                    <a:pt x="76" y="227"/>
                    <a:pt x="140" y="267"/>
                    <a:pt x="175" y="327"/>
                  </a:cubicBezTo>
                  <a:cubicBezTo>
                    <a:pt x="166" y="214"/>
                    <a:pt x="203" y="151"/>
                    <a:pt x="305" y="101"/>
                  </a:cubicBezTo>
                  <a:cubicBezTo>
                    <a:pt x="305" y="101"/>
                    <a:pt x="304" y="101"/>
                    <a:pt x="30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3" name="Google Shape;1693;p50"/>
            <p:cNvSpPr/>
            <p:nvPr/>
          </p:nvSpPr>
          <p:spPr>
            <a:xfrm>
              <a:off x="7548579" y="5655844"/>
              <a:ext cx="138958" cy="149065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131" y="327"/>
                  </a:moveTo>
                  <a:cubicBezTo>
                    <a:pt x="165" y="267"/>
                    <a:pt x="230" y="226"/>
                    <a:pt x="304" y="226"/>
                  </a:cubicBezTo>
                  <a:cubicBezTo>
                    <a:pt x="304" y="226"/>
                    <a:pt x="305" y="226"/>
                    <a:pt x="305" y="226"/>
                  </a:cubicBezTo>
                  <a:cubicBezTo>
                    <a:pt x="203" y="176"/>
                    <a:pt x="166" y="113"/>
                    <a:pt x="175" y="0"/>
                  </a:cubicBezTo>
                  <a:cubicBezTo>
                    <a:pt x="140" y="60"/>
                    <a:pt x="76" y="100"/>
                    <a:pt x="2" y="100"/>
                  </a:cubicBezTo>
                  <a:cubicBezTo>
                    <a:pt x="1" y="100"/>
                    <a:pt x="1" y="100"/>
                    <a:pt x="0" y="100"/>
                  </a:cubicBezTo>
                  <a:cubicBezTo>
                    <a:pt x="103" y="150"/>
                    <a:pt x="139" y="213"/>
                    <a:pt x="131" y="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4" name="Google Shape;1694;p50"/>
            <p:cNvSpPr/>
            <p:nvPr/>
          </p:nvSpPr>
          <p:spPr>
            <a:xfrm>
              <a:off x="7134476" y="5894792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132" y="328"/>
                  </a:moveTo>
                  <a:cubicBezTo>
                    <a:pt x="166" y="267"/>
                    <a:pt x="231" y="227"/>
                    <a:pt x="305" y="227"/>
                  </a:cubicBezTo>
                  <a:cubicBezTo>
                    <a:pt x="305" y="227"/>
                    <a:pt x="306" y="227"/>
                    <a:pt x="306" y="227"/>
                  </a:cubicBezTo>
                  <a:cubicBezTo>
                    <a:pt x="203" y="177"/>
                    <a:pt x="166" y="114"/>
                    <a:pt x="174" y="0"/>
                  </a:cubicBezTo>
                  <a:cubicBezTo>
                    <a:pt x="140" y="60"/>
                    <a:pt x="75" y="101"/>
                    <a:pt x="1" y="101"/>
                  </a:cubicBezTo>
                  <a:cubicBezTo>
                    <a:pt x="1" y="101"/>
                    <a:pt x="1" y="101"/>
                    <a:pt x="0" y="101"/>
                  </a:cubicBezTo>
                  <a:cubicBezTo>
                    <a:pt x="103" y="150"/>
                    <a:pt x="140" y="214"/>
                    <a:pt x="132" y="32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5" name="Google Shape;1695;p50"/>
            <p:cNvSpPr/>
            <p:nvPr/>
          </p:nvSpPr>
          <p:spPr>
            <a:xfrm>
              <a:off x="7351783" y="6043117"/>
              <a:ext cx="119371" cy="92102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4"/>
                    <a:pt x="95" y="64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7"/>
                    <a:pt x="167" y="137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96" name="Google Shape;1696;p50"/>
          <p:cNvGrpSpPr/>
          <p:nvPr/>
        </p:nvGrpSpPr>
        <p:grpSpPr>
          <a:xfrm>
            <a:off x="6751936" y="3541651"/>
            <a:ext cx="445681" cy="400651"/>
            <a:chOff x="9626723" y="5526313"/>
            <a:chExt cx="720002" cy="647256"/>
          </a:xfrm>
        </p:grpSpPr>
        <p:sp>
          <p:nvSpPr>
            <p:cNvPr id="1697" name="Google Shape;1697;p50"/>
            <p:cNvSpPr/>
            <p:nvPr/>
          </p:nvSpPr>
          <p:spPr>
            <a:xfrm>
              <a:off x="10040990" y="5526313"/>
              <a:ext cx="168000" cy="168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8" name="Google Shape;1698;p50"/>
            <p:cNvSpPr/>
            <p:nvPr/>
          </p:nvSpPr>
          <p:spPr>
            <a:xfrm>
              <a:off x="9765139" y="5526313"/>
              <a:ext cx="168300" cy="168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9" name="Google Shape;1699;p50"/>
            <p:cNvSpPr/>
            <p:nvPr/>
          </p:nvSpPr>
          <p:spPr>
            <a:xfrm>
              <a:off x="10040990" y="6005269"/>
              <a:ext cx="168000" cy="168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0" name="Google Shape;1700;p50"/>
            <p:cNvSpPr/>
            <p:nvPr/>
          </p:nvSpPr>
          <p:spPr>
            <a:xfrm>
              <a:off x="10178425" y="5765496"/>
              <a:ext cx="168300" cy="168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1" name="Google Shape;1701;p50"/>
            <p:cNvSpPr/>
            <p:nvPr/>
          </p:nvSpPr>
          <p:spPr>
            <a:xfrm>
              <a:off x="9626723" y="5765496"/>
              <a:ext cx="168000" cy="16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2" name="Google Shape;1702;p50"/>
            <p:cNvSpPr/>
            <p:nvPr/>
          </p:nvSpPr>
          <p:spPr>
            <a:xfrm>
              <a:off x="9765139" y="6005269"/>
              <a:ext cx="168300" cy="1683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3" name="Google Shape;1703;p50"/>
            <p:cNvSpPr/>
            <p:nvPr/>
          </p:nvSpPr>
          <p:spPr>
            <a:xfrm>
              <a:off x="10198227" y="5672808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0" y="0"/>
                  </a:moveTo>
                  <a:cubicBezTo>
                    <a:pt x="20" y="23"/>
                    <a:pt x="38" y="49"/>
                    <a:pt x="54" y="77"/>
                  </a:cubicBezTo>
                  <a:cubicBezTo>
                    <a:pt x="70" y="105"/>
                    <a:pt x="83" y="134"/>
                    <a:pt x="94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4" name="Google Shape;1704;p50"/>
            <p:cNvSpPr/>
            <p:nvPr/>
          </p:nvSpPr>
          <p:spPr>
            <a:xfrm>
              <a:off x="10197835" y="594458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95" y="0"/>
                  </a:moveTo>
                  <a:cubicBezTo>
                    <a:pt x="84" y="29"/>
                    <a:pt x="71" y="58"/>
                    <a:pt x="55" y="85"/>
                  </a:cubicBezTo>
                  <a:cubicBezTo>
                    <a:pt x="39" y="113"/>
                    <a:pt x="20" y="139"/>
                    <a:pt x="0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5" name="Google Shape;1705;p50"/>
            <p:cNvSpPr/>
            <p:nvPr/>
          </p:nvSpPr>
          <p:spPr>
            <a:xfrm>
              <a:off x="9938649" y="6122111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189" y="0"/>
                  </a:moveTo>
                  <a:cubicBezTo>
                    <a:pt x="158" y="5"/>
                    <a:pt x="127" y="8"/>
                    <a:pt x="95" y="8"/>
                  </a:cubicBezTo>
                  <a:cubicBezTo>
                    <a:pt x="63" y="8"/>
                    <a:pt x="31" y="5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6" name="Google Shape;1706;p50"/>
            <p:cNvSpPr/>
            <p:nvPr/>
          </p:nvSpPr>
          <p:spPr>
            <a:xfrm>
              <a:off x="9728084" y="5944196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94" y="163"/>
                  </a:moveTo>
                  <a:cubicBezTo>
                    <a:pt x="74" y="140"/>
                    <a:pt x="56" y="114"/>
                    <a:pt x="40" y="86"/>
                  </a:cubicBezTo>
                  <a:cubicBezTo>
                    <a:pt x="24" y="58"/>
                    <a:pt x="11" y="30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7" name="Google Shape;1707;p50"/>
            <p:cNvSpPr/>
            <p:nvPr/>
          </p:nvSpPr>
          <p:spPr>
            <a:xfrm>
              <a:off x="9728084" y="567221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0" y="163"/>
                  </a:moveTo>
                  <a:cubicBezTo>
                    <a:pt x="11" y="134"/>
                    <a:pt x="24" y="106"/>
                    <a:pt x="40" y="78"/>
                  </a:cubicBezTo>
                  <a:cubicBezTo>
                    <a:pt x="56" y="50"/>
                    <a:pt x="75" y="24"/>
                    <a:pt x="95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8" name="Google Shape;1708;p50"/>
            <p:cNvSpPr/>
            <p:nvPr/>
          </p:nvSpPr>
          <p:spPr>
            <a:xfrm>
              <a:off x="9939237" y="5573835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0" y="8"/>
                  </a:moveTo>
                  <a:cubicBezTo>
                    <a:pt x="31" y="3"/>
                    <a:pt x="62" y="0"/>
                    <a:pt x="94" y="0"/>
                  </a:cubicBezTo>
                  <a:cubicBezTo>
                    <a:pt x="126" y="0"/>
                    <a:pt x="158" y="3"/>
                    <a:pt x="189" y="8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09" name="Google Shape;1709;p50"/>
          <p:cNvGrpSpPr/>
          <p:nvPr/>
        </p:nvGrpSpPr>
        <p:grpSpPr>
          <a:xfrm>
            <a:off x="7549176" y="3519088"/>
            <a:ext cx="445582" cy="445743"/>
            <a:chOff x="10914672" y="5489861"/>
            <a:chExt cx="719842" cy="720102"/>
          </a:xfrm>
        </p:grpSpPr>
        <p:sp>
          <p:nvSpPr>
            <p:cNvPr id="1710" name="Google Shape;1710;p50"/>
            <p:cNvSpPr/>
            <p:nvPr/>
          </p:nvSpPr>
          <p:spPr>
            <a:xfrm>
              <a:off x="11420014" y="5489861"/>
              <a:ext cx="214500" cy="215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1" name="Google Shape;1711;p50"/>
            <p:cNvSpPr/>
            <p:nvPr/>
          </p:nvSpPr>
          <p:spPr>
            <a:xfrm>
              <a:off x="11420014" y="5994863"/>
              <a:ext cx="214500" cy="215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2" name="Google Shape;1712;p50"/>
            <p:cNvSpPr/>
            <p:nvPr/>
          </p:nvSpPr>
          <p:spPr>
            <a:xfrm>
              <a:off x="10914672" y="5489861"/>
              <a:ext cx="214500" cy="215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3" name="Google Shape;1713;p50"/>
            <p:cNvSpPr/>
            <p:nvPr/>
          </p:nvSpPr>
          <p:spPr>
            <a:xfrm>
              <a:off x="10914672" y="5994863"/>
              <a:ext cx="214500" cy="215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4" name="Google Shape;1714;p50"/>
            <p:cNvSpPr/>
            <p:nvPr/>
          </p:nvSpPr>
          <p:spPr>
            <a:xfrm>
              <a:off x="11595623" y="5710038"/>
              <a:ext cx="28649" cy="276082"/>
            </a:xfrm>
            <a:custGeom>
              <a:avLst/>
              <a:gdLst/>
              <a:ahLst/>
              <a:cxnLst/>
              <a:rect l="l" t="t" r="r" b="b"/>
              <a:pathLst>
                <a:path w="39" h="376" extrusionOk="0">
                  <a:moveTo>
                    <a:pt x="0" y="0"/>
                  </a:moveTo>
                  <a:cubicBezTo>
                    <a:pt x="25" y="59"/>
                    <a:pt x="39" y="123"/>
                    <a:pt x="39" y="190"/>
                  </a:cubicBezTo>
                  <a:cubicBezTo>
                    <a:pt x="39" y="256"/>
                    <a:pt x="26" y="319"/>
                    <a:pt x="2" y="376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5" name="Google Shape;1715;p50"/>
            <p:cNvSpPr/>
            <p:nvPr/>
          </p:nvSpPr>
          <p:spPr>
            <a:xfrm>
              <a:off x="11138826" y="6170527"/>
              <a:ext cx="275351" cy="29145"/>
            </a:xfrm>
            <a:custGeom>
              <a:avLst/>
              <a:gdLst/>
              <a:ahLst/>
              <a:cxnLst/>
              <a:rect l="l" t="t" r="r" b="b"/>
              <a:pathLst>
                <a:path w="375" h="40" extrusionOk="0">
                  <a:moveTo>
                    <a:pt x="375" y="0"/>
                  </a:moveTo>
                  <a:cubicBezTo>
                    <a:pt x="317" y="26"/>
                    <a:pt x="253" y="40"/>
                    <a:pt x="185" y="40"/>
                  </a:cubicBezTo>
                  <a:cubicBezTo>
                    <a:pt x="119" y="40"/>
                    <a:pt x="57" y="26"/>
                    <a:pt x="0" y="2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6" name="Google Shape;1716;p50"/>
            <p:cNvSpPr/>
            <p:nvPr/>
          </p:nvSpPr>
          <p:spPr>
            <a:xfrm>
              <a:off x="10925018" y="5713747"/>
              <a:ext cx="28649" cy="275287"/>
            </a:xfrm>
            <a:custGeom>
              <a:avLst/>
              <a:gdLst/>
              <a:ahLst/>
              <a:cxnLst/>
              <a:rect l="l" t="t" r="r" b="b"/>
              <a:pathLst>
                <a:path w="39" h="375" extrusionOk="0">
                  <a:moveTo>
                    <a:pt x="39" y="375"/>
                  </a:moveTo>
                  <a:cubicBezTo>
                    <a:pt x="14" y="317"/>
                    <a:pt x="0" y="253"/>
                    <a:pt x="0" y="185"/>
                  </a:cubicBezTo>
                  <a:cubicBezTo>
                    <a:pt x="0" y="120"/>
                    <a:pt x="13" y="57"/>
                    <a:pt x="37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7" name="Google Shape;1717;p50"/>
            <p:cNvSpPr/>
            <p:nvPr/>
          </p:nvSpPr>
          <p:spPr>
            <a:xfrm>
              <a:off x="11135112" y="5499930"/>
              <a:ext cx="275351" cy="28880"/>
            </a:xfrm>
            <a:custGeom>
              <a:avLst/>
              <a:gdLst/>
              <a:ahLst/>
              <a:cxnLst/>
              <a:rect l="l" t="t" r="r" b="b"/>
              <a:pathLst>
                <a:path w="375" h="39" extrusionOk="0">
                  <a:moveTo>
                    <a:pt x="375" y="37"/>
                  </a:moveTo>
                  <a:cubicBezTo>
                    <a:pt x="318" y="13"/>
                    <a:pt x="256" y="0"/>
                    <a:pt x="190" y="0"/>
                  </a:cubicBezTo>
                  <a:cubicBezTo>
                    <a:pt x="122" y="0"/>
                    <a:pt x="58" y="14"/>
                    <a:pt x="0" y="39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8" name="Google Shape;1718;p50"/>
            <p:cNvSpPr/>
            <p:nvPr/>
          </p:nvSpPr>
          <p:spPr>
            <a:xfrm>
              <a:off x="11578115" y="5950881"/>
              <a:ext cx="52789" cy="38948"/>
            </a:xfrm>
            <a:custGeom>
              <a:avLst/>
              <a:gdLst/>
              <a:ahLst/>
              <a:cxnLst/>
              <a:rect l="l" t="t" r="r" b="b"/>
              <a:pathLst>
                <a:path w="199" h="147" extrusionOk="0">
                  <a:moveTo>
                    <a:pt x="0" y="0"/>
                  </a:moveTo>
                  <a:lnTo>
                    <a:pt x="64" y="147"/>
                  </a:lnTo>
                  <a:lnTo>
                    <a:pt x="199" y="83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9" name="Google Shape;1719;p50"/>
            <p:cNvSpPr/>
            <p:nvPr/>
          </p:nvSpPr>
          <p:spPr>
            <a:xfrm>
              <a:off x="11135112" y="6152776"/>
              <a:ext cx="38199" cy="52991"/>
            </a:xfrm>
            <a:custGeom>
              <a:avLst/>
              <a:gdLst/>
              <a:ahLst/>
              <a:cxnLst/>
              <a:rect l="l" t="t" r="r" b="b"/>
              <a:pathLst>
                <a:path w="144" h="200" extrusionOk="0">
                  <a:moveTo>
                    <a:pt x="144" y="0"/>
                  </a:moveTo>
                  <a:lnTo>
                    <a:pt x="0" y="67"/>
                  </a:lnTo>
                  <a:lnTo>
                    <a:pt x="64" y="20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0" name="Google Shape;1720;p50"/>
            <p:cNvSpPr/>
            <p:nvPr/>
          </p:nvSpPr>
          <p:spPr>
            <a:xfrm>
              <a:off x="10918386" y="5710038"/>
              <a:ext cx="53054" cy="38154"/>
            </a:xfrm>
            <a:custGeom>
              <a:avLst/>
              <a:gdLst/>
              <a:ahLst/>
              <a:cxnLst/>
              <a:rect l="l" t="t" r="r" b="b"/>
              <a:pathLst>
                <a:path w="200" h="144" extrusionOk="0">
                  <a:moveTo>
                    <a:pt x="200" y="144"/>
                  </a:moveTo>
                  <a:lnTo>
                    <a:pt x="136" y="0"/>
                  </a:lnTo>
                  <a:lnTo>
                    <a:pt x="0" y="64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1" name="Google Shape;1721;p50"/>
            <p:cNvSpPr/>
            <p:nvPr/>
          </p:nvSpPr>
          <p:spPr>
            <a:xfrm>
              <a:off x="11375979" y="5493571"/>
              <a:ext cx="38199" cy="52726"/>
            </a:xfrm>
            <a:custGeom>
              <a:avLst/>
              <a:gdLst/>
              <a:ahLst/>
              <a:cxnLst/>
              <a:rect l="l" t="t" r="r" b="b"/>
              <a:pathLst>
                <a:path w="144" h="199" extrusionOk="0">
                  <a:moveTo>
                    <a:pt x="0" y="199"/>
                  </a:moveTo>
                  <a:lnTo>
                    <a:pt x="144" y="135"/>
                  </a:lnTo>
                  <a:lnTo>
                    <a:pt x="81" y="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22" name="Google Shape;1722;p50"/>
          <p:cNvGrpSpPr/>
          <p:nvPr/>
        </p:nvGrpSpPr>
        <p:grpSpPr>
          <a:xfrm>
            <a:off x="5954636" y="3529352"/>
            <a:ext cx="445821" cy="425246"/>
            <a:chOff x="8338678" y="5506443"/>
            <a:chExt cx="720227" cy="686988"/>
          </a:xfrm>
        </p:grpSpPr>
        <p:sp>
          <p:nvSpPr>
            <p:cNvPr id="1723" name="Google Shape;1723;p50"/>
            <p:cNvSpPr/>
            <p:nvPr/>
          </p:nvSpPr>
          <p:spPr>
            <a:xfrm>
              <a:off x="8706181" y="5506443"/>
              <a:ext cx="230803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5" y="432"/>
                    <a:pt x="193" y="432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4" name="Google Shape;1724;p50"/>
            <p:cNvSpPr/>
            <p:nvPr/>
          </p:nvSpPr>
          <p:spPr>
            <a:xfrm>
              <a:off x="8460817" y="5506443"/>
              <a:ext cx="230586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8" y="101"/>
                  </a:cubicBezTo>
                  <a:cubicBezTo>
                    <a:pt x="200" y="4"/>
                    <a:pt x="200" y="4"/>
                    <a:pt x="200" y="4"/>
                  </a:cubicBezTo>
                  <a:cubicBezTo>
                    <a:pt x="193" y="0"/>
                    <a:pt x="185" y="0"/>
                    <a:pt x="179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1" y="321"/>
                    <a:pt x="5" y="327"/>
                    <a:pt x="11" y="331"/>
                  </a:cubicBezTo>
                  <a:cubicBezTo>
                    <a:pt x="179" y="428"/>
                    <a:pt x="179" y="428"/>
                    <a:pt x="179" y="428"/>
                  </a:cubicBezTo>
                  <a:cubicBezTo>
                    <a:pt x="185" y="432"/>
                    <a:pt x="193" y="432"/>
                    <a:pt x="200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4" y="327"/>
                    <a:pt x="378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5" name="Google Shape;1725;p50"/>
            <p:cNvSpPr/>
            <p:nvPr/>
          </p:nvSpPr>
          <p:spPr>
            <a:xfrm>
              <a:off x="8338678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6" name="Google Shape;1726;p50"/>
            <p:cNvSpPr/>
            <p:nvPr/>
          </p:nvSpPr>
          <p:spPr>
            <a:xfrm>
              <a:off x="8828754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7" name="Google Shape;1727;p50"/>
            <p:cNvSpPr/>
            <p:nvPr/>
          </p:nvSpPr>
          <p:spPr>
            <a:xfrm>
              <a:off x="8706181" y="5930607"/>
              <a:ext cx="230803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7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0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0" y="320"/>
                    <a:pt x="4" y="327"/>
                    <a:pt x="11" y="330"/>
                  </a:cubicBezTo>
                  <a:cubicBezTo>
                    <a:pt x="178" y="427"/>
                    <a:pt x="178" y="427"/>
                    <a:pt x="178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7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8" name="Google Shape;1728;p50"/>
            <p:cNvSpPr/>
            <p:nvPr/>
          </p:nvSpPr>
          <p:spPr>
            <a:xfrm>
              <a:off x="8460817" y="5930607"/>
              <a:ext cx="230586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8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1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1" y="320"/>
                    <a:pt x="4" y="327"/>
                    <a:pt x="11" y="330"/>
                  </a:cubicBezTo>
                  <a:cubicBezTo>
                    <a:pt x="179" y="427"/>
                    <a:pt x="179" y="427"/>
                    <a:pt x="179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8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29" name="Google Shape;1729;p50"/>
          <p:cNvGrpSpPr/>
          <p:nvPr/>
        </p:nvGrpSpPr>
        <p:grpSpPr>
          <a:xfrm>
            <a:off x="2676293" y="3583942"/>
            <a:ext cx="1336824" cy="316035"/>
            <a:chOff x="3042485" y="5594633"/>
            <a:chExt cx="2159652" cy="510557"/>
          </a:xfrm>
        </p:grpSpPr>
        <p:sp>
          <p:nvSpPr>
            <p:cNvPr id="1730" name="Google Shape;1730;p50"/>
            <p:cNvSpPr/>
            <p:nvPr/>
          </p:nvSpPr>
          <p:spPr>
            <a:xfrm>
              <a:off x="3042485" y="5869690"/>
              <a:ext cx="235200" cy="2355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1" name="Google Shape;1731;p50"/>
            <p:cNvSpPr/>
            <p:nvPr/>
          </p:nvSpPr>
          <p:spPr>
            <a:xfrm>
              <a:off x="3317231" y="5594633"/>
              <a:ext cx="235200" cy="2355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2" name="Google Shape;1732;p50"/>
            <p:cNvSpPr/>
            <p:nvPr/>
          </p:nvSpPr>
          <p:spPr>
            <a:xfrm>
              <a:off x="3591976" y="5869690"/>
              <a:ext cx="236100" cy="235500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3" name="Google Shape;1733;p50"/>
            <p:cNvSpPr/>
            <p:nvPr/>
          </p:nvSpPr>
          <p:spPr>
            <a:xfrm>
              <a:off x="3866722" y="5594633"/>
              <a:ext cx="236100" cy="235500"/>
            </a:xfrm>
            <a:prstGeom prst="ellipse">
              <a:avLst/>
            </a:pr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4" name="Google Shape;1734;p50"/>
            <p:cNvSpPr/>
            <p:nvPr/>
          </p:nvSpPr>
          <p:spPr>
            <a:xfrm>
              <a:off x="4141467" y="5869690"/>
              <a:ext cx="236100" cy="235500"/>
            </a:xfrm>
            <a:prstGeom prst="ellipse">
              <a:avLst/>
            </a:pr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5" name="Google Shape;1735;p50"/>
            <p:cNvSpPr/>
            <p:nvPr/>
          </p:nvSpPr>
          <p:spPr>
            <a:xfrm>
              <a:off x="4417146" y="5594633"/>
              <a:ext cx="235200" cy="2355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6" name="Google Shape;1736;p50"/>
            <p:cNvSpPr/>
            <p:nvPr/>
          </p:nvSpPr>
          <p:spPr>
            <a:xfrm>
              <a:off x="4691892" y="5869690"/>
              <a:ext cx="235500" cy="235500"/>
            </a:xfrm>
            <a:prstGeom prst="ellipse">
              <a:avLst/>
            </a:pr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7" name="Google Shape;1737;p50"/>
            <p:cNvSpPr/>
            <p:nvPr/>
          </p:nvSpPr>
          <p:spPr>
            <a:xfrm>
              <a:off x="4966637" y="5594633"/>
              <a:ext cx="235500" cy="235500"/>
            </a:xfrm>
            <a:prstGeom prst="ellipse">
              <a:avLst/>
            </a:pr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8" name="Google Shape;1738;p50"/>
            <p:cNvSpPr/>
            <p:nvPr/>
          </p:nvSpPr>
          <p:spPr>
            <a:xfrm>
              <a:off x="3210195" y="5762654"/>
              <a:ext cx="174555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5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9" name="Google Shape;1739;p50"/>
            <p:cNvSpPr/>
            <p:nvPr/>
          </p:nvSpPr>
          <p:spPr>
            <a:xfrm>
              <a:off x="3485252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5" y="143"/>
                    <a:pt x="128" y="217"/>
                  </a:cubicBezTo>
                  <a:cubicBezTo>
                    <a:pt x="145" y="176"/>
                    <a:pt x="177" y="144"/>
                    <a:pt x="217" y="128"/>
                  </a:cubicBezTo>
                  <a:cubicBezTo>
                    <a:pt x="143" y="114"/>
                    <a:pt x="103" y="74"/>
                    <a:pt x="90" y="0"/>
                  </a:cubicBezTo>
                  <a:cubicBezTo>
                    <a:pt x="73" y="40"/>
                    <a:pt x="41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0" name="Google Shape;1740;p50"/>
            <p:cNvSpPr/>
            <p:nvPr/>
          </p:nvSpPr>
          <p:spPr>
            <a:xfrm>
              <a:off x="3760620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1" name="Google Shape;1741;p50"/>
            <p:cNvSpPr/>
            <p:nvPr/>
          </p:nvSpPr>
          <p:spPr>
            <a:xfrm>
              <a:off x="4035365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0" y="89"/>
                  </a:moveTo>
                  <a:cubicBezTo>
                    <a:pt x="74" y="102"/>
                    <a:pt x="114" y="143"/>
                    <a:pt x="127" y="217"/>
                  </a:cubicBezTo>
                  <a:cubicBezTo>
                    <a:pt x="144" y="176"/>
                    <a:pt x="176" y="144"/>
                    <a:pt x="216" y="128"/>
                  </a:cubicBezTo>
                  <a:cubicBezTo>
                    <a:pt x="142" y="114"/>
                    <a:pt x="102" y="74"/>
                    <a:pt x="89" y="0"/>
                  </a:cubicBezTo>
                  <a:cubicBezTo>
                    <a:pt x="72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2" name="Google Shape;1742;p50"/>
            <p:cNvSpPr/>
            <p:nvPr/>
          </p:nvSpPr>
          <p:spPr>
            <a:xfrm>
              <a:off x="4310111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3" name="Google Shape;1743;p50"/>
            <p:cNvSpPr/>
            <p:nvPr/>
          </p:nvSpPr>
          <p:spPr>
            <a:xfrm>
              <a:off x="4585167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4" y="143"/>
                    <a:pt x="128" y="217"/>
                  </a:cubicBezTo>
                  <a:cubicBezTo>
                    <a:pt x="144" y="176"/>
                    <a:pt x="176" y="144"/>
                    <a:pt x="217" y="128"/>
                  </a:cubicBezTo>
                  <a:cubicBezTo>
                    <a:pt x="143" y="114"/>
                    <a:pt x="102" y="74"/>
                    <a:pt x="89" y="0"/>
                  </a:cubicBezTo>
                  <a:cubicBezTo>
                    <a:pt x="73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4" name="Google Shape;1744;p50"/>
            <p:cNvSpPr/>
            <p:nvPr/>
          </p:nvSpPr>
          <p:spPr>
            <a:xfrm>
              <a:off x="4859913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45" name="Google Shape;1745;p50"/>
          <p:cNvGrpSpPr/>
          <p:nvPr/>
        </p:nvGrpSpPr>
        <p:grpSpPr>
          <a:xfrm>
            <a:off x="1879183" y="4227478"/>
            <a:ext cx="445738" cy="442950"/>
            <a:chOff x="1442627" y="5710929"/>
            <a:chExt cx="594318" cy="590600"/>
          </a:xfrm>
        </p:grpSpPr>
        <p:sp>
          <p:nvSpPr>
            <p:cNvPr id="1746" name="Google Shape;1746;p50"/>
            <p:cNvSpPr/>
            <p:nvPr/>
          </p:nvSpPr>
          <p:spPr>
            <a:xfrm>
              <a:off x="1442627" y="5710929"/>
              <a:ext cx="594318" cy="405222"/>
            </a:xfrm>
            <a:custGeom>
              <a:avLst/>
              <a:gdLst/>
              <a:ahLst/>
              <a:cxnLst/>
              <a:rect l="l" t="t" r="r" b="b"/>
              <a:pathLst>
                <a:path w="734" h="500" extrusionOk="0">
                  <a:moveTo>
                    <a:pt x="699" y="500"/>
                  </a:moveTo>
                  <a:cubicBezTo>
                    <a:pt x="0" y="500"/>
                    <a:pt x="0" y="500"/>
                    <a:pt x="0" y="50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5"/>
                    <a:pt x="15" y="0"/>
                    <a:pt x="35" y="0"/>
                  </a:cubicBezTo>
                  <a:cubicBezTo>
                    <a:pt x="699" y="0"/>
                    <a:pt x="699" y="0"/>
                    <a:pt x="699" y="0"/>
                  </a:cubicBezTo>
                  <a:cubicBezTo>
                    <a:pt x="718" y="0"/>
                    <a:pt x="734" y="15"/>
                    <a:pt x="734" y="35"/>
                  </a:cubicBezTo>
                  <a:cubicBezTo>
                    <a:pt x="734" y="465"/>
                    <a:pt x="734" y="465"/>
                    <a:pt x="734" y="465"/>
                  </a:cubicBezTo>
                  <a:cubicBezTo>
                    <a:pt x="734" y="484"/>
                    <a:pt x="718" y="500"/>
                    <a:pt x="699" y="50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7" name="Google Shape;1747;p50"/>
            <p:cNvSpPr/>
            <p:nvPr/>
          </p:nvSpPr>
          <p:spPr>
            <a:xfrm>
              <a:off x="1442627" y="6116151"/>
              <a:ext cx="349820" cy="97191"/>
            </a:xfrm>
            <a:custGeom>
              <a:avLst/>
              <a:gdLst/>
              <a:ahLst/>
              <a:cxnLst/>
              <a:rect l="l" t="t" r="r" b="b"/>
              <a:pathLst>
                <a:path w="1126" h="313" extrusionOk="0">
                  <a:moveTo>
                    <a:pt x="1126" y="313"/>
                  </a:moveTo>
                  <a:lnTo>
                    <a:pt x="0" y="0"/>
                  </a:lnTo>
                  <a:lnTo>
                    <a:pt x="1126" y="0"/>
                  </a:lnTo>
                  <a:lnTo>
                    <a:pt x="1126" y="313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8" name="Google Shape;1748;p50"/>
            <p:cNvSpPr/>
            <p:nvPr/>
          </p:nvSpPr>
          <p:spPr>
            <a:xfrm>
              <a:off x="1573731" y="6152482"/>
              <a:ext cx="218715" cy="60861"/>
            </a:xfrm>
            <a:custGeom>
              <a:avLst/>
              <a:gdLst/>
              <a:ahLst/>
              <a:cxnLst/>
              <a:rect l="l" t="t" r="r" b="b"/>
              <a:pathLst>
                <a:path w="704" h="196" extrusionOk="0">
                  <a:moveTo>
                    <a:pt x="0" y="196"/>
                  </a:moveTo>
                  <a:lnTo>
                    <a:pt x="704" y="196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9" name="Google Shape;1749;p50"/>
            <p:cNvSpPr/>
            <p:nvPr/>
          </p:nvSpPr>
          <p:spPr>
            <a:xfrm>
              <a:off x="1573731" y="6213343"/>
              <a:ext cx="109358" cy="88186"/>
            </a:xfrm>
            <a:custGeom>
              <a:avLst/>
              <a:gdLst/>
              <a:ahLst/>
              <a:cxnLst/>
              <a:rect l="l" t="t" r="r" b="b"/>
              <a:pathLst>
                <a:path w="352" h="284" extrusionOk="0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50" name="Google Shape;1750;p50"/>
          <p:cNvGrpSpPr/>
          <p:nvPr/>
        </p:nvGrpSpPr>
        <p:grpSpPr>
          <a:xfrm>
            <a:off x="6788033" y="4226058"/>
            <a:ext cx="373053" cy="445791"/>
            <a:chOff x="8095060" y="5664590"/>
            <a:chExt cx="497404" cy="594389"/>
          </a:xfrm>
        </p:grpSpPr>
        <p:grpSp>
          <p:nvGrpSpPr>
            <p:cNvPr id="1751" name="Google Shape;1751;p50"/>
            <p:cNvGrpSpPr/>
            <p:nvPr/>
          </p:nvGrpSpPr>
          <p:grpSpPr>
            <a:xfrm>
              <a:off x="8095060" y="5969027"/>
              <a:ext cx="497404" cy="289951"/>
              <a:chOff x="8095060" y="5969027"/>
              <a:chExt cx="497404" cy="289951"/>
            </a:xfrm>
          </p:grpSpPr>
          <p:sp>
            <p:nvSpPr>
              <p:cNvPr id="1752" name="Google Shape;1752;p50"/>
              <p:cNvSpPr/>
              <p:nvPr/>
            </p:nvSpPr>
            <p:spPr>
              <a:xfrm>
                <a:off x="8095060" y="5969027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6"/>
                    </a:lnTo>
                    <a:lnTo>
                      <a:pt x="1170" y="1166"/>
                    </a:lnTo>
                    <a:lnTo>
                      <a:pt x="1754" y="876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4A7D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53" name="Google Shape;1753;p50"/>
              <p:cNvSpPr/>
              <p:nvPr/>
            </p:nvSpPr>
            <p:spPr>
              <a:xfrm>
                <a:off x="8095060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7"/>
                    </a:lnTo>
                    <a:lnTo>
                      <a:pt x="1170" y="781"/>
                    </a:lnTo>
                    <a:lnTo>
                      <a:pt x="1170" y="5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E7CC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54" name="Google Shape;1754;p50"/>
              <p:cNvSpPr/>
              <p:nvPr/>
            </p:nvSpPr>
            <p:spPr>
              <a:xfrm>
                <a:off x="8343763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2"/>
                    </a:lnTo>
                    <a:lnTo>
                      <a:pt x="0" y="781"/>
                    </a:lnTo>
                    <a:lnTo>
                      <a:pt x="1170" y="197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74EA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55" name="Google Shape;1755;p50"/>
            <p:cNvGrpSpPr/>
            <p:nvPr/>
          </p:nvGrpSpPr>
          <p:grpSpPr>
            <a:xfrm>
              <a:off x="8095060" y="5867832"/>
              <a:ext cx="497404" cy="289312"/>
              <a:chOff x="8095060" y="5867832"/>
              <a:chExt cx="497404" cy="289312"/>
            </a:xfrm>
          </p:grpSpPr>
          <p:sp>
            <p:nvSpPr>
              <p:cNvPr id="1756" name="Google Shape;1756;p50"/>
              <p:cNvSpPr/>
              <p:nvPr/>
            </p:nvSpPr>
            <p:spPr>
              <a:xfrm>
                <a:off x="8095060" y="5867832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1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1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A4C2F4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57" name="Google Shape;1757;p50"/>
              <p:cNvSpPr/>
              <p:nvPr/>
            </p:nvSpPr>
            <p:spPr>
              <a:xfrm>
                <a:off x="8095060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9"/>
                    </a:lnTo>
                    <a:lnTo>
                      <a:pt x="1170" y="781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9EE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58" name="Google Shape;1758;p50"/>
              <p:cNvSpPr/>
              <p:nvPr/>
            </p:nvSpPr>
            <p:spPr>
              <a:xfrm>
                <a:off x="8343763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1"/>
                    </a:lnTo>
                    <a:lnTo>
                      <a:pt x="1170" y="199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59" name="Google Shape;1759;p50"/>
            <p:cNvGrpSpPr/>
            <p:nvPr/>
          </p:nvGrpSpPr>
          <p:grpSpPr>
            <a:xfrm>
              <a:off x="8095060" y="5765998"/>
              <a:ext cx="497404" cy="289312"/>
              <a:chOff x="8095060" y="5765998"/>
              <a:chExt cx="497404" cy="289312"/>
            </a:xfrm>
          </p:grpSpPr>
          <p:sp>
            <p:nvSpPr>
              <p:cNvPr id="1760" name="Google Shape;1760;p50"/>
              <p:cNvSpPr/>
              <p:nvPr/>
            </p:nvSpPr>
            <p:spPr>
              <a:xfrm>
                <a:off x="8095060" y="5765998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6D7A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61" name="Google Shape;1761;p50"/>
              <p:cNvSpPr/>
              <p:nvPr/>
            </p:nvSpPr>
            <p:spPr>
              <a:xfrm>
                <a:off x="8095060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78"/>
                    </a:lnTo>
                    <a:lnTo>
                      <a:pt x="1170" y="5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62" name="Google Shape;1762;p50"/>
              <p:cNvSpPr/>
              <p:nvPr/>
            </p:nvSpPr>
            <p:spPr>
              <a:xfrm>
                <a:off x="8343763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1170" y="0"/>
                    </a:moveTo>
                    <a:lnTo>
                      <a:pt x="0" y="581"/>
                    </a:lnTo>
                    <a:lnTo>
                      <a:pt x="0" y="778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63" name="Google Shape;1763;p50"/>
            <p:cNvGrpSpPr/>
            <p:nvPr/>
          </p:nvGrpSpPr>
          <p:grpSpPr>
            <a:xfrm>
              <a:off x="8095060" y="5664590"/>
              <a:ext cx="497404" cy="290164"/>
              <a:chOff x="8095060" y="5664590"/>
              <a:chExt cx="497404" cy="290164"/>
            </a:xfrm>
          </p:grpSpPr>
          <p:sp>
            <p:nvSpPr>
              <p:cNvPr id="1764" name="Google Shape;1764;p50"/>
              <p:cNvSpPr/>
              <p:nvPr/>
            </p:nvSpPr>
            <p:spPr>
              <a:xfrm>
                <a:off x="8095060" y="5664590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0"/>
                    </a:moveTo>
                    <a:lnTo>
                      <a:pt x="1170" y="0"/>
                    </a:lnTo>
                    <a:lnTo>
                      <a:pt x="587" y="290"/>
                    </a:lnTo>
                    <a:lnTo>
                      <a:pt x="0" y="582"/>
                    </a:lnTo>
                    <a:lnTo>
                      <a:pt x="587" y="874"/>
                    </a:lnTo>
                    <a:lnTo>
                      <a:pt x="1170" y="1166"/>
                    </a:lnTo>
                    <a:lnTo>
                      <a:pt x="1754" y="874"/>
                    </a:lnTo>
                    <a:lnTo>
                      <a:pt x="2340" y="582"/>
                    </a:lnTo>
                    <a:lnTo>
                      <a:pt x="1754" y="29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65" name="Google Shape;1765;p50"/>
              <p:cNvSpPr/>
              <p:nvPr/>
            </p:nvSpPr>
            <p:spPr>
              <a:xfrm>
                <a:off x="8095060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80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66" name="Google Shape;1766;p50"/>
              <p:cNvSpPr/>
              <p:nvPr/>
            </p:nvSpPr>
            <p:spPr>
              <a:xfrm>
                <a:off x="8343763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0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767" name="Google Shape;1767;p50"/>
          <p:cNvGrpSpPr/>
          <p:nvPr/>
        </p:nvGrpSpPr>
        <p:grpSpPr>
          <a:xfrm>
            <a:off x="2870825" y="4226086"/>
            <a:ext cx="557162" cy="445734"/>
            <a:chOff x="4607809" y="5664627"/>
            <a:chExt cx="742883" cy="594312"/>
          </a:xfrm>
        </p:grpSpPr>
        <p:sp>
          <p:nvSpPr>
            <p:cNvPr id="1768" name="Google Shape;1768;p50"/>
            <p:cNvSpPr/>
            <p:nvPr/>
          </p:nvSpPr>
          <p:spPr>
            <a:xfrm>
              <a:off x="4607809" y="5824234"/>
              <a:ext cx="185166" cy="401151"/>
            </a:xfrm>
            <a:custGeom>
              <a:avLst/>
              <a:gdLst/>
              <a:ahLst/>
              <a:cxnLst/>
              <a:rect l="l" t="t" r="r" b="b"/>
              <a:pathLst>
                <a:path w="1083" h="2355" extrusionOk="0">
                  <a:moveTo>
                    <a:pt x="542" y="0"/>
                  </a:moveTo>
                  <a:lnTo>
                    <a:pt x="269" y="133"/>
                  </a:lnTo>
                  <a:lnTo>
                    <a:pt x="0" y="270"/>
                  </a:lnTo>
                  <a:lnTo>
                    <a:pt x="0" y="2355"/>
                  </a:lnTo>
                  <a:lnTo>
                    <a:pt x="1083" y="2355"/>
                  </a:lnTo>
                  <a:lnTo>
                    <a:pt x="1083" y="270"/>
                  </a:lnTo>
                  <a:lnTo>
                    <a:pt x="814" y="133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9" name="Google Shape;1769;p50"/>
            <p:cNvSpPr/>
            <p:nvPr/>
          </p:nvSpPr>
          <p:spPr>
            <a:xfrm>
              <a:off x="4792974" y="5771259"/>
              <a:ext cx="185850" cy="454126"/>
            </a:xfrm>
            <a:custGeom>
              <a:avLst/>
              <a:gdLst/>
              <a:ahLst/>
              <a:cxnLst/>
              <a:rect l="l" t="t" r="r" b="b"/>
              <a:pathLst>
                <a:path w="1087" h="2666" extrusionOk="0">
                  <a:moveTo>
                    <a:pt x="545" y="0"/>
                  </a:moveTo>
                  <a:lnTo>
                    <a:pt x="273" y="133"/>
                  </a:lnTo>
                  <a:lnTo>
                    <a:pt x="0" y="266"/>
                  </a:lnTo>
                  <a:lnTo>
                    <a:pt x="0" y="2666"/>
                  </a:lnTo>
                  <a:lnTo>
                    <a:pt x="1087" y="2666"/>
                  </a:lnTo>
                  <a:lnTo>
                    <a:pt x="1087" y="266"/>
                  </a:lnTo>
                  <a:lnTo>
                    <a:pt x="814" y="133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0" name="Google Shape;1770;p50"/>
            <p:cNvSpPr/>
            <p:nvPr/>
          </p:nvSpPr>
          <p:spPr>
            <a:xfrm>
              <a:off x="4978822" y="5717602"/>
              <a:ext cx="185679" cy="507784"/>
            </a:xfrm>
            <a:custGeom>
              <a:avLst/>
              <a:gdLst/>
              <a:ahLst/>
              <a:cxnLst/>
              <a:rect l="l" t="t" r="r" b="b"/>
              <a:pathLst>
                <a:path w="1086" h="2981" extrusionOk="0">
                  <a:moveTo>
                    <a:pt x="541" y="0"/>
                  </a:moveTo>
                  <a:lnTo>
                    <a:pt x="272" y="137"/>
                  </a:lnTo>
                  <a:lnTo>
                    <a:pt x="0" y="270"/>
                  </a:lnTo>
                  <a:lnTo>
                    <a:pt x="0" y="2981"/>
                  </a:lnTo>
                  <a:lnTo>
                    <a:pt x="1086" y="2981"/>
                  </a:lnTo>
                  <a:lnTo>
                    <a:pt x="1086" y="270"/>
                  </a:lnTo>
                  <a:lnTo>
                    <a:pt x="814" y="137"/>
                  </a:lnTo>
                  <a:lnTo>
                    <a:pt x="541" y="0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1" name="Google Shape;1771;p50"/>
            <p:cNvSpPr/>
            <p:nvPr/>
          </p:nvSpPr>
          <p:spPr>
            <a:xfrm>
              <a:off x="5164499" y="5664627"/>
              <a:ext cx="185166" cy="560759"/>
            </a:xfrm>
            <a:custGeom>
              <a:avLst/>
              <a:gdLst/>
              <a:ahLst/>
              <a:cxnLst/>
              <a:rect l="l" t="t" r="r" b="b"/>
              <a:pathLst>
                <a:path w="1083" h="3292" extrusionOk="0">
                  <a:moveTo>
                    <a:pt x="269" y="133"/>
                  </a:moveTo>
                  <a:lnTo>
                    <a:pt x="0" y="267"/>
                  </a:lnTo>
                  <a:lnTo>
                    <a:pt x="0" y="3292"/>
                  </a:lnTo>
                  <a:lnTo>
                    <a:pt x="1083" y="3292"/>
                  </a:lnTo>
                  <a:lnTo>
                    <a:pt x="1083" y="267"/>
                  </a:lnTo>
                  <a:lnTo>
                    <a:pt x="814" y="133"/>
                  </a:lnTo>
                  <a:lnTo>
                    <a:pt x="542" y="0"/>
                  </a:lnTo>
                  <a:lnTo>
                    <a:pt x="269" y="133"/>
                  </a:ln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2" name="Google Shape;1772;p50"/>
            <p:cNvSpPr/>
            <p:nvPr/>
          </p:nvSpPr>
          <p:spPr>
            <a:xfrm>
              <a:off x="4607809" y="6225382"/>
              <a:ext cx="237484" cy="33556"/>
            </a:xfrm>
            <a:custGeom>
              <a:avLst/>
              <a:gdLst/>
              <a:ahLst/>
              <a:cxnLst/>
              <a:rect l="l" t="t" r="r" b="b"/>
              <a:pathLst>
                <a:path w="1389" h="197" extrusionOk="0">
                  <a:moveTo>
                    <a:pt x="0" y="0"/>
                  </a:moveTo>
                  <a:lnTo>
                    <a:pt x="608" y="197"/>
                  </a:lnTo>
                  <a:lnTo>
                    <a:pt x="1389" y="197"/>
                  </a:lnTo>
                  <a:lnTo>
                    <a:pt x="10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3" name="Google Shape;1773;p50"/>
            <p:cNvSpPr/>
            <p:nvPr/>
          </p:nvSpPr>
          <p:spPr>
            <a:xfrm>
              <a:off x="4792974" y="6225382"/>
              <a:ext cx="185850" cy="33556"/>
            </a:xfrm>
            <a:custGeom>
              <a:avLst/>
              <a:gdLst/>
              <a:ahLst/>
              <a:cxnLst/>
              <a:rect l="l" t="t" r="r" b="b"/>
              <a:pathLst>
                <a:path w="1087" h="197" extrusionOk="0">
                  <a:moveTo>
                    <a:pt x="1087" y="0"/>
                  </a:moveTo>
                  <a:lnTo>
                    <a:pt x="1087" y="197"/>
                  </a:lnTo>
                  <a:lnTo>
                    <a:pt x="306" y="197"/>
                  </a:lnTo>
                  <a:lnTo>
                    <a:pt x="0" y="0"/>
                  </a:lnTo>
                  <a:lnTo>
                    <a:pt x="1087" y="0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4" name="Google Shape;1774;p50"/>
            <p:cNvSpPr/>
            <p:nvPr/>
          </p:nvSpPr>
          <p:spPr>
            <a:xfrm>
              <a:off x="5112694" y="6225382"/>
              <a:ext cx="237997" cy="33556"/>
            </a:xfrm>
            <a:custGeom>
              <a:avLst/>
              <a:gdLst/>
              <a:ahLst/>
              <a:cxnLst/>
              <a:rect l="l" t="t" r="r" b="b"/>
              <a:pathLst>
                <a:path w="1392" h="197" extrusionOk="0">
                  <a:moveTo>
                    <a:pt x="1392" y="0"/>
                  </a:moveTo>
                  <a:lnTo>
                    <a:pt x="781" y="197"/>
                  </a:lnTo>
                  <a:lnTo>
                    <a:pt x="0" y="197"/>
                  </a:lnTo>
                  <a:lnTo>
                    <a:pt x="306" y="0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5" name="Google Shape;1775;p50"/>
            <p:cNvSpPr/>
            <p:nvPr/>
          </p:nvSpPr>
          <p:spPr>
            <a:xfrm>
              <a:off x="4978822" y="6225382"/>
              <a:ext cx="186192" cy="33556"/>
            </a:xfrm>
            <a:custGeom>
              <a:avLst/>
              <a:gdLst/>
              <a:ahLst/>
              <a:cxnLst/>
              <a:rect l="l" t="t" r="r" b="b"/>
              <a:pathLst>
                <a:path w="1089" h="197" extrusionOk="0">
                  <a:moveTo>
                    <a:pt x="0" y="0"/>
                  </a:moveTo>
                  <a:lnTo>
                    <a:pt x="0" y="197"/>
                  </a:lnTo>
                  <a:lnTo>
                    <a:pt x="783" y="197"/>
                  </a:lnTo>
                  <a:lnTo>
                    <a:pt x="10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76" name="Google Shape;1776;p50"/>
          <p:cNvGrpSpPr/>
          <p:nvPr/>
        </p:nvGrpSpPr>
        <p:grpSpPr>
          <a:xfrm>
            <a:off x="3973890" y="4226143"/>
            <a:ext cx="1079865" cy="445620"/>
            <a:chOff x="2571250" y="5664711"/>
            <a:chExt cx="1439820" cy="594160"/>
          </a:xfrm>
        </p:grpSpPr>
        <p:sp>
          <p:nvSpPr>
            <p:cNvPr id="1777" name="Google Shape;1777;p50"/>
            <p:cNvSpPr/>
            <p:nvPr/>
          </p:nvSpPr>
          <p:spPr>
            <a:xfrm>
              <a:off x="275148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8" name="Google Shape;1778;p50"/>
            <p:cNvSpPr/>
            <p:nvPr/>
          </p:nvSpPr>
          <p:spPr>
            <a:xfrm>
              <a:off x="2765747" y="5713810"/>
              <a:ext cx="150600" cy="151500"/>
            </a:xfrm>
            <a:prstGeom prst="ellipse">
              <a:avLst/>
            </a:pr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9" name="Google Shape;1779;p50"/>
            <p:cNvSpPr/>
            <p:nvPr/>
          </p:nvSpPr>
          <p:spPr>
            <a:xfrm>
              <a:off x="2930895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0" name="Google Shape;1780;p50"/>
            <p:cNvSpPr/>
            <p:nvPr/>
          </p:nvSpPr>
          <p:spPr>
            <a:xfrm>
              <a:off x="2945363" y="5746957"/>
              <a:ext cx="151200" cy="151800"/>
            </a:xfrm>
            <a:prstGeom prst="ellipse">
              <a:avLst/>
            </a:pr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1" name="Google Shape;1781;p50"/>
            <p:cNvSpPr/>
            <p:nvPr/>
          </p:nvSpPr>
          <p:spPr>
            <a:xfrm>
              <a:off x="3111130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2" name="Google Shape;1782;p50"/>
            <p:cNvSpPr/>
            <p:nvPr/>
          </p:nvSpPr>
          <p:spPr>
            <a:xfrm>
              <a:off x="3125392" y="5770782"/>
              <a:ext cx="151200" cy="151800"/>
            </a:xfrm>
            <a:prstGeom prst="ellipse">
              <a:avLst/>
            </a:pr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3" name="Google Shape;1783;p50"/>
            <p:cNvSpPr/>
            <p:nvPr/>
          </p:nvSpPr>
          <p:spPr>
            <a:xfrm>
              <a:off x="3291159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4" name="Google Shape;1784;p50"/>
            <p:cNvSpPr/>
            <p:nvPr/>
          </p:nvSpPr>
          <p:spPr>
            <a:xfrm>
              <a:off x="3305628" y="5770782"/>
              <a:ext cx="151200" cy="151800"/>
            </a:xfrm>
            <a:prstGeom prst="ellipse">
              <a:avLst/>
            </a:pr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5" name="Google Shape;1785;p50"/>
            <p:cNvSpPr/>
            <p:nvPr/>
          </p:nvSpPr>
          <p:spPr>
            <a:xfrm>
              <a:off x="3471189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6" name="Google Shape;1786;p50"/>
            <p:cNvSpPr/>
            <p:nvPr/>
          </p:nvSpPr>
          <p:spPr>
            <a:xfrm>
              <a:off x="3485657" y="5746957"/>
              <a:ext cx="151200" cy="151800"/>
            </a:xfrm>
            <a:prstGeom prst="ellipse">
              <a:avLst/>
            </a:pr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7" name="Google Shape;1787;p50"/>
            <p:cNvSpPr/>
            <p:nvPr/>
          </p:nvSpPr>
          <p:spPr>
            <a:xfrm>
              <a:off x="365142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3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3" y="0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8" name="Google Shape;1788;p50"/>
            <p:cNvSpPr/>
            <p:nvPr/>
          </p:nvSpPr>
          <p:spPr>
            <a:xfrm>
              <a:off x="3665893" y="5713810"/>
              <a:ext cx="150600" cy="151500"/>
            </a:xfrm>
            <a:prstGeom prst="ellipse">
              <a:avLst/>
            </a:pr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9" name="Google Shape;1789;p50"/>
            <p:cNvSpPr/>
            <p:nvPr/>
          </p:nvSpPr>
          <p:spPr>
            <a:xfrm>
              <a:off x="3830834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5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0" name="Google Shape;1790;p50"/>
            <p:cNvSpPr/>
            <p:nvPr/>
          </p:nvSpPr>
          <p:spPr>
            <a:xfrm>
              <a:off x="3845302" y="5679213"/>
              <a:ext cx="151200" cy="151800"/>
            </a:xfrm>
            <a:prstGeom prst="ellipse">
              <a:avLst/>
            </a:pr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1" name="Google Shape;1791;p50"/>
            <p:cNvSpPr/>
            <p:nvPr/>
          </p:nvSpPr>
          <p:spPr>
            <a:xfrm>
              <a:off x="2571250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4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2" name="Google Shape;1792;p50"/>
            <p:cNvSpPr/>
            <p:nvPr/>
          </p:nvSpPr>
          <p:spPr>
            <a:xfrm>
              <a:off x="2585718" y="5679213"/>
              <a:ext cx="151200" cy="151800"/>
            </a:xfrm>
            <a:prstGeom prst="ellipse">
              <a:avLst/>
            </a:prstGeom>
            <a:solidFill>
              <a:srgbClr val="99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3" name="Google Shape;1793;p50"/>
            <p:cNvSpPr/>
            <p:nvPr/>
          </p:nvSpPr>
          <p:spPr>
            <a:xfrm>
              <a:off x="2571250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1767" y="239"/>
                  </a:moveTo>
                  <a:lnTo>
                    <a:pt x="1198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767" y="239"/>
                  </a:lnTo>
                  <a:close/>
                </a:path>
              </a:pathLst>
            </a:custGeom>
            <a:solidFill>
              <a:srgbClr val="99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4" name="Google Shape;1794;p50"/>
            <p:cNvSpPr/>
            <p:nvPr/>
          </p:nvSpPr>
          <p:spPr>
            <a:xfrm>
              <a:off x="2751485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1467" y="239"/>
                  </a:moveTo>
                  <a:lnTo>
                    <a:pt x="895" y="239"/>
                  </a:lnTo>
                  <a:lnTo>
                    <a:pt x="0" y="0"/>
                  </a:lnTo>
                  <a:lnTo>
                    <a:pt x="868" y="0"/>
                  </a:lnTo>
                  <a:lnTo>
                    <a:pt x="1467" y="239"/>
                  </a:ln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5" name="Google Shape;1795;p50"/>
            <p:cNvSpPr/>
            <p:nvPr/>
          </p:nvSpPr>
          <p:spPr>
            <a:xfrm>
              <a:off x="2930895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1171" y="239"/>
                  </a:moveTo>
                  <a:lnTo>
                    <a:pt x="599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171" y="239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6" name="Google Shape;1796;p50"/>
            <p:cNvSpPr/>
            <p:nvPr/>
          </p:nvSpPr>
          <p:spPr>
            <a:xfrm>
              <a:off x="3111130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871" y="239"/>
                  </a:moveTo>
                  <a:lnTo>
                    <a:pt x="299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871" y="239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7" name="Google Shape;1797;p50"/>
            <p:cNvSpPr/>
            <p:nvPr/>
          </p:nvSpPr>
          <p:spPr>
            <a:xfrm>
              <a:off x="3291159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8" name="Google Shape;1798;p50"/>
            <p:cNvSpPr/>
            <p:nvPr/>
          </p:nvSpPr>
          <p:spPr>
            <a:xfrm>
              <a:off x="3409388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299" y="0"/>
                  </a:lnTo>
                  <a:lnTo>
                    <a:pt x="11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9" name="Google Shape;1799;p50"/>
            <p:cNvSpPr/>
            <p:nvPr/>
          </p:nvSpPr>
          <p:spPr>
            <a:xfrm>
              <a:off x="3527616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599" y="0"/>
                  </a:lnTo>
                  <a:lnTo>
                    <a:pt x="14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0" name="Google Shape;1800;p50"/>
            <p:cNvSpPr/>
            <p:nvPr/>
          </p:nvSpPr>
          <p:spPr>
            <a:xfrm>
              <a:off x="3645844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895" y="0"/>
                  </a:lnTo>
                  <a:lnTo>
                    <a:pt x="17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01" name="Google Shape;1801;p50"/>
          <p:cNvGrpSpPr/>
          <p:nvPr/>
        </p:nvGrpSpPr>
        <p:grpSpPr>
          <a:xfrm>
            <a:off x="5599659" y="4225935"/>
            <a:ext cx="642470" cy="446036"/>
            <a:chOff x="6332670" y="5663946"/>
            <a:chExt cx="856627" cy="594715"/>
          </a:xfrm>
        </p:grpSpPr>
        <p:grpSp>
          <p:nvGrpSpPr>
            <p:cNvPr id="1802" name="Google Shape;1802;p50"/>
            <p:cNvGrpSpPr/>
            <p:nvPr/>
          </p:nvGrpSpPr>
          <p:grpSpPr>
            <a:xfrm>
              <a:off x="6392364" y="5663946"/>
              <a:ext cx="796933" cy="185801"/>
              <a:chOff x="3321050" y="1066800"/>
              <a:chExt cx="6505573" cy="1508125"/>
            </a:xfrm>
          </p:grpSpPr>
          <p:sp>
            <p:nvSpPr>
              <p:cNvPr id="1803" name="Google Shape;1803;p50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4" name="Google Shape;1804;p50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38761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05" name="Google Shape;1805;p50"/>
            <p:cNvGrpSpPr/>
            <p:nvPr/>
          </p:nvGrpSpPr>
          <p:grpSpPr>
            <a:xfrm flipH="1">
              <a:off x="6332670" y="5868403"/>
              <a:ext cx="796933" cy="185801"/>
              <a:chOff x="3321050" y="1066800"/>
              <a:chExt cx="6505573" cy="1508125"/>
            </a:xfrm>
          </p:grpSpPr>
          <p:sp>
            <p:nvSpPr>
              <p:cNvPr id="1806" name="Google Shape;1806;p50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45818E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7" name="Google Shape;1807;p50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34F5C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08" name="Google Shape;1808;p50"/>
            <p:cNvGrpSpPr/>
            <p:nvPr/>
          </p:nvGrpSpPr>
          <p:grpSpPr>
            <a:xfrm>
              <a:off x="6392364" y="6072860"/>
              <a:ext cx="796933" cy="185801"/>
              <a:chOff x="3321050" y="1066800"/>
              <a:chExt cx="6505573" cy="1508125"/>
            </a:xfrm>
          </p:grpSpPr>
          <p:sp>
            <p:nvSpPr>
              <p:cNvPr id="1809" name="Google Shape;1809;p50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0" name="Google Shape;1810;p50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C458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811" name="Google Shape;1811;p50"/>
          <p:cNvSpPr txBox="1">
            <a:spLocks noGrp="1"/>
          </p:cNvSpPr>
          <p:nvPr>
            <p:ph type="title" idx="4294967295"/>
          </p:nvPr>
        </p:nvSpPr>
        <p:spPr>
          <a:xfrm>
            <a:off x="855300" y="249075"/>
            <a:ext cx="7433400" cy="39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DIAGRAMS AND INFOGRAPHICS</a:t>
            </a:r>
            <a:endParaRPr sz="2000"/>
          </a:p>
        </p:txBody>
      </p:sp>
      <p:sp>
        <p:nvSpPr>
          <p:cNvPr id="1812" name="Google Shape;1812;p50"/>
          <p:cNvSpPr txBox="1">
            <a:spLocks noGrp="1"/>
          </p:cNvSpPr>
          <p:nvPr>
            <p:ph type="sldNum" idx="12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46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5B0FE"/>
        </a:solidFill>
        <a:effectLst/>
      </p:bgPr>
    </p:bg>
    <p:spTree>
      <p:nvGrpSpPr>
        <p:cNvPr id="1" name="Shape 1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7" name="Google Shape;1817;p51"/>
          <p:cNvSpPr txBox="1"/>
          <p:nvPr/>
        </p:nvSpPr>
        <p:spPr>
          <a:xfrm>
            <a:off x="884300" y="727225"/>
            <a:ext cx="6676800" cy="13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latin typeface="Barlow"/>
                <a:ea typeface="Barlow"/>
                <a:cs typeface="Barlow"/>
                <a:sym typeface="Barlow"/>
              </a:rPr>
              <a:t>You can also use any emoji as an icon!</a:t>
            </a:r>
            <a:endParaRPr b="1"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Barlow Light"/>
                <a:ea typeface="Barlow Light"/>
                <a:cs typeface="Barlow Light"/>
                <a:sym typeface="Barlow Light"/>
              </a:rPr>
              <a:t>And of course it resizes without losing quality.</a:t>
            </a:r>
            <a:endParaRPr>
              <a:latin typeface="Barlow Light"/>
              <a:ea typeface="Barlow Light"/>
              <a:cs typeface="Barlow Light"/>
              <a:sym typeface="Barlow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arlow Light"/>
                <a:ea typeface="Barlow Light"/>
                <a:cs typeface="Barlow Light"/>
                <a:sym typeface="Barlow Light"/>
              </a:rPr>
              <a:t>How? Follow Google instructions https://twitter.com/googledocs/status/730087240156643328</a:t>
            </a:r>
            <a:endParaRPr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1818" name="Google Shape;1818;p51"/>
          <p:cNvSpPr txBox="1"/>
          <p:nvPr/>
        </p:nvSpPr>
        <p:spPr>
          <a:xfrm>
            <a:off x="884300" y="22980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Barlow Light"/>
                <a:ea typeface="Barlow Light"/>
                <a:cs typeface="Barlow Light"/>
                <a:sym typeface="Barlow Light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FFFFFF"/>
                </a:solidFill>
                <a:highlight>
                  <a:srgbClr val="000000"/>
                </a:highlight>
                <a:latin typeface="Barlow Light"/>
                <a:ea typeface="Barlow Light"/>
                <a:cs typeface="Barlow Light"/>
                <a:sym typeface="Barlow Light"/>
              </a:rPr>
              <a:t> and many more...</a:t>
            </a:r>
            <a:endParaRPr sz="2400">
              <a:solidFill>
                <a:srgbClr val="FFFFFF"/>
              </a:solidFill>
              <a:highlight>
                <a:srgbClr val="000000"/>
              </a:highlight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1819" name="Google Shape;1819;p51"/>
          <p:cNvSpPr txBox="1">
            <a:spLocks noGrp="1"/>
          </p:cNvSpPr>
          <p:nvPr>
            <p:ph type="sldNum" idx="12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47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4" name="Google Shape;1824;p52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26425" y="1451225"/>
            <a:ext cx="2291150" cy="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1825" name="Google Shape;1825;p52"/>
          <p:cNvSpPr txBox="1"/>
          <p:nvPr/>
        </p:nvSpPr>
        <p:spPr>
          <a:xfrm>
            <a:off x="1106100" y="2209500"/>
            <a:ext cx="6931800" cy="2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Free templates for all your presentation needs</a:t>
            </a:r>
            <a:endParaRPr sz="1800" b="1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826" name="Google Shape;1826;p52"/>
          <p:cNvGrpSpPr/>
          <p:nvPr/>
        </p:nvGrpSpPr>
        <p:grpSpPr>
          <a:xfrm>
            <a:off x="690575" y="3290132"/>
            <a:ext cx="7762851" cy="892418"/>
            <a:chOff x="801125" y="3213932"/>
            <a:chExt cx="7762851" cy="892418"/>
          </a:xfrm>
        </p:grpSpPr>
        <p:grpSp>
          <p:nvGrpSpPr>
            <p:cNvPr id="1827" name="Google Shape;1827;p52"/>
            <p:cNvGrpSpPr/>
            <p:nvPr/>
          </p:nvGrpSpPr>
          <p:grpSpPr>
            <a:xfrm>
              <a:off x="4845759" y="3213932"/>
              <a:ext cx="1695900" cy="892418"/>
              <a:chOff x="4845759" y="3213932"/>
              <a:chExt cx="1695900" cy="892418"/>
            </a:xfrm>
          </p:grpSpPr>
          <p:sp>
            <p:nvSpPr>
              <p:cNvPr id="1828" name="Google Shape;1828;p52"/>
              <p:cNvSpPr txBox="1"/>
              <p:nvPr/>
            </p:nvSpPr>
            <p:spPr>
              <a:xfrm>
                <a:off x="4845759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Ready to use, professional and customizable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829" name="Google Shape;1829;p52"/>
              <p:cNvSpPr/>
              <p:nvPr/>
            </p:nvSpPr>
            <p:spPr>
              <a:xfrm>
                <a:off x="5603395" y="3213932"/>
                <a:ext cx="180627" cy="181175"/>
              </a:xfrm>
              <a:custGeom>
                <a:avLst/>
                <a:gdLst/>
                <a:ahLst/>
                <a:cxnLst/>
                <a:rect l="l" t="t" r="r" b="b"/>
                <a:pathLst>
                  <a:path w="5929" h="5947" extrusionOk="0">
                    <a:moveTo>
                      <a:pt x="4679" y="0"/>
                    </a:moveTo>
                    <a:lnTo>
                      <a:pt x="4567" y="19"/>
                    </a:lnTo>
                    <a:lnTo>
                      <a:pt x="4474" y="37"/>
                    </a:lnTo>
                    <a:lnTo>
                      <a:pt x="4381" y="93"/>
                    </a:lnTo>
                    <a:lnTo>
                      <a:pt x="4288" y="168"/>
                    </a:lnTo>
                    <a:lnTo>
                      <a:pt x="3747" y="690"/>
                    </a:lnTo>
                    <a:lnTo>
                      <a:pt x="3729" y="746"/>
                    </a:lnTo>
                    <a:lnTo>
                      <a:pt x="3710" y="802"/>
                    </a:lnTo>
                    <a:lnTo>
                      <a:pt x="3729" y="857"/>
                    </a:lnTo>
                    <a:lnTo>
                      <a:pt x="3747" y="895"/>
                    </a:lnTo>
                    <a:lnTo>
                      <a:pt x="5033" y="2181"/>
                    </a:lnTo>
                    <a:lnTo>
                      <a:pt x="5089" y="2218"/>
                    </a:lnTo>
                    <a:lnTo>
                      <a:pt x="5182" y="2218"/>
                    </a:lnTo>
                    <a:lnTo>
                      <a:pt x="5238" y="2181"/>
                    </a:lnTo>
                    <a:lnTo>
                      <a:pt x="5779" y="1640"/>
                    </a:lnTo>
                    <a:lnTo>
                      <a:pt x="5835" y="1566"/>
                    </a:lnTo>
                    <a:lnTo>
                      <a:pt x="5891" y="1473"/>
                    </a:lnTo>
                    <a:lnTo>
                      <a:pt x="5928" y="1361"/>
                    </a:lnTo>
                    <a:lnTo>
                      <a:pt x="5928" y="1249"/>
                    </a:lnTo>
                    <a:lnTo>
                      <a:pt x="5928" y="1156"/>
                    </a:lnTo>
                    <a:lnTo>
                      <a:pt x="5891" y="1044"/>
                    </a:lnTo>
                    <a:lnTo>
                      <a:pt x="5835" y="951"/>
                    </a:lnTo>
                    <a:lnTo>
                      <a:pt x="5779" y="857"/>
                    </a:lnTo>
                    <a:lnTo>
                      <a:pt x="5071" y="168"/>
                    </a:lnTo>
                    <a:lnTo>
                      <a:pt x="4977" y="93"/>
                    </a:lnTo>
                    <a:lnTo>
                      <a:pt x="4884" y="37"/>
                    </a:lnTo>
                    <a:lnTo>
                      <a:pt x="4791" y="19"/>
                    </a:lnTo>
                    <a:lnTo>
                      <a:pt x="4679" y="0"/>
                    </a:lnTo>
                    <a:close/>
                    <a:moveTo>
                      <a:pt x="3393" y="1883"/>
                    </a:moveTo>
                    <a:lnTo>
                      <a:pt x="3449" y="1920"/>
                    </a:lnTo>
                    <a:lnTo>
                      <a:pt x="3486" y="1976"/>
                    </a:lnTo>
                    <a:lnTo>
                      <a:pt x="3505" y="2050"/>
                    </a:lnTo>
                    <a:lnTo>
                      <a:pt x="3486" y="2106"/>
                    </a:lnTo>
                    <a:lnTo>
                      <a:pt x="3449" y="2162"/>
                    </a:lnTo>
                    <a:lnTo>
                      <a:pt x="1660" y="3952"/>
                    </a:lnTo>
                    <a:lnTo>
                      <a:pt x="1604" y="3970"/>
                    </a:lnTo>
                    <a:lnTo>
                      <a:pt x="1548" y="3989"/>
                    </a:lnTo>
                    <a:lnTo>
                      <a:pt x="1492" y="3970"/>
                    </a:lnTo>
                    <a:lnTo>
                      <a:pt x="1436" y="3952"/>
                    </a:lnTo>
                    <a:lnTo>
                      <a:pt x="1399" y="3896"/>
                    </a:lnTo>
                    <a:lnTo>
                      <a:pt x="1380" y="3821"/>
                    </a:lnTo>
                    <a:lnTo>
                      <a:pt x="1399" y="3765"/>
                    </a:lnTo>
                    <a:lnTo>
                      <a:pt x="1436" y="3709"/>
                    </a:lnTo>
                    <a:lnTo>
                      <a:pt x="3225" y="1920"/>
                    </a:lnTo>
                    <a:lnTo>
                      <a:pt x="3281" y="1883"/>
                    </a:lnTo>
                    <a:close/>
                    <a:moveTo>
                      <a:pt x="1007" y="4362"/>
                    </a:moveTo>
                    <a:lnTo>
                      <a:pt x="1007" y="4921"/>
                    </a:lnTo>
                    <a:lnTo>
                      <a:pt x="1566" y="4921"/>
                    </a:lnTo>
                    <a:lnTo>
                      <a:pt x="1566" y="5331"/>
                    </a:lnTo>
                    <a:lnTo>
                      <a:pt x="821" y="5462"/>
                    </a:lnTo>
                    <a:lnTo>
                      <a:pt x="467" y="5107"/>
                    </a:lnTo>
                    <a:lnTo>
                      <a:pt x="597" y="4362"/>
                    </a:lnTo>
                    <a:close/>
                    <a:moveTo>
                      <a:pt x="3337" y="1118"/>
                    </a:moveTo>
                    <a:lnTo>
                      <a:pt x="3300" y="1156"/>
                    </a:lnTo>
                    <a:lnTo>
                      <a:pt x="243" y="4213"/>
                    </a:lnTo>
                    <a:lnTo>
                      <a:pt x="1" y="5611"/>
                    </a:lnTo>
                    <a:lnTo>
                      <a:pt x="1" y="5685"/>
                    </a:lnTo>
                    <a:lnTo>
                      <a:pt x="1" y="5741"/>
                    </a:lnTo>
                    <a:lnTo>
                      <a:pt x="38" y="5816"/>
                    </a:lnTo>
                    <a:lnTo>
                      <a:pt x="75" y="5853"/>
                    </a:lnTo>
                    <a:lnTo>
                      <a:pt x="131" y="5890"/>
                    </a:lnTo>
                    <a:lnTo>
                      <a:pt x="187" y="5928"/>
                    </a:lnTo>
                    <a:lnTo>
                      <a:pt x="243" y="5946"/>
                    </a:lnTo>
                    <a:lnTo>
                      <a:pt x="317" y="5928"/>
                    </a:lnTo>
                    <a:lnTo>
                      <a:pt x="1734" y="5685"/>
                    </a:lnTo>
                    <a:lnTo>
                      <a:pt x="4772" y="2647"/>
                    </a:lnTo>
                    <a:lnTo>
                      <a:pt x="4810" y="2591"/>
                    </a:lnTo>
                    <a:lnTo>
                      <a:pt x="4810" y="2535"/>
                    </a:lnTo>
                    <a:lnTo>
                      <a:pt x="4810" y="2498"/>
                    </a:lnTo>
                    <a:lnTo>
                      <a:pt x="4772" y="2442"/>
                    </a:lnTo>
                    <a:lnTo>
                      <a:pt x="3486" y="1156"/>
                    </a:lnTo>
                    <a:lnTo>
                      <a:pt x="3449" y="11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830" name="Google Shape;1830;p52"/>
            <p:cNvGrpSpPr/>
            <p:nvPr/>
          </p:nvGrpSpPr>
          <p:grpSpPr>
            <a:xfrm>
              <a:off x="2823442" y="3214222"/>
              <a:ext cx="1695900" cy="892128"/>
              <a:chOff x="2823442" y="3214222"/>
              <a:chExt cx="1695900" cy="892128"/>
            </a:xfrm>
          </p:grpSpPr>
          <p:sp>
            <p:nvSpPr>
              <p:cNvPr id="1831" name="Google Shape;1831;p52"/>
              <p:cNvSpPr txBox="1"/>
              <p:nvPr/>
            </p:nvSpPr>
            <p:spPr>
              <a:xfrm>
                <a:off x="2823442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100% free for personal or commercial use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832" name="Google Shape;1832;p52"/>
              <p:cNvSpPr/>
              <p:nvPr/>
            </p:nvSpPr>
            <p:spPr>
              <a:xfrm>
                <a:off x="3569730" y="3214222"/>
                <a:ext cx="203323" cy="180597"/>
              </a:xfrm>
              <a:custGeom>
                <a:avLst/>
                <a:gdLst/>
                <a:ahLst/>
                <a:cxnLst/>
                <a:rect l="l" t="t" r="r" b="b"/>
                <a:pathLst>
                  <a:path w="6674" h="5928" extrusionOk="0">
                    <a:moveTo>
                      <a:pt x="2443" y="0"/>
                    </a:moveTo>
                    <a:lnTo>
                      <a:pt x="2275" y="37"/>
                    </a:lnTo>
                    <a:lnTo>
                      <a:pt x="2126" y="93"/>
                    </a:lnTo>
                    <a:lnTo>
                      <a:pt x="1995" y="187"/>
                    </a:lnTo>
                    <a:lnTo>
                      <a:pt x="1846" y="336"/>
                    </a:lnTo>
                    <a:lnTo>
                      <a:pt x="1753" y="503"/>
                    </a:lnTo>
                    <a:lnTo>
                      <a:pt x="1697" y="690"/>
                    </a:lnTo>
                    <a:lnTo>
                      <a:pt x="1660" y="876"/>
                    </a:lnTo>
                    <a:lnTo>
                      <a:pt x="1678" y="1063"/>
                    </a:lnTo>
                    <a:lnTo>
                      <a:pt x="1716" y="1249"/>
                    </a:lnTo>
                    <a:lnTo>
                      <a:pt x="1809" y="1417"/>
                    </a:lnTo>
                    <a:lnTo>
                      <a:pt x="1921" y="1566"/>
                    </a:lnTo>
                    <a:lnTo>
                      <a:pt x="3188" y="2889"/>
                    </a:lnTo>
                    <a:lnTo>
                      <a:pt x="3263" y="2945"/>
                    </a:lnTo>
                    <a:lnTo>
                      <a:pt x="3337" y="2964"/>
                    </a:lnTo>
                    <a:lnTo>
                      <a:pt x="3412" y="2945"/>
                    </a:lnTo>
                    <a:lnTo>
                      <a:pt x="3487" y="2889"/>
                    </a:lnTo>
                    <a:lnTo>
                      <a:pt x="4754" y="1566"/>
                    </a:lnTo>
                    <a:lnTo>
                      <a:pt x="4866" y="1417"/>
                    </a:lnTo>
                    <a:lnTo>
                      <a:pt x="4940" y="1249"/>
                    </a:lnTo>
                    <a:lnTo>
                      <a:pt x="4996" y="1063"/>
                    </a:lnTo>
                    <a:lnTo>
                      <a:pt x="5015" y="876"/>
                    </a:lnTo>
                    <a:lnTo>
                      <a:pt x="4978" y="690"/>
                    </a:lnTo>
                    <a:lnTo>
                      <a:pt x="4922" y="503"/>
                    </a:lnTo>
                    <a:lnTo>
                      <a:pt x="4810" y="336"/>
                    </a:lnTo>
                    <a:lnTo>
                      <a:pt x="4679" y="187"/>
                    </a:lnTo>
                    <a:lnTo>
                      <a:pt x="4549" y="93"/>
                    </a:lnTo>
                    <a:lnTo>
                      <a:pt x="4381" y="37"/>
                    </a:lnTo>
                    <a:lnTo>
                      <a:pt x="4232" y="0"/>
                    </a:lnTo>
                    <a:lnTo>
                      <a:pt x="4064" y="0"/>
                    </a:lnTo>
                    <a:lnTo>
                      <a:pt x="3897" y="19"/>
                    </a:lnTo>
                    <a:lnTo>
                      <a:pt x="3747" y="75"/>
                    </a:lnTo>
                    <a:lnTo>
                      <a:pt x="3598" y="168"/>
                    </a:lnTo>
                    <a:lnTo>
                      <a:pt x="3468" y="280"/>
                    </a:lnTo>
                    <a:lnTo>
                      <a:pt x="3337" y="429"/>
                    </a:lnTo>
                    <a:lnTo>
                      <a:pt x="3207" y="280"/>
                    </a:lnTo>
                    <a:lnTo>
                      <a:pt x="3076" y="168"/>
                    </a:lnTo>
                    <a:lnTo>
                      <a:pt x="2927" y="75"/>
                    </a:lnTo>
                    <a:lnTo>
                      <a:pt x="2778" y="19"/>
                    </a:lnTo>
                    <a:lnTo>
                      <a:pt x="2610" y="0"/>
                    </a:lnTo>
                    <a:close/>
                    <a:moveTo>
                      <a:pt x="2219" y="3691"/>
                    </a:moveTo>
                    <a:lnTo>
                      <a:pt x="1995" y="3728"/>
                    </a:lnTo>
                    <a:lnTo>
                      <a:pt x="1772" y="3784"/>
                    </a:lnTo>
                    <a:lnTo>
                      <a:pt x="1548" y="3877"/>
                    </a:lnTo>
                    <a:lnTo>
                      <a:pt x="1362" y="4008"/>
                    </a:lnTo>
                    <a:lnTo>
                      <a:pt x="821" y="4436"/>
                    </a:lnTo>
                    <a:lnTo>
                      <a:pt x="187" y="4436"/>
                    </a:lnTo>
                    <a:lnTo>
                      <a:pt x="113" y="4455"/>
                    </a:lnTo>
                    <a:lnTo>
                      <a:pt x="57" y="4492"/>
                    </a:lnTo>
                    <a:lnTo>
                      <a:pt x="1" y="4548"/>
                    </a:lnTo>
                    <a:lnTo>
                      <a:pt x="1" y="4623"/>
                    </a:lnTo>
                    <a:lnTo>
                      <a:pt x="1" y="5741"/>
                    </a:lnTo>
                    <a:lnTo>
                      <a:pt x="1" y="5816"/>
                    </a:lnTo>
                    <a:lnTo>
                      <a:pt x="57" y="5872"/>
                    </a:lnTo>
                    <a:lnTo>
                      <a:pt x="113" y="5909"/>
                    </a:lnTo>
                    <a:lnTo>
                      <a:pt x="187" y="5928"/>
                    </a:lnTo>
                    <a:lnTo>
                      <a:pt x="4325" y="5928"/>
                    </a:lnTo>
                    <a:lnTo>
                      <a:pt x="4437" y="5909"/>
                    </a:lnTo>
                    <a:lnTo>
                      <a:pt x="4568" y="5890"/>
                    </a:lnTo>
                    <a:lnTo>
                      <a:pt x="4679" y="5834"/>
                    </a:lnTo>
                    <a:lnTo>
                      <a:pt x="4791" y="5760"/>
                    </a:lnTo>
                    <a:lnTo>
                      <a:pt x="6543" y="4362"/>
                    </a:lnTo>
                    <a:lnTo>
                      <a:pt x="6599" y="4306"/>
                    </a:lnTo>
                    <a:lnTo>
                      <a:pt x="6637" y="4231"/>
                    </a:lnTo>
                    <a:lnTo>
                      <a:pt x="6674" y="4157"/>
                    </a:lnTo>
                    <a:lnTo>
                      <a:pt x="6674" y="4082"/>
                    </a:lnTo>
                    <a:lnTo>
                      <a:pt x="6674" y="4008"/>
                    </a:lnTo>
                    <a:lnTo>
                      <a:pt x="6655" y="3933"/>
                    </a:lnTo>
                    <a:lnTo>
                      <a:pt x="6618" y="3859"/>
                    </a:lnTo>
                    <a:lnTo>
                      <a:pt x="6543" y="3784"/>
                    </a:lnTo>
                    <a:lnTo>
                      <a:pt x="6506" y="3747"/>
                    </a:lnTo>
                    <a:lnTo>
                      <a:pt x="6432" y="3728"/>
                    </a:lnTo>
                    <a:lnTo>
                      <a:pt x="6376" y="3709"/>
                    </a:lnTo>
                    <a:lnTo>
                      <a:pt x="6301" y="3709"/>
                    </a:lnTo>
                    <a:lnTo>
                      <a:pt x="6171" y="3728"/>
                    </a:lnTo>
                    <a:lnTo>
                      <a:pt x="6115" y="3747"/>
                    </a:lnTo>
                    <a:lnTo>
                      <a:pt x="6059" y="3784"/>
                    </a:lnTo>
                    <a:lnTo>
                      <a:pt x="4978" y="4641"/>
                    </a:lnTo>
                    <a:lnTo>
                      <a:pt x="4885" y="4716"/>
                    </a:lnTo>
                    <a:lnTo>
                      <a:pt x="4773" y="4772"/>
                    </a:lnTo>
                    <a:lnTo>
                      <a:pt x="4642" y="4809"/>
                    </a:lnTo>
                    <a:lnTo>
                      <a:pt x="3095" y="4809"/>
                    </a:lnTo>
                    <a:lnTo>
                      <a:pt x="3039" y="4772"/>
                    </a:lnTo>
                    <a:lnTo>
                      <a:pt x="2983" y="4716"/>
                    </a:lnTo>
                    <a:lnTo>
                      <a:pt x="2965" y="4660"/>
                    </a:lnTo>
                    <a:lnTo>
                      <a:pt x="2965" y="4586"/>
                    </a:lnTo>
                    <a:lnTo>
                      <a:pt x="3002" y="4511"/>
                    </a:lnTo>
                    <a:lnTo>
                      <a:pt x="3076" y="4455"/>
                    </a:lnTo>
                    <a:lnTo>
                      <a:pt x="3151" y="4436"/>
                    </a:lnTo>
                    <a:lnTo>
                      <a:pt x="4120" y="4436"/>
                    </a:lnTo>
                    <a:lnTo>
                      <a:pt x="4195" y="4418"/>
                    </a:lnTo>
                    <a:lnTo>
                      <a:pt x="4307" y="4362"/>
                    </a:lnTo>
                    <a:lnTo>
                      <a:pt x="4363" y="4306"/>
                    </a:lnTo>
                    <a:lnTo>
                      <a:pt x="4400" y="4250"/>
                    </a:lnTo>
                    <a:lnTo>
                      <a:pt x="4419" y="4194"/>
                    </a:lnTo>
                    <a:lnTo>
                      <a:pt x="4437" y="4138"/>
                    </a:lnTo>
                    <a:lnTo>
                      <a:pt x="4456" y="4045"/>
                    </a:lnTo>
                    <a:lnTo>
                      <a:pt x="4437" y="3970"/>
                    </a:lnTo>
                    <a:lnTo>
                      <a:pt x="4400" y="3896"/>
                    </a:lnTo>
                    <a:lnTo>
                      <a:pt x="4363" y="3821"/>
                    </a:lnTo>
                    <a:lnTo>
                      <a:pt x="4307" y="3784"/>
                    </a:lnTo>
                    <a:lnTo>
                      <a:pt x="4232" y="3728"/>
                    </a:lnTo>
                    <a:lnTo>
                      <a:pt x="4158" y="3709"/>
                    </a:lnTo>
                    <a:lnTo>
                      <a:pt x="4083" y="369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833" name="Google Shape;1833;p52"/>
            <p:cNvGrpSpPr/>
            <p:nvPr/>
          </p:nvGrpSpPr>
          <p:grpSpPr>
            <a:xfrm>
              <a:off x="6868076" y="3213932"/>
              <a:ext cx="1695900" cy="892418"/>
              <a:chOff x="6868076" y="3213932"/>
              <a:chExt cx="1695900" cy="892418"/>
            </a:xfrm>
          </p:grpSpPr>
          <p:sp>
            <p:nvSpPr>
              <p:cNvPr id="1834" name="Google Shape;1834;p52"/>
              <p:cNvSpPr txBox="1"/>
              <p:nvPr/>
            </p:nvSpPr>
            <p:spPr>
              <a:xfrm>
                <a:off x="6868076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Blow your audience away with attractive visuals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835" name="Google Shape;1835;p52"/>
              <p:cNvSpPr/>
              <p:nvPr/>
            </p:nvSpPr>
            <p:spPr>
              <a:xfrm>
                <a:off x="7625712" y="3213932"/>
                <a:ext cx="180627" cy="181175"/>
              </a:xfrm>
              <a:custGeom>
                <a:avLst/>
                <a:gdLst/>
                <a:ahLst/>
                <a:cxnLst/>
                <a:rect l="l" t="t" r="r" b="b"/>
                <a:pathLst>
                  <a:path w="5929" h="5947" extrusionOk="0">
                    <a:moveTo>
                      <a:pt x="784" y="4940"/>
                    </a:moveTo>
                    <a:lnTo>
                      <a:pt x="839" y="4958"/>
                    </a:lnTo>
                    <a:lnTo>
                      <a:pt x="933" y="5014"/>
                    </a:lnTo>
                    <a:lnTo>
                      <a:pt x="989" y="5107"/>
                    </a:lnTo>
                    <a:lnTo>
                      <a:pt x="1007" y="5145"/>
                    </a:lnTo>
                    <a:lnTo>
                      <a:pt x="1007" y="5201"/>
                    </a:lnTo>
                    <a:lnTo>
                      <a:pt x="1007" y="5257"/>
                    </a:lnTo>
                    <a:lnTo>
                      <a:pt x="989" y="5313"/>
                    </a:lnTo>
                    <a:lnTo>
                      <a:pt x="933" y="5406"/>
                    </a:lnTo>
                    <a:lnTo>
                      <a:pt x="839" y="5462"/>
                    </a:lnTo>
                    <a:lnTo>
                      <a:pt x="784" y="5480"/>
                    </a:lnTo>
                    <a:lnTo>
                      <a:pt x="672" y="5480"/>
                    </a:lnTo>
                    <a:lnTo>
                      <a:pt x="634" y="5462"/>
                    </a:lnTo>
                    <a:lnTo>
                      <a:pt x="541" y="5406"/>
                    </a:lnTo>
                    <a:lnTo>
                      <a:pt x="485" y="5313"/>
                    </a:lnTo>
                    <a:lnTo>
                      <a:pt x="467" y="5257"/>
                    </a:lnTo>
                    <a:lnTo>
                      <a:pt x="448" y="5201"/>
                    </a:lnTo>
                    <a:lnTo>
                      <a:pt x="467" y="5145"/>
                    </a:lnTo>
                    <a:lnTo>
                      <a:pt x="485" y="5107"/>
                    </a:lnTo>
                    <a:lnTo>
                      <a:pt x="541" y="5014"/>
                    </a:lnTo>
                    <a:lnTo>
                      <a:pt x="634" y="4958"/>
                    </a:lnTo>
                    <a:lnTo>
                      <a:pt x="672" y="4940"/>
                    </a:lnTo>
                    <a:close/>
                    <a:moveTo>
                      <a:pt x="206" y="2610"/>
                    </a:moveTo>
                    <a:lnTo>
                      <a:pt x="168" y="2628"/>
                    </a:lnTo>
                    <a:lnTo>
                      <a:pt x="75" y="2684"/>
                    </a:lnTo>
                    <a:lnTo>
                      <a:pt x="19" y="2777"/>
                    </a:lnTo>
                    <a:lnTo>
                      <a:pt x="1" y="2833"/>
                    </a:lnTo>
                    <a:lnTo>
                      <a:pt x="1" y="2889"/>
                    </a:lnTo>
                    <a:lnTo>
                      <a:pt x="1" y="5667"/>
                    </a:lnTo>
                    <a:lnTo>
                      <a:pt x="1" y="5723"/>
                    </a:lnTo>
                    <a:lnTo>
                      <a:pt x="19" y="5779"/>
                    </a:lnTo>
                    <a:lnTo>
                      <a:pt x="75" y="5872"/>
                    </a:lnTo>
                    <a:lnTo>
                      <a:pt x="168" y="5928"/>
                    </a:lnTo>
                    <a:lnTo>
                      <a:pt x="206" y="5946"/>
                    </a:lnTo>
                    <a:lnTo>
                      <a:pt x="1250" y="5946"/>
                    </a:lnTo>
                    <a:lnTo>
                      <a:pt x="1305" y="5928"/>
                    </a:lnTo>
                    <a:lnTo>
                      <a:pt x="1399" y="5872"/>
                    </a:lnTo>
                    <a:lnTo>
                      <a:pt x="1455" y="5779"/>
                    </a:lnTo>
                    <a:lnTo>
                      <a:pt x="1473" y="5723"/>
                    </a:lnTo>
                    <a:lnTo>
                      <a:pt x="1473" y="5667"/>
                    </a:lnTo>
                    <a:lnTo>
                      <a:pt x="1473" y="2889"/>
                    </a:lnTo>
                    <a:lnTo>
                      <a:pt x="1473" y="2833"/>
                    </a:lnTo>
                    <a:lnTo>
                      <a:pt x="1455" y="2777"/>
                    </a:lnTo>
                    <a:lnTo>
                      <a:pt x="1399" y="2684"/>
                    </a:lnTo>
                    <a:lnTo>
                      <a:pt x="1305" y="2628"/>
                    </a:lnTo>
                    <a:lnTo>
                      <a:pt x="1250" y="2610"/>
                    </a:lnTo>
                    <a:close/>
                    <a:moveTo>
                      <a:pt x="3617" y="0"/>
                    </a:moveTo>
                    <a:lnTo>
                      <a:pt x="3524" y="19"/>
                    </a:lnTo>
                    <a:lnTo>
                      <a:pt x="3468" y="75"/>
                    </a:lnTo>
                    <a:lnTo>
                      <a:pt x="3393" y="168"/>
                    </a:lnTo>
                    <a:lnTo>
                      <a:pt x="3337" y="261"/>
                    </a:lnTo>
                    <a:lnTo>
                      <a:pt x="3263" y="485"/>
                    </a:lnTo>
                    <a:lnTo>
                      <a:pt x="3225" y="671"/>
                    </a:lnTo>
                    <a:lnTo>
                      <a:pt x="3169" y="858"/>
                    </a:lnTo>
                    <a:lnTo>
                      <a:pt x="3114" y="1044"/>
                    </a:lnTo>
                    <a:lnTo>
                      <a:pt x="3039" y="1212"/>
                    </a:lnTo>
                    <a:lnTo>
                      <a:pt x="2983" y="1286"/>
                    </a:lnTo>
                    <a:lnTo>
                      <a:pt x="2927" y="1361"/>
                    </a:lnTo>
                    <a:lnTo>
                      <a:pt x="2797" y="1510"/>
                    </a:lnTo>
                    <a:lnTo>
                      <a:pt x="2666" y="1659"/>
                    </a:lnTo>
                    <a:lnTo>
                      <a:pt x="2442" y="1995"/>
                    </a:lnTo>
                    <a:lnTo>
                      <a:pt x="2200" y="2330"/>
                    </a:lnTo>
                    <a:lnTo>
                      <a:pt x="2051" y="2498"/>
                    </a:lnTo>
                    <a:lnTo>
                      <a:pt x="1883" y="2666"/>
                    </a:lnTo>
                    <a:lnTo>
                      <a:pt x="1865" y="2722"/>
                    </a:lnTo>
                    <a:lnTo>
                      <a:pt x="1846" y="2777"/>
                    </a:lnTo>
                    <a:lnTo>
                      <a:pt x="1846" y="5257"/>
                    </a:lnTo>
                    <a:lnTo>
                      <a:pt x="1865" y="5313"/>
                    </a:lnTo>
                    <a:lnTo>
                      <a:pt x="1883" y="5350"/>
                    </a:lnTo>
                    <a:lnTo>
                      <a:pt x="1939" y="5387"/>
                    </a:lnTo>
                    <a:lnTo>
                      <a:pt x="1995" y="5387"/>
                    </a:lnTo>
                    <a:lnTo>
                      <a:pt x="2126" y="5406"/>
                    </a:lnTo>
                    <a:lnTo>
                      <a:pt x="2293" y="5462"/>
                    </a:lnTo>
                    <a:lnTo>
                      <a:pt x="2592" y="5573"/>
                    </a:lnTo>
                    <a:lnTo>
                      <a:pt x="2890" y="5704"/>
                    </a:lnTo>
                    <a:lnTo>
                      <a:pt x="3225" y="5816"/>
                    </a:lnTo>
                    <a:lnTo>
                      <a:pt x="3393" y="5872"/>
                    </a:lnTo>
                    <a:lnTo>
                      <a:pt x="3580" y="5909"/>
                    </a:lnTo>
                    <a:lnTo>
                      <a:pt x="3785" y="5946"/>
                    </a:lnTo>
                    <a:lnTo>
                      <a:pt x="4400" y="5946"/>
                    </a:lnTo>
                    <a:lnTo>
                      <a:pt x="4586" y="5928"/>
                    </a:lnTo>
                    <a:lnTo>
                      <a:pt x="4772" y="5909"/>
                    </a:lnTo>
                    <a:lnTo>
                      <a:pt x="4940" y="5853"/>
                    </a:lnTo>
                    <a:lnTo>
                      <a:pt x="5108" y="5797"/>
                    </a:lnTo>
                    <a:lnTo>
                      <a:pt x="5238" y="5723"/>
                    </a:lnTo>
                    <a:lnTo>
                      <a:pt x="5332" y="5611"/>
                    </a:lnTo>
                    <a:lnTo>
                      <a:pt x="5388" y="5499"/>
                    </a:lnTo>
                    <a:lnTo>
                      <a:pt x="5425" y="5368"/>
                    </a:lnTo>
                    <a:lnTo>
                      <a:pt x="5425" y="5238"/>
                    </a:lnTo>
                    <a:lnTo>
                      <a:pt x="5406" y="5089"/>
                    </a:lnTo>
                    <a:lnTo>
                      <a:pt x="5481" y="4996"/>
                    </a:lnTo>
                    <a:lnTo>
                      <a:pt x="5537" y="4902"/>
                    </a:lnTo>
                    <a:lnTo>
                      <a:pt x="5574" y="4809"/>
                    </a:lnTo>
                    <a:lnTo>
                      <a:pt x="5611" y="4697"/>
                    </a:lnTo>
                    <a:lnTo>
                      <a:pt x="5630" y="4567"/>
                    </a:lnTo>
                    <a:lnTo>
                      <a:pt x="5630" y="4455"/>
                    </a:lnTo>
                    <a:lnTo>
                      <a:pt x="5630" y="4325"/>
                    </a:lnTo>
                    <a:lnTo>
                      <a:pt x="5593" y="4213"/>
                    </a:lnTo>
                    <a:lnTo>
                      <a:pt x="5667" y="4101"/>
                    </a:lnTo>
                    <a:lnTo>
                      <a:pt x="5723" y="3989"/>
                    </a:lnTo>
                    <a:lnTo>
                      <a:pt x="5742" y="3877"/>
                    </a:lnTo>
                    <a:lnTo>
                      <a:pt x="5779" y="3747"/>
                    </a:lnTo>
                    <a:lnTo>
                      <a:pt x="5779" y="3635"/>
                    </a:lnTo>
                    <a:lnTo>
                      <a:pt x="5760" y="3523"/>
                    </a:lnTo>
                    <a:lnTo>
                      <a:pt x="5742" y="3393"/>
                    </a:lnTo>
                    <a:lnTo>
                      <a:pt x="5704" y="3299"/>
                    </a:lnTo>
                    <a:lnTo>
                      <a:pt x="5798" y="3169"/>
                    </a:lnTo>
                    <a:lnTo>
                      <a:pt x="5872" y="3038"/>
                    </a:lnTo>
                    <a:lnTo>
                      <a:pt x="5909" y="2889"/>
                    </a:lnTo>
                    <a:lnTo>
                      <a:pt x="5928" y="2722"/>
                    </a:lnTo>
                    <a:lnTo>
                      <a:pt x="5909" y="2591"/>
                    </a:lnTo>
                    <a:lnTo>
                      <a:pt x="5872" y="2461"/>
                    </a:lnTo>
                    <a:lnTo>
                      <a:pt x="5816" y="2349"/>
                    </a:lnTo>
                    <a:lnTo>
                      <a:pt x="5723" y="2256"/>
                    </a:lnTo>
                    <a:lnTo>
                      <a:pt x="5630" y="2162"/>
                    </a:lnTo>
                    <a:lnTo>
                      <a:pt x="5518" y="2106"/>
                    </a:lnTo>
                    <a:lnTo>
                      <a:pt x="5388" y="2069"/>
                    </a:lnTo>
                    <a:lnTo>
                      <a:pt x="5238" y="2051"/>
                    </a:lnTo>
                    <a:lnTo>
                      <a:pt x="4064" y="2051"/>
                    </a:lnTo>
                    <a:lnTo>
                      <a:pt x="4101" y="1920"/>
                    </a:lnTo>
                    <a:lnTo>
                      <a:pt x="4157" y="1808"/>
                    </a:lnTo>
                    <a:lnTo>
                      <a:pt x="4288" y="1566"/>
                    </a:lnTo>
                    <a:lnTo>
                      <a:pt x="4344" y="1435"/>
                    </a:lnTo>
                    <a:lnTo>
                      <a:pt x="4400" y="1286"/>
                    </a:lnTo>
                    <a:lnTo>
                      <a:pt x="4437" y="1119"/>
                    </a:lnTo>
                    <a:lnTo>
                      <a:pt x="4456" y="951"/>
                    </a:lnTo>
                    <a:lnTo>
                      <a:pt x="4437" y="802"/>
                    </a:lnTo>
                    <a:lnTo>
                      <a:pt x="4418" y="671"/>
                    </a:lnTo>
                    <a:lnTo>
                      <a:pt x="4400" y="541"/>
                    </a:lnTo>
                    <a:lnTo>
                      <a:pt x="4362" y="447"/>
                    </a:lnTo>
                    <a:lnTo>
                      <a:pt x="4306" y="354"/>
                    </a:lnTo>
                    <a:lnTo>
                      <a:pt x="4251" y="280"/>
                    </a:lnTo>
                    <a:lnTo>
                      <a:pt x="4195" y="205"/>
                    </a:lnTo>
                    <a:lnTo>
                      <a:pt x="4139" y="168"/>
                    </a:lnTo>
                    <a:lnTo>
                      <a:pt x="3990" y="75"/>
                    </a:lnTo>
                    <a:lnTo>
                      <a:pt x="3859" y="37"/>
                    </a:lnTo>
                    <a:lnTo>
                      <a:pt x="3729" y="19"/>
                    </a:lnTo>
                    <a:lnTo>
                      <a:pt x="3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836" name="Google Shape;1836;p52"/>
            <p:cNvGrpSpPr/>
            <p:nvPr/>
          </p:nvGrpSpPr>
          <p:grpSpPr>
            <a:xfrm>
              <a:off x="801125" y="3214206"/>
              <a:ext cx="1695900" cy="892144"/>
              <a:chOff x="801125" y="3214206"/>
              <a:chExt cx="1695900" cy="892144"/>
            </a:xfrm>
          </p:grpSpPr>
          <p:sp>
            <p:nvSpPr>
              <p:cNvPr id="1837" name="Google Shape;1837;p52"/>
              <p:cNvSpPr txBox="1"/>
              <p:nvPr/>
            </p:nvSpPr>
            <p:spPr>
              <a:xfrm>
                <a:off x="801125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For PowerPoint and Google Slides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838" name="Google Shape;1838;p52"/>
              <p:cNvSpPr/>
              <p:nvPr/>
            </p:nvSpPr>
            <p:spPr>
              <a:xfrm>
                <a:off x="1535764" y="3214206"/>
                <a:ext cx="226629" cy="180627"/>
              </a:xfrm>
              <a:custGeom>
                <a:avLst/>
                <a:gdLst/>
                <a:ahLst/>
                <a:cxnLst/>
                <a:rect l="l" t="t" r="r" b="b"/>
                <a:pathLst>
                  <a:path w="7439" h="5929" extrusionOk="0">
                    <a:moveTo>
                      <a:pt x="5947" y="728"/>
                    </a:moveTo>
                    <a:lnTo>
                      <a:pt x="5947" y="3710"/>
                    </a:lnTo>
                    <a:lnTo>
                      <a:pt x="1492" y="3710"/>
                    </a:lnTo>
                    <a:lnTo>
                      <a:pt x="1492" y="728"/>
                    </a:lnTo>
                    <a:close/>
                    <a:moveTo>
                      <a:pt x="1194" y="1"/>
                    </a:moveTo>
                    <a:lnTo>
                      <a:pt x="1101" y="38"/>
                    </a:lnTo>
                    <a:lnTo>
                      <a:pt x="989" y="94"/>
                    </a:lnTo>
                    <a:lnTo>
                      <a:pt x="914" y="150"/>
                    </a:lnTo>
                    <a:lnTo>
                      <a:pt x="840" y="243"/>
                    </a:lnTo>
                    <a:lnTo>
                      <a:pt x="802" y="336"/>
                    </a:lnTo>
                    <a:lnTo>
                      <a:pt x="765" y="430"/>
                    </a:lnTo>
                    <a:lnTo>
                      <a:pt x="746" y="542"/>
                    </a:lnTo>
                    <a:lnTo>
                      <a:pt x="746" y="4437"/>
                    </a:lnTo>
                    <a:lnTo>
                      <a:pt x="6693" y="4437"/>
                    </a:lnTo>
                    <a:lnTo>
                      <a:pt x="6693" y="542"/>
                    </a:lnTo>
                    <a:lnTo>
                      <a:pt x="6674" y="430"/>
                    </a:lnTo>
                    <a:lnTo>
                      <a:pt x="6655" y="336"/>
                    </a:lnTo>
                    <a:lnTo>
                      <a:pt x="6599" y="243"/>
                    </a:lnTo>
                    <a:lnTo>
                      <a:pt x="6525" y="150"/>
                    </a:lnTo>
                    <a:lnTo>
                      <a:pt x="6450" y="94"/>
                    </a:lnTo>
                    <a:lnTo>
                      <a:pt x="6357" y="38"/>
                    </a:lnTo>
                    <a:lnTo>
                      <a:pt x="6245" y="1"/>
                    </a:lnTo>
                    <a:close/>
                    <a:moveTo>
                      <a:pt x="187" y="4810"/>
                    </a:moveTo>
                    <a:lnTo>
                      <a:pt x="131" y="4829"/>
                    </a:lnTo>
                    <a:lnTo>
                      <a:pt x="57" y="4866"/>
                    </a:lnTo>
                    <a:lnTo>
                      <a:pt x="20" y="4941"/>
                    </a:lnTo>
                    <a:lnTo>
                      <a:pt x="1" y="4996"/>
                    </a:lnTo>
                    <a:lnTo>
                      <a:pt x="1" y="5183"/>
                    </a:lnTo>
                    <a:lnTo>
                      <a:pt x="20" y="5332"/>
                    </a:lnTo>
                    <a:lnTo>
                      <a:pt x="75" y="5481"/>
                    </a:lnTo>
                    <a:lnTo>
                      <a:pt x="131" y="5612"/>
                    </a:lnTo>
                    <a:lnTo>
                      <a:pt x="225" y="5705"/>
                    </a:lnTo>
                    <a:lnTo>
                      <a:pt x="336" y="5798"/>
                    </a:lnTo>
                    <a:lnTo>
                      <a:pt x="467" y="5873"/>
                    </a:lnTo>
                    <a:lnTo>
                      <a:pt x="597" y="5910"/>
                    </a:lnTo>
                    <a:lnTo>
                      <a:pt x="746" y="5928"/>
                    </a:lnTo>
                    <a:lnTo>
                      <a:pt x="6693" y="5928"/>
                    </a:lnTo>
                    <a:lnTo>
                      <a:pt x="6842" y="5910"/>
                    </a:lnTo>
                    <a:lnTo>
                      <a:pt x="6972" y="5873"/>
                    </a:lnTo>
                    <a:lnTo>
                      <a:pt x="7103" y="5798"/>
                    </a:lnTo>
                    <a:lnTo>
                      <a:pt x="7214" y="5705"/>
                    </a:lnTo>
                    <a:lnTo>
                      <a:pt x="7308" y="5612"/>
                    </a:lnTo>
                    <a:lnTo>
                      <a:pt x="7382" y="5481"/>
                    </a:lnTo>
                    <a:lnTo>
                      <a:pt x="7420" y="5332"/>
                    </a:lnTo>
                    <a:lnTo>
                      <a:pt x="7438" y="5183"/>
                    </a:lnTo>
                    <a:lnTo>
                      <a:pt x="7438" y="4996"/>
                    </a:lnTo>
                    <a:lnTo>
                      <a:pt x="7420" y="4941"/>
                    </a:lnTo>
                    <a:lnTo>
                      <a:pt x="7382" y="4866"/>
                    </a:lnTo>
                    <a:lnTo>
                      <a:pt x="7326" y="4829"/>
                    </a:lnTo>
                    <a:lnTo>
                      <a:pt x="7252" y="4810"/>
                    </a:lnTo>
                    <a:lnTo>
                      <a:pt x="4437" y="4810"/>
                    </a:lnTo>
                    <a:lnTo>
                      <a:pt x="4419" y="4903"/>
                    </a:lnTo>
                    <a:lnTo>
                      <a:pt x="4400" y="4978"/>
                    </a:lnTo>
                    <a:lnTo>
                      <a:pt x="4363" y="5034"/>
                    </a:lnTo>
                    <a:lnTo>
                      <a:pt x="4325" y="5090"/>
                    </a:lnTo>
                    <a:lnTo>
                      <a:pt x="4269" y="5127"/>
                    </a:lnTo>
                    <a:lnTo>
                      <a:pt x="4195" y="5164"/>
                    </a:lnTo>
                    <a:lnTo>
                      <a:pt x="4139" y="5183"/>
                    </a:lnTo>
                    <a:lnTo>
                      <a:pt x="3263" y="5183"/>
                    </a:lnTo>
                    <a:lnTo>
                      <a:pt x="3207" y="5146"/>
                    </a:lnTo>
                    <a:lnTo>
                      <a:pt x="3132" y="5108"/>
                    </a:lnTo>
                    <a:lnTo>
                      <a:pt x="3076" y="5071"/>
                    </a:lnTo>
                    <a:lnTo>
                      <a:pt x="3039" y="5015"/>
                    </a:lnTo>
                    <a:lnTo>
                      <a:pt x="3002" y="4941"/>
                    </a:lnTo>
                    <a:lnTo>
                      <a:pt x="2983" y="4885"/>
                    </a:lnTo>
                    <a:lnTo>
                      <a:pt x="2965" y="48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</p:grpSp>
      <p:sp>
        <p:nvSpPr>
          <p:cNvPr id="1839" name="Google Shape;1839;p52"/>
          <p:cNvSpPr txBox="1">
            <a:spLocks noGrp="1"/>
          </p:cNvSpPr>
          <p:nvPr>
            <p:ph type="sldNum" idx="12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48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13103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4"/>
          <p:cNvSpPr txBox="1">
            <a:spLocks noGrp="1"/>
          </p:cNvSpPr>
          <p:nvPr>
            <p:ph type="title"/>
          </p:nvPr>
        </p:nvSpPr>
        <p:spPr>
          <a:xfrm>
            <a:off x="0" y="177324"/>
            <a:ext cx="608371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4000" dirty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課題解決のアプローチ</a:t>
            </a:r>
            <a:endParaRPr sz="4000" dirty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</p:txBody>
      </p:sp>
      <p:sp>
        <p:nvSpPr>
          <p:cNvPr id="249" name="Google Shape;249;p14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 dirty="0"/>
          </a:p>
        </p:txBody>
      </p:sp>
      <p:sp>
        <p:nvSpPr>
          <p:cNvPr id="3" name="正方形/長方形 2"/>
          <p:cNvSpPr/>
          <p:nvPr/>
        </p:nvSpPr>
        <p:spPr>
          <a:xfrm>
            <a:off x="-1" y="1312452"/>
            <a:ext cx="6083711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6200" lvl="1">
              <a:lnSpc>
                <a:spcPct val="150000"/>
              </a:lnSpc>
              <a:buSzPts val="2400"/>
            </a:pPr>
            <a:r>
              <a:rPr lang="ja-JP" altLang="en-US" sz="2400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　オンライン化が進み、アプリや</a:t>
            </a:r>
            <a:endParaRPr lang="en-US" altLang="ja-JP" sz="2400" dirty="0" smtClean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  <a:p>
            <a:pPr marL="76200" lvl="1">
              <a:lnSpc>
                <a:spcPct val="150000"/>
              </a:lnSpc>
              <a:buSzPts val="2400"/>
            </a:pPr>
            <a:r>
              <a:rPr lang="ja-JP" altLang="en-US" sz="2400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　</a:t>
            </a:r>
            <a:r>
              <a:rPr lang="en-US" altLang="ja-JP" sz="2400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WEB</a:t>
            </a:r>
            <a:r>
              <a:rPr lang="ja-JP" altLang="en-US" sz="2400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サイトからアクションを起こす人が多い。</a:t>
            </a:r>
            <a:endParaRPr lang="en-US" altLang="ja-JP" sz="2400" dirty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  <a:p>
            <a:pPr marL="76200" lvl="0">
              <a:lnSpc>
                <a:spcPct val="150000"/>
              </a:lnSpc>
              <a:buSzPts val="2400"/>
            </a:pPr>
            <a:endParaRPr lang="en-US" altLang="ja-JP" sz="2400" dirty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  <a:p>
            <a:pPr marL="76200" lvl="0">
              <a:lnSpc>
                <a:spcPct val="150000"/>
              </a:lnSpc>
              <a:buSzPts val="2400"/>
            </a:pPr>
            <a:r>
              <a:rPr lang="ja-JP" altLang="en-US" sz="2400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　　　　不便なく使えるように</a:t>
            </a:r>
            <a:endParaRPr lang="en-US" altLang="ja-JP" sz="2400" dirty="0" smtClean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  <a:p>
            <a:pPr marL="76200" lvl="0">
              <a:lnSpc>
                <a:spcPct val="150000"/>
              </a:lnSpc>
              <a:buSzPts val="2400"/>
            </a:pPr>
            <a:r>
              <a:rPr lang="ja-JP" altLang="en-US" sz="2400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　　　　一つ</a:t>
            </a:r>
            <a:r>
              <a:rPr lang="ja-JP" altLang="en-US" sz="2400" dirty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のサイト</a:t>
            </a:r>
            <a:r>
              <a:rPr lang="ja-JP" altLang="en-US" sz="2400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で複数の</a:t>
            </a:r>
            <a:endParaRPr lang="en-US" altLang="ja-JP" sz="2400" dirty="0" smtClean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  <a:p>
            <a:pPr marL="76200" lvl="0">
              <a:lnSpc>
                <a:spcPct val="150000"/>
              </a:lnSpc>
              <a:buSzPts val="2400"/>
            </a:pPr>
            <a:r>
              <a:rPr lang="ja-JP" altLang="en-US" sz="2400" dirty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　</a:t>
            </a:r>
            <a:r>
              <a:rPr lang="ja-JP" altLang="en-US" sz="2400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　　　機能を使えるようにする。</a:t>
            </a:r>
            <a:endParaRPr lang="en-US" altLang="ja-JP" sz="2400" dirty="0" smtClean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  <a:p>
            <a:pPr marL="76200" lvl="0">
              <a:lnSpc>
                <a:spcPct val="150000"/>
              </a:lnSpc>
              <a:buSzPts val="2400"/>
            </a:pPr>
            <a:endParaRPr lang="en-US" altLang="ja-JP" sz="2400" dirty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</p:txBody>
      </p:sp>
      <p:sp>
        <p:nvSpPr>
          <p:cNvPr id="5" name="右矢印 4"/>
          <p:cNvSpPr/>
          <p:nvPr/>
        </p:nvSpPr>
        <p:spPr>
          <a:xfrm>
            <a:off x="176981" y="3128004"/>
            <a:ext cx="700549" cy="3392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2855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6"/>
          <p:cNvSpPr txBox="1">
            <a:spLocks noGrp="1"/>
          </p:cNvSpPr>
          <p:nvPr>
            <p:ph type="sldNum" idx="12"/>
          </p:nvPr>
        </p:nvSpPr>
        <p:spPr>
          <a:xfrm>
            <a:off x="8808000" y="2208279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dirty="0"/>
              <a:t>6</a:t>
            </a:r>
            <a:endParaRPr dirty="0"/>
          </a:p>
        </p:txBody>
      </p:sp>
      <p:sp>
        <p:nvSpPr>
          <p:cNvPr id="5" name="Google Shape;245;p14"/>
          <p:cNvSpPr txBox="1">
            <a:spLocks/>
          </p:cNvSpPr>
          <p:nvPr/>
        </p:nvSpPr>
        <p:spPr>
          <a:xfrm>
            <a:off x="457200" y="177324"/>
            <a:ext cx="51387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pPr algn="ctr"/>
            <a:r>
              <a:rPr lang="ja-JP" altLang="en-US" sz="4000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機能一覧</a:t>
            </a:r>
            <a:endParaRPr lang="ja-JP" altLang="en-US" sz="4000" dirty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</p:txBody>
      </p:sp>
      <p:sp>
        <p:nvSpPr>
          <p:cNvPr id="6" name="Google Shape;262;p16"/>
          <p:cNvSpPr txBox="1">
            <a:spLocks/>
          </p:cNvSpPr>
          <p:nvPr/>
        </p:nvSpPr>
        <p:spPr>
          <a:xfrm>
            <a:off x="457200" y="1250890"/>
            <a:ext cx="3683203" cy="3887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▹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￭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⬝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ja-JP" altLang="en-US" sz="2800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スケジュール管理</a:t>
            </a:r>
            <a:endParaRPr lang="en-US" altLang="ja-JP" sz="2800" dirty="0" smtClean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ja-JP" altLang="en-US" sz="2800" dirty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予算</a:t>
            </a:r>
            <a:r>
              <a:rPr lang="ja-JP" altLang="en-US" sz="2800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管理</a:t>
            </a:r>
            <a:endParaRPr lang="en-US" altLang="ja-JP" sz="2800" dirty="0" smtClean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ja-JP" altLang="en-US" sz="2800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コラム集</a:t>
            </a:r>
            <a:endParaRPr lang="en-US" altLang="ja-JP" sz="2800" dirty="0" smtClean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ja-JP" altLang="en-US" sz="2800" dirty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オンライン</a:t>
            </a:r>
            <a:r>
              <a:rPr lang="ja-JP" altLang="en-US" sz="2800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相談</a:t>
            </a:r>
            <a:endParaRPr lang="en-US" altLang="ja-JP" sz="2800" dirty="0" smtClean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ja-JP" altLang="en-US" sz="2800" dirty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ブライダルフェア</a:t>
            </a:r>
            <a:endParaRPr lang="en-US" altLang="ja-JP" sz="2800" dirty="0" smtClean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ja-JP" altLang="en-US" dirty="0" smtClean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  <a:p>
            <a:pPr>
              <a:spcBef>
                <a:spcPts val="0"/>
              </a:spcBef>
            </a:pPr>
            <a:endParaRPr lang="ja-JP" altLang="en-US" dirty="0" smtClean="0"/>
          </a:p>
        </p:txBody>
      </p:sp>
      <p:grpSp>
        <p:nvGrpSpPr>
          <p:cNvPr id="76" name="グループ化 75"/>
          <p:cNvGrpSpPr/>
          <p:nvPr/>
        </p:nvGrpSpPr>
        <p:grpSpPr>
          <a:xfrm>
            <a:off x="4074034" y="1370783"/>
            <a:ext cx="667573" cy="3156590"/>
            <a:chOff x="4074034" y="1370783"/>
            <a:chExt cx="667573" cy="3156590"/>
          </a:xfrm>
        </p:grpSpPr>
        <p:grpSp>
          <p:nvGrpSpPr>
            <p:cNvPr id="22" name="グループ化 21"/>
            <p:cNvGrpSpPr/>
            <p:nvPr/>
          </p:nvGrpSpPr>
          <p:grpSpPr>
            <a:xfrm>
              <a:off x="4074036" y="1370783"/>
              <a:ext cx="667571" cy="641554"/>
              <a:chOff x="4074036" y="1370783"/>
              <a:chExt cx="667571" cy="641554"/>
            </a:xfrm>
          </p:grpSpPr>
          <p:sp>
            <p:nvSpPr>
              <p:cNvPr id="3" name="正方形/長方形 2"/>
              <p:cNvSpPr/>
              <p:nvPr/>
            </p:nvSpPr>
            <p:spPr>
              <a:xfrm>
                <a:off x="4074036" y="1370783"/>
                <a:ext cx="667571" cy="641554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23" name="Google Shape;1254;p49"/>
              <p:cNvGrpSpPr/>
              <p:nvPr/>
            </p:nvGrpSpPr>
            <p:grpSpPr>
              <a:xfrm>
                <a:off x="4164448" y="1451667"/>
                <a:ext cx="486749" cy="465624"/>
                <a:chOff x="5973900" y="318475"/>
                <a:chExt cx="401900" cy="380575"/>
              </a:xfrm>
            </p:grpSpPr>
            <p:sp>
              <p:nvSpPr>
                <p:cNvPr id="24" name="Google Shape;1255;p49"/>
                <p:cNvSpPr/>
                <p:nvPr/>
              </p:nvSpPr>
              <p:spPr>
                <a:xfrm>
                  <a:off x="5973900" y="337975"/>
                  <a:ext cx="401900" cy="67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076" h="2680" fill="none" extrusionOk="0">
                      <a:moveTo>
                        <a:pt x="16075" y="2679"/>
                      </a:moveTo>
                      <a:lnTo>
                        <a:pt x="16075" y="0"/>
                      </a:lnTo>
                      <a:lnTo>
                        <a:pt x="1" y="0"/>
                      </a:lnTo>
                      <a:lnTo>
                        <a:pt x="1" y="2679"/>
                      </a:lnTo>
                    </a:path>
                  </a:pathLst>
                </a:custGeom>
                <a:noFill/>
                <a:ln w="19050" cap="rnd" cmpd="sng">
                  <a:solidFill>
                    <a:schemeClr val="bg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" name="Google Shape;1256;p49"/>
                <p:cNvSpPr/>
                <p:nvPr/>
              </p:nvSpPr>
              <p:spPr>
                <a:xfrm>
                  <a:off x="6024450" y="348325"/>
                  <a:ext cx="45075" cy="45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03" h="1803" fill="none" extrusionOk="0">
                      <a:moveTo>
                        <a:pt x="902" y="1803"/>
                      </a:moveTo>
                      <a:lnTo>
                        <a:pt x="902" y="1803"/>
                      </a:lnTo>
                      <a:lnTo>
                        <a:pt x="731" y="1778"/>
                      </a:lnTo>
                      <a:lnTo>
                        <a:pt x="561" y="1729"/>
                      </a:lnTo>
                      <a:lnTo>
                        <a:pt x="390" y="1632"/>
                      </a:lnTo>
                      <a:lnTo>
                        <a:pt x="268" y="1535"/>
                      </a:lnTo>
                      <a:lnTo>
                        <a:pt x="147" y="1388"/>
                      </a:lnTo>
                      <a:lnTo>
                        <a:pt x="73" y="1242"/>
                      </a:lnTo>
                      <a:lnTo>
                        <a:pt x="25" y="1072"/>
                      </a:lnTo>
                      <a:lnTo>
                        <a:pt x="0" y="901"/>
                      </a:lnTo>
                      <a:lnTo>
                        <a:pt x="0" y="901"/>
                      </a:lnTo>
                      <a:lnTo>
                        <a:pt x="25" y="707"/>
                      </a:lnTo>
                      <a:lnTo>
                        <a:pt x="73" y="536"/>
                      </a:lnTo>
                      <a:lnTo>
                        <a:pt x="147" y="390"/>
                      </a:lnTo>
                      <a:lnTo>
                        <a:pt x="268" y="244"/>
                      </a:lnTo>
                      <a:lnTo>
                        <a:pt x="390" y="146"/>
                      </a:lnTo>
                      <a:lnTo>
                        <a:pt x="561" y="49"/>
                      </a:lnTo>
                      <a:lnTo>
                        <a:pt x="731" y="0"/>
                      </a:lnTo>
                      <a:lnTo>
                        <a:pt x="902" y="0"/>
                      </a:lnTo>
                      <a:lnTo>
                        <a:pt x="902" y="0"/>
                      </a:lnTo>
                      <a:lnTo>
                        <a:pt x="1072" y="0"/>
                      </a:lnTo>
                      <a:lnTo>
                        <a:pt x="1242" y="49"/>
                      </a:lnTo>
                      <a:lnTo>
                        <a:pt x="1413" y="146"/>
                      </a:lnTo>
                      <a:lnTo>
                        <a:pt x="1535" y="244"/>
                      </a:lnTo>
                      <a:lnTo>
                        <a:pt x="1657" y="390"/>
                      </a:lnTo>
                      <a:lnTo>
                        <a:pt x="1730" y="536"/>
                      </a:lnTo>
                      <a:lnTo>
                        <a:pt x="1778" y="707"/>
                      </a:lnTo>
                      <a:lnTo>
                        <a:pt x="1803" y="901"/>
                      </a:lnTo>
                      <a:lnTo>
                        <a:pt x="1803" y="901"/>
                      </a:lnTo>
                      <a:lnTo>
                        <a:pt x="1778" y="1072"/>
                      </a:lnTo>
                      <a:lnTo>
                        <a:pt x="1730" y="1242"/>
                      </a:lnTo>
                      <a:lnTo>
                        <a:pt x="1657" y="1388"/>
                      </a:lnTo>
                      <a:lnTo>
                        <a:pt x="1535" y="1535"/>
                      </a:lnTo>
                      <a:lnTo>
                        <a:pt x="1413" y="1632"/>
                      </a:lnTo>
                      <a:lnTo>
                        <a:pt x="1242" y="1729"/>
                      </a:lnTo>
                      <a:lnTo>
                        <a:pt x="1072" y="1778"/>
                      </a:lnTo>
                      <a:lnTo>
                        <a:pt x="902" y="1803"/>
                      </a:lnTo>
                      <a:lnTo>
                        <a:pt x="902" y="1803"/>
                      </a:lnTo>
                    </a:path>
                  </a:pathLst>
                </a:custGeom>
                <a:noFill/>
                <a:ln w="19050" cap="rnd" cmpd="sng">
                  <a:solidFill>
                    <a:schemeClr val="bg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" name="Google Shape;1257;p49"/>
                <p:cNvSpPr/>
                <p:nvPr/>
              </p:nvSpPr>
              <p:spPr>
                <a:xfrm>
                  <a:off x="6280175" y="348325"/>
                  <a:ext cx="45075" cy="45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03" h="1803" fill="none" extrusionOk="0">
                      <a:moveTo>
                        <a:pt x="902" y="1803"/>
                      </a:moveTo>
                      <a:lnTo>
                        <a:pt x="902" y="1803"/>
                      </a:lnTo>
                      <a:lnTo>
                        <a:pt x="731" y="1778"/>
                      </a:lnTo>
                      <a:lnTo>
                        <a:pt x="561" y="1729"/>
                      </a:lnTo>
                      <a:lnTo>
                        <a:pt x="390" y="1632"/>
                      </a:lnTo>
                      <a:lnTo>
                        <a:pt x="268" y="1535"/>
                      </a:lnTo>
                      <a:lnTo>
                        <a:pt x="147" y="1388"/>
                      </a:lnTo>
                      <a:lnTo>
                        <a:pt x="74" y="1242"/>
                      </a:lnTo>
                      <a:lnTo>
                        <a:pt x="25" y="1072"/>
                      </a:lnTo>
                      <a:lnTo>
                        <a:pt x="0" y="901"/>
                      </a:lnTo>
                      <a:lnTo>
                        <a:pt x="0" y="901"/>
                      </a:lnTo>
                      <a:lnTo>
                        <a:pt x="25" y="707"/>
                      </a:lnTo>
                      <a:lnTo>
                        <a:pt x="74" y="536"/>
                      </a:lnTo>
                      <a:lnTo>
                        <a:pt x="147" y="390"/>
                      </a:lnTo>
                      <a:lnTo>
                        <a:pt x="268" y="244"/>
                      </a:lnTo>
                      <a:lnTo>
                        <a:pt x="390" y="146"/>
                      </a:lnTo>
                      <a:lnTo>
                        <a:pt x="561" y="49"/>
                      </a:lnTo>
                      <a:lnTo>
                        <a:pt x="731" y="0"/>
                      </a:lnTo>
                      <a:lnTo>
                        <a:pt x="902" y="0"/>
                      </a:lnTo>
                      <a:lnTo>
                        <a:pt x="902" y="0"/>
                      </a:lnTo>
                      <a:lnTo>
                        <a:pt x="1072" y="0"/>
                      </a:lnTo>
                      <a:lnTo>
                        <a:pt x="1243" y="49"/>
                      </a:lnTo>
                      <a:lnTo>
                        <a:pt x="1413" y="146"/>
                      </a:lnTo>
                      <a:lnTo>
                        <a:pt x="1535" y="244"/>
                      </a:lnTo>
                      <a:lnTo>
                        <a:pt x="1657" y="390"/>
                      </a:lnTo>
                      <a:lnTo>
                        <a:pt x="1730" y="536"/>
                      </a:lnTo>
                      <a:lnTo>
                        <a:pt x="1778" y="707"/>
                      </a:lnTo>
                      <a:lnTo>
                        <a:pt x="1803" y="901"/>
                      </a:lnTo>
                      <a:lnTo>
                        <a:pt x="1803" y="901"/>
                      </a:lnTo>
                      <a:lnTo>
                        <a:pt x="1778" y="1072"/>
                      </a:lnTo>
                      <a:lnTo>
                        <a:pt x="1730" y="1242"/>
                      </a:lnTo>
                      <a:lnTo>
                        <a:pt x="1657" y="1388"/>
                      </a:lnTo>
                      <a:lnTo>
                        <a:pt x="1535" y="1535"/>
                      </a:lnTo>
                      <a:lnTo>
                        <a:pt x="1413" y="1632"/>
                      </a:lnTo>
                      <a:lnTo>
                        <a:pt x="1243" y="1729"/>
                      </a:lnTo>
                      <a:lnTo>
                        <a:pt x="1072" y="1778"/>
                      </a:lnTo>
                      <a:lnTo>
                        <a:pt x="902" y="1803"/>
                      </a:lnTo>
                      <a:lnTo>
                        <a:pt x="902" y="1803"/>
                      </a:lnTo>
                    </a:path>
                  </a:pathLst>
                </a:custGeom>
                <a:noFill/>
                <a:ln w="19050" cap="rnd" cmpd="sng">
                  <a:solidFill>
                    <a:schemeClr val="bg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" name="Google Shape;1258;p49"/>
                <p:cNvSpPr/>
                <p:nvPr/>
              </p:nvSpPr>
              <p:spPr>
                <a:xfrm>
                  <a:off x="5973900" y="667375"/>
                  <a:ext cx="401900" cy="31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076" h="1267" fill="none" extrusionOk="0">
                      <a:moveTo>
                        <a:pt x="1" y="0"/>
                      </a:moveTo>
                      <a:lnTo>
                        <a:pt x="1" y="487"/>
                      </a:lnTo>
                      <a:lnTo>
                        <a:pt x="1" y="487"/>
                      </a:lnTo>
                      <a:lnTo>
                        <a:pt x="25" y="658"/>
                      </a:lnTo>
                      <a:lnTo>
                        <a:pt x="74" y="804"/>
                      </a:lnTo>
                      <a:lnTo>
                        <a:pt x="147" y="926"/>
                      </a:lnTo>
                      <a:lnTo>
                        <a:pt x="220" y="1048"/>
                      </a:lnTo>
                      <a:lnTo>
                        <a:pt x="342" y="1145"/>
                      </a:lnTo>
                      <a:lnTo>
                        <a:pt x="488" y="1218"/>
                      </a:lnTo>
                      <a:lnTo>
                        <a:pt x="634" y="1267"/>
                      </a:lnTo>
                      <a:lnTo>
                        <a:pt x="780" y="1267"/>
                      </a:lnTo>
                      <a:lnTo>
                        <a:pt x="15296" y="1267"/>
                      </a:lnTo>
                      <a:lnTo>
                        <a:pt x="15296" y="1267"/>
                      </a:lnTo>
                      <a:lnTo>
                        <a:pt x="15442" y="1267"/>
                      </a:lnTo>
                      <a:lnTo>
                        <a:pt x="15588" y="1218"/>
                      </a:lnTo>
                      <a:lnTo>
                        <a:pt x="15734" y="1145"/>
                      </a:lnTo>
                      <a:lnTo>
                        <a:pt x="15856" y="1048"/>
                      </a:lnTo>
                      <a:lnTo>
                        <a:pt x="15929" y="926"/>
                      </a:lnTo>
                      <a:lnTo>
                        <a:pt x="16002" y="804"/>
                      </a:lnTo>
                      <a:lnTo>
                        <a:pt x="16051" y="658"/>
                      </a:lnTo>
                      <a:lnTo>
                        <a:pt x="16075" y="487"/>
                      </a:lnTo>
                      <a:lnTo>
                        <a:pt x="16075" y="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bg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" name="Google Shape;1259;p49"/>
                <p:cNvSpPr/>
                <p:nvPr/>
              </p:nvSpPr>
              <p:spPr>
                <a:xfrm>
                  <a:off x="6302700" y="318475"/>
                  <a:ext cx="28650" cy="63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6" h="2534" fill="none" extrusionOk="0">
                      <a:moveTo>
                        <a:pt x="634" y="2534"/>
                      </a:moveTo>
                      <a:lnTo>
                        <a:pt x="488" y="2534"/>
                      </a:lnTo>
                      <a:lnTo>
                        <a:pt x="488" y="2534"/>
                      </a:lnTo>
                      <a:lnTo>
                        <a:pt x="390" y="2534"/>
                      </a:lnTo>
                      <a:lnTo>
                        <a:pt x="293" y="2485"/>
                      </a:lnTo>
                      <a:lnTo>
                        <a:pt x="220" y="2461"/>
                      </a:lnTo>
                      <a:lnTo>
                        <a:pt x="147" y="2388"/>
                      </a:lnTo>
                      <a:lnTo>
                        <a:pt x="74" y="2315"/>
                      </a:lnTo>
                      <a:lnTo>
                        <a:pt x="49" y="2242"/>
                      </a:lnTo>
                      <a:lnTo>
                        <a:pt x="1" y="2144"/>
                      </a:lnTo>
                      <a:lnTo>
                        <a:pt x="1" y="2047"/>
                      </a:lnTo>
                      <a:lnTo>
                        <a:pt x="1" y="488"/>
                      </a:lnTo>
                      <a:lnTo>
                        <a:pt x="1" y="488"/>
                      </a:lnTo>
                      <a:lnTo>
                        <a:pt x="1" y="391"/>
                      </a:lnTo>
                      <a:lnTo>
                        <a:pt x="49" y="293"/>
                      </a:lnTo>
                      <a:lnTo>
                        <a:pt x="74" y="220"/>
                      </a:lnTo>
                      <a:lnTo>
                        <a:pt x="147" y="147"/>
                      </a:lnTo>
                      <a:lnTo>
                        <a:pt x="220" y="74"/>
                      </a:lnTo>
                      <a:lnTo>
                        <a:pt x="293" y="50"/>
                      </a:lnTo>
                      <a:lnTo>
                        <a:pt x="390" y="1"/>
                      </a:lnTo>
                      <a:lnTo>
                        <a:pt x="488" y="1"/>
                      </a:lnTo>
                      <a:lnTo>
                        <a:pt x="683" y="1"/>
                      </a:lnTo>
                      <a:lnTo>
                        <a:pt x="683" y="1"/>
                      </a:lnTo>
                      <a:lnTo>
                        <a:pt x="780" y="1"/>
                      </a:lnTo>
                      <a:lnTo>
                        <a:pt x="877" y="50"/>
                      </a:lnTo>
                      <a:lnTo>
                        <a:pt x="950" y="74"/>
                      </a:lnTo>
                      <a:lnTo>
                        <a:pt x="1024" y="147"/>
                      </a:lnTo>
                      <a:lnTo>
                        <a:pt x="1072" y="220"/>
                      </a:lnTo>
                      <a:lnTo>
                        <a:pt x="1121" y="293"/>
                      </a:lnTo>
                      <a:lnTo>
                        <a:pt x="1145" y="391"/>
                      </a:lnTo>
                      <a:lnTo>
                        <a:pt x="1145" y="488"/>
                      </a:lnTo>
                    </a:path>
                  </a:pathLst>
                </a:custGeom>
                <a:noFill/>
                <a:ln w="19050" cap="rnd" cmpd="sng">
                  <a:solidFill>
                    <a:schemeClr val="bg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" name="Google Shape;1260;p49"/>
                <p:cNvSpPr/>
                <p:nvPr/>
              </p:nvSpPr>
              <p:spPr>
                <a:xfrm>
                  <a:off x="6046975" y="318475"/>
                  <a:ext cx="28650" cy="63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6" h="2534" fill="none" extrusionOk="0">
                      <a:moveTo>
                        <a:pt x="634" y="2534"/>
                      </a:moveTo>
                      <a:lnTo>
                        <a:pt x="488" y="2534"/>
                      </a:lnTo>
                      <a:lnTo>
                        <a:pt x="488" y="2534"/>
                      </a:lnTo>
                      <a:lnTo>
                        <a:pt x="390" y="2534"/>
                      </a:lnTo>
                      <a:lnTo>
                        <a:pt x="293" y="2485"/>
                      </a:lnTo>
                      <a:lnTo>
                        <a:pt x="220" y="2461"/>
                      </a:lnTo>
                      <a:lnTo>
                        <a:pt x="147" y="2388"/>
                      </a:lnTo>
                      <a:lnTo>
                        <a:pt x="74" y="2315"/>
                      </a:lnTo>
                      <a:lnTo>
                        <a:pt x="49" y="2242"/>
                      </a:lnTo>
                      <a:lnTo>
                        <a:pt x="1" y="2144"/>
                      </a:lnTo>
                      <a:lnTo>
                        <a:pt x="1" y="2047"/>
                      </a:lnTo>
                      <a:lnTo>
                        <a:pt x="1" y="488"/>
                      </a:lnTo>
                      <a:lnTo>
                        <a:pt x="1" y="488"/>
                      </a:lnTo>
                      <a:lnTo>
                        <a:pt x="1" y="391"/>
                      </a:lnTo>
                      <a:lnTo>
                        <a:pt x="49" y="293"/>
                      </a:lnTo>
                      <a:lnTo>
                        <a:pt x="74" y="220"/>
                      </a:lnTo>
                      <a:lnTo>
                        <a:pt x="147" y="147"/>
                      </a:lnTo>
                      <a:lnTo>
                        <a:pt x="220" y="74"/>
                      </a:lnTo>
                      <a:lnTo>
                        <a:pt x="293" y="50"/>
                      </a:lnTo>
                      <a:lnTo>
                        <a:pt x="390" y="1"/>
                      </a:lnTo>
                      <a:lnTo>
                        <a:pt x="488" y="1"/>
                      </a:lnTo>
                      <a:lnTo>
                        <a:pt x="682" y="1"/>
                      </a:lnTo>
                      <a:lnTo>
                        <a:pt x="682" y="1"/>
                      </a:lnTo>
                      <a:lnTo>
                        <a:pt x="780" y="1"/>
                      </a:lnTo>
                      <a:lnTo>
                        <a:pt x="877" y="50"/>
                      </a:lnTo>
                      <a:lnTo>
                        <a:pt x="950" y="74"/>
                      </a:lnTo>
                      <a:lnTo>
                        <a:pt x="1023" y="147"/>
                      </a:lnTo>
                      <a:lnTo>
                        <a:pt x="1072" y="220"/>
                      </a:lnTo>
                      <a:lnTo>
                        <a:pt x="1121" y="293"/>
                      </a:lnTo>
                      <a:lnTo>
                        <a:pt x="1145" y="391"/>
                      </a:lnTo>
                      <a:lnTo>
                        <a:pt x="1145" y="488"/>
                      </a:lnTo>
                    </a:path>
                  </a:pathLst>
                </a:custGeom>
                <a:noFill/>
                <a:ln w="19050" cap="rnd" cmpd="sng">
                  <a:solidFill>
                    <a:schemeClr val="bg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" name="Google Shape;1261;p49"/>
                <p:cNvSpPr/>
                <p:nvPr/>
              </p:nvSpPr>
              <p:spPr>
                <a:xfrm>
                  <a:off x="5973900" y="407375"/>
                  <a:ext cx="401900" cy="272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076" h="10888" fill="none" extrusionOk="0">
                      <a:moveTo>
                        <a:pt x="1" y="1"/>
                      </a:moveTo>
                      <a:lnTo>
                        <a:pt x="1" y="10303"/>
                      </a:lnTo>
                      <a:lnTo>
                        <a:pt x="1" y="10303"/>
                      </a:lnTo>
                      <a:lnTo>
                        <a:pt x="25" y="10400"/>
                      </a:lnTo>
                      <a:lnTo>
                        <a:pt x="74" y="10498"/>
                      </a:lnTo>
                      <a:lnTo>
                        <a:pt x="147" y="10595"/>
                      </a:lnTo>
                      <a:lnTo>
                        <a:pt x="220" y="10693"/>
                      </a:lnTo>
                      <a:lnTo>
                        <a:pt x="342" y="10766"/>
                      </a:lnTo>
                      <a:lnTo>
                        <a:pt x="488" y="10839"/>
                      </a:lnTo>
                      <a:lnTo>
                        <a:pt x="634" y="10887"/>
                      </a:lnTo>
                      <a:lnTo>
                        <a:pt x="780" y="10887"/>
                      </a:lnTo>
                      <a:lnTo>
                        <a:pt x="15296" y="10887"/>
                      </a:lnTo>
                      <a:lnTo>
                        <a:pt x="15296" y="10887"/>
                      </a:lnTo>
                      <a:lnTo>
                        <a:pt x="15442" y="10887"/>
                      </a:lnTo>
                      <a:lnTo>
                        <a:pt x="15588" y="10839"/>
                      </a:lnTo>
                      <a:lnTo>
                        <a:pt x="15734" y="10766"/>
                      </a:lnTo>
                      <a:lnTo>
                        <a:pt x="15856" y="10668"/>
                      </a:lnTo>
                      <a:lnTo>
                        <a:pt x="15929" y="10546"/>
                      </a:lnTo>
                      <a:lnTo>
                        <a:pt x="16002" y="10425"/>
                      </a:lnTo>
                      <a:lnTo>
                        <a:pt x="16051" y="10278"/>
                      </a:lnTo>
                      <a:lnTo>
                        <a:pt x="16075" y="10108"/>
                      </a:lnTo>
                      <a:lnTo>
                        <a:pt x="16075" y="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noFill/>
                <a:ln w="19050" cap="rnd" cmpd="sng">
                  <a:solidFill>
                    <a:schemeClr val="bg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" name="Google Shape;1262;p49"/>
                <p:cNvSpPr/>
                <p:nvPr/>
              </p:nvSpPr>
              <p:spPr>
                <a:xfrm>
                  <a:off x="6024450" y="456100"/>
                  <a:ext cx="300800" cy="175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32" h="7015" fill="none" extrusionOk="0">
                      <a:moveTo>
                        <a:pt x="0" y="0"/>
                      </a:moveTo>
                      <a:lnTo>
                        <a:pt x="12032" y="0"/>
                      </a:lnTo>
                      <a:lnTo>
                        <a:pt x="12032" y="7014"/>
                      </a:lnTo>
                      <a:lnTo>
                        <a:pt x="0" y="701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19050" cap="rnd" cmpd="sng">
                  <a:solidFill>
                    <a:schemeClr val="bg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" name="Google Shape;1263;p49"/>
                <p:cNvSpPr/>
                <p:nvPr/>
              </p:nvSpPr>
              <p:spPr>
                <a:xfrm>
                  <a:off x="6024450" y="573000"/>
                  <a:ext cx="30080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32" h="1" fill="none" extrusionOk="0">
                      <a:moveTo>
                        <a:pt x="0" y="0"/>
                      </a:moveTo>
                      <a:lnTo>
                        <a:pt x="12032" y="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bg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" name="Google Shape;1264;p49"/>
                <p:cNvSpPr/>
                <p:nvPr/>
              </p:nvSpPr>
              <p:spPr>
                <a:xfrm>
                  <a:off x="6024450" y="514550"/>
                  <a:ext cx="30080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32" h="1" fill="none" extrusionOk="0">
                      <a:moveTo>
                        <a:pt x="0" y="0"/>
                      </a:moveTo>
                      <a:lnTo>
                        <a:pt x="12032" y="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bg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" name="Google Shape;1265;p49"/>
                <p:cNvSpPr/>
                <p:nvPr/>
              </p:nvSpPr>
              <p:spPr>
                <a:xfrm>
                  <a:off x="6264950" y="456100"/>
                  <a:ext cx="25" cy="175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7015" fill="none" extrusionOk="0">
                      <a:moveTo>
                        <a:pt x="1" y="0"/>
                      </a:moveTo>
                      <a:lnTo>
                        <a:pt x="1" y="7014"/>
                      </a:lnTo>
                    </a:path>
                  </a:pathLst>
                </a:custGeom>
                <a:noFill/>
                <a:ln w="19050" cap="rnd" cmpd="sng">
                  <a:solidFill>
                    <a:schemeClr val="bg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" name="Google Shape;1266;p49"/>
                <p:cNvSpPr/>
                <p:nvPr/>
              </p:nvSpPr>
              <p:spPr>
                <a:xfrm>
                  <a:off x="6204675" y="456100"/>
                  <a:ext cx="25" cy="175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7015" fill="none" extrusionOk="0">
                      <a:moveTo>
                        <a:pt x="0" y="0"/>
                      </a:moveTo>
                      <a:lnTo>
                        <a:pt x="0" y="7014"/>
                      </a:lnTo>
                    </a:path>
                  </a:pathLst>
                </a:custGeom>
                <a:noFill/>
                <a:ln w="19050" cap="rnd" cmpd="sng">
                  <a:solidFill>
                    <a:schemeClr val="bg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" name="Google Shape;1267;p49"/>
                <p:cNvSpPr/>
                <p:nvPr/>
              </p:nvSpPr>
              <p:spPr>
                <a:xfrm>
                  <a:off x="6145000" y="456100"/>
                  <a:ext cx="25" cy="175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7015" fill="none" extrusionOk="0">
                      <a:moveTo>
                        <a:pt x="1" y="0"/>
                      </a:moveTo>
                      <a:lnTo>
                        <a:pt x="1" y="7014"/>
                      </a:lnTo>
                    </a:path>
                  </a:pathLst>
                </a:custGeom>
                <a:noFill/>
                <a:ln w="19050" cap="rnd" cmpd="sng">
                  <a:solidFill>
                    <a:schemeClr val="bg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" name="Google Shape;1268;p49"/>
                <p:cNvSpPr/>
                <p:nvPr/>
              </p:nvSpPr>
              <p:spPr>
                <a:xfrm>
                  <a:off x="6084725" y="456100"/>
                  <a:ext cx="25" cy="175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7015" fill="none" extrusionOk="0">
                      <a:moveTo>
                        <a:pt x="1" y="0"/>
                      </a:moveTo>
                      <a:lnTo>
                        <a:pt x="1" y="7014"/>
                      </a:lnTo>
                    </a:path>
                  </a:pathLst>
                </a:custGeom>
                <a:noFill/>
                <a:ln w="19050" cap="rnd" cmpd="sng">
                  <a:solidFill>
                    <a:schemeClr val="bg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38" name="グループ化 37"/>
            <p:cNvGrpSpPr/>
            <p:nvPr/>
          </p:nvGrpSpPr>
          <p:grpSpPr>
            <a:xfrm>
              <a:off x="4074035" y="2004787"/>
              <a:ext cx="667571" cy="641554"/>
              <a:chOff x="3760508" y="2370907"/>
              <a:chExt cx="667571" cy="641554"/>
            </a:xfrm>
          </p:grpSpPr>
          <p:sp>
            <p:nvSpPr>
              <p:cNvPr id="39" name="正方形/長方形 38"/>
              <p:cNvSpPr/>
              <p:nvPr/>
            </p:nvSpPr>
            <p:spPr>
              <a:xfrm>
                <a:off x="3760508" y="2370907"/>
                <a:ext cx="667571" cy="641554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44" name="Google Shape;915;p49"/>
              <p:cNvGrpSpPr/>
              <p:nvPr/>
            </p:nvGrpSpPr>
            <p:grpSpPr>
              <a:xfrm>
                <a:off x="3867046" y="2440858"/>
                <a:ext cx="420604" cy="519468"/>
                <a:chOff x="590250" y="244200"/>
                <a:chExt cx="407975" cy="532175"/>
              </a:xfrm>
            </p:grpSpPr>
            <p:sp>
              <p:nvSpPr>
                <p:cNvPr id="45" name="Google Shape;916;p49"/>
                <p:cNvSpPr/>
                <p:nvPr/>
              </p:nvSpPr>
              <p:spPr>
                <a:xfrm>
                  <a:off x="623125" y="313625"/>
                  <a:ext cx="375100" cy="462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04" h="18510" fill="none" extrusionOk="0">
                      <a:moveTo>
                        <a:pt x="1" y="17536"/>
                      </a:moveTo>
                      <a:lnTo>
                        <a:pt x="1" y="17536"/>
                      </a:lnTo>
                      <a:lnTo>
                        <a:pt x="1" y="17536"/>
                      </a:lnTo>
                      <a:lnTo>
                        <a:pt x="25" y="17682"/>
                      </a:lnTo>
                      <a:lnTo>
                        <a:pt x="49" y="17852"/>
                      </a:lnTo>
                      <a:lnTo>
                        <a:pt x="123" y="18023"/>
                      </a:lnTo>
                      <a:lnTo>
                        <a:pt x="220" y="18193"/>
                      </a:lnTo>
                      <a:lnTo>
                        <a:pt x="293" y="18291"/>
                      </a:lnTo>
                      <a:lnTo>
                        <a:pt x="390" y="18364"/>
                      </a:lnTo>
                      <a:lnTo>
                        <a:pt x="488" y="18412"/>
                      </a:lnTo>
                      <a:lnTo>
                        <a:pt x="610" y="18461"/>
                      </a:lnTo>
                      <a:lnTo>
                        <a:pt x="756" y="18510"/>
                      </a:lnTo>
                      <a:lnTo>
                        <a:pt x="926" y="18510"/>
                      </a:lnTo>
                      <a:lnTo>
                        <a:pt x="14468" y="18510"/>
                      </a:lnTo>
                      <a:lnTo>
                        <a:pt x="14468" y="18510"/>
                      </a:lnTo>
                      <a:lnTo>
                        <a:pt x="14541" y="18510"/>
                      </a:lnTo>
                      <a:lnTo>
                        <a:pt x="14614" y="18485"/>
                      </a:lnTo>
                      <a:lnTo>
                        <a:pt x="14736" y="18412"/>
                      </a:lnTo>
                      <a:lnTo>
                        <a:pt x="14833" y="18291"/>
                      </a:lnTo>
                      <a:lnTo>
                        <a:pt x="14906" y="18144"/>
                      </a:lnTo>
                      <a:lnTo>
                        <a:pt x="14955" y="17974"/>
                      </a:lnTo>
                      <a:lnTo>
                        <a:pt x="14979" y="17779"/>
                      </a:lnTo>
                      <a:lnTo>
                        <a:pt x="15003" y="17438"/>
                      </a:lnTo>
                      <a:lnTo>
                        <a:pt x="15003" y="487"/>
                      </a:lnTo>
                      <a:lnTo>
                        <a:pt x="15003" y="487"/>
                      </a:lnTo>
                      <a:lnTo>
                        <a:pt x="15003" y="341"/>
                      </a:lnTo>
                      <a:lnTo>
                        <a:pt x="14979" y="219"/>
                      </a:lnTo>
                      <a:lnTo>
                        <a:pt x="14955" y="146"/>
                      </a:lnTo>
                      <a:lnTo>
                        <a:pt x="14906" y="73"/>
                      </a:lnTo>
                      <a:lnTo>
                        <a:pt x="14833" y="49"/>
                      </a:lnTo>
                      <a:lnTo>
                        <a:pt x="14736" y="24"/>
                      </a:lnTo>
                      <a:lnTo>
                        <a:pt x="14468" y="0"/>
                      </a:lnTo>
                    </a:path>
                  </a:pathLst>
                </a:custGeom>
                <a:noFill/>
                <a:ln w="19050" cap="rnd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" name="Google Shape;917;p49"/>
                <p:cNvSpPr/>
                <p:nvPr/>
              </p:nvSpPr>
              <p:spPr>
                <a:xfrm>
                  <a:off x="590250" y="269775"/>
                  <a:ext cx="377525" cy="462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01" h="18511" fill="none" extrusionOk="0">
                      <a:moveTo>
                        <a:pt x="14321" y="0"/>
                      </a:moveTo>
                      <a:lnTo>
                        <a:pt x="780" y="0"/>
                      </a:lnTo>
                      <a:lnTo>
                        <a:pt x="780" y="0"/>
                      </a:lnTo>
                      <a:lnTo>
                        <a:pt x="634" y="25"/>
                      </a:lnTo>
                      <a:lnTo>
                        <a:pt x="488" y="74"/>
                      </a:lnTo>
                      <a:lnTo>
                        <a:pt x="342" y="122"/>
                      </a:lnTo>
                      <a:lnTo>
                        <a:pt x="220" y="220"/>
                      </a:lnTo>
                      <a:lnTo>
                        <a:pt x="122" y="341"/>
                      </a:lnTo>
                      <a:lnTo>
                        <a:pt x="74" y="488"/>
                      </a:lnTo>
                      <a:lnTo>
                        <a:pt x="25" y="634"/>
                      </a:lnTo>
                      <a:lnTo>
                        <a:pt x="1" y="780"/>
                      </a:lnTo>
                      <a:lnTo>
                        <a:pt x="1" y="17731"/>
                      </a:lnTo>
                      <a:lnTo>
                        <a:pt x="1" y="17731"/>
                      </a:lnTo>
                      <a:lnTo>
                        <a:pt x="25" y="17877"/>
                      </a:lnTo>
                      <a:lnTo>
                        <a:pt x="74" y="18023"/>
                      </a:lnTo>
                      <a:lnTo>
                        <a:pt x="122" y="18169"/>
                      </a:lnTo>
                      <a:lnTo>
                        <a:pt x="220" y="18291"/>
                      </a:lnTo>
                      <a:lnTo>
                        <a:pt x="342" y="18388"/>
                      </a:lnTo>
                      <a:lnTo>
                        <a:pt x="488" y="18437"/>
                      </a:lnTo>
                      <a:lnTo>
                        <a:pt x="634" y="18486"/>
                      </a:lnTo>
                      <a:lnTo>
                        <a:pt x="780" y="18510"/>
                      </a:lnTo>
                      <a:lnTo>
                        <a:pt x="14321" y="18510"/>
                      </a:lnTo>
                      <a:lnTo>
                        <a:pt x="14321" y="18510"/>
                      </a:lnTo>
                      <a:lnTo>
                        <a:pt x="14467" y="18486"/>
                      </a:lnTo>
                      <a:lnTo>
                        <a:pt x="14614" y="18437"/>
                      </a:lnTo>
                      <a:lnTo>
                        <a:pt x="14760" y="18388"/>
                      </a:lnTo>
                      <a:lnTo>
                        <a:pt x="14881" y="18291"/>
                      </a:lnTo>
                      <a:lnTo>
                        <a:pt x="14979" y="18169"/>
                      </a:lnTo>
                      <a:lnTo>
                        <a:pt x="15028" y="18023"/>
                      </a:lnTo>
                      <a:lnTo>
                        <a:pt x="15076" y="17877"/>
                      </a:lnTo>
                      <a:lnTo>
                        <a:pt x="15101" y="17731"/>
                      </a:lnTo>
                      <a:lnTo>
                        <a:pt x="15101" y="780"/>
                      </a:lnTo>
                      <a:lnTo>
                        <a:pt x="15101" y="780"/>
                      </a:lnTo>
                      <a:lnTo>
                        <a:pt x="15076" y="634"/>
                      </a:lnTo>
                      <a:lnTo>
                        <a:pt x="15028" y="488"/>
                      </a:lnTo>
                      <a:lnTo>
                        <a:pt x="14979" y="341"/>
                      </a:lnTo>
                      <a:lnTo>
                        <a:pt x="14881" y="220"/>
                      </a:lnTo>
                      <a:lnTo>
                        <a:pt x="14760" y="122"/>
                      </a:lnTo>
                      <a:lnTo>
                        <a:pt x="14614" y="74"/>
                      </a:lnTo>
                      <a:lnTo>
                        <a:pt x="14467" y="25"/>
                      </a:lnTo>
                      <a:lnTo>
                        <a:pt x="14321" y="0"/>
                      </a:lnTo>
                      <a:lnTo>
                        <a:pt x="14321" y="0"/>
                      </a:lnTo>
                    </a:path>
                  </a:pathLst>
                </a:custGeom>
                <a:noFill/>
                <a:ln w="19050" cap="rnd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" name="Google Shape;918;p49"/>
                <p:cNvSpPr/>
                <p:nvPr/>
              </p:nvSpPr>
              <p:spPr>
                <a:xfrm>
                  <a:off x="796650" y="274025"/>
                  <a:ext cx="45100" cy="4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04" h="1804" fill="none" extrusionOk="0">
                      <a:moveTo>
                        <a:pt x="902" y="1"/>
                      </a:moveTo>
                      <a:lnTo>
                        <a:pt x="902" y="1"/>
                      </a:lnTo>
                      <a:lnTo>
                        <a:pt x="1073" y="25"/>
                      </a:lnTo>
                      <a:lnTo>
                        <a:pt x="1243" y="74"/>
                      </a:lnTo>
                      <a:lnTo>
                        <a:pt x="1414" y="147"/>
                      </a:lnTo>
                      <a:lnTo>
                        <a:pt x="1535" y="269"/>
                      </a:lnTo>
                      <a:lnTo>
                        <a:pt x="1657" y="391"/>
                      </a:lnTo>
                      <a:lnTo>
                        <a:pt x="1730" y="561"/>
                      </a:lnTo>
                      <a:lnTo>
                        <a:pt x="1779" y="732"/>
                      </a:lnTo>
                      <a:lnTo>
                        <a:pt x="1803" y="902"/>
                      </a:lnTo>
                      <a:lnTo>
                        <a:pt x="1803" y="902"/>
                      </a:lnTo>
                      <a:lnTo>
                        <a:pt x="1779" y="1073"/>
                      </a:lnTo>
                      <a:lnTo>
                        <a:pt x="1730" y="1243"/>
                      </a:lnTo>
                      <a:lnTo>
                        <a:pt x="1657" y="1414"/>
                      </a:lnTo>
                      <a:lnTo>
                        <a:pt x="1535" y="1535"/>
                      </a:lnTo>
                      <a:lnTo>
                        <a:pt x="1414" y="1657"/>
                      </a:lnTo>
                      <a:lnTo>
                        <a:pt x="1243" y="1730"/>
                      </a:lnTo>
                      <a:lnTo>
                        <a:pt x="1073" y="1779"/>
                      </a:lnTo>
                      <a:lnTo>
                        <a:pt x="902" y="1803"/>
                      </a:lnTo>
                      <a:lnTo>
                        <a:pt x="902" y="1803"/>
                      </a:lnTo>
                      <a:lnTo>
                        <a:pt x="732" y="1779"/>
                      </a:lnTo>
                      <a:lnTo>
                        <a:pt x="561" y="1730"/>
                      </a:lnTo>
                      <a:lnTo>
                        <a:pt x="391" y="1657"/>
                      </a:lnTo>
                      <a:lnTo>
                        <a:pt x="269" y="1535"/>
                      </a:lnTo>
                      <a:lnTo>
                        <a:pt x="147" y="1414"/>
                      </a:lnTo>
                      <a:lnTo>
                        <a:pt x="74" y="1243"/>
                      </a:lnTo>
                      <a:lnTo>
                        <a:pt x="25" y="1073"/>
                      </a:lnTo>
                      <a:lnTo>
                        <a:pt x="1" y="902"/>
                      </a:lnTo>
                      <a:lnTo>
                        <a:pt x="1" y="902"/>
                      </a:lnTo>
                      <a:lnTo>
                        <a:pt x="25" y="732"/>
                      </a:lnTo>
                      <a:lnTo>
                        <a:pt x="74" y="561"/>
                      </a:lnTo>
                      <a:lnTo>
                        <a:pt x="147" y="391"/>
                      </a:lnTo>
                      <a:lnTo>
                        <a:pt x="269" y="269"/>
                      </a:lnTo>
                      <a:lnTo>
                        <a:pt x="391" y="147"/>
                      </a:lnTo>
                      <a:lnTo>
                        <a:pt x="561" y="74"/>
                      </a:lnTo>
                      <a:lnTo>
                        <a:pt x="732" y="25"/>
                      </a:lnTo>
                      <a:lnTo>
                        <a:pt x="902" y="1"/>
                      </a:lnTo>
                      <a:lnTo>
                        <a:pt x="902" y="1"/>
                      </a:lnTo>
                    </a:path>
                  </a:pathLst>
                </a:custGeom>
                <a:noFill/>
                <a:ln w="19050" cap="rnd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" name="Google Shape;919;p49"/>
                <p:cNvSpPr/>
                <p:nvPr/>
              </p:nvSpPr>
              <p:spPr>
                <a:xfrm>
                  <a:off x="713850" y="274025"/>
                  <a:ext cx="45075" cy="4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03" h="1804" fill="none" extrusionOk="0">
                      <a:moveTo>
                        <a:pt x="902" y="1"/>
                      </a:moveTo>
                      <a:lnTo>
                        <a:pt x="902" y="1"/>
                      </a:lnTo>
                      <a:lnTo>
                        <a:pt x="1072" y="25"/>
                      </a:lnTo>
                      <a:lnTo>
                        <a:pt x="1243" y="74"/>
                      </a:lnTo>
                      <a:lnTo>
                        <a:pt x="1413" y="147"/>
                      </a:lnTo>
                      <a:lnTo>
                        <a:pt x="1535" y="269"/>
                      </a:lnTo>
                      <a:lnTo>
                        <a:pt x="1657" y="391"/>
                      </a:lnTo>
                      <a:lnTo>
                        <a:pt x="1730" y="561"/>
                      </a:lnTo>
                      <a:lnTo>
                        <a:pt x="1779" y="732"/>
                      </a:lnTo>
                      <a:lnTo>
                        <a:pt x="1803" y="902"/>
                      </a:lnTo>
                      <a:lnTo>
                        <a:pt x="1803" y="902"/>
                      </a:lnTo>
                      <a:lnTo>
                        <a:pt x="1779" y="1073"/>
                      </a:lnTo>
                      <a:lnTo>
                        <a:pt x="1730" y="1243"/>
                      </a:lnTo>
                      <a:lnTo>
                        <a:pt x="1657" y="1414"/>
                      </a:lnTo>
                      <a:lnTo>
                        <a:pt x="1535" y="1535"/>
                      </a:lnTo>
                      <a:lnTo>
                        <a:pt x="1413" y="1657"/>
                      </a:lnTo>
                      <a:lnTo>
                        <a:pt x="1243" y="1730"/>
                      </a:lnTo>
                      <a:lnTo>
                        <a:pt x="1072" y="1779"/>
                      </a:lnTo>
                      <a:lnTo>
                        <a:pt x="902" y="1803"/>
                      </a:lnTo>
                      <a:lnTo>
                        <a:pt x="902" y="1803"/>
                      </a:lnTo>
                      <a:lnTo>
                        <a:pt x="731" y="1779"/>
                      </a:lnTo>
                      <a:lnTo>
                        <a:pt x="561" y="1730"/>
                      </a:lnTo>
                      <a:lnTo>
                        <a:pt x="390" y="1657"/>
                      </a:lnTo>
                      <a:lnTo>
                        <a:pt x="269" y="1535"/>
                      </a:lnTo>
                      <a:lnTo>
                        <a:pt x="147" y="1414"/>
                      </a:lnTo>
                      <a:lnTo>
                        <a:pt x="74" y="1243"/>
                      </a:lnTo>
                      <a:lnTo>
                        <a:pt x="25" y="1073"/>
                      </a:lnTo>
                      <a:lnTo>
                        <a:pt x="1" y="902"/>
                      </a:lnTo>
                      <a:lnTo>
                        <a:pt x="1" y="902"/>
                      </a:lnTo>
                      <a:lnTo>
                        <a:pt x="25" y="732"/>
                      </a:lnTo>
                      <a:lnTo>
                        <a:pt x="74" y="561"/>
                      </a:lnTo>
                      <a:lnTo>
                        <a:pt x="147" y="391"/>
                      </a:lnTo>
                      <a:lnTo>
                        <a:pt x="269" y="269"/>
                      </a:lnTo>
                      <a:lnTo>
                        <a:pt x="390" y="147"/>
                      </a:lnTo>
                      <a:lnTo>
                        <a:pt x="561" y="74"/>
                      </a:lnTo>
                      <a:lnTo>
                        <a:pt x="731" y="25"/>
                      </a:lnTo>
                      <a:lnTo>
                        <a:pt x="902" y="1"/>
                      </a:lnTo>
                      <a:lnTo>
                        <a:pt x="902" y="1"/>
                      </a:lnTo>
                    </a:path>
                  </a:pathLst>
                </a:custGeom>
                <a:noFill/>
                <a:ln w="19050" cap="rnd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" name="Google Shape;920;p49"/>
                <p:cNvSpPr/>
                <p:nvPr/>
              </p:nvSpPr>
              <p:spPr>
                <a:xfrm>
                  <a:off x="631050" y="274025"/>
                  <a:ext cx="45075" cy="4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03" h="1804" fill="none" extrusionOk="0">
                      <a:moveTo>
                        <a:pt x="0" y="902"/>
                      </a:moveTo>
                      <a:lnTo>
                        <a:pt x="0" y="902"/>
                      </a:lnTo>
                      <a:lnTo>
                        <a:pt x="25" y="732"/>
                      </a:lnTo>
                      <a:lnTo>
                        <a:pt x="73" y="561"/>
                      </a:lnTo>
                      <a:lnTo>
                        <a:pt x="147" y="391"/>
                      </a:lnTo>
                      <a:lnTo>
                        <a:pt x="268" y="269"/>
                      </a:lnTo>
                      <a:lnTo>
                        <a:pt x="390" y="147"/>
                      </a:lnTo>
                      <a:lnTo>
                        <a:pt x="561" y="74"/>
                      </a:lnTo>
                      <a:lnTo>
                        <a:pt x="731" y="25"/>
                      </a:lnTo>
                      <a:lnTo>
                        <a:pt x="902" y="1"/>
                      </a:lnTo>
                      <a:lnTo>
                        <a:pt x="902" y="1"/>
                      </a:lnTo>
                      <a:lnTo>
                        <a:pt x="1072" y="25"/>
                      </a:lnTo>
                      <a:lnTo>
                        <a:pt x="1243" y="74"/>
                      </a:lnTo>
                      <a:lnTo>
                        <a:pt x="1413" y="147"/>
                      </a:lnTo>
                      <a:lnTo>
                        <a:pt x="1535" y="269"/>
                      </a:lnTo>
                      <a:lnTo>
                        <a:pt x="1657" y="391"/>
                      </a:lnTo>
                      <a:lnTo>
                        <a:pt x="1730" y="561"/>
                      </a:lnTo>
                      <a:lnTo>
                        <a:pt x="1778" y="732"/>
                      </a:lnTo>
                      <a:lnTo>
                        <a:pt x="1803" y="902"/>
                      </a:lnTo>
                      <a:lnTo>
                        <a:pt x="1803" y="902"/>
                      </a:lnTo>
                      <a:lnTo>
                        <a:pt x="1778" y="1073"/>
                      </a:lnTo>
                      <a:lnTo>
                        <a:pt x="1730" y="1243"/>
                      </a:lnTo>
                      <a:lnTo>
                        <a:pt x="1657" y="1414"/>
                      </a:lnTo>
                      <a:lnTo>
                        <a:pt x="1535" y="1535"/>
                      </a:lnTo>
                      <a:lnTo>
                        <a:pt x="1413" y="1657"/>
                      </a:lnTo>
                      <a:lnTo>
                        <a:pt x="1243" y="1730"/>
                      </a:lnTo>
                      <a:lnTo>
                        <a:pt x="1072" y="1779"/>
                      </a:lnTo>
                      <a:lnTo>
                        <a:pt x="902" y="1803"/>
                      </a:lnTo>
                      <a:lnTo>
                        <a:pt x="902" y="1803"/>
                      </a:lnTo>
                      <a:lnTo>
                        <a:pt x="731" y="1779"/>
                      </a:lnTo>
                      <a:lnTo>
                        <a:pt x="561" y="1730"/>
                      </a:lnTo>
                      <a:lnTo>
                        <a:pt x="390" y="1657"/>
                      </a:lnTo>
                      <a:lnTo>
                        <a:pt x="268" y="1535"/>
                      </a:lnTo>
                      <a:lnTo>
                        <a:pt x="147" y="1414"/>
                      </a:lnTo>
                      <a:lnTo>
                        <a:pt x="73" y="1243"/>
                      </a:lnTo>
                      <a:lnTo>
                        <a:pt x="25" y="1073"/>
                      </a:lnTo>
                      <a:lnTo>
                        <a:pt x="0" y="902"/>
                      </a:lnTo>
                      <a:lnTo>
                        <a:pt x="0" y="902"/>
                      </a:lnTo>
                    </a:path>
                  </a:pathLst>
                </a:custGeom>
                <a:noFill/>
                <a:ln w="19050" cap="rnd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" name="Google Shape;921;p49"/>
                <p:cNvSpPr/>
                <p:nvPr/>
              </p:nvSpPr>
              <p:spPr>
                <a:xfrm>
                  <a:off x="649925" y="590050"/>
                  <a:ext cx="133975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59" h="1" fill="none" extrusionOk="0">
                      <a:moveTo>
                        <a:pt x="5358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19050" cap="rnd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" name="Google Shape;922;p49"/>
                <p:cNvSpPr/>
                <p:nvPr/>
              </p:nvSpPr>
              <p:spPr>
                <a:xfrm>
                  <a:off x="649925" y="534625"/>
                  <a:ext cx="25575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30" h="1" fill="none" extrusionOk="0">
                      <a:moveTo>
                        <a:pt x="10229" y="1"/>
                      </a:moveTo>
                      <a:lnTo>
                        <a:pt x="0" y="1"/>
                      </a:lnTo>
                    </a:path>
                  </a:pathLst>
                </a:custGeom>
                <a:noFill/>
                <a:ln w="19050" cap="rnd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" name="Google Shape;923;p49"/>
                <p:cNvSpPr/>
                <p:nvPr/>
              </p:nvSpPr>
              <p:spPr>
                <a:xfrm>
                  <a:off x="649925" y="479825"/>
                  <a:ext cx="25575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30" h="1" fill="none" extrusionOk="0">
                      <a:moveTo>
                        <a:pt x="10229" y="1"/>
                      </a:moveTo>
                      <a:lnTo>
                        <a:pt x="0" y="1"/>
                      </a:lnTo>
                    </a:path>
                  </a:pathLst>
                </a:custGeom>
                <a:noFill/>
                <a:ln w="19050" cap="rnd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" name="Google Shape;924;p49"/>
                <p:cNvSpPr/>
                <p:nvPr/>
              </p:nvSpPr>
              <p:spPr>
                <a:xfrm>
                  <a:off x="649925" y="424425"/>
                  <a:ext cx="25575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30" h="1" fill="none" extrusionOk="0">
                      <a:moveTo>
                        <a:pt x="10229" y="1"/>
                      </a:moveTo>
                      <a:lnTo>
                        <a:pt x="0" y="1"/>
                      </a:lnTo>
                    </a:path>
                  </a:pathLst>
                </a:custGeom>
                <a:noFill/>
                <a:ln w="19050" cap="rnd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" name="Google Shape;925;p49"/>
                <p:cNvSpPr/>
                <p:nvPr/>
              </p:nvSpPr>
              <p:spPr>
                <a:xfrm>
                  <a:off x="879475" y="274025"/>
                  <a:ext cx="45075" cy="4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03" h="1804" fill="none" extrusionOk="0">
                      <a:moveTo>
                        <a:pt x="901" y="1803"/>
                      </a:moveTo>
                      <a:lnTo>
                        <a:pt x="901" y="1803"/>
                      </a:lnTo>
                      <a:lnTo>
                        <a:pt x="731" y="1779"/>
                      </a:lnTo>
                      <a:lnTo>
                        <a:pt x="560" y="1730"/>
                      </a:lnTo>
                      <a:lnTo>
                        <a:pt x="390" y="1657"/>
                      </a:lnTo>
                      <a:lnTo>
                        <a:pt x="268" y="1535"/>
                      </a:lnTo>
                      <a:lnTo>
                        <a:pt x="146" y="1414"/>
                      </a:lnTo>
                      <a:lnTo>
                        <a:pt x="73" y="1243"/>
                      </a:lnTo>
                      <a:lnTo>
                        <a:pt x="25" y="1073"/>
                      </a:lnTo>
                      <a:lnTo>
                        <a:pt x="0" y="902"/>
                      </a:lnTo>
                      <a:lnTo>
                        <a:pt x="0" y="902"/>
                      </a:lnTo>
                      <a:lnTo>
                        <a:pt x="25" y="732"/>
                      </a:lnTo>
                      <a:lnTo>
                        <a:pt x="73" y="561"/>
                      </a:lnTo>
                      <a:lnTo>
                        <a:pt x="146" y="391"/>
                      </a:lnTo>
                      <a:lnTo>
                        <a:pt x="268" y="269"/>
                      </a:lnTo>
                      <a:lnTo>
                        <a:pt x="390" y="147"/>
                      </a:lnTo>
                      <a:lnTo>
                        <a:pt x="560" y="74"/>
                      </a:lnTo>
                      <a:lnTo>
                        <a:pt x="731" y="25"/>
                      </a:lnTo>
                      <a:lnTo>
                        <a:pt x="901" y="1"/>
                      </a:lnTo>
                      <a:lnTo>
                        <a:pt x="901" y="1"/>
                      </a:lnTo>
                      <a:lnTo>
                        <a:pt x="1072" y="25"/>
                      </a:lnTo>
                      <a:lnTo>
                        <a:pt x="1242" y="74"/>
                      </a:lnTo>
                      <a:lnTo>
                        <a:pt x="1413" y="147"/>
                      </a:lnTo>
                      <a:lnTo>
                        <a:pt x="1535" y="269"/>
                      </a:lnTo>
                      <a:lnTo>
                        <a:pt x="1656" y="391"/>
                      </a:lnTo>
                      <a:lnTo>
                        <a:pt x="1729" y="561"/>
                      </a:lnTo>
                      <a:lnTo>
                        <a:pt x="1778" y="732"/>
                      </a:lnTo>
                      <a:lnTo>
                        <a:pt x="1802" y="902"/>
                      </a:lnTo>
                      <a:lnTo>
                        <a:pt x="1802" y="902"/>
                      </a:lnTo>
                      <a:lnTo>
                        <a:pt x="1778" y="1073"/>
                      </a:lnTo>
                      <a:lnTo>
                        <a:pt x="1729" y="1243"/>
                      </a:lnTo>
                      <a:lnTo>
                        <a:pt x="1656" y="1414"/>
                      </a:lnTo>
                      <a:lnTo>
                        <a:pt x="1535" y="1535"/>
                      </a:lnTo>
                      <a:lnTo>
                        <a:pt x="1413" y="1657"/>
                      </a:lnTo>
                      <a:lnTo>
                        <a:pt x="1242" y="1730"/>
                      </a:lnTo>
                      <a:lnTo>
                        <a:pt x="1072" y="1779"/>
                      </a:lnTo>
                      <a:lnTo>
                        <a:pt x="901" y="1803"/>
                      </a:lnTo>
                      <a:lnTo>
                        <a:pt x="901" y="1803"/>
                      </a:lnTo>
                    </a:path>
                  </a:pathLst>
                </a:custGeom>
                <a:noFill/>
                <a:ln w="19050" cap="rnd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" name="Google Shape;926;p49"/>
                <p:cNvSpPr/>
                <p:nvPr/>
              </p:nvSpPr>
              <p:spPr>
                <a:xfrm>
                  <a:off x="654800" y="244200"/>
                  <a:ext cx="25" cy="51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2047" fill="none" extrusionOk="0">
                      <a:moveTo>
                        <a:pt x="0" y="1"/>
                      </a:moveTo>
                      <a:lnTo>
                        <a:pt x="0" y="2046"/>
                      </a:lnTo>
                    </a:path>
                  </a:pathLst>
                </a:custGeom>
                <a:noFill/>
                <a:ln w="19050" cap="rnd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" name="Google Shape;927;p49"/>
                <p:cNvSpPr/>
                <p:nvPr/>
              </p:nvSpPr>
              <p:spPr>
                <a:xfrm>
                  <a:off x="737600" y="244200"/>
                  <a:ext cx="25" cy="51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2047" fill="none" extrusionOk="0">
                      <a:moveTo>
                        <a:pt x="1" y="1"/>
                      </a:moveTo>
                      <a:lnTo>
                        <a:pt x="1" y="2046"/>
                      </a:lnTo>
                    </a:path>
                  </a:pathLst>
                </a:custGeom>
                <a:noFill/>
                <a:ln w="19050" cap="rnd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" name="Google Shape;928;p49"/>
                <p:cNvSpPr/>
                <p:nvPr/>
              </p:nvSpPr>
              <p:spPr>
                <a:xfrm>
                  <a:off x="820400" y="244200"/>
                  <a:ext cx="25" cy="51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2047" fill="none" extrusionOk="0">
                      <a:moveTo>
                        <a:pt x="1" y="1"/>
                      </a:moveTo>
                      <a:lnTo>
                        <a:pt x="1" y="2046"/>
                      </a:lnTo>
                    </a:path>
                  </a:pathLst>
                </a:custGeom>
                <a:noFill/>
                <a:ln w="19050" cap="rnd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" name="Google Shape;929;p49"/>
                <p:cNvSpPr/>
                <p:nvPr/>
              </p:nvSpPr>
              <p:spPr>
                <a:xfrm>
                  <a:off x="903225" y="244200"/>
                  <a:ext cx="25" cy="51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2047" fill="none" extrusionOk="0">
                      <a:moveTo>
                        <a:pt x="0" y="1"/>
                      </a:moveTo>
                      <a:lnTo>
                        <a:pt x="0" y="2046"/>
                      </a:lnTo>
                    </a:path>
                  </a:pathLst>
                </a:custGeom>
                <a:noFill/>
                <a:ln w="19050" cap="rnd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43" name="グループ化 42"/>
            <p:cNvGrpSpPr/>
            <p:nvPr/>
          </p:nvGrpSpPr>
          <p:grpSpPr>
            <a:xfrm>
              <a:off x="4074034" y="2638791"/>
              <a:ext cx="667571" cy="641554"/>
              <a:chOff x="5162563" y="2805926"/>
              <a:chExt cx="667571" cy="641554"/>
            </a:xfrm>
          </p:grpSpPr>
          <p:sp>
            <p:nvSpPr>
              <p:cNvPr id="42" name="正方形/長方形 41"/>
              <p:cNvSpPr/>
              <p:nvPr/>
            </p:nvSpPr>
            <p:spPr>
              <a:xfrm>
                <a:off x="5162563" y="2805926"/>
                <a:ext cx="667571" cy="641554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60" name="Google Shape;936;p49"/>
              <p:cNvGrpSpPr/>
              <p:nvPr/>
            </p:nvGrpSpPr>
            <p:grpSpPr>
              <a:xfrm>
                <a:off x="5249138" y="2914823"/>
                <a:ext cx="494419" cy="423760"/>
                <a:chOff x="1929775" y="320925"/>
                <a:chExt cx="423800" cy="372650"/>
              </a:xfrm>
            </p:grpSpPr>
            <p:sp>
              <p:nvSpPr>
                <p:cNvPr id="61" name="Google Shape;937;p49"/>
                <p:cNvSpPr/>
                <p:nvPr/>
              </p:nvSpPr>
              <p:spPr>
                <a:xfrm>
                  <a:off x="1929775" y="320925"/>
                  <a:ext cx="423800" cy="372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952" h="14906" fill="none" extrusionOk="0">
                      <a:moveTo>
                        <a:pt x="16172" y="0"/>
                      </a:moveTo>
                      <a:lnTo>
                        <a:pt x="780" y="0"/>
                      </a:lnTo>
                      <a:lnTo>
                        <a:pt x="780" y="0"/>
                      </a:lnTo>
                      <a:lnTo>
                        <a:pt x="634" y="25"/>
                      </a:lnTo>
                      <a:lnTo>
                        <a:pt x="488" y="73"/>
                      </a:lnTo>
                      <a:lnTo>
                        <a:pt x="341" y="146"/>
                      </a:lnTo>
                      <a:lnTo>
                        <a:pt x="220" y="244"/>
                      </a:lnTo>
                      <a:lnTo>
                        <a:pt x="122" y="341"/>
                      </a:lnTo>
                      <a:lnTo>
                        <a:pt x="74" y="487"/>
                      </a:lnTo>
                      <a:lnTo>
                        <a:pt x="25" y="634"/>
                      </a:lnTo>
                      <a:lnTo>
                        <a:pt x="0" y="780"/>
                      </a:lnTo>
                      <a:lnTo>
                        <a:pt x="0" y="14126"/>
                      </a:lnTo>
                      <a:lnTo>
                        <a:pt x="0" y="14126"/>
                      </a:lnTo>
                      <a:lnTo>
                        <a:pt x="25" y="14272"/>
                      </a:lnTo>
                      <a:lnTo>
                        <a:pt x="74" y="14418"/>
                      </a:lnTo>
                      <a:lnTo>
                        <a:pt x="122" y="14565"/>
                      </a:lnTo>
                      <a:lnTo>
                        <a:pt x="220" y="14662"/>
                      </a:lnTo>
                      <a:lnTo>
                        <a:pt x="341" y="14759"/>
                      </a:lnTo>
                      <a:lnTo>
                        <a:pt x="488" y="14832"/>
                      </a:lnTo>
                      <a:lnTo>
                        <a:pt x="634" y="14881"/>
                      </a:lnTo>
                      <a:lnTo>
                        <a:pt x="780" y="14906"/>
                      </a:lnTo>
                      <a:lnTo>
                        <a:pt x="16172" y="14906"/>
                      </a:lnTo>
                      <a:lnTo>
                        <a:pt x="16172" y="14906"/>
                      </a:lnTo>
                      <a:lnTo>
                        <a:pt x="16318" y="14881"/>
                      </a:lnTo>
                      <a:lnTo>
                        <a:pt x="16464" y="14832"/>
                      </a:lnTo>
                      <a:lnTo>
                        <a:pt x="16611" y="14759"/>
                      </a:lnTo>
                      <a:lnTo>
                        <a:pt x="16732" y="14662"/>
                      </a:lnTo>
                      <a:lnTo>
                        <a:pt x="16830" y="14565"/>
                      </a:lnTo>
                      <a:lnTo>
                        <a:pt x="16878" y="14418"/>
                      </a:lnTo>
                      <a:lnTo>
                        <a:pt x="16927" y="14272"/>
                      </a:lnTo>
                      <a:lnTo>
                        <a:pt x="16952" y="14126"/>
                      </a:lnTo>
                      <a:lnTo>
                        <a:pt x="16952" y="780"/>
                      </a:lnTo>
                      <a:lnTo>
                        <a:pt x="16952" y="780"/>
                      </a:lnTo>
                      <a:lnTo>
                        <a:pt x="16927" y="634"/>
                      </a:lnTo>
                      <a:lnTo>
                        <a:pt x="16878" y="487"/>
                      </a:lnTo>
                      <a:lnTo>
                        <a:pt x="16830" y="341"/>
                      </a:lnTo>
                      <a:lnTo>
                        <a:pt x="16732" y="244"/>
                      </a:lnTo>
                      <a:lnTo>
                        <a:pt x="16611" y="146"/>
                      </a:lnTo>
                      <a:lnTo>
                        <a:pt x="16464" y="73"/>
                      </a:lnTo>
                      <a:lnTo>
                        <a:pt x="16318" y="25"/>
                      </a:lnTo>
                      <a:lnTo>
                        <a:pt x="16172" y="0"/>
                      </a:lnTo>
                      <a:lnTo>
                        <a:pt x="16172" y="0"/>
                      </a:lnTo>
                      <a:close/>
                    </a:path>
                  </a:pathLst>
                </a:custGeom>
                <a:noFill/>
                <a:ln w="19050" cap="rnd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" name="Google Shape;938;p49"/>
                <p:cNvSpPr/>
                <p:nvPr/>
              </p:nvSpPr>
              <p:spPr>
                <a:xfrm>
                  <a:off x="1954125" y="345275"/>
                  <a:ext cx="375100" cy="323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04" h="12958" fill="none" extrusionOk="0">
                      <a:moveTo>
                        <a:pt x="15003" y="12957"/>
                      </a:moveTo>
                      <a:lnTo>
                        <a:pt x="1" y="12957"/>
                      </a:lnTo>
                      <a:lnTo>
                        <a:pt x="1" y="0"/>
                      </a:lnTo>
                      <a:lnTo>
                        <a:pt x="15003" y="0"/>
                      </a:lnTo>
                      <a:lnTo>
                        <a:pt x="15003" y="12957"/>
                      </a:lnTo>
                      <a:close/>
                    </a:path>
                  </a:pathLst>
                </a:custGeom>
                <a:noFill/>
                <a:ln w="19050" cap="rnd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" name="Google Shape;939;p49"/>
                <p:cNvSpPr/>
                <p:nvPr/>
              </p:nvSpPr>
              <p:spPr>
                <a:xfrm>
                  <a:off x="2162375" y="534625"/>
                  <a:ext cx="146750" cy="113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70" h="4531" fill="none" extrusionOk="0">
                      <a:moveTo>
                        <a:pt x="0" y="2266"/>
                      </a:moveTo>
                      <a:lnTo>
                        <a:pt x="1534" y="244"/>
                      </a:lnTo>
                      <a:lnTo>
                        <a:pt x="1534" y="244"/>
                      </a:lnTo>
                      <a:lnTo>
                        <a:pt x="1632" y="147"/>
                      </a:lnTo>
                      <a:lnTo>
                        <a:pt x="1754" y="50"/>
                      </a:lnTo>
                      <a:lnTo>
                        <a:pt x="1875" y="1"/>
                      </a:lnTo>
                      <a:lnTo>
                        <a:pt x="2022" y="1"/>
                      </a:lnTo>
                      <a:lnTo>
                        <a:pt x="2143" y="1"/>
                      </a:lnTo>
                      <a:lnTo>
                        <a:pt x="2289" y="50"/>
                      </a:lnTo>
                      <a:lnTo>
                        <a:pt x="2411" y="147"/>
                      </a:lnTo>
                      <a:lnTo>
                        <a:pt x="2509" y="244"/>
                      </a:lnTo>
                      <a:lnTo>
                        <a:pt x="5870" y="4531"/>
                      </a:lnTo>
                    </a:path>
                  </a:pathLst>
                </a:custGeom>
                <a:noFill/>
                <a:ln w="19050" cap="rnd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" name="Google Shape;940;p49"/>
                <p:cNvSpPr/>
                <p:nvPr/>
              </p:nvSpPr>
              <p:spPr>
                <a:xfrm>
                  <a:off x="1974225" y="468875"/>
                  <a:ext cx="232600" cy="179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04" h="7161" fill="none" extrusionOk="0">
                      <a:moveTo>
                        <a:pt x="0" y="3995"/>
                      </a:moveTo>
                      <a:lnTo>
                        <a:pt x="2923" y="244"/>
                      </a:lnTo>
                      <a:lnTo>
                        <a:pt x="2923" y="244"/>
                      </a:lnTo>
                      <a:lnTo>
                        <a:pt x="3020" y="147"/>
                      </a:lnTo>
                      <a:lnTo>
                        <a:pt x="3142" y="49"/>
                      </a:lnTo>
                      <a:lnTo>
                        <a:pt x="3264" y="1"/>
                      </a:lnTo>
                      <a:lnTo>
                        <a:pt x="3410" y="1"/>
                      </a:lnTo>
                      <a:lnTo>
                        <a:pt x="3532" y="1"/>
                      </a:lnTo>
                      <a:lnTo>
                        <a:pt x="3678" y="49"/>
                      </a:lnTo>
                      <a:lnTo>
                        <a:pt x="3800" y="147"/>
                      </a:lnTo>
                      <a:lnTo>
                        <a:pt x="3897" y="244"/>
                      </a:lnTo>
                      <a:lnTo>
                        <a:pt x="9304" y="7161"/>
                      </a:lnTo>
                    </a:path>
                  </a:pathLst>
                </a:custGeom>
                <a:noFill/>
                <a:ln w="19050" cap="rnd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" name="Google Shape;941;p49"/>
                <p:cNvSpPr/>
                <p:nvPr/>
              </p:nvSpPr>
              <p:spPr>
                <a:xfrm>
                  <a:off x="2169675" y="396425"/>
                  <a:ext cx="97450" cy="97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8" h="3898" fill="none" extrusionOk="0">
                      <a:moveTo>
                        <a:pt x="1949" y="3897"/>
                      </a:moveTo>
                      <a:lnTo>
                        <a:pt x="1949" y="3897"/>
                      </a:lnTo>
                      <a:lnTo>
                        <a:pt x="1754" y="3897"/>
                      </a:lnTo>
                      <a:lnTo>
                        <a:pt x="1559" y="3873"/>
                      </a:lnTo>
                      <a:lnTo>
                        <a:pt x="1364" y="3824"/>
                      </a:lnTo>
                      <a:lnTo>
                        <a:pt x="1194" y="3751"/>
                      </a:lnTo>
                      <a:lnTo>
                        <a:pt x="1023" y="3678"/>
                      </a:lnTo>
                      <a:lnTo>
                        <a:pt x="853" y="3580"/>
                      </a:lnTo>
                      <a:lnTo>
                        <a:pt x="707" y="3459"/>
                      </a:lnTo>
                      <a:lnTo>
                        <a:pt x="560" y="3337"/>
                      </a:lnTo>
                      <a:lnTo>
                        <a:pt x="439" y="3191"/>
                      </a:lnTo>
                      <a:lnTo>
                        <a:pt x="317" y="3045"/>
                      </a:lnTo>
                      <a:lnTo>
                        <a:pt x="220" y="2874"/>
                      </a:lnTo>
                      <a:lnTo>
                        <a:pt x="146" y="2704"/>
                      </a:lnTo>
                      <a:lnTo>
                        <a:pt x="73" y="2533"/>
                      </a:lnTo>
                      <a:lnTo>
                        <a:pt x="25" y="2338"/>
                      </a:lnTo>
                      <a:lnTo>
                        <a:pt x="0" y="2168"/>
                      </a:lnTo>
                      <a:lnTo>
                        <a:pt x="0" y="1949"/>
                      </a:lnTo>
                      <a:lnTo>
                        <a:pt x="0" y="1949"/>
                      </a:lnTo>
                      <a:lnTo>
                        <a:pt x="0" y="1754"/>
                      </a:lnTo>
                      <a:lnTo>
                        <a:pt x="25" y="1559"/>
                      </a:lnTo>
                      <a:lnTo>
                        <a:pt x="73" y="1389"/>
                      </a:lnTo>
                      <a:lnTo>
                        <a:pt x="146" y="1194"/>
                      </a:lnTo>
                      <a:lnTo>
                        <a:pt x="220" y="1023"/>
                      </a:lnTo>
                      <a:lnTo>
                        <a:pt x="317" y="877"/>
                      </a:lnTo>
                      <a:lnTo>
                        <a:pt x="439" y="707"/>
                      </a:lnTo>
                      <a:lnTo>
                        <a:pt x="560" y="585"/>
                      </a:lnTo>
                      <a:lnTo>
                        <a:pt x="707" y="463"/>
                      </a:lnTo>
                      <a:lnTo>
                        <a:pt x="853" y="341"/>
                      </a:lnTo>
                      <a:lnTo>
                        <a:pt x="1023" y="244"/>
                      </a:lnTo>
                      <a:lnTo>
                        <a:pt x="1194" y="171"/>
                      </a:lnTo>
                      <a:lnTo>
                        <a:pt x="1364" y="98"/>
                      </a:lnTo>
                      <a:lnTo>
                        <a:pt x="1559" y="49"/>
                      </a:lnTo>
                      <a:lnTo>
                        <a:pt x="1754" y="25"/>
                      </a:lnTo>
                      <a:lnTo>
                        <a:pt x="1949" y="0"/>
                      </a:lnTo>
                      <a:lnTo>
                        <a:pt x="1949" y="0"/>
                      </a:lnTo>
                      <a:lnTo>
                        <a:pt x="2144" y="25"/>
                      </a:lnTo>
                      <a:lnTo>
                        <a:pt x="2338" y="49"/>
                      </a:lnTo>
                      <a:lnTo>
                        <a:pt x="2533" y="98"/>
                      </a:lnTo>
                      <a:lnTo>
                        <a:pt x="2704" y="171"/>
                      </a:lnTo>
                      <a:lnTo>
                        <a:pt x="2874" y="244"/>
                      </a:lnTo>
                      <a:lnTo>
                        <a:pt x="3020" y="341"/>
                      </a:lnTo>
                      <a:lnTo>
                        <a:pt x="3191" y="463"/>
                      </a:lnTo>
                      <a:lnTo>
                        <a:pt x="3313" y="585"/>
                      </a:lnTo>
                      <a:lnTo>
                        <a:pt x="3459" y="707"/>
                      </a:lnTo>
                      <a:lnTo>
                        <a:pt x="3556" y="877"/>
                      </a:lnTo>
                      <a:lnTo>
                        <a:pt x="3654" y="1023"/>
                      </a:lnTo>
                      <a:lnTo>
                        <a:pt x="3727" y="1194"/>
                      </a:lnTo>
                      <a:lnTo>
                        <a:pt x="3800" y="1389"/>
                      </a:lnTo>
                      <a:lnTo>
                        <a:pt x="3848" y="1559"/>
                      </a:lnTo>
                      <a:lnTo>
                        <a:pt x="3873" y="1754"/>
                      </a:lnTo>
                      <a:lnTo>
                        <a:pt x="3897" y="1949"/>
                      </a:lnTo>
                      <a:lnTo>
                        <a:pt x="3897" y="1949"/>
                      </a:lnTo>
                      <a:lnTo>
                        <a:pt x="3873" y="2168"/>
                      </a:lnTo>
                      <a:lnTo>
                        <a:pt x="3848" y="2338"/>
                      </a:lnTo>
                      <a:lnTo>
                        <a:pt x="3800" y="2533"/>
                      </a:lnTo>
                      <a:lnTo>
                        <a:pt x="3727" y="2704"/>
                      </a:lnTo>
                      <a:lnTo>
                        <a:pt x="3654" y="2874"/>
                      </a:lnTo>
                      <a:lnTo>
                        <a:pt x="3556" y="3045"/>
                      </a:lnTo>
                      <a:lnTo>
                        <a:pt x="3459" y="3191"/>
                      </a:lnTo>
                      <a:lnTo>
                        <a:pt x="3313" y="3337"/>
                      </a:lnTo>
                      <a:lnTo>
                        <a:pt x="3191" y="3459"/>
                      </a:lnTo>
                      <a:lnTo>
                        <a:pt x="3020" y="3580"/>
                      </a:lnTo>
                      <a:lnTo>
                        <a:pt x="2874" y="3678"/>
                      </a:lnTo>
                      <a:lnTo>
                        <a:pt x="2704" y="3751"/>
                      </a:lnTo>
                      <a:lnTo>
                        <a:pt x="2533" y="3824"/>
                      </a:lnTo>
                      <a:lnTo>
                        <a:pt x="2338" y="3873"/>
                      </a:lnTo>
                      <a:lnTo>
                        <a:pt x="2144" y="3897"/>
                      </a:lnTo>
                      <a:lnTo>
                        <a:pt x="1949" y="3897"/>
                      </a:lnTo>
                      <a:lnTo>
                        <a:pt x="1949" y="3897"/>
                      </a:lnTo>
                    </a:path>
                  </a:pathLst>
                </a:custGeom>
                <a:noFill/>
                <a:ln w="19050" cap="rnd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66" name="グループ化 65"/>
            <p:cNvGrpSpPr/>
            <p:nvPr/>
          </p:nvGrpSpPr>
          <p:grpSpPr>
            <a:xfrm>
              <a:off x="4074034" y="3280345"/>
              <a:ext cx="667571" cy="641554"/>
              <a:chOff x="5217120" y="3575970"/>
              <a:chExt cx="667571" cy="641554"/>
            </a:xfrm>
          </p:grpSpPr>
          <p:sp>
            <p:nvSpPr>
              <p:cNvPr id="41" name="正方形/長方形 40"/>
              <p:cNvSpPr/>
              <p:nvPr/>
            </p:nvSpPr>
            <p:spPr>
              <a:xfrm>
                <a:off x="5217120" y="3575970"/>
                <a:ext cx="667571" cy="641554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71" name="Google Shape;973;p49"/>
              <p:cNvGrpSpPr/>
              <p:nvPr/>
            </p:nvGrpSpPr>
            <p:grpSpPr>
              <a:xfrm>
                <a:off x="5313070" y="3697629"/>
                <a:ext cx="475672" cy="372926"/>
                <a:chOff x="564675" y="1700625"/>
                <a:chExt cx="465200" cy="314200"/>
              </a:xfrm>
            </p:grpSpPr>
            <p:sp>
              <p:nvSpPr>
                <p:cNvPr id="72" name="Google Shape;974;p49"/>
                <p:cNvSpPr/>
                <p:nvPr/>
              </p:nvSpPr>
              <p:spPr>
                <a:xfrm>
                  <a:off x="564675" y="1700625"/>
                  <a:ext cx="465200" cy="29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08" h="1170" fill="none" extrusionOk="0">
                      <a:moveTo>
                        <a:pt x="18608" y="1170"/>
                      </a:moveTo>
                      <a:lnTo>
                        <a:pt x="18608" y="488"/>
                      </a:lnTo>
                      <a:lnTo>
                        <a:pt x="18608" y="488"/>
                      </a:lnTo>
                      <a:lnTo>
                        <a:pt x="18608" y="390"/>
                      </a:lnTo>
                      <a:lnTo>
                        <a:pt x="18559" y="293"/>
                      </a:lnTo>
                      <a:lnTo>
                        <a:pt x="18535" y="220"/>
                      </a:lnTo>
                      <a:lnTo>
                        <a:pt x="18462" y="147"/>
                      </a:lnTo>
                      <a:lnTo>
                        <a:pt x="18389" y="74"/>
                      </a:lnTo>
                      <a:lnTo>
                        <a:pt x="18316" y="49"/>
                      </a:lnTo>
                      <a:lnTo>
                        <a:pt x="18218" y="1"/>
                      </a:lnTo>
                      <a:lnTo>
                        <a:pt x="18121" y="1"/>
                      </a:lnTo>
                      <a:lnTo>
                        <a:pt x="488" y="1"/>
                      </a:lnTo>
                      <a:lnTo>
                        <a:pt x="488" y="1"/>
                      </a:lnTo>
                      <a:lnTo>
                        <a:pt x="390" y="1"/>
                      </a:lnTo>
                      <a:lnTo>
                        <a:pt x="293" y="49"/>
                      </a:lnTo>
                      <a:lnTo>
                        <a:pt x="220" y="74"/>
                      </a:lnTo>
                      <a:lnTo>
                        <a:pt x="147" y="147"/>
                      </a:lnTo>
                      <a:lnTo>
                        <a:pt x="74" y="220"/>
                      </a:lnTo>
                      <a:lnTo>
                        <a:pt x="49" y="293"/>
                      </a:lnTo>
                      <a:lnTo>
                        <a:pt x="1" y="390"/>
                      </a:lnTo>
                      <a:lnTo>
                        <a:pt x="1" y="488"/>
                      </a:lnTo>
                      <a:lnTo>
                        <a:pt x="1" y="1170"/>
                      </a:lnTo>
                    </a:path>
                  </a:pathLst>
                </a:custGeom>
                <a:noFill/>
                <a:ln w="19050" cap="rnd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" name="Google Shape;975;p49"/>
                <p:cNvSpPr/>
                <p:nvPr/>
              </p:nvSpPr>
              <p:spPr>
                <a:xfrm>
                  <a:off x="564675" y="1732300"/>
                  <a:ext cx="465200" cy="272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08" h="10887" fill="none" extrusionOk="0">
                      <a:moveTo>
                        <a:pt x="13493" y="7209"/>
                      </a:moveTo>
                      <a:lnTo>
                        <a:pt x="18608" y="10887"/>
                      </a:lnTo>
                      <a:lnTo>
                        <a:pt x="18608" y="10887"/>
                      </a:lnTo>
                      <a:lnTo>
                        <a:pt x="18608" y="10814"/>
                      </a:lnTo>
                      <a:lnTo>
                        <a:pt x="18608" y="0"/>
                      </a:lnTo>
                      <a:lnTo>
                        <a:pt x="9450" y="6625"/>
                      </a:lnTo>
                      <a:lnTo>
                        <a:pt x="9450" y="6625"/>
                      </a:lnTo>
                      <a:lnTo>
                        <a:pt x="9377" y="6673"/>
                      </a:lnTo>
                      <a:lnTo>
                        <a:pt x="9304" y="6673"/>
                      </a:lnTo>
                      <a:lnTo>
                        <a:pt x="9304" y="6673"/>
                      </a:lnTo>
                      <a:lnTo>
                        <a:pt x="9231" y="6673"/>
                      </a:lnTo>
                      <a:lnTo>
                        <a:pt x="9158" y="6625"/>
                      </a:lnTo>
                      <a:lnTo>
                        <a:pt x="1" y="0"/>
                      </a:lnTo>
                      <a:lnTo>
                        <a:pt x="1" y="10814"/>
                      </a:lnTo>
                      <a:lnTo>
                        <a:pt x="1" y="10814"/>
                      </a:lnTo>
                      <a:lnTo>
                        <a:pt x="1" y="10887"/>
                      </a:lnTo>
                      <a:lnTo>
                        <a:pt x="5115" y="7209"/>
                      </a:lnTo>
                    </a:path>
                  </a:pathLst>
                </a:custGeom>
                <a:noFill/>
                <a:ln w="19050" cap="rnd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" name="Google Shape;976;p49"/>
                <p:cNvSpPr/>
                <p:nvPr/>
              </p:nvSpPr>
              <p:spPr>
                <a:xfrm>
                  <a:off x="572600" y="2014200"/>
                  <a:ext cx="449375" cy="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75" h="25" fill="none" extrusionOk="0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98" y="25"/>
                      </a:lnTo>
                      <a:lnTo>
                        <a:pt x="171" y="25"/>
                      </a:lnTo>
                      <a:lnTo>
                        <a:pt x="17804" y="25"/>
                      </a:lnTo>
                      <a:lnTo>
                        <a:pt x="17804" y="25"/>
                      </a:lnTo>
                      <a:lnTo>
                        <a:pt x="17877" y="25"/>
                      </a:lnTo>
                      <a:lnTo>
                        <a:pt x="17974" y="0"/>
                      </a:lnTo>
                    </a:path>
                  </a:pathLst>
                </a:custGeom>
                <a:noFill/>
                <a:ln w="19050" cap="rnd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75" name="グループ化 74"/>
            <p:cNvGrpSpPr/>
            <p:nvPr/>
          </p:nvGrpSpPr>
          <p:grpSpPr>
            <a:xfrm>
              <a:off x="4074034" y="3885819"/>
              <a:ext cx="667571" cy="641554"/>
              <a:chOff x="5182705" y="3921899"/>
              <a:chExt cx="667571" cy="641554"/>
            </a:xfrm>
          </p:grpSpPr>
          <p:sp>
            <p:nvSpPr>
              <p:cNvPr id="40" name="正方形/長方形 39"/>
              <p:cNvSpPr/>
              <p:nvPr/>
            </p:nvSpPr>
            <p:spPr>
              <a:xfrm>
                <a:off x="5182705" y="3921899"/>
                <a:ext cx="667571" cy="641554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77" name="Google Shape;998;p49"/>
              <p:cNvGrpSpPr/>
              <p:nvPr/>
            </p:nvGrpSpPr>
            <p:grpSpPr>
              <a:xfrm>
                <a:off x="5330895" y="3986114"/>
                <a:ext cx="371189" cy="513123"/>
                <a:chOff x="3979850" y="1598950"/>
                <a:chExt cx="356825" cy="505375"/>
              </a:xfrm>
            </p:grpSpPr>
            <p:sp>
              <p:nvSpPr>
                <p:cNvPr id="78" name="Google Shape;999;p49"/>
                <p:cNvSpPr/>
                <p:nvPr/>
              </p:nvSpPr>
              <p:spPr>
                <a:xfrm>
                  <a:off x="3979850" y="1602600"/>
                  <a:ext cx="44475" cy="501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9" h="20069" fill="none" extrusionOk="0">
                      <a:moveTo>
                        <a:pt x="1778" y="20069"/>
                      </a:moveTo>
                      <a:lnTo>
                        <a:pt x="1778" y="488"/>
                      </a:lnTo>
                      <a:lnTo>
                        <a:pt x="1778" y="488"/>
                      </a:lnTo>
                      <a:lnTo>
                        <a:pt x="1778" y="390"/>
                      </a:lnTo>
                      <a:lnTo>
                        <a:pt x="1730" y="293"/>
                      </a:lnTo>
                      <a:lnTo>
                        <a:pt x="1705" y="220"/>
                      </a:lnTo>
                      <a:lnTo>
                        <a:pt x="1632" y="147"/>
                      </a:lnTo>
                      <a:lnTo>
                        <a:pt x="1559" y="74"/>
                      </a:lnTo>
                      <a:lnTo>
                        <a:pt x="1486" y="25"/>
                      </a:lnTo>
                      <a:lnTo>
                        <a:pt x="1389" y="0"/>
                      </a:lnTo>
                      <a:lnTo>
                        <a:pt x="1291" y="0"/>
                      </a:lnTo>
                      <a:lnTo>
                        <a:pt x="488" y="0"/>
                      </a:lnTo>
                      <a:lnTo>
                        <a:pt x="488" y="0"/>
                      </a:lnTo>
                      <a:lnTo>
                        <a:pt x="390" y="0"/>
                      </a:lnTo>
                      <a:lnTo>
                        <a:pt x="293" y="25"/>
                      </a:lnTo>
                      <a:lnTo>
                        <a:pt x="220" y="74"/>
                      </a:lnTo>
                      <a:lnTo>
                        <a:pt x="147" y="147"/>
                      </a:lnTo>
                      <a:lnTo>
                        <a:pt x="98" y="220"/>
                      </a:lnTo>
                      <a:lnTo>
                        <a:pt x="49" y="293"/>
                      </a:lnTo>
                      <a:lnTo>
                        <a:pt x="25" y="390"/>
                      </a:lnTo>
                      <a:lnTo>
                        <a:pt x="1" y="488"/>
                      </a:lnTo>
                      <a:lnTo>
                        <a:pt x="1" y="20069"/>
                      </a:lnTo>
                      <a:lnTo>
                        <a:pt x="1778" y="20069"/>
                      </a:lnTo>
                      <a:close/>
                    </a:path>
                  </a:pathLst>
                </a:custGeom>
                <a:noFill/>
                <a:ln w="19050" cap="rnd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" name="Google Shape;1000;p49"/>
                <p:cNvSpPr/>
                <p:nvPr/>
              </p:nvSpPr>
              <p:spPr>
                <a:xfrm>
                  <a:off x="4037075" y="1598950"/>
                  <a:ext cx="299600" cy="228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84" h="9158" fill="none" extrusionOk="0">
                      <a:moveTo>
                        <a:pt x="1" y="8403"/>
                      </a:moveTo>
                      <a:lnTo>
                        <a:pt x="1" y="8403"/>
                      </a:lnTo>
                      <a:lnTo>
                        <a:pt x="366" y="8184"/>
                      </a:lnTo>
                      <a:lnTo>
                        <a:pt x="732" y="8013"/>
                      </a:lnTo>
                      <a:lnTo>
                        <a:pt x="1097" y="7867"/>
                      </a:lnTo>
                      <a:lnTo>
                        <a:pt x="1438" y="7770"/>
                      </a:lnTo>
                      <a:lnTo>
                        <a:pt x="1803" y="7696"/>
                      </a:lnTo>
                      <a:lnTo>
                        <a:pt x="2168" y="7672"/>
                      </a:lnTo>
                      <a:lnTo>
                        <a:pt x="2534" y="7648"/>
                      </a:lnTo>
                      <a:lnTo>
                        <a:pt x="2875" y="7672"/>
                      </a:lnTo>
                      <a:lnTo>
                        <a:pt x="3240" y="7696"/>
                      </a:lnTo>
                      <a:lnTo>
                        <a:pt x="3605" y="7745"/>
                      </a:lnTo>
                      <a:lnTo>
                        <a:pt x="3971" y="7818"/>
                      </a:lnTo>
                      <a:lnTo>
                        <a:pt x="4312" y="7891"/>
                      </a:lnTo>
                      <a:lnTo>
                        <a:pt x="5042" y="8111"/>
                      </a:lnTo>
                      <a:lnTo>
                        <a:pt x="5749" y="8330"/>
                      </a:lnTo>
                      <a:lnTo>
                        <a:pt x="6479" y="8549"/>
                      </a:lnTo>
                      <a:lnTo>
                        <a:pt x="7186" y="8768"/>
                      </a:lnTo>
                      <a:lnTo>
                        <a:pt x="7916" y="8963"/>
                      </a:lnTo>
                      <a:lnTo>
                        <a:pt x="8282" y="9036"/>
                      </a:lnTo>
                      <a:lnTo>
                        <a:pt x="8623" y="9085"/>
                      </a:lnTo>
                      <a:lnTo>
                        <a:pt x="8988" y="9133"/>
                      </a:lnTo>
                      <a:lnTo>
                        <a:pt x="9353" y="9158"/>
                      </a:lnTo>
                      <a:lnTo>
                        <a:pt x="9719" y="9133"/>
                      </a:lnTo>
                      <a:lnTo>
                        <a:pt x="10059" y="9109"/>
                      </a:lnTo>
                      <a:lnTo>
                        <a:pt x="10425" y="9060"/>
                      </a:lnTo>
                      <a:lnTo>
                        <a:pt x="10790" y="8963"/>
                      </a:lnTo>
                      <a:lnTo>
                        <a:pt x="11155" y="8841"/>
                      </a:lnTo>
                      <a:lnTo>
                        <a:pt x="11496" y="8671"/>
                      </a:lnTo>
                      <a:lnTo>
                        <a:pt x="11496" y="8671"/>
                      </a:lnTo>
                      <a:lnTo>
                        <a:pt x="11667" y="8573"/>
                      </a:lnTo>
                      <a:lnTo>
                        <a:pt x="11789" y="8476"/>
                      </a:lnTo>
                      <a:lnTo>
                        <a:pt x="11862" y="8354"/>
                      </a:lnTo>
                      <a:lnTo>
                        <a:pt x="11935" y="8232"/>
                      </a:lnTo>
                      <a:lnTo>
                        <a:pt x="11984" y="8111"/>
                      </a:lnTo>
                      <a:lnTo>
                        <a:pt x="11984" y="7989"/>
                      </a:lnTo>
                      <a:lnTo>
                        <a:pt x="11935" y="7891"/>
                      </a:lnTo>
                      <a:lnTo>
                        <a:pt x="11886" y="7794"/>
                      </a:lnTo>
                      <a:lnTo>
                        <a:pt x="11886" y="7794"/>
                      </a:lnTo>
                      <a:lnTo>
                        <a:pt x="11496" y="7404"/>
                      </a:lnTo>
                      <a:lnTo>
                        <a:pt x="11107" y="6941"/>
                      </a:lnTo>
                      <a:lnTo>
                        <a:pt x="10741" y="6454"/>
                      </a:lnTo>
                      <a:lnTo>
                        <a:pt x="10352" y="5943"/>
                      </a:lnTo>
                      <a:lnTo>
                        <a:pt x="10352" y="5943"/>
                      </a:lnTo>
                      <a:lnTo>
                        <a:pt x="10279" y="5797"/>
                      </a:lnTo>
                      <a:lnTo>
                        <a:pt x="10230" y="5651"/>
                      </a:lnTo>
                      <a:lnTo>
                        <a:pt x="10206" y="5480"/>
                      </a:lnTo>
                      <a:lnTo>
                        <a:pt x="10181" y="5285"/>
                      </a:lnTo>
                      <a:lnTo>
                        <a:pt x="10206" y="5115"/>
                      </a:lnTo>
                      <a:lnTo>
                        <a:pt x="10230" y="4944"/>
                      </a:lnTo>
                      <a:lnTo>
                        <a:pt x="10279" y="4774"/>
                      </a:lnTo>
                      <a:lnTo>
                        <a:pt x="10352" y="4603"/>
                      </a:lnTo>
                      <a:lnTo>
                        <a:pt x="10352" y="4603"/>
                      </a:lnTo>
                      <a:lnTo>
                        <a:pt x="10741" y="3873"/>
                      </a:lnTo>
                      <a:lnTo>
                        <a:pt x="11107" y="3118"/>
                      </a:lnTo>
                      <a:lnTo>
                        <a:pt x="11496" y="2338"/>
                      </a:lnTo>
                      <a:lnTo>
                        <a:pt x="11886" y="1486"/>
                      </a:lnTo>
                      <a:lnTo>
                        <a:pt x="11886" y="1486"/>
                      </a:lnTo>
                      <a:lnTo>
                        <a:pt x="11959" y="1315"/>
                      </a:lnTo>
                      <a:lnTo>
                        <a:pt x="11984" y="1169"/>
                      </a:lnTo>
                      <a:lnTo>
                        <a:pt x="11984" y="1048"/>
                      </a:lnTo>
                      <a:lnTo>
                        <a:pt x="11935" y="975"/>
                      </a:lnTo>
                      <a:lnTo>
                        <a:pt x="11862" y="950"/>
                      </a:lnTo>
                      <a:lnTo>
                        <a:pt x="11789" y="926"/>
                      </a:lnTo>
                      <a:lnTo>
                        <a:pt x="11667" y="975"/>
                      </a:lnTo>
                      <a:lnTo>
                        <a:pt x="11496" y="1023"/>
                      </a:lnTo>
                      <a:lnTo>
                        <a:pt x="11496" y="1023"/>
                      </a:lnTo>
                      <a:lnTo>
                        <a:pt x="11155" y="1194"/>
                      </a:lnTo>
                      <a:lnTo>
                        <a:pt x="10790" y="1315"/>
                      </a:lnTo>
                      <a:lnTo>
                        <a:pt x="10425" y="1413"/>
                      </a:lnTo>
                      <a:lnTo>
                        <a:pt x="10059" y="1462"/>
                      </a:lnTo>
                      <a:lnTo>
                        <a:pt x="9719" y="1510"/>
                      </a:lnTo>
                      <a:lnTo>
                        <a:pt x="9353" y="1510"/>
                      </a:lnTo>
                      <a:lnTo>
                        <a:pt x="8988" y="1486"/>
                      </a:lnTo>
                      <a:lnTo>
                        <a:pt x="8623" y="1462"/>
                      </a:lnTo>
                      <a:lnTo>
                        <a:pt x="8282" y="1389"/>
                      </a:lnTo>
                      <a:lnTo>
                        <a:pt x="7916" y="1315"/>
                      </a:lnTo>
                      <a:lnTo>
                        <a:pt x="7186" y="1145"/>
                      </a:lnTo>
                      <a:lnTo>
                        <a:pt x="6479" y="926"/>
                      </a:lnTo>
                      <a:lnTo>
                        <a:pt x="5749" y="682"/>
                      </a:lnTo>
                      <a:lnTo>
                        <a:pt x="5042" y="463"/>
                      </a:lnTo>
                      <a:lnTo>
                        <a:pt x="4312" y="268"/>
                      </a:lnTo>
                      <a:lnTo>
                        <a:pt x="3971" y="171"/>
                      </a:lnTo>
                      <a:lnTo>
                        <a:pt x="3605" y="98"/>
                      </a:lnTo>
                      <a:lnTo>
                        <a:pt x="3240" y="49"/>
                      </a:lnTo>
                      <a:lnTo>
                        <a:pt x="2875" y="25"/>
                      </a:lnTo>
                      <a:lnTo>
                        <a:pt x="2534" y="0"/>
                      </a:lnTo>
                      <a:lnTo>
                        <a:pt x="2168" y="25"/>
                      </a:lnTo>
                      <a:lnTo>
                        <a:pt x="1803" y="73"/>
                      </a:lnTo>
                      <a:lnTo>
                        <a:pt x="1438" y="122"/>
                      </a:lnTo>
                      <a:lnTo>
                        <a:pt x="1097" y="244"/>
                      </a:lnTo>
                      <a:lnTo>
                        <a:pt x="732" y="366"/>
                      </a:lnTo>
                      <a:lnTo>
                        <a:pt x="366" y="536"/>
                      </a:lnTo>
                      <a:lnTo>
                        <a:pt x="1" y="755"/>
                      </a:lnTo>
                    </a:path>
                  </a:pathLst>
                </a:custGeom>
                <a:noFill/>
                <a:ln w="19050" cap="rnd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860776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1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grpSp>
        <p:nvGrpSpPr>
          <p:cNvPr id="9" name="グループ化 8"/>
          <p:cNvGrpSpPr/>
          <p:nvPr/>
        </p:nvGrpSpPr>
        <p:grpSpPr>
          <a:xfrm>
            <a:off x="2057400" y="-30480"/>
            <a:ext cx="4143810" cy="5143500"/>
            <a:chOff x="2057400" y="-30480"/>
            <a:chExt cx="4143810" cy="5143500"/>
          </a:xfrm>
        </p:grpSpPr>
        <p:pic>
          <p:nvPicPr>
            <p:cNvPr id="3" name="図 2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248" t="-1434" r="-1940"/>
            <a:stretch/>
          </p:blipFill>
          <p:spPr>
            <a:xfrm>
              <a:off x="2108219" y="-30480"/>
              <a:ext cx="4092991" cy="5143500"/>
            </a:xfrm>
            <a:prstGeom prst="rect">
              <a:avLst/>
            </a:prstGeom>
          </p:spPr>
        </p:pic>
        <p:sp>
          <p:nvSpPr>
            <p:cNvPr id="5" name="正方形/長方形 4"/>
            <p:cNvSpPr/>
            <p:nvPr/>
          </p:nvSpPr>
          <p:spPr>
            <a:xfrm>
              <a:off x="2057400" y="1868575"/>
              <a:ext cx="1226820" cy="3352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9" name="Google Shape;262;p16"/>
          <p:cNvSpPr txBox="1">
            <a:spLocks noGrp="1"/>
          </p:cNvSpPr>
          <p:nvPr>
            <p:ph type="body" idx="1"/>
          </p:nvPr>
        </p:nvSpPr>
        <p:spPr>
          <a:xfrm>
            <a:off x="68580" y="1573680"/>
            <a:ext cx="2194560" cy="38647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ja-JP" altLang="en-US" sz="2000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アプリを開くと</a:t>
            </a:r>
            <a:endParaRPr lang="en-US" altLang="ja-JP" sz="2000" dirty="0" smtClean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  <a:p>
            <a:pPr marL="76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ja-JP" altLang="en-US" sz="2000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ホーム画面があり、各機能ページに遷移することが</a:t>
            </a:r>
            <a:endParaRPr lang="en-US" altLang="ja-JP" sz="2000" dirty="0" smtClean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  <a:p>
            <a:pPr marL="76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ja-JP" altLang="en-US" sz="2000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できます。</a:t>
            </a:r>
            <a:endParaRPr sz="2000" dirty="0" smtClean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</p:txBody>
      </p:sp>
      <p:sp>
        <p:nvSpPr>
          <p:cNvPr id="20" name="Google Shape;245;p14"/>
          <p:cNvSpPr txBox="1">
            <a:spLocks/>
          </p:cNvSpPr>
          <p:nvPr/>
        </p:nvSpPr>
        <p:spPr>
          <a:xfrm>
            <a:off x="-1583239" y="167293"/>
            <a:ext cx="6086246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pPr algn="ctr"/>
            <a:r>
              <a:rPr lang="ja-JP" altLang="en-US" sz="4000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画面遷移図</a:t>
            </a:r>
            <a:endParaRPr lang="ja-JP" altLang="en-US" sz="4000" dirty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24193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34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grpSp>
        <p:nvGrpSpPr>
          <p:cNvPr id="486" name="Google Shape;486;p34"/>
          <p:cNvGrpSpPr/>
          <p:nvPr/>
        </p:nvGrpSpPr>
        <p:grpSpPr>
          <a:xfrm>
            <a:off x="3475284" y="1105534"/>
            <a:ext cx="5005192" cy="2529206"/>
            <a:chOff x="1177450" y="241631"/>
            <a:chExt cx="6173152" cy="3616776"/>
          </a:xfrm>
        </p:grpSpPr>
        <p:sp>
          <p:nvSpPr>
            <p:cNvPr id="487" name="Google Shape;487;p34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8" name="Google Shape;488;p34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9" name="Google Shape;489;p34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0" name="Google Shape;490;p34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" name="Google Shape;245;p14"/>
          <p:cNvSpPr txBox="1">
            <a:spLocks/>
          </p:cNvSpPr>
          <p:nvPr/>
        </p:nvSpPr>
        <p:spPr>
          <a:xfrm>
            <a:off x="-1583239" y="167293"/>
            <a:ext cx="6086246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pPr algn="ctr"/>
            <a:r>
              <a:rPr lang="ja-JP" altLang="en-US" sz="4000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機能概要</a:t>
            </a:r>
            <a:endParaRPr lang="ja-JP" altLang="en-US" sz="4000" dirty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</p:txBody>
      </p:sp>
      <p:sp>
        <p:nvSpPr>
          <p:cNvPr id="11" name="Google Shape;255;p15"/>
          <p:cNvSpPr txBox="1">
            <a:spLocks/>
          </p:cNvSpPr>
          <p:nvPr/>
        </p:nvSpPr>
        <p:spPr>
          <a:xfrm>
            <a:off x="103191" y="1267216"/>
            <a:ext cx="3297300" cy="31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▹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￭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⬝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lnSpc>
                <a:spcPct val="150000"/>
              </a:lnSpc>
              <a:buFont typeface="Barlow Light"/>
              <a:buNone/>
            </a:pPr>
            <a:r>
              <a:rPr lang="ja-JP" altLang="en-US" dirty="0" smtClean="0">
                <a:solidFill>
                  <a:srgbClr val="A5B0FE"/>
                </a:solidFill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デモンストレーション</a:t>
            </a:r>
            <a:r>
              <a:rPr lang="ja-JP" altLang="en-US" dirty="0" smtClean="0">
                <a:ea typeface="HGP創英ﾌﾟﾚｾﾞﾝｽEB" panose="02020800000000000000" pitchFamily="18" charset="-128"/>
              </a:rPr>
              <a:t>も</a:t>
            </a:r>
            <a:endParaRPr lang="en-US" altLang="ja-JP" dirty="0" smtClean="0">
              <a:ea typeface="HGP創英ﾌﾟﾚｾﾞﾝｽEB" panose="02020800000000000000" pitchFamily="18" charset="-128"/>
            </a:endParaRPr>
          </a:p>
          <a:p>
            <a:pPr marL="0" indent="0">
              <a:lnSpc>
                <a:spcPct val="150000"/>
              </a:lnSpc>
              <a:buFont typeface="Barlow Light"/>
              <a:buNone/>
            </a:pPr>
            <a:r>
              <a:rPr lang="ja-JP" altLang="en-US" dirty="0" smtClean="0">
                <a:ea typeface="HGP創英ﾌﾟﾚｾﾞﾝｽEB" panose="02020800000000000000" pitchFamily="18" charset="-128"/>
              </a:rPr>
              <a:t>兼ねて実際の画面で</a:t>
            </a:r>
            <a:endParaRPr lang="en-US" altLang="ja-JP" dirty="0" smtClean="0">
              <a:ea typeface="HGP創英ﾌﾟﾚｾﾞﾝｽEB" panose="02020800000000000000" pitchFamily="18" charset="-128"/>
            </a:endParaRPr>
          </a:p>
          <a:p>
            <a:pPr marL="0" indent="0">
              <a:lnSpc>
                <a:spcPct val="150000"/>
              </a:lnSpc>
              <a:buFont typeface="Barlow Light"/>
              <a:buNone/>
            </a:pPr>
            <a:r>
              <a:rPr lang="ja-JP" altLang="en-US" dirty="0" smtClean="0">
                <a:ea typeface="HGP創英ﾌﾟﾚｾﾞﾝｽEB" panose="02020800000000000000" pitchFamily="18" charset="-128"/>
              </a:rPr>
              <a:t>機能を説明したいと</a:t>
            </a:r>
            <a:endParaRPr lang="en-US" altLang="ja-JP" dirty="0" smtClean="0">
              <a:ea typeface="HGP創英ﾌﾟﾚｾﾞﾝｽEB" panose="02020800000000000000" pitchFamily="18" charset="-128"/>
            </a:endParaRPr>
          </a:p>
          <a:p>
            <a:pPr marL="0" indent="0">
              <a:lnSpc>
                <a:spcPct val="150000"/>
              </a:lnSpc>
              <a:buFont typeface="Barlow Light"/>
              <a:buNone/>
            </a:pPr>
            <a:r>
              <a:rPr lang="ja-JP" altLang="en-US" dirty="0" smtClean="0">
                <a:ea typeface="HGP創英ﾌﾟﾚｾﾞﾝｽEB" panose="02020800000000000000" pitchFamily="18" charset="-128"/>
              </a:rPr>
              <a:t>思います。</a:t>
            </a:r>
            <a:endParaRPr lang="en-US" dirty="0" smtClean="0"/>
          </a:p>
        </p:txBody>
      </p:sp>
      <p:pic>
        <p:nvPicPr>
          <p:cNvPr id="2" name="図 1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2598" y="1249680"/>
            <a:ext cx="3907442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685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8"/>
          <p:cNvSpPr txBox="1">
            <a:spLocks noGrp="1"/>
          </p:cNvSpPr>
          <p:nvPr>
            <p:ph type="sldNum" idx="12"/>
          </p:nvPr>
        </p:nvSpPr>
        <p:spPr>
          <a:xfrm>
            <a:off x="4116400" y="4807500"/>
            <a:ext cx="911100" cy="3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2" name="正方形/長方形 1"/>
          <p:cNvSpPr/>
          <p:nvPr/>
        </p:nvSpPr>
        <p:spPr>
          <a:xfrm>
            <a:off x="4175394" y="243349"/>
            <a:ext cx="986542" cy="4793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Google Shape;245;p14"/>
          <p:cNvSpPr txBox="1">
            <a:spLocks/>
          </p:cNvSpPr>
          <p:nvPr/>
        </p:nvSpPr>
        <p:spPr>
          <a:xfrm>
            <a:off x="1528827" y="54310"/>
            <a:ext cx="6086246" cy="4753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pPr algn="ctr"/>
            <a:r>
              <a:rPr lang="ja-JP" altLang="en-US" sz="6000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セ</a:t>
            </a:r>
            <a:endParaRPr lang="en-US" altLang="ja-JP" sz="6000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pPr algn="ctr"/>
            <a:r>
              <a:rPr lang="ja-JP" altLang="en-US" sz="6000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ン</a:t>
            </a:r>
            <a:endParaRPr lang="en-US" altLang="ja-JP" sz="6000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pPr algn="ctr"/>
            <a:r>
              <a:rPr lang="ja-JP" altLang="en-US" sz="6000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キ</a:t>
            </a:r>
            <a:endParaRPr lang="en-US" altLang="ja-JP" sz="6000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pPr algn="ctr"/>
            <a:r>
              <a:rPr lang="ja-JP" altLang="en-US" sz="6000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ュ</a:t>
            </a:r>
            <a:endParaRPr lang="en-US" altLang="ja-JP" sz="6000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  <a:p>
            <a:pPr algn="ctr"/>
            <a:r>
              <a:rPr lang="ja-JP" altLang="en-US" sz="6000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❘</a:t>
            </a:r>
            <a:endParaRPr lang="en-US" altLang="ja-JP" sz="6000" dirty="0" smtClean="0"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81461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oderig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DADBE6"/>
      </a:lt2>
      <a:accent1>
        <a:srgbClr val="A5B0FE"/>
      </a:accent1>
      <a:accent2>
        <a:srgbClr val="8184D9"/>
      </a:accent2>
      <a:accent3>
        <a:srgbClr val="6463BD"/>
      </a:accent3>
      <a:accent4>
        <a:srgbClr val="4F4A9E"/>
      </a:accent4>
      <a:accent5>
        <a:srgbClr val="212121"/>
      </a:accent5>
      <a:accent6>
        <a:srgbClr val="FFA500"/>
      </a:accent6>
      <a:hlink>
        <a:srgbClr val="6463BD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</TotalTime>
  <Words>1451</Words>
  <Application>Microsoft Office PowerPoint</Application>
  <PresentationFormat>画面に合わせる (16:9)</PresentationFormat>
  <Paragraphs>425</Paragraphs>
  <Slides>49</Slides>
  <Notes>46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10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49</vt:i4>
      </vt:variant>
    </vt:vector>
  </HeadingPairs>
  <TitlesOfParts>
    <vt:vector size="60" baseType="lpstr">
      <vt:lpstr>Calibri</vt:lpstr>
      <vt:lpstr>Barlow Light</vt:lpstr>
      <vt:lpstr>HGP創英ﾌﾟﾚｾﾞﾝｽEB</vt:lpstr>
      <vt:lpstr>Barlow</vt:lpstr>
      <vt:lpstr>ＭＳ Ｐゴシック</vt:lpstr>
      <vt:lpstr>HGS創英ﾌﾟﾚｾﾞﾝｽEB</vt:lpstr>
      <vt:lpstr>Miriam Libre</vt:lpstr>
      <vt:lpstr>Montserrat</vt:lpstr>
      <vt:lpstr>Arial</vt:lpstr>
      <vt:lpstr>Work Sans</vt:lpstr>
      <vt:lpstr>Roderigo template</vt:lpstr>
      <vt:lpstr>卒研中間発表 ５班！</vt:lpstr>
      <vt:lpstr>目次</vt:lpstr>
      <vt:lpstr>PowerPoint プレゼンテーション</vt:lpstr>
      <vt:lpstr>PowerPoint プレゼンテーション</vt:lpstr>
      <vt:lpstr>課題解決のアプローチ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HELLO!</vt:lpstr>
      <vt:lpstr>1. TRANSITION HEADLINE</vt:lpstr>
      <vt:lpstr>PowerPoint プレゼンテーション</vt:lpstr>
      <vt:lpstr>BIG CONCEPT</vt:lpstr>
      <vt:lpstr>YOU CAN ALSO SPLIT YOUR CONTENT</vt:lpstr>
      <vt:lpstr>IN TWO OR THREE COLUMNS</vt:lpstr>
      <vt:lpstr>A PICTURE IS WORTH A THOUSAND WORDS</vt:lpstr>
      <vt:lpstr>Want big impact? USE BIG IMAGE.</vt:lpstr>
      <vt:lpstr>USE DIAGRAMS TO EXPLAIN YOUR IDEAS</vt:lpstr>
      <vt:lpstr>AND TABLES TO COMPARE DATA</vt:lpstr>
      <vt:lpstr>MAPS</vt:lpstr>
      <vt:lpstr>89,526,124</vt:lpstr>
      <vt:lpstr>89,526,124$</vt:lpstr>
      <vt:lpstr>OUR PROCESS IS EASY</vt:lpstr>
      <vt:lpstr>LET’S REVIEW SOME CONCEPTS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THANKS!</vt:lpstr>
      <vt:lpstr>CREDITS</vt:lpstr>
      <vt:lpstr>PRESENTATION DESIGN</vt:lpstr>
      <vt:lpstr>2. EXTRA RESOURCES</vt:lpstr>
      <vt:lpstr>TIMELINE</vt:lpstr>
      <vt:lpstr>ROADMAP</vt:lpstr>
      <vt:lpstr>GANTT CHART</vt:lpstr>
      <vt:lpstr>SWOT ANALYSIS</vt:lpstr>
      <vt:lpstr>BUSINESS MODEL CANVAS</vt:lpstr>
      <vt:lpstr>FUNNEL</vt:lpstr>
      <vt:lpstr>TEAM PRESENTATION</vt:lpstr>
      <vt:lpstr>COMPETITOR MATRIX</vt:lpstr>
      <vt:lpstr>WEEkLY PLANNER</vt:lpstr>
      <vt:lpstr>EXTRA GRAPHICS</vt:lpstr>
      <vt:lpstr>PowerPoint プレゼンテーション</vt:lpstr>
      <vt:lpstr>DIAGRAMS AND INFOGRAPHICS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81806</dc:creator>
  <cp:lastModifiedBy>mk2612.aaa@outlook.jp</cp:lastModifiedBy>
  <cp:revision>22</cp:revision>
  <dcterms:modified xsi:type="dcterms:W3CDTF">2021-11-15T02:38:23Z</dcterms:modified>
</cp:coreProperties>
</file>