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9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5143500" type="screen16x9"/>
  <p:notesSz cx="6858000" cy="9144000"/>
  <p:embeddedFontLst>
    <p:embeddedFont>
      <p:font typeface="HGS創英ﾌﾟﾚｾﾞﾝｽEB" panose="02020800000000000000" pitchFamily="18" charset="-128"/>
      <p:regular r:id="rId52"/>
    </p:embeddedFont>
    <p:embeddedFont>
      <p:font typeface="Montserrat" panose="020B0604020202020204" charset="0"/>
      <p:regular r:id="rId53"/>
      <p:bold r:id="rId54"/>
      <p:italic r:id="rId55"/>
      <p:boldItalic r:id="rId56"/>
    </p:embeddedFont>
    <p:embeddedFont>
      <p:font typeface="HGP創英ﾌﾟﾚｾﾞﾝｽEB" panose="02020800000000000000" pitchFamily="18" charset="-128"/>
      <p:regular r:id="rId57"/>
    </p:embeddedFont>
    <p:embeddedFont>
      <p:font typeface="Barlow Light" panose="020B0604020202020204" charset="0"/>
      <p:regular r:id="rId58"/>
      <p:bold r:id="rId59"/>
      <p:italic r:id="rId60"/>
      <p:boldItalic r:id="rId61"/>
    </p:embeddedFont>
    <p:embeddedFont>
      <p:font typeface="Miriam Libre" panose="020B0604020202020204" charset="-79"/>
      <p:regular r:id="rId62"/>
      <p:bold r:id="rId63"/>
    </p:embeddedFont>
    <p:embeddedFont>
      <p:font typeface="Barlow" panose="020B0604020202020204" charset="0"/>
      <p:regular r:id="rId64"/>
      <p:bold r:id="rId65"/>
      <p:italic r:id="rId66"/>
      <p:boldItalic r:id="rId67"/>
    </p:embeddedFont>
    <p:embeddedFont>
      <p:font typeface="Work Sans" panose="020B0604020202020204" charset="0"/>
      <p:regular r:id="rId68"/>
      <p:bold r:id="rId69"/>
      <p:italic r:id="rId70"/>
      <p:boldItalic r:id="rId71"/>
    </p:embeddedFont>
    <p:embeddedFont>
      <p:font typeface="Calibri" panose="020F050202020403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9" autoAdjust="0"/>
  </p:normalViewPr>
  <p:slideViewPr>
    <p:cSldViewPr snapToGrid="0">
      <p:cViewPr varScale="1">
        <p:scale>
          <a:sx n="86" d="100"/>
          <a:sy n="86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font" Target="fonts/font2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320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2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2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9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4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1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58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66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8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2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6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2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15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0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60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46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7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8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87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72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68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6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26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6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31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15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39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05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86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47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93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55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239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33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50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27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99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5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2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6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54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8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40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-party.com/template/tp_cute2/tp_cute2_pink02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863194"/>
            <a:ext cx="4899000" cy="3401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卒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研中間発表</a:t>
            </a:r>
            <a:r>
              <a:rPr lang="en" altLang="ja-JP" dirty="0">
                <a:ea typeface="HGS創英ﾌﾟﾚｾﾞﾝｽEB" panose="02020800000000000000" pitchFamily="18" charset="-128"/>
              </a:rPr>
              <a:t/>
            </a:r>
            <a:br>
              <a:rPr lang="en" altLang="ja-JP" dirty="0">
                <a:ea typeface="HGS創英ﾌﾟﾚｾﾞﾝｽEB" panose="02020800000000000000" pitchFamily="18" charset="-128"/>
              </a:rPr>
            </a:br>
            <a:r>
              <a:rPr lang="ja-JP" altLang="en-US" dirty="0" smtClean="0">
                <a:ea typeface="HGS創英ﾌﾟﾚｾﾞﾝｽEB" panose="02020800000000000000" pitchFamily="18" charset="-128"/>
              </a:rPr>
              <a:t>５班！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3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43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A5B0FE"/>
                </a:solidFill>
              </a:rPr>
              <a:t>I am Jayden Smith</a:t>
            </a:r>
            <a:endParaRPr sz="3000" dirty="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17732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目次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8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3114" y="1034724"/>
            <a:ext cx="3683203" cy="38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開発テーマ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ホテブラから受けた要望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課題解決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のアプローチ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提案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内容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・機能一覧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・画面遷移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・機能概要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・デモンストレーション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ja-JP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8" y="2932503"/>
            <a:ext cx="2792554" cy="2221396"/>
            <a:chOff x="9925040" y="4203697"/>
            <a:chExt cx="2267050" cy="1803373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0" y="4922834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891" y="4498971"/>
              <a:ext cx="1054199" cy="1508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40" y="4203697"/>
              <a:ext cx="1133399" cy="1073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27" y="4832346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27" y="4875209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65" y="4913309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65" y="4333871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08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46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40" y="4402137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40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387;p28"/>
          <p:cNvSpPr/>
          <p:nvPr/>
        </p:nvSpPr>
        <p:spPr>
          <a:xfrm flipH="1">
            <a:off x="976119" y="709519"/>
            <a:ext cx="1396122" cy="13218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781707"/>
            <a:ext cx="5138700" cy="449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・ブライダルアプリの統合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・リモート結婚式の普及により不便なく、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どんな人にも参加しやすい環境作り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3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開発テーマ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7994850" cy="2976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45;p14"/>
          <p:cNvSpPr txBox="1">
            <a:spLocks/>
          </p:cNvSpPr>
          <p:nvPr/>
        </p:nvSpPr>
        <p:spPr>
          <a:xfrm>
            <a:off x="0" y="177324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ホテブラから受けた要望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27550" y="1539026"/>
            <a:ext cx="2850392" cy="207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・スケジュール管理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・予算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・オンライン相談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・ブライダルフェア</a:t>
            </a:r>
            <a:endParaRPr sz="1600" dirty="0" smtClean="0"/>
          </a:p>
        </p:txBody>
      </p:sp>
      <p:sp>
        <p:nvSpPr>
          <p:cNvPr id="14" name="Google Shape;469;p33"/>
          <p:cNvSpPr/>
          <p:nvPr/>
        </p:nvSpPr>
        <p:spPr>
          <a:xfrm rot="10800000">
            <a:off x="427066" y="1615928"/>
            <a:ext cx="2624685" cy="192163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0"/>
                </a:moveTo>
                <a:cubicBezTo>
                  <a:pt x="0" y="2011"/>
                  <a:pt x="0" y="2011"/>
                  <a:pt x="0" y="2011"/>
                </a:cubicBezTo>
                <a:cubicBezTo>
                  <a:pt x="0" y="2011"/>
                  <a:pt x="0" y="2681"/>
                  <a:pt x="0" y="2681"/>
                </a:cubicBezTo>
                <a:cubicBezTo>
                  <a:pt x="0" y="118659"/>
                  <a:pt x="0" y="118659"/>
                  <a:pt x="0" y="118659"/>
                </a:cubicBezTo>
                <a:cubicBezTo>
                  <a:pt x="0" y="119329"/>
                  <a:pt x="576" y="120000"/>
                  <a:pt x="1153" y="120000"/>
                </a:cubicBezTo>
                <a:cubicBezTo>
                  <a:pt x="118269" y="120000"/>
                  <a:pt x="118269" y="120000"/>
                  <a:pt x="118269" y="120000"/>
                </a:cubicBezTo>
                <a:cubicBezTo>
                  <a:pt x="118846" y="120000"/>
                  <a:pt x="120000" y="119329"/>
                  <a:pt x="120000" y="118659"/>
                </a:cubicBezTo>
                <a:cubicBezTo>
                  <a:pt x="120000" y="2011"/>
                  <a:pt x="120000" y="2011"/>
                  <a:pt x="120000" y="2011"/>
                </a:cubicBezTo>
                <a:cubicBezTo>
                  <a:pt x="120000" y="670"/>
                  <a:pt x="118846" y="0"/>
                  <a:pt x="118269" y="0"/>
                </a:cubicBezTo>
                <a:cubicBezTo>
                  <a:pt x="40961" y="0"/>
                  <a:pt x="40961" y="0"/>
                  <a:pt x="40961" y="0"/>
                </a:cubicBezTo>
                <a:cubicBezTo>
                  <a:pt x="40961" y="3351"/>
                  <a:pt x="40961" y="3351"/>
                  <a:pt x="40961" y="3351"/>
                </a:cubicBezTo>
                <a:cubicBezTo>
                  <a:pt x="117115" y="3351"/>
                  <a:pt x="117115" y="3351"/>
                  <a:pt x="117115" y="3351"/>
                </a:cubicBezTo>
                <a:cubicBezTo>
                  <a:pt x="117115" y="116648"/>
                  <a:pt x="117115" y="116648"/>
                  <a:pt x="117115" y="116648"/>
                </a:cubicBezTo>
                <a:cubicBezTo>
                  <a:pt x="2884" y="116648"/>
                  <a:pt x="2884" y="116648"/>
                  <a:pt x="2884" y="116648"/>
                </a:cubicBezTo>
                <a:cubicBezTo>
                  <a:pt x="2884" y="3351"/>
                  <a:pt x="2884" y="3351"/>
                  <a:pt x="2884" y="3351"/>
                </a:cubicBezTo>
                <a:cubicBezTo>
                  <a:pt x="24230" y="3351"/>
                  <a:pt x="24230" y="3351"/>
                  <a:pt x="24230" y="3351"/>
                </a:cubicBezTo>
                <a:cubicBezTo>
                  <a:pt x="24230" y="0"/>
                  <a:pt x="24230" y="0"/>
                  <a:pt x="2423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153" y="0"/>
                  <a:pt x="576" y="670"/>
                  <a:pt x="0" y="134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70;p33"/>
          <p:cNvSpPr/>
          <p:nvPr/>
        </p:nvSpPr>
        <p:spPr>
          <a:xfrm rot="10800000">
            <a:off x="149489" y="2473238"/>
            <a:ext cx="228572" cy="1939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0000"/>
                </a:moveTo>
                <a:cubicBezTo>
                  <a:pt x="120000" y="26666"/>
                  <a:pt x="93333" y="0"/>
                  <a:pt x="60000" y="0"/>
                </a:cubicBezTo>
                <a:cubicBezTo>
                  <a:pt x="26666" y="0"/>
                  <a:pt x="0" y="26666"/>
                  <a:pt x="0" y="60000"/>
                </a:cubicBezTo>
                <a:cubicBezTo>
                  <a:pt x="0" y="93333"/>
                  <a:pt x="26666" y="120000"/>
                  <a:pt x="60000" y="120000"/>
                </a:cubicBezTo>
                <a:cubicBezTo>
                  <a:pt x="93333" y="120000"/>
                  <a:pt x="120000" y="93333"/>
                  <a:pt x="120000" y="60000"/>
                </a:cubicBezTo>
                <a:close/>
                <a:moveTo>
                  <a:pt x="33333" y="60000"/>
                </a:moveTo>
                <a:cubicBezTo>
                  <a:pt x="33333" y="46666"/>
                  <a:pt x="46666" y="33333"/>
                  <a:pt x="60000" y="33333"/>
                </a:cubicBezTo>
                <a:cubicBezTo>
                  <a:pt x="80000" y="33333"/>
                  <a:pt x="86666" y="46666"/>
                  <a:pt x="86666" y="60000"/>
                </a:cubicBezTo>
                <a:cubicBezTo>
                  <a:pt x="86666" y="73333"/>
                  <a:pt x="80000" y="86666"/>
                  <a:pt x="60000" y="86666"/>
                </a:cubicBezTo>
                <a:cubicBezTo>
                  <a:pt x="46666" y="86666"/>
                  <a:pt x="33333" y="73333"/>
                  <a:pt x="33333" y="6000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71;p33"/>
          <p:cNvSpPr/>
          <p:nvPr/>
        </p:nvSpPr>
        <p:spPr>
          <a:xfrm rot="10800000">
            <a:off x="3190274" y="2270129"/>
            <a:ext cx="63689" cy="6003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428"/>
                </a:moveTo>
                <a:cubicBezTo>
                  <a:pt x="0" y="113571"/>
                  <a:pt x="0" y="113571"/>
                  <a:pt x="0" y="113571"/>
                </a:cubicBezTo>
                <a:cubicBezTo>
                  <a:pt x="0" y="115714"/>
                  <a:pt x="24000" y="119999"/>
                  <a:pt x="48000" y="119999"/>
                </a:cubicBezTo>
                <a:cubicBezTo>
                  <a:pt x="72000" y="119999"/>
                  <a:pt x="120000" y="115714"/>
                  <a:pt x="120000" y="113571"/>
                </a:cubicBezTo>
                <a:cubicBezTo>
                  <a:pt x="120000" y="6428"/>
                  <a:pt x="120000" y="6428"/>
                  <a:pt x="120000" y="6428"/>
                </a:cubicBezTo>
                <a:cubicBezTo>
                  <a:pt x="120000" y="2142"/>
                  <a:pt x="72000" y="0"/>
                  <a:pt x="48000" y="0"/>
                </a:cubicBezTo>
                <a:cubicBezTo>
                  <a:pt x="24000" y="0"/>
                  <a:pt x="0" y="2142"/>
                  <a:pt x="0" y="6428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2;p33"/>
          <p:cNvSpPr/>
          <p:nvPr/>
        </p:nvSpPr>
        <p:spPr>
          <a:xfrm rot="10800000">
            <a:off x="0" y="1453591"/>
            <a:ext cx="3456175" cy="2242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0364" y="0"/>
                </a:moveTo>
                <a:cubicBezTo>
                  <a:pt x="45109" y="0"/>
                  <a:pt x="45109" y="0"/>
                  <a:pt x="45109" y="0"/>
                </a:cubicBezTo>
                <a:cubicBezTo>
                  <a:pt x="45109" y="2870"/>
                  <a:pt x="45109" y="2870"/>
                  <a:pt x="45109" y="2870"/>
                </a:cubicBezTo>
                <a:cubicBezTo>
                  <a:pt x="110364" y="2870"/>
                  <a:pt x="110364" y="2870"/>
                  <a:pt x="110364" y="2870"/>
                </a:cubicBezTo>
                <a:cubicBezTo>
                  <a:pt x="114306" y="2870"/>
                  <a:pt x="117810" y="7464"/>
                  <a:pt x="117810" y="12631"/>
                </a:cubicBezTo>
                <a:cubicBezTo>
                  <a:pt x="117810" y="107942"/>
                  <a:pt x="117810" y="107942"/>
                  <a:pt x="117810" y="107942"/>
                </a:cubicBezTo>
                <a:cubicBezTo>
                  <a:pt x="117810" y="113110"/>
                  <a:pt x="114306" y="117129"/>
                  <a:pt x="110364" y="117129"/>
                </a:cubicBezTo>
                <a:cubicBezTo>
                  <a:pt x="9635" y="117129"/>
                  <a:pt x="9635" y="117129"/>
                  <a:pt x="9635" y="117129"/>
                </a:cubicBezTo>
                <a:cubicBezTo>
                  <a:pt x="5693" y="117129"/>
                  <a:pt x="2189" y="113110"/>
                  <a:pt x="2189" y="107942"/>
                </a:cubicBezTo>
                <a:cubicBezTo>
                  <a:pt x="2627" y="12631"/>
                  <a:pt x="2627" y="12631"/>
                  <a:pt x="2627" y="12631"/>
                </a:cubicBezTo>
                <a:cubicBezTo>
                  <a:pt x="2627" y="7464"/>
                  <a:pt x="5693" y="2870"/>
                  <a:pt x="9635" y="2870"/>
                </a:cubicBezTo>
                <a:cubicBezTo>
                  <a:pt x="24525" y="2870"/>
                  <a:pt x="24525" y="2870"/>
                  <a:pt x="24525" y="2870"/>
                </a:cubicBezTo>
                <a:cubicBezTo>
                  <a:pt x="23649" y="2296"/>
                  <a:pt x="22773" y="1722"/>
                  <a:pt x="22335" y="0"/>
                </a:cubicBezTo>
                <a:cubicBezTo>
                  <a:pt x="9635" y="0"/>
                  <a:pt x="9635" y="0"/>
                  <a:pt x="9635" y="0"/>
                </a:cubicBezTo>
                <a:cubicBezTo>
                  <a:pt x="4379" y="0"/>
                  <a:pt x="437" y="5741"/>
                  <a:pt x="437" y="12631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14832"/>
                  <a:pt x="4379" y="119999"/>
                  <a:pt x="9635" y="119999"/>
                </a:cubicBezTo>
                <a:cubicBezTo>
                  <a:pt x="110364" y="119999"/>
                  <a:pt x="110364" y="119999"/>
                  <a:pt x="110364" y="119999"/>
                </a:cubicBezTo>
                <a:cubicBezTo>
                  <a:pt x="115620" y="119999"/>
                  <a:pt x="120000" y="114832"/>
                  <a:pt x="120000" y="107942"/>
                </a:cubicBezTo>
                <a:cubicBezTo>
                  <a:pt x="120000" y="12631"/>
                  <a:pt x="120000" y="12631"/>
                  <a:pt x="120000" y="12631"/>
                </a:cubicBezTo>
                <a:cubicBezTo>
                  <a:pt x="120000" y="5741"/>
                  <a:pt x="115620" y="0"/>
                  <a:pt x="110364" y="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73;p33"/>
          <p:cNvSpPr/>
          <p:nvPr/>
        </p:nvSpPr>
        <p:spPr>
          <a:xfrm rot="10800000">
            <a:off x="1980266" y="3332159"/>
            <a:ext cx="1010017" cy="19649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076" y="44609"/>
                </a:moveTo>
                <a:cubicBezTo>
                  <a:pt x="91468" y="44609"/>
                  <a:pt x="91468" y="44609"/>
                  <a:pt x="91468" y="44609"/>
                </a:cubicBezTo>
                <a:cubicBezTo>
                  <a:pt x="93146" y="44609"/>
                  <a:pt x="93986" y="44163"/>
                  <a:pt x="93986" y="43271"/>
                </a:cubicBezTo>
                <a:cubicBezTo>
                  <a:pt x="93986" y="0"/>
                  <a:pt x="93986" y="0"/>
                  <a:pt x="93986" y="0"/>
                </a:cubicBezTo>
                <a:cubicBezTo>
                  <a:pt x="89790" y="0"/>
                  <a:pt x="89790" y="0"/>
                  <a:pt x="89790" y="0"/>
                </a:cubicBezTo>
                <a:cubicBezTo>
                  <a:pt x="89790" y="42379"/>
                  <a:pt x="89790" y="42379"/>
                  <a:pt x="89790" y="42379"/>
                </a:cubicBezTo>
                <a:cubicBezTo>
                  <a:pt x="79720" y="42379"/>
                  <a:pt x="79720" y="42379"/>
                  <a:pt x="79720" y="42379"/>
                </a:cubicBezTo>
                <a:cubicBezTo>
                  <a:pt x="78881" y="42379"/>
                  <a:pt x="78881" y="42379"/>
                  <a:pt x="78881" y="42379"/>
                </a:cubicBezTo>
                <a:cubicBezTo>
                  <a:pt x="17622" y="42379"/>
                  <a:pt x="17622" y="42379"/>
                  <a:pt x="17622" y="42379"/>
                </a:cubicBezTo>
                <a:cubicBezTo>
                  <a:pt x="17622" y="42379"/>
                  <a:pt x="16783" y="42379"/>
                  <a:pt x="16783" y="42379"/>
                </a:cubicBezTo>
                <a:cubicBezTo>
                  <a:pt x="4195" y="42379"/>
                  <a:pt x="4195" y="42379"/>
                  <a:pt x="4195" y="42379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71"/>
                  <a:pt x="0" y="43271"/>
                  <a:pt x="0" y="43271"/>
                </a:cubicBezTo>
                <a:cubicBezTo>
                  <a:pt x="0" y="44163"/>
                  <a:pt x="839" y="44609"/>
                  <a:pt x="2517" y="44609"/>
                </a:cubicBezTo>
                <a:cubicBezTo>
                  <a:pt x="15104" y="44609"/>
                  <a:pt x="15104" y="44609"/>
                  <a:pt x="15104" y="44609"/>
                </a:cubicBezTo>
                <a:cubicBezTo>
                  <a:pt x="5034" y="63345"/>
                  <a:pt x="5034" y="63345"/>
                  <a:pt x="5034" y="63345"/>
                </a:cubicBezTo>
                <a:cubicBezTo>
                  <a:pt x="3356" y="66468"/>
                  <a:pt x="1678" y="70037"/>
                  <a:pt x="1678" y="73605"/>
                </a:cubicBezTo>
                <a:cubicBezTo>
                  <a:pt x="1678" y="84758"/>
                  <a:pt x="1678" y="84758"/>
                  <a:pt x="1678" y="84758"/>
                </a:cubicBezTo>
                <a:cubicBezTo>
                  <a:pt x="1678" y="88327"/>
                  <a:pt x="7552" y="91003"/>
                  <a:pt x="14265" y="91003"/>
                </a:cubicBezTo>
                <a:cubicBezTo>
                  <a:pt x="22657" y="91003"/>
                  <a:pt x="22657" y="91003"/>
                  <a:pt x="22657" y="91003"/>
                </a:cubicBezTo>
                <a:cubicBezTo>
                  <a:pt x="23496" y="93234"/>
                  <a:pt x="26853" y="94572"/>
                  <a:pt x="31048" y="94572"/>
                </a:cubicBezTo>
                <a:cubicBezTo>
                  <a:pt x="42797" y="94572"/>
                  <a:pt x="42797" y="94572"/>
                  <a:pt x="42797" y="94572"/>
                </a:cubicBezTo>
                <a:cubicBezTo>
                  <a:pt x="43636" y="96802"/>
                  <a:pt x="46993" y="98141"/>
                  <a:pt x="51188" y="98141"/>
                </a:cubicBezTo>
                <a:cubicBezTo>
                  <a:pt x="62937" y="98141"/>
                  <a:pt x="62937" y="98141"/>
                  <a:pt x="62937" y="98141"/>
                </a:cubicBezTo>
                <a:cubicBezTo>
                  <a:pt x="62937" y="113308"/>
                  <a:pt x="62937" y="113308"/>
                  <a:pt x="62937" y="113308"/>
                </a:cubicBezTo>
                <a:cubicBezTo>
                  <a:pt x="62937" y="116877"/>
                  <a:pt x="67972" y="120000"/>
                  <a:pt x="74685" y="120000"/>
                </a:cubicBezTo>
                <a:cubicBezTo>
                  <a:pt x="82237" y="120000"/>
                  <a:pt x="87272" y="116877"/>
                  <a:pt x="87272" y="113308"/>
                </a:cubicBezTo>
                <a:cubicBezTo>
                  <a:pt x="87272" y="74498"/>
                  <a:pt x="87272" y="74498"/>
                  <a:pt x="87272" y="74498"/>
                </a:cubicBezTo>
                <a:cubicBezTo>
                  <a:pt x="101538" y="81189"/>
                  <a:pt x="101538" y="81189"/>
                  <a:pt x="101538" y="81189"/>
                </a:cubicBezTo>
                <a:cubicBezTo>
                  <a:pt x="105734" y="82973"/>
                  <a:pt x="111608" y="82973"/>
                  <a:pt x="115804" y="80743"/>
                </a:cubicBezTo>
                <a:cubicBezTo>
                  <a:pt x="119160" y="78959"/>
                  <a:pt x="120000" y="75836"/>
                  <a:pt x="116643" y="74052"/>
                </a:cubicBezTo>
                <a:cubicBezTo>
                  <a:pt x="115804" y="72713"/>
                  <a:pt x="93986" y="53085"/>
                  <a:pt x="83076" y="44609"/>
                </a:cubicBezTo>
                <a:close/>
                <a:moveTo>
                  <a:pt x="112447" y="79405"/>
                </a:moveTo>
                <a:cubicBezTo>
                  <a:pt x="110769" y="80297"/>
                  <a:pt x="106573" y="80297"/>
                  <a:pt x="104895" y="79405"/>
                </a:cubicBezTo>
                <a:cubicBezTo>
                  <a:pt x="86433" y="71375"/>
                  <a:pt x="86433" y="71375"/>
                  <a:pt x="86433" y="71375"/>
                </a:cubicBezTo>
                <a:cubicBezTo>
                  <a:pt x="85594" y="70929"/>
                  <a:pt x="84755" y="70929"/>
                  <a:pt x="84755" y="70929"/>
                </a:cubicBezTo>
                <a:cubicBezTo>
                  <a:pt x="83916" y="71375"/>
                  <a:pt x="83076" y="71375"/>
                  <a:pt x="83076" y="71821"/>
                </a:cubicBezTo>
                <a:cubicBezTo>
                  <a:pt x="83076" y="113308"/>
                  <a:pt x="83076" y="113308"/>
                  <a:pt x="83076" y="113308"/>
                </a:cubicBezTo>
                <a:cubicBezTo>
                  <a:pt x="83076" y="115539"/>
                  <a:pt x="79720" y="117769"/>
                  <a:pt x="74685" y="117769"/>
                </a:cubicBezTo>
                <a:cubicBezTo>
                  <a:pt x="70489" y="117769"/>
                  <a:pt x="67132" y="115539"/>
                  <a:pt x="67132" y="113308"/>
                </a:cubicBezTo>
                <a:cubicBezTo>
                  <a:pt x="67132" y="86542"/>
                  <a:pt x="67132" y="86542"/>
                  <a:pt x="67132" y="86542"/>
                </a:cubicBezTo>
                <a:cubicBezTo>
                  <a:pt x="67132" y="85650"/>
                  <a:pt x="66293" y="85204"/>
                  <a:pt x="64615" y="85204"/>
                </a:cubicBezTo>
                <a:cubicBezTo>
                  <a:pt x="63776" y="85204"/>
                  <a:pt x="62937" y="85650"/>
                  <a:pt x="62937" y="86542"/>
                </a:cubicBezTo>
                <a:cubicBezTo>
                  <a:pt x="62937" y="95910"/>
                  <a:pt x="62937" y="95910"/>
                  <a:pt x="62937" y="95910"/>
                </a:cubicBezTo>
                <a:cubicBezTo>
                  <a:pt x="51188" y="95910"/>
                  <a:pt x="51188" y="95910"/>
                  <a:pt x="51188" y="95910"/>
                </a:cubicBezTo>
                <a:cubicBezTo>
                  <a:pt x="48671" y="95910"/>
                  <a:pt x="46993" y="95018"/>
                  <a:pt x="46993" y="93680"/>
                </a:cubicBezTo>
                <a:cubicBezTo>
                  <a:pt x="46993" y="86542"/>
                  <a:pt x="46993" y="86542"/>
                  <a:pt x="46993" y="86542"/>
                </a:cubicBezTo>
                <a:cubicBezTo>
                  <a:pt x="46993" y="85650"/>
                  <a:pt x="46153" y="85204"/>
                  <a:pt x="44475" y="85204"/>
                </a:cubicBezTo>
                <a:cubicBezTo>
                  <a:pt x="43636" y="85204"/>
                  <a:pt x="42797" y="85650"/>
                  <a:pt x="42797" y="86542"/>
                </a:cubicBezTo>
                <a:cubicBezTo>
                  <a:pt x="42797" y="92342"/>
                  <a:pt x="42797" y="92342"/>
                  <a:pt x="42797" y="92342"/>
                </a:cubicBezTo>
                <a:cubicBezTo>
                  <a:pt x="31048" y="92342"/>
                  <a:pt x="31048" y="92342"/>
                  <a:pt x="31048" y="92342"/>
                </a:cubicBezTo>
                <a:cubicBezTo>
                  <a:pt x="28531" y="92342"/>
                  <a:pt x="26853" y="91449"/>
                  <a:pt x="26853" y="90111"/>
                </a:cubicBezTo>
                <a:cubicBezTo>
                  <a:pt x="26853" y="82973"/>
                  <a:pt x="26853" y="82973"/>
                  <a:pt x="26853" y="82973"/>
                </a:cubicBezTo>
                <a:cubicBezTo>
                  <a:pt x="26853" y="82081"/>
                  <a:pt x="25174" y="81635"/>
                  <a:pt x="24335" y="81635"/>
                </a:cubicBezTo>
                <a:cubicBezTo>
                  <a:pt x="23496" y="81635"/>
                  <a:pt x="22657" y="82081"/>
                  <a:pt x="22657" y="82973"/>
                </a:cubicBezTo>
                <a:cubicBezTo>
                  <a:pt x="22657" y="88773"/>
                  <a:pt x="22657" y="88773"/>
                  <a:pt x="22657" y="88773"/>
                </a:cubicBezTo>
                <a:cubicBezTo>
                  <a:pt x="14265" y="88773"/>
                  <a:pt x="14265" y="88773"/>
                  <a:pt x="14265" y="88773"/>
                </a:cubicBezTo>
                <a:cubicBezTo>
                  <a:pt x="10069" y="88773"/>
                  <a:pt x="5874" y="86988"/>
                  <a:pt x="5874" y="84758"/>
                </a:cubicBezTo>
                <a:cubicBezTo>
                  <a:pt x="5874" y="73605"/>
                  <a:pt x="5874" y="73605"/>
                  <a:pt x="5874" y="73605"/>
                </a:cubicBezTo>
                <a:cubicBezTo>
                  <a:pt x="5874" y="70037"/>
                  <a:pt x="6713" y="66914"/>
                  <a:pt x="8391" y="63791"/>
                </a:cubicBezTo>
                <a:cubicBezTo>
                  <a:pt x="19300" y="44609"/>
                  <a:pt x="19300" y="44609"/>
                  <a:pt x="19300" y="44609"/>
                </a:cubicBezTo>
                <a:cubicBezTo>
                  <a:pt x="78041" y="44609"/>
                  <a:pt x="78041" y="44609"/>
                  <a:pt x="78041" y="44609"/>
                </a:cubicBezTo>
                <a:cubicBezTo>
                  <a:pt x="88111" y="52193"/>
                  <a:pt x="113286" y="74944"/>
                  <a:pt x="113286" y="74944"/>
                </a:cubicBezTo>
                <a:cubicBezTo>
                  <a:pt x="113286" y="74944"/>
                  <a:pt x="113286" y="74944"/>
                  <a:pt x="113286" y="74944"/>
                </a:cubicBezTo>
                <a:cubicBezTo>
                  <a:pt x="114965" y="76282"/>
                  <a:pt x="114965" y="78066"/>
                  <a:pt x="112447" y="794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894" y="2732800"/>
            <a:ext cx="2788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多機能の統合で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既存のアプリに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ないようなものを作る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7" name="Google Shape;387;p28"/>
          <p:cNvSpPr/>
          <p:nvPr/>
        </p:nvSpPr>
        <p:spPr>
          <a:xfrm flipH="1">
            <a:off x="3619661" y="2749439"/>
            <a:ext cx="2388351" cy="189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3730248" y="1877494"/>
            <a:ext cx="757294" cy="8220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7974000" cy="3087200"/>
        </p:xfrm>
        <a:graphic>
          <a:graphicData uri="http://schemas.openxmlformats.org/drawingml/2006/table">
            <a:tbl>
              <a:tblPr>
                <a:noFill/>
                <a:tableStyleId>{09EC53F3-C09D-45E3-81C7-79E32D511B3C}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1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0" y="177324"/>
            <a:ext cx="60837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課題解決のアプローチ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8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3114" y="1034724"/>
            <a:ext cx="3683203" cy="38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開発テーマ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ja-JP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40728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6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機能一覧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Google Shape;262;p16"/>
          <p:cNvSpPr txBox="1">
            <a:spLocks/>
          </p:cNvSpPr>
          <p:nvPr/>
        </p:nvSpPr>
        <p:spPr>
          <a:xfrm>
            <a:off x="457200" y="1250890"/>
            <a:ext cx="3683203" cy="388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スケジュール管理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予算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オンライン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相談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ブライダルフェア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ja-JP" altLang="en-US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spcBef>
                <a:spcPts val="0"/>
              </a:spcBef>
            </a:pPr>
            <a:endParaRPr lang="ja-JP" altLang="en-US" dirty="0" smtClean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074034" y="1370783"/>
            <a:ext cx="667573" cy="3156590"/>
            <a:chOff x="4074034" y="1370783"/>
            <a:chExt cx="667573" cy="31565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074036" y="1370783"/>
              <a:ext cx="667571" cy="641554"/>
              <a:chOff x="4074036" y="1370783"/>
              <a:chExt cx="667571" cy="64155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4074036" y="1370783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" name="Google Shape;1254;p49"/>
              <p:cNvGrpSpPr/>
              <p:nvPr/>
            </p:nvGrpSpPr>
            <p:grpSpPr>
              <a:xfrm>
                <a:off x="4164448" y="1451667"/>
                <a:ext cx="486749" cy="465624"/>
                <a:chOff x="5973900" y="318475"/>
                <a:chExt cx="401900" cy="380575"/>
              </a:xfrm>
            </p:grpSpPr>
            <p:sp>
              <p:nvSpPr>
                <p:cNvPr id="24" name="Google Shape;1255;p49"/>
                <p:cNvSpPr/>
                <p:nvPr/>
              </p:nvSpPr>
              <p:spPr>
                <a:xfrm>
                  <a:off x="5973900" y="337975"/>
                  <a:ext cx="401900" cy="6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2680" fill="none" extrusionOk="0">
                      <a:moveTo>
                        <a:pt x="16075" y="2679"/>
                      </a:moveTo>
                      <a:lnTo>
                        <a:pt x="16075" y="0"/>
                      </a:lnTo>
                      <a:lnTo>
                        <a:pt x="1" y="0"/>
                      </a:lnTo>
                      <a:lnTo>
                        <a:pt x="1" y="2679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256;p49"/>
                <p:cNvSpPr/>
                <p:nvPr/>
              </p:nvSpPr>
              <p:spPr>
                <a:xfrm>
                  <a:off x="6024450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3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3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2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2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257;p49"/>
                <p:cNvSpPr/>
                <p:nvPr/>
              </p:nvSpPr>
              <p:spPr>
                <a:xfrm>
                  <a:off x="6280175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4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4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3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3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258;p49"/>
                <p:cNvSpPr/>
                <p:nvPr/>
              </p:nvSpPr>
              <p:spPr>
                <a:xfrm>
                  <a:off x="5973900" y="667375"/>
                  <a:ext cx="401900" cy="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267" fill="none" extrusionOk="0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58"/>
                      </a:lnTo>
                      <a:lnTo>
                        <a:pt x="74" y="804"/>
                      </a:lnTo>
                      <a:lnTo>
                        <a:pt x="147" y="926"/>
                      </a:lnTo>
                      <a:lnTo>
                        <a:pt x="220" y="1048"/>
                      </a:lnTo>
                      <a:lnTo>
                        <a:pt x="342" y="1145"/>
                      </a:lnTo>
                      <a:lnTo>
                        <a:pt x="488" y="1218"/>
                      </a:lnTo>
                      <a:lnTo>
                        <a:pt x="634" y="1267"/>
                      </a:lnTo>
                      <a:lnTo>
                        <a:pt x="780" y="1267"/>
                      </a:lnTo>
                      <a:lnTo>
                        <a:pt x="15296" y="1267"/>
                      </a:lnTo>
                      <a:lnTo>
                        <a:pt x="15296" y="1267"/>
                      </a:lnTo>
                      <a:lnTo>
                        <a:pt x="15442" y="1267"/>
                      </a:lnTo>
                      <a:lnTo>
                        <a:pt x="15588" y="1218"/>
                      </a:lnTo>
                      <a:lnTo>
                        <a:pt x="15734" y="1145"/>
                      </a:lnTo>
                      <a:lnTo>
                        <a:pt x="15856" y="1048"/>
                      </a:lnTo>
                      <a:lnTo>
                        <a:pt x="15929" y="926"/>
                      </a:lnTo>
                      <a:lnTo>
                        <a:pt x="16002" y="804"/>
                      </a:lnTo>
                      <a:lnTo>
                        <a:pt x="16051" y="658"/>
                      </a:lnTo>
                      <a:lnTo>
                        <a:pt x="16075" y="487"/>
                      </a:lnTo>
                      <a:lnTo>
                        <a:pt x="16075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259;p49"/>
                <p:cNvSpPr/>
                <p:nvPr/>
              </p:nvSpPr>
              <p:spPr>
                <a:xfrm>
                  <a:off x="6302700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3" y="1"/>
                      </a:lnTo>
                      <a:lnTo>
                        <a:pt x="683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4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260;p49"/>
                <p:cNvSpPr/>
                <p:nvPr/>
              </p:nvSpPr>
              <p:spPr>
                <a:xfrm>
                  <a:off x="6046975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2" y="1"/>
                      </a:lnTo>
                      <a:lnTo>
                        <a:pt x="682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3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261;p49"/>
                <p:cNvSpPr/>
                <p:nvPr/>
              </p:nvSpPr>
              <p:spPr>
                <a:xfrm>
                  <a:off x="5973900" y="407375"/>
                  <a:ext cx="401900" cy="27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0888" fill="none" extrusionOk="0">
                      <a:moveTo>
                        <a:pt x="1" y="1"/>
                      </a:moveTo>
                      <a:lnTo>
                        <a:pt x="1" y="10303"/>
                      </a:lnTo>
                      <a:lnTo>
                        <a:pt x="1" y="10303"/>
                      </a:lnTo>
                      <a:lnTo>
                        <a:pt x="25" y="10400"/>
                      </a:lnTo>
                      <a:lnTo>
                        <a:pt x="74" y="10498"/>
                      </a:lnTo>
                      <a:lnTo>
                        <a:pt x="147" y="10595"/>
                      </a:lnTo>
                      <a:lnTo>
                        <a:pt x="220" y="10693"/>
                      </a:lnTo>
                      <a:lnTo>
                        <a:pt x="342" y="10766"/>
                      </a:lnTo>
                      <a:lnTo>
                        <a:pt x="488" y="10839"/>
                      </a:lnTo>
                      <a:lnTo>
                        <a:pt x="634" y="10887"/>
                      </a:lnTo>
                      <a:lnTo>
                        <a:pt x="780" y="10887"/>
                      </a:lnTo>
                      <a:lnTo>
                        <a:pt x="15296" y="10887"/>
                      </a:lnTo>
                      <a:lnTo>
                        <a:pt x="15296" y="10887"/>
                      </a:lnTo>
                      <a:lnTo>
                        <a:pt x="15442" y="10887"/>
                      </a:lnTo>
                      <a:lnTo>
                        <a:pt x="15588" y="10839"/>
                      </a:lnTo>
                      <a:lnTo>
                        <a:pt x="15734" y="10766"/>
                      </a:lnTo>
                      <a:lnTo>
                        <a:pt x="15856" y="10668"/>
                      </a:lnTo>
                      <a:lnTo>
                        <a:pt x="15929" y="10546"/>
                      </a:lnTo>
                      <a:lnTo>
                        <a:pt x="16002" y="10425"/>
                      </a:lnTo>
                      <a:lnTo>
                        <a:pt x="16051" y="10278"/>
                      </a:lnTo>
                      <a:lnTo>
                        <a:pt x="16075" y="10108"/>
                      </a:lnTo>
                      <a:lnTo>
                        <a:pt x="1607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262;p49"/>
                <p:cNvSpPr/>
                <p:nvPr/>
              </p:nvSpPr>
              <p:spPr>
                <a:xfrm>
                  <a:off x="6024450" y="456100"/>
                  <a:ext cx="300800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7015" fill="none" extrusionOk="0">
                      <a:moveTo>
                        <a:pt x="0" y="0"/>
                      </a:moveTo>
                      <a:lnTo>
                        <a:pt x="12032" y="0"/>
                      </a:lnTo>
                      <a:lnTo>
                        <a:pt x="12032" y="7014"/>
                      </a:lnTo>
                      <a:lnTo>
                        <a:pt x="0" y="70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263;p49"/>
                <p:cNvSpPr/>
                <p:nvPr/>
              </p:nvSpPr>
              <p:spPr>
                <a:xfrm>
                  <a:off x="6024450" y="57300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264;p49"/>
                <p:cNvSpPr/>
                <p:nvPr/>
              </p:nvSpPr>
              <p:spPr>
                <a:xfrm>
                  <a:off x="6024450" y="51455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265;p49"/>
                <p:cNvSpPr/>
                <p:nvPr/>
              </p:nvSpPr>
              <p:spPr>
                <a:xfrm>
                  <a:off x="626495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266;p49"/>
                <p:cNvSpPr/>
                <p:nvPr/>
              </p:nvSpPr>
              <p:spPr>
                <a:xfrm>
                  <a:off x="620467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0" y="0"/>
                      </a:moveTo>
                      <a:lnTo>
                        <a:pt x="0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267;p49"/>
                <p:cNvSpPr/>
                <p:nvPr/>
              </p:nvSpPr>
              <p:spPr>
                <a:xfrm>
                  <a:off x="614500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268;p49"/>
                <p:cNvSpPr/>
                <p:nvPr/>
              </p:nvSpPr>
              <p:spPr>
                <a:xfrm>
                  <a:off x="608472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グループ化 37"/>
            <p:cNvGrpSpPr/>
            <p:nvPr/>
          </p:nvGrpSpPr>
          <p:grpSpPr>
            <a:xfrm>
              <a:off x="4074035" y="2004787"/>
              <a:ext cx="667571" cy="641554"/>
              <a:chOff x="3760508" y="2370907"/>
              <a:chExt cx="667571" cy="641554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3760508" y="2370907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Google Shape;915;p49"/>
              <p:cNvGrpSpPr/>
              <p:nvPr/>
            </p:nvGrpSpPr>
            <p:grpSpPr>
              <a:xfrm>
                <a:off x="3867046" y="2440858"/>
                <a:ext cx="420604" cy="519468"/>
                <a:chOff x="590250" y="244200"/>
                <a:chExt cx="407975" cy="532175"/>
              </a:xfrm>
            </p:grpSpPr>
            <p:sp>
              <p:nvSpPr>
                <p:cNvPr id="45" name="Google Shape;916;p49"/>
                <p:cNvSpPr/>
                <p:nvPr/>
              </p:nvSpPr>
              <p:spPr>
                <a:xfrm>
                  <a:off x="623125" y="313625"/>
                  <a:ext cx="375100" cy="46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8510" fill="none" extrusionOk="0">
                      <a:moveTo>
                        <a:pt x="1" y="17536"/>
                      </a:moveTo>
                      <a:lnTo>
                        <a:pt x="1" y="17536"/>
                      </a:lnTo>
                      <a:lnTo>
                        <a:pt x="1" y="17536"/>
                      </a:lnTo>
                      <a:lnTo>
                        <a:pt x="25" y="17682"/>
                      </a:lnTo>
                      <a:lnTo>
                        <a:pt x="49" y="17852"/>
                      </a:lnTo>
                      <a:lnTo>
                        <a:pt x="123" y="18023"/>
                      </a:lnTo>
                      <a:lnTo>
                        <a:pt x="220" y="18193"/>
                      </a:lnTo>
                      <a:lnTo>
                        <a:pt x="293" y="18291"/>
                      </a:lnTo>
                      <a:lnTo>
                        <a:pt x="390" y="18364"/>
                      </a:lnTo>
                      <a:lnTo>
                        <a:pt x="488" y="18412"/>
                      </a:lnTo>
                      <a:lnTo>
                        <a:pt x="610" y="18461"/>
                      </a:lnTo>
                      <a:lnTo>
                        <a:pt x="756" y="18510"/>
                      </a:lnTo>
                      <a:lnTo>
                        <a:pt x="926" y="18510"/>
                      </a:lnTo>
                      <a:lnTo>
                        <a:pt x="14468" y="18510"/>
                      </a:lnTo>
                      <a:lnTo>
                        <a:pt x="14468" y="18510"/>
                      </a:lnTo>
                      <a:lnTo>
                        <a:pt x="14541" y="18510"/>
                      </a:lnTo>
                      <a:lnTo>
                        <a:pt x="14614" y="18485"/>
                      </a:lnTo>
                      <a:lnTo>
                        <a:pt x="14736" y="18412"/>
                      </a:lnTo>
                      <a:lnTo>
                        <a:pt x="14833" y="18291"/>
                      </a:lnTo>
                      <a:lnTo>
                        <a:pt x="14906" y="18144"/>
                      </a:lnTo>
                      <a:lnTo>
                        <a:pt x="14955" y="17974"/>
                      </a:lnTo>
                      <a:lnTo>
                        <a:pt x="14979" y="17779"/>
                      </a:lnTo>
                      <a:lnTo>
                        <a:pt x="15003" y="17438"/>
                      </a:lnTo>
                      <a:lnTo>
                        <a:pt x="15003" y="487"/>
                      </a:lnTo>
                      <a:lnTo>
                        <a:pt x="15003" y="487"/>
                      </a:lnTo>
                      <a:lnTo>
                        <a:pt x="15003" y="341"/>
                      </a:lnTo>
                      <a:lnTo>
                        <a:pt x="14979" y="219"/>
                      </a:lnTo>
                      <a:lnTo>
                        <a:pt x="14955" y="146"/>
                      </a:lnTo>
                      <a:lnTo>
                        <a:pt x="14906" y="73"/>
                      </a:lnTo>
                      <a:lnTo>
                        <a:pt x="14833" y="49"/>
                      </a:lnTo>
                      <a:lnTo>
                        <a:pt x="14736" y="24"/>
                      </a:lnTo>
                      <a:lnTo>
                        <a:pt x="14468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7;p49"/>
                <p:cNvSpPr/>
                <p:nvPr/>
              </p:nvSpPr>
              <p:spPr>
                <a:xfrm>
                  <a:off x="590250" y="269775"/>
                  <a:ext cx="377525" cy="4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1" h="18511" fill="none" extrusionOk="0">
                      <a:moveTo>
                        <a:pt x="14321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4"/>
                      </a:lnTo>
                      <a:lnTo>
                        <a:pt x="342" y="122"/>
                      </a:lnTo>
                      <a:lnTo>
                        <a:pt x="220" y="220"/>
                      </a:lnTo>
                      <a:lnTo>
                        <a:pt x="122" y="341"/>
                      </a:lnTo>
                      <a:lnTo>
                        <a:pt x="74" y="488"/>
                      </a:lnTo>
                      <a:lnTo>
                        <a:pt x="25" y="634"/>
                      </a:lnTo>
                      <a:lnTo>
                        <a:pt x="1" y="780"/>
                      </a:lnTo>
                      <a:lnTo>
                        <a:pt x="1" y="17731"/>
                      </a:lnTo>
                      <a:lnTo>
                        <a:pt x="1" y="17731"/>
                      </a:lnTo>
                      <a:lnTo>
                        <a:pt x="25" y="17877"/>
                      </a:lnTo>
                      <a:lnTo>
                        <a:pt x="74" y="18023"/>
                      </a:lnTo>
                      <a:lnTo>
                        <a:pt x="122" y="18169"/>
                      </a:lnTo>
                      <a:lnTo>
                        <a:pt x="220" y="18291"/>
                      </a:lnTo>
                      <a:lnTo>
                        <a:pt x="342" y="18388"/>
                      </a:lnTo>
                      <a:lnTo>
                        <a:pt x="488" y="18437"/>
                      </a:lnTo>
                      <a:lnTo>
                        <a:pt x="634" y="18486"/>
                      </a:lnTo>
                      <a:lnTo>
                        <a:pt x="780" y="18510"/>
                      </a:lnTo>
                      <a:lnTo>
                        <a:pt x="14321" y="18510"/>
                      </a:lnTo>
                      <a:lnTo>
                        <a:pt x="14321" y="18510"/>
                      </a:lnTo>
                      <a:lnTo>
                        <a:pt x="14467" y="18486"/>
                      </a:lnTo>
                      <a:lnTo>
                        <a:pt x="14614" y="18437"/>
                      </a:lnTo>
                      <a:lnTo>
                        <a:pt x="14760" y="18388"/>
                      </a:lnTo>
                      <a:lnTo>
                        <a:pt x="14881" y="18291"/>
                      </a:lnTo>
                      <a:lnTo>
                        <a:pt x="14979" y="18169"/>
                      </a:lnTo>
                      <a:lnTo>
                        <a:pt x="15028" y="18023"/>
                      </a:lnTo>
                      <a:lnTo>
                        <a:pt x="15076" y="17877"/>
                      </a:lnTo>
                      <a:lnTo>
                        <a:pt x="15101" y="17731"/>
                      </a:lnTo>
                      <a:lnTo>
                        <a:pt x="15101" y="780"/>
                      </a:lnTo>
                      <a:lnTo>
                        <a:pt x="15101" y="780"/>
                      </a:lnTo>
                      <a:lnTo>
                        <a:pt x="15076" y="634"/>
                      </a:lnTo>
                      <a:lnTo>
                        <a:pt x="15028" y="488"/>
                      </a:lnTo>
                      <a:lnTo>
                        <a:pt x="14979" y="341"/>
                      </a:lnTo>
                      <a:lnTo>
                        <a:pt x="14881" y="220"/>
                      </a:lnTo>
                      <a:lnTo>
                        <a:pt x="14760" y="122"/>
                      </a:lnTo>
                      <a:lnTo>
                        <a:pt x="14614" y="74"/>
                      </a:lnTo>
                      <a:lnTo>
                        <a:pt x="14467" y="25"/>
                      </a:lnTo>
                      <a:lnTo>
                        <a:pt x="14321" y="0"/>
                      </a:lnTo>
                      <a:lnTo>
                        <a:pt x="14321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18;p49"/>
                <p:cNvSpPr/>
                <p:nvPr/>
              </p:nvSpPr>
              <p:spPr>
                <a:xfrm>
                  <a:off x="796650" y="274025"/>
                  <a:ext cx="45100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3" y="25"/>
                      </a:lnTo>
                      <a:lnTo>
                        <a:pt x="1243" y="74"/>
                      </a:lnTo>
                      <a:lnTo>
                        <a:pt x="1414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4" y="1657"/>
                      </a:lnTo>
                      <a:lnTo>
                        <a:pt x="1243" y="1730"/>
                      </a:lnTo>
                      <a:lnTo>
                        <a:pt x="1073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2" y="1779"/>
                      </a:lnTo>
                      <a:lnTo>
                        <a:pt x="561" y="1730"/>
                      </a:lnTo>
                      <a:lnTo>
                        <a:pt x="391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1" y="147"/>
                      </a:lnTo>
                      <a:lnTo>
                        <a:pt x="561" y="74"/>
                      </a:lnTo>
                      <a:lnTo>
                        <a:pt x="732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9;p49"/>
                <p:cNvSpPr/>
                <p:nvPr/>
              </p:nvSpPr>
              <p:spPr>
                <a:xfrm>
                  <a:off x="7138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20;p49"/>
                <p:cNvSpPr/>
                <p:nvPr/>
              </p:nvSpPr>
              <p:spPr>
                <a:xfrm>
                  <a:off x="6310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0" y="902"/>
                      </a:move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7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8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8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7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21;p49"/>
                <p:cNvSpPr/>
                <p:nvPr/>
              </p:nvSpPr>
              <p:spPr>
                <a:xfrm>
                  <a:off x="649925" y="590050"/>
                  <a:ext cx="133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22;p49"/>
                <p:cNvSpPr/>
                <p:nvPr/>
              </p:nvSpPr>
              <p:spPr>
                <a:xfrm>
                  <a:off x="649925" y="5346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23;p49"/>
                <p:cNvSpPr/>
                <p:nvPr/>
              </p:nvSpPr>
              <p:spPr>
                <a:xfrm>
                  <a:off x="649925" y="4798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24;p49"/>
                <p:cNvSpPr/>
                <p:nvPr/>
              </p:nvSpPr>
              <p:spPr>
                <a:xfrm>
                  <a:off x="649925" y="4244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25;p49"/>
                <p:cNvSpPr/>
                <p:nvPr/>
              </p:nvSpPr>
              <p:spPr>
                <a:xfrm>
                  <a:off x="879475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1" y="1803"/>
                      </a:moveTo>
                      <a:lnTo>
                        <a:pt x="901" y="1803"/>
                      </a:lnTo>
                      <a:lnTo>
                        <a:pt x="731" y="1779"/>
                      </a:lnTo>
                      <a:lnTo>
                        <a:pt x="560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6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6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0" y="74"/>
                      </a:lnTo>
                      <a:lnTo>
                        <a:pt x="731" y="25"/>
                      </a:lnTo>
                      <a:lnTo>
                        <a:pt x="901" y="1"/>
                      </a:lnTo>
                      <a:lnTo>
                        <a:pt x="901" y="1"/>
                      </a:lnTo>
                      <a:lnTo>
                        <a:pt x="1072" y="25"/>
                      </a:lnTo>
                      <a:lnTo>
                        <a:pt x="1242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6" y="391"/>
                      </a:lnTo>
                      <a:lnTo>
                        <a:pt x="1729" y="561"/>
                      </a:lnTo>
                      <a:lnTo>
                        <a:pt x="1778" y="732"/>
                      </a:lnTo>
                      <a:lnTo>
                        <a:pt x="1802" y="902"/>
                      </a:lnTo>
                      <a:lnTo>
                        <a:pt x="1802" y="902"/>
                      </a:lnTo>
                      <a:lnTo>
                        <a:pt x="1778" y="1073"/>
                      </a:lnTo>
                      <a:lnTo>
                        <a:pt x="1729" y="1243"/>
                      </a:lnTo>
                      <a:lnTo>
                        <a:pt x="1656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2" y="1730"/>
                      </a:lnTo>
                      <a:lnTo>
                        <a:pt x="1072" y="1779"/>
                      </a:lnTo>
                      <a:lnTo>
                        <a:pt x="901" y="1803"/>
                      </a:lnTo>
                      <a:lnTo>
                        <a:pt x="901" y="1803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26;p49"/>
                <p:cNvSpPr/>
                <p:nvPr/>
              </p:nvSpPr>
              <p:spPr>
                <a:xfrm>
                  <a:off x="6548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27;p49"/>
                <p:cNvSpPr/>
                <p:nvPr/>
              </p:nvSpPr>
              <p:spPr>
                <a:xfrm>
                  <a:off x="7376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28;p49"/>
                <p:cNvSpPr/>
                <p:nvPr/>
              </p:nvSpPr>
              <p:spPr>
                <a:xfrm>
                  <a:off x="8204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29;p49"/>
                <p:cNvSpPr/>
                <p:nvPr/>
              </p:nvSpPr>
              <p:spPr>
                <a:xfrm>
                  <a:off x="903225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グループ化 42"/>
            <p:cNvGrpSpPr/>
            <p:nvPr/>
          </p:nvGrpSpPr>
          <p:grpSpPr>
            <a:xfrm>
              <a:off x="4074034" y="2638791"/>
              <a:ext cx="667571" cy="641554"/>
              <a:chOff x="5162563" y="2805926"/>
              <a:chExt cx="667571" cy="641554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5162563" y="2805926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0" name="Google Shape;936;p49"/>
              <p:cNvGrpSpPr/>
              <p:nvPr/>
            </p:nvGrpSpPr>
            <p:grpSpPr>
              <a:xfrm>
                <a:off x="5249138" y="2914823"/>
                <a:ext cx="494419" cy="423760"/>
                <a:chOff x="1929775" y="320925"/>
                <a:chExt cx="423800" cy="372650"/>
              </a:xfrm>
            </p:grpSpPr>
            <p:sp>
              <p:nvSpPr>
                <p:cNvPr id="61" name="Google Shape;937;p49"/>
                <p:cNvSpPr/>
                <p:nvPr/>
              </p:nvSpPr>
              <p:spPr>
                <a:xfrm>
                  <a:off x="1929775" y="320925"/>
                  <a:ext cx="423800" cy="37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2" h="14906" fill="none" extrusionOk="0">
                      <a:moveTo>
                        <a:pt x="16172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3"/>
                      </a:lnTo>
                      <a:lnTo>
                        <a:pt x="341" y="146"/>
                      </a:lnTo>
                      <a:lnTo>
                        <a:pt x="220" y="244"/>
                      </a:lnTo>
                      <a:lnTo>
                        <a:pt x="122" y="341"/>
                      </a:lnTo>
                      <a:lnTo>
                        <a:pt x="74" y="487"/>
                      </a:lnTo>
                      <a:lnTo>
                        <a:pt x="25" y="634"/>
                      </a:lnTo>
                      <a:lnTo>
                        <a:pt x="0" y="780"/>
                      </a:lnTo>
                      <a:lnTo>
                        <a:pt x="0" y="14126"/>
                      </a:lnTo>
                      <a:lnTo>
                        <a:pt x="0" y="14126"/>
                      </a:lnTo>
                      <a:lnTo>
                        <a:pt x="25" y="14272"/>
                      </a:lnTo>
                      <a:lnTo>
                        <a:pt x="74" y="14418"/>
                      </a:lnTo>
                      <a:lnTo>
                        <a:pt x="122" y="14565"/>
                      </a:lnTo>
                      <a:lnTo>
                        <a:pt x="220" y="14662"/>
                      </a:lnTo>
                      <a:lnTo>
                        <a:pt x="341" y="14759"/>
                      </a:lnTo>
                      <a:lnTo>
                        <a:pt x="488" y="14832"/>
                      </a:lnTo>
                      <a:lnTo>
                        <a:pt x="634" y="14881"/>
                      </a:lnTo>
                      <a:lnTo>
                        <a:pt x="780" y="14906"/>
                      </a:lnTo>
                      <a:lnTo>
                        <a:pt x="16172" y="14906"/>
                      </a:lnTo>
                      <a:lnTo>
                        <a:pt x="16172" y="14906"/>
                      </a:lnTo>
                      <a:lnTo>
                        <a:pt x="16318" y="14881"/>
                      </a:lnTo>
                      <a:lnTo>
                        <a:pt x="16464" y="14832"/>
                      </a:lnTo>
                      <a:lnTo>
                        <a:pt x="16611" y="14759"/>
                      </a:lnTo>
                      <a:lnTo>
                        <a:pt x="16732" y="14662"/>
                      </a:lnTo>
                      <a:lnTo>
                        <a:pt x="16830" y="14565"/>
                      </a:lnTo>
                      <a:lnTo>
                        <a:pt x="16878" y="14418"/>
                      </a:lnTo>
                      <a:lnTo>
                        <a:pt x="16927" y="14272"/>
                      </a:lnTo>
                      <a:lnTo>
                        <a:pt x="16952" y="14126"/>
                      </a:lnTo>
                      <a:lnTo>
                        <a:pt x="16952" y="780"/>
                      </a:lnTo>
                      <a:lnTo>
                        <a:pt x="16952" y="780"/>
                      </a:lnTo>
                      <a:lnTo>
                        <a:pt x="16927" y="634"/>
                      </a:lnTo>
                      <a:lnTo>
                        <a:pt x="16878" y="487"/>
                      </a:lnTo>
                      <a:lnTo>
                        <a:pt x="16830" y="341"/>
                      </a:lnTo>
                      <a:lnTo>
                        <a:pt x="16732" y="244"/>
                      </a:lnTo>
                      <a:lnTo>
                        <a:pt x="16611" y="146"/>
                      </a:lnTo>
                      <a:lnTo>
                        <a:pt x="16464" y="73"/>
                      </a:lnTo>
                      <a:lnTo>
                        <a:pt x="16318" y="25"/>
                      </a:lnTo>
                      <a:lnTo>
                        <a:pt x="16172" y="0"/>
                      </a:lnTo>
                      <a:lnTo>
                        <a:pt x="16172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8;p49"/>
                <p:cNvSpPr/>
                <p:nvPr/>
              </p:nvSpPr>
              <p:spPr>
                <a:xfrm>
                  <a:off x="1954125" y="345275"/>
                  <a:ext cx="375100" cy="3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2958" fill="none" extrusionOk="0">
                      <a:moveTo>
                        <a:pt x="15003" y="12957"/>
                      </a:moveTo>
                      <a:lnTo>
                        <a:pt x="1" y="12957"/>
                      </a:lnTo>
                      <a:lnTo>
                        <a:pt x="1" y="0"/>
                      </a:lnTo>
                      <a:lnTo>
                        <a:pt x="15003" y="0"/>
                      </a:lnTo>
                      <a:lnTo>
                        <a:pt x="15003" y="12957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9;p49"/>
                <p:cNvSpPr/>
                <p:nvPr/>
              </p:nvSpPr>
              <p:spPr>
                <a:xfrm>
                  <a:off x="2162375" y="534625"/>
                  <a:ext cx="146750" cy="1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40;p49"/>
                <p:cNvSpPr/>
                <p:nvPr/>
              </p:nvSpPr>
              <p:spPr>
                <a:xfrm>
                  <a:off x="1974225" y="468875"/>
                  <a:ext cx="232600" cy="1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41;p49"/>
                <p:cNvSpPr/>
                <p:nvPr/>
              </p:nvSpPr>
              <p:spPr>
                <a:xfrm>
                  <a:off x="2169675" y="396425"/>
                  <a:ext cx="97450" cy="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グループ化 65"/>
            <p:cNvGrpSpPr/>
            <p:nvPr/>
          </p:nvGrpSpPr>
          <p:grpSpPr>
            <a:xfrm>
              <a:off x="4074034" y="3280345"/>
              <a:ext cx="667571" cy="641554"/>
              <a:chOff x="5217120" y="3575970"/>
              <a:chExt cx="667571" cy="641554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5217120" y="3575970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1" name="Google Shape;973;p49"/>
              <p:cNvGrpSpPr/>
              <p:nvPr/>
            </p:nvGrpSpPr>
            <p:grpSpPr>
              <a:xfrm>
                <a:off x="5313070" y="3697629"/>
                <a:ext cx="475672" cy="372926"/>
                <a:chOff x="564675" y="1700625"/>
                <a:chExt cx="465200" cy="314200"/>
              </a:xfrm>
            </p:grpSpPr>
            <p:sp>
              <p:nvSpPr>
                <p:cNvPr id="72" name="Google Shape;974;p4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975;p4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976;p4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" name="グループ化 74"/>
            <p:cNvGrpSpPr/>
            <p:nvPr/>
          </p:nvGrpSpPr>
          <p:grpSpPr>
            <a:xfrm>
              <a:off x="4074034" y="3885819"/>
              <a:ext cx="667571" cy="641554"/>
              <a:chOff x="5182705" y="3921899"/>
              <a:chExt cx="667571" cy="641554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182705" y="3921899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7" name="Google Shape;998;p49"/>
              <p:cNvGrpSpPr/>
              <p:nvPr/>
            </p:nvGrpSpPr>
            <p:grpSpPr>
              <a:xfrm>
                <a:off x="5330895" y="3986114"/>
                <a:ext cx="371189" cy="513123"/>
                <a:chOff x="3979850" y="1598950"/>
                <a:chExt cx="356825" cy="505375"/>
              </a:xfrm>
            </p:grpSpPr>
            <p:sp>
              <p:nvSpPr>
                <p:cNvPr id="78" name="Google Shape;999;p49"/>
                <p:cNvSpPr/>
                <p:nvPr/>
              </p:nvSpPr>
              <p:spPr>
                <a:xfrm>
                  <a:off x="3979850" y="1602600"/>
                  <a:ext cx="44475" cy="50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" h="20069" fill="none" extrusionOk="0">
                      <a:moveTo>
                        <a:pt x="1778" y="20069"/>
                      </a:moveTo>
                      <a:lnTo>
                        <a:pt x="1778" y="488"/>
                      </a:lnTo>
                      <a:lnTo>
                        <a:pt x="1778" y="488"/>
                      </a:lnTo>
                      <a:lnTo>
                        <a:pt x="1778" y="390"/>
                      </a:lnTo>
                      <a:lnTo>
                        <a:pt x="1730" y="293"/>
                      </a:lnTo>
                      <a:lnTo>
                        <a:pt x="1705" y="220"/>
                      </a:lnTo>
                      <a:lnTo>
                        <a:pt x="1632" y="147"/>
                      </a:lnTo>
                      <a:lnTo>
                        <a:pt x="1559" y="74"/>
                      </a:lnTo>
                      <a:lnTo>
                        <a:pt x="1486" y="25"/>
                      </a:lnTo>
                      <a:lnTo>
                        <a:pt x="1389" y="0"/>
                      </a:lnTo>
                      <a:lnTo>
                        <a:pt x="1291" y="0"/>
                      </a:ln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98" y="220"/>
                      </a:lnTo>
                      <a:lnTo>
                        <a:pt x="49" y="293"/>
                      </a:lnTo>
                      <a:lnTo>
                        <a:pt x="25" y="390"/>
                      </a:lnTo>
                      <a:lnTo>
                        <a:pt x="1" y="488"/>
                      </a:lnTo>
                      <a:lnTo>
                        <a:pt x="1" y="20069"/>
                      </a:lnTo>
                      <a:lnTo>
                        <a:pt x="1778" y="20069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000;p49"/>
                <p:cNvSpPr/>
                <p:nvPr/>
              </p:nvSpPr>
              <p:spPr>
                <a:xfrm>
                  <a:off x="4037075" y="1598950"/>
                  <a:ext cx="299600" cy="2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9158" fill="none" extrusionOk="0">
                      <a:moveTo>
                        <a:pt x="1" y="8403"/>
                      </a:moveTo>
                      <a:lnTo>
                        <a:pt x="1" y="8403"/>
                      </a:lnTo>
                      <a:lnTo>
                        <a:pt x="366" y="8184"/>
                      </a:lnTo>
                      <a:lnTo>
                        <a:pt x="732" y="8013"/>
                      </a:lnTo>
                      <a:lnTo>
                        <a:pt x="1097" y="7867"/>
                      </a:lnTo>
                      <a:lnTo>
                        <a:pt x="1438" y="7770"/>
                      </a:lnTo>
                      <a:lnTo>
                        <a:pt x="1803" y="7696"/>
                      </a:lnTo>
                      <a:lnTo>
                        <a:pt x="2168" y="7672"/>
                      </a:lnTo>
                      <a:lnTo>
                        <a:pt x="2534" y="7648"/>
                      </a:lnTo>
                      <a:lnTo>
                        <a:pt x="2875" y="7672"/>
                      </a:lnTo>
                      <a:lnTo>
                        <a:pt x="3240" y="7696"/>
                      </a:lnTo>
                      <a:lnTo>
                        <a:pt x="3605" y="7745"/>
                      </a:lnTo>
                      <a:lnTo>
                        <a:pt x="3971" y="7818"/>
                      </a:lnTo>
                      <a:lnTo>
                        <a:pt x="4312" y="7891"/>
                      </a:lnTo>
                      <a:lnTo>
                        <a:pt x="5042" y="8111"/>
                      </a:lnTo>
                      <a:lnTo>
                        <a:pt x="5749" y="8330"/>
                      </a:lnTo>
                      <a:lnTo>
                        <a:pt x="6479" y="8549"/>
                      </a:lnTo>
                      <a:lnTo>
                        <a:pt x="7186" y="8768"/>
                      </a:lnTo>
                      <a:lnTo>
                        <a:pt x="7916" y="8963"/>
                      </a:lnTo>
                      <a:lnTo>
                        <a:pt x="8282" y="9036"/>
                      </a:lnTo>
                      <a:lnTo>
                        <a:pt x="8623" y="9085"/>
                      </a:lnTo>
                      <a:lnTo>
                        <a:pt x="8988" y="9133"/>
                      </a:lnTo>
                      <a:lnTo>
                        <a:pt x="9353" y="9158"/>
                      </a:lnTo>
                      <a:lnTo>
                        <a:pt x="9719" y="9133"/>
                      </a:lnTo>
                      <a:lnTo>
                        <a:pt x="10059" y="9109"/>
                      </a:lnTo>
                      <a:lnTo>
                        <a:pt x="10425" y="9060"/>
                      </a:lnTo>
                      <a:lnTo>
                        <a:pt x="10790" y="8963"/>
                      </a:lnTo>
                      <a:lnTo>
                        <a:pt x="11155" y="8841"/>
                      </a:lnTo>
                      <a:lnTo>
                        <a:pt x="11496" y="8671"/>
                      </a:lnTo>
                      <a:lnTo>
                        <a:pt x="11496" y="8671"/>
                      </a:lnTo>
                      <a:lnTo>
                        <a:pt x="11667" y="8573"/>
                      </a:lnTo>
                      <a:lnTo>
                        <a:pt x="11789" y="8476"/>
                      </a:lnTo>
                      <a:lnTo>
                        <a:pt x="11862" y="8354"/>
                      </a:lnTo>
                      <a:lnTo>
                        <a:pt x="11935" y="8232"/>
                      </a:lnTo>
                      <a:lnTo>
                        <a:pt x="11984" y="8111"/>
                      </a:lnTo>
                      <a:lnTo>
                        <a:pt x="11984" y="7989"/>
                      </a:lnTo>
                      <a:lnTo>
                        <a:pt x="11935" y="7891"/>
                      </a:lnTo>
                      <a:lnTo>
                        <a:pt x="11886" y="7794"/>
                      </a:lnTo>
                      <a:lnTo>
                        <a:pt x="11886" y="7794"/>
                      </a:lnTo>
                      <a:lnTo>
                        <a:pt x="11496" y="7404"/>
                      </a:lnTo>
                      <a:lnTo>
                        <a:pt x="11107" y="6941"/>
                      </a:lnTo>
                      <a:lnTo>
                        <a:pt x="10741" y="6454"/>
                      </a:lnTo>
                      <a:lnTo>
                        <a:pt x="10352" y="5943"/>
                      </a:lnTo>
                      <a:lnTo>
                        <a:pt x="10352" y="5943"/>
                      </a:lnTo>
                      <a:lnTo>
                        <a:pt x="10279" y="5797"/>
                      </a:lnTo>
                      <a:lnTo>
                        <a:pt x="10230" y="5651"/>
                      </a:lnTo>
                      <a:lnTo>
                        <a:pt x="10206" y="5480"/>
                      </a:lnTo>
                      <a:lnTo>
                        <a:pt x="10181" y="5285"/>
                      </a:lnTo>
                      <a:lnTo>
                        <a:pt x="10206" y="5115"/>
                      </a:lnTo>
                      <a:lnTo>
                        <a:pt x="10230" y="4944"/>
                      </a:lnTo>
                      <a:lnTo>
                        <a:pt x="10279" y="4774"/>
                      </a:lnTo>
                      <a:lnTo>
                        <a:pt x="10352" y="4603"/>
                      </a:lnTo>
                      <a:lnTo>
                        <a:pt x="10352" y="4603"/>
                      </a:lnTo>
                      <a:lnTo>
                        <a:pt x="10741" y="3873"/>
                      </a:lnTo>
                      <a:lnTo>
                        <a:pt x="11107" y="3118"/>
                      </a:lnTo>
                      <a:lnTo>
                        <a:pt x="11496" y="2338"/>
                      </a:lnTo>
                      <a:lnTo>
                        <a:pt x="11886" y="1486"/>
                      </a:lnTo>
                      <a:lnTo>
                        <a:pt x="11886" y="1486"/>
                      </a:lnTo>
                      <a:lnTo>
                        <a:pt x="11959" y="1315"/>
                      </a:lnTo>
                      <a:lnTo>
                        <a:pt x="11984" y="1169"/>
                      </a:lnTo>
                      <a:lnTo>
                        <a:pt x="11984" y="1048"/>
                      </a:lnTo>
                      <a:lnTo>
                        <a:pt x="11935" y="975"/>
                      </a:lnTo>
                      <a:lnTo>
                        <a:pt x="11862" y="950"/>
                      </a:lnTo>
                      <a:lnTo>
                        <a:pt x="11789" y="926"/>
                      </a:lnTo>
                      <a:lnTo>
                        <a:pt x="11667" y="975"/>
                      </a:lnTo>
                      <a:lnTo>
                        <a:pt x="11496" y="1023"/>
                      </a:lnTo>
                      <a:lnTo>
                        <a:pt x="11496" y="1023"/>
                      </a:lnTo>
                      <a:lnTo>
                        <a:pt x="11155" y="1194"/>
                      </a:lnTo>
                      <a:lnTo>
                        <a:pt x="10790" y="1315"/>
                      </a:lnTo>
                      <a:lnTo>
                        <a:pt x="10425" y="1413"/>
                      </a:lnTo>
                      <a:lnTo>
                        <a:pt x="10059" y="1462"/>
                      </a:lnTo>
                      <a:lnTo>
                        <a:pt x="9719" y="1510"/>
                      </a:lnTo>
                      <a:lnTo>
                        <a:pt x="9353" y="1510"/>
                      </a:lnTo>
                      <a:lnTo>
                        <a:pt x="8988" y="1486"/>
                      </a:lnTo>
                      <a:lnTo>
                        <a:pt x="8623" y="1462"/>
                      </a:lnTo>
                      <a:lnTo>
                        <a:pt x="8282" y="1389"/>
                      </a:lnTo>
                      <a:lnTo>
                        <a:pt x="7916" y="1315"/>
                      </a:lnTo>
                      <a:lnTo>
                        <a:pt x="7186" y="1145"/>
                      </a:lnTo>
                      <a:lnTo>
                        <a:pt x="6479" y="926"/>
                      </a:lnTo>
                      <a:lnTo>
                        <a:pt x="5749" y="682"/>
                      </a:lnTo>
                      <a:lnTo>
                        <a:pt x="5042" y="463"/>
                      </a:lnTo>
                      <a:lnTo>
                        <a:pt x="4312" y="268"/>
                      </a:lnTo>
                      <a:lnTo>
                        <a:pt x="3971" y="171"/>
                      </a:lnTo>
                      <a:lnTo>
                        <a:pt x="3605" y="98"/>
                      </a:lnTo>
                      <a:lnTo>
                        <a:pt x="3240" y="49"/>
                      </a:lnTo>
                      <a:lnTo>
                        <a:pt x="2875" y="25"/>
                      </a:lnTo>
                      <a:lnTo>
                        <a:pt x="2534" y="0"/>
                      </a:lnTo>
                      <a:lnTo>
                        <a:pt x="2168" y="25"/>
                      </a:lnTo>
                      <a:lnTo>
                        <a:pt x="1803" y="73"/>
                      </a:lnTo>
                      <a:lnTo>
                        <a:pt x="1438" y="122"/>
                      </a:lnTo>
                      <a:lnTo>
                        <a:pt x="1097" y="244"/>
                      </a:lnTo>
                      <a:lnTo>
                        <a:pt x="732" y="366"/>
                      </a:lnTo>
                      <a:lnTo>
                        <a:pt x="366" y="536"/>
                      </a:lnTo>
                      <a:lnTo>
                        <a:pt x="1" y="755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607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グループ化 8"/>
          <p:cNvGrpSpPr/>
          <p:nvPr/>
        </p:nvGrpSpPr>
        <p:grpSpPr>
          <a:xfrm>
            <a:off x="2057400" y="-30480"/>
            <a:ext cx="4143810" cy="5143500"/>
            <a:chOff x="2057400" y="-30480"/>
            <a:chExt cx="4143810" cy="51435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8" t="-1434" r="-1940"/>
            <a:stretch/>
          </p:blipFill>
          <p:spPr>
            <a:xfrm>
              <a:off x="2108219" y="-30480"/>
              <a:ext cx="4092991" cy="514350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2057400" y="1868575"/>
              <a:ext cx="1226820" cy="33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Google Shape;262;p16"/>
          <p:cNvSpPr txBox="1">
            <a:spLocks noGrp="1"/>
          </p:cNvSpPr>
          <p:nvPr>
            <p:ph type="body" idx="1"/>
          </p:nvPr>
        </p:nvSpPr>
        <p:spPr>
          <a:xfrm>
            <a:off x="68580" y="1573680"/>
            <a:ext cx="2194560" cy="386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アプリを開くと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ホーム画面があり、各機能ページに遷移することが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できます。</a:t>
            </a:r>
            <a:endParaRPr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画面遷移図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529206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機能概要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1" name="Google Shape;255;p15"/>
          <p:cNvSpPr txBox="1">
            <a:spLocks/>
          </p:cNvSpPr>
          <p:nvPr/>
        </p:nvSpPr>
        <p:spPr>
          <a:xfrm>
            <a:off x="103191" y="1267216"/>
            <a:ext cx="32973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solidFill>
                  <a:srgbClr val="A5B0FE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デモンストレーション</a:t>
            </a:r>
            <a:r>
              <a:rPr lang="ja-JP" altLang="en-US" dirty="0" smtClean="0">
                <a:ea typeface="HGP創英ﾌﾟﾚｾﾞﾝｽEB" panose="02020800000000000000" pitchFamily="18" charset="-128"/>
              </a:rPr>
              <a:t>も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兼ねて実際の画面で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機能を説明したいと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思います。</a:t>
            </a:r>
            <a:endParaRPr lang="en-US" dirty="0" smtClean="0"/>
          </a:p>
        </p:txBody>
      </p:sp>
      <p:pic>
        <p:nvPicPr>
          <p:cNvPr id="2" name="図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98" y="1249680"/>
            <a:ext cx="390744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正方形/長方形 1"/>
          <p:cNvSpPr/>
          <p:nvPr/>
        </p:nvSpPr>
        <p:spPr>
          <a:xfrm>
            <a:off x="4175394" y="243349"/>
            <a:ext cx="986542" cy="479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528827" y="54310"/>
            <a:ext cx="6086246" cy="475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セ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ン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キ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ュ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❘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4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1453</Words>
  <Application>Microsoft Office PowerPoint</Application>
  <PresentationFormat>画面に合わせる (16:9)</PresentationFormat>
  <Paragraphs>421</Paragraphs>
  <Slides>49</Slides>
  <Notes>46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60" baseType="lpstr">
      <vt:lpstr>HGS創英ﾌﾟﾚｾﾞﾝｽEB</vt:lpstr>
      <vt:lpstr>Arial</vt:lpstr>
      <vt:lpstr>ＭＳ Ｐゴシック</vt:lpstr>
      <vt:lpstr>Montserrat</vt:lpstr>
      <vt:lpstr>HGP創英ﾌﾟﾚｾﾞﾝｽEB</vt:lpstr>
      <vt:lpstr>Barlow Light</vt:lpstr>
      <vt:lpstr>Miriam Libre</vt:lpstr>
      <vt:lpstr>Barlow</vt:lpstr>
      <vt:lpstr>Work Sans</vt:lpstr>
      <vt:lpstr>Calibri</vt:lpstr>
      <vt:lpstr>Roderigo template</vt:lpstr>
      <vt:lpstr>卒研中間発表 ５班！</vt:lpstr>
      <vt:lpstr>目次</vt:lpstr>
      <vt:lpstr>PowerPoint プレゼンテーション</vt:lpstr>
      <vt:lpstr>PowerPoint プレゼンテーション</vt:lpstr>
      <vt:lpstr>課題解決のアプローチ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HELLO!</vt:lpstr>
      <vt:lpstr>1. TRANSITION HEADLINE</vt:lpstr>
      <vt:lpstr>PowerPoint プレゼンテーション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プレゼンテーション</vt:lpstr>
      <vt:lpstr>DIAGRAMS AND INFOGRAPHICS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81806</dc:creator>
  <cp:lastModifiedBy>mk2612.aaa@outlook.jp</cp:lastModifiedBy>
  <cp:revision>20</cp:revision>
  <dcterms:modified xsi:type="dcterms:W3CDTF">2021-11-09T06:34:54Z</dcterms:modified>
</cp:coreProperties>
</file>