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9" r:id="rId4"/>
    <p:sldId id="297" r:id="rId5"/>
    <p:sldId id="298" r:id="rId6"/>
    <p:sldId id="299" r:id="rId7"/>
    <p:sldId id="300" r:id="rId8"/>
    <p:sldId id="301" r:id="rId9"/>
    <p:sldId id="304" r:id="rId10"/>
    <p:sldId id="302" r:id="rId11"/>
    <p:sldId id="303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x="9144000" cy="5143500" type="screen16x9"/>
  <p:notesSz cx="6858000" cy="9144000"/>
  <p:embeddedFontLst>
    <p:embeddedFont>
      <p:font typeface="Barlow Light" panose="020B0604020202020204" charset="0"/>
      <p:regular r:id="rId52"/>
      <p:bold r:id="rId53"/>
      <p:italic r:id="rId54"/>
      <p:boldItalic r:id="rId55"/>
    </p:embeddedFont>
    <p:embeddedFont>
      <p:font typeface="Montserrat" panose="020B0604020202020204" charset="0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HGS創英ﾌﾟﾚｾﾞﾝｽEB" panose="02020800000000000000" pitchFamily="18" charset="-128"/>
      <p:regular r:id="rId64"/>
    </p:embeddedFont>
    <p:embeddedFont>
      <p:font typeface="Miriam Libre" panose="020B0604020202020204" charset="-79"/>
      <p:regular r:id="rId65"/>
      <p:bold r:id="rId66"/>
    </p:embeddedFont>
    <p:embeddedFont>
      <p:font typeface="Work Sans" panose="020B0604020202020204" charset="0"/>
      <p:regular r:id="rId67"/>
      <p:bold r:id="rId68"/>
      <p:italic r:id="rId69"/>
      <p:boldItalic r:id="rId70"/>
    </p:embeddedFont>
    <p:embeddedFont>
      <p:font typeface="Barlow" panose="020B0604020202020204" charset="0"/>
      <p:regular r:id="rId71"/>
      <p:bold r:id="rId72"/>
      <p:italic r:id="rId73"/>
      <p:boldItalic r:id="rId74"/>
    </p:embeddedFont>
    <p:embeddedFont>
      <p:font typeface="HGP創英ﾌﾟﾚｾﾞﾝｽEB" panose="02020800000000000000" pitchFamily="18" charset="-128"/>
      <p:regular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9" autoAdjust="0"/>
  </p:normalViewPr>
  <p:slideViewPr>
    <p:cSldViewPr snapToGrid="0">
      <p:cViewPr varScale="1">
        <p:scale>
          <a:sx n="86" d="100"/>
          <a:sy n="86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font" Target="fonts/font23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font" Target="fonts/font22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2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9320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03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2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2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9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87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84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81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658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663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180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2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264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23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155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0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60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346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79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28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87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72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68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965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626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462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31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915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239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005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868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cac64e18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cac64e18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147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493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48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655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cac64e18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cac64e18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2396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338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508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4271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2f940aa05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52f940aa05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1998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55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12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2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6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54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8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40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late-party.com/template/tp_cute2/tp_cute2_pink02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863194"/>
            <a:ext cx="4899000" cy="34015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卒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研中間発表</a:t>
            </a:r>
            <a:r>
              <a:rPr lang="en" altLang="ja-JP" dirty="0">
                <a:ea typeface="HGS創英ﾌﾟﾚｾﾞﾝｽEB" panose="02020800000000000000" pitchFamily="18" charset="-128"/>
              </a:rPr>
              <a:t/>
            </a:r>
            <a:br>
              <a:rPr lang="en" altLang="ja-JP" dirty="0">
                <a:ea typeface="HGS創英ﾌﾟﾚｾﾞﾝｽEB" panose="02020800000000000000" pitchFamily="18" charset="-128"/>
              </a:rPr>
            </a:br>
            <a:r>
              <a:rPr lang="ja-JP" altLang="en-US" dirty="0" smtClean="0">
                <a:ea typeface="HGS創英ﾌﾟﾚｾﾞﾝｽEB" panose="02020800000000000000" pitchFamily="18" charset="-128"/>
              </a:rPr>
              <a:t>５班！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3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430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A5B0FE"/>
                </a:solidFill>
              </a:rPr>
              <a:t>I am Jayden Smith</a:t>
            </a:r>
            <a:endParaRPr sz="3000" dirty="0">
              <a:solidFill>
                <a:srgbClr val="A5B0FE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@username</a:t>
            </a:r>
            <a:endParaRPr b="1" dirty="0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17732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目次</a:t>
            </a:r>
            <a:endParaRPr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8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23114" y="1034724"/>
            <a:ext cx="3683203" cy="388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開発テーマ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ホテブラから受けた要望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課題解決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のアプローチ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提案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内容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・機能一覧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・画面遷移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・機能概要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・デモンストレーション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US" altLang="ja-JP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33" name="Google Shape;333;p24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34" name="Google Shape;334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38" name="Google Shape;338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2" name="Google Shape;342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5"/>
          <p:cNvGraphicFramePr/>
          <p:nvPr/>
        </p:nvGraphicFramePr>
        <p:xfrm>
          <a:off x="593650" y="1648206"/>
          <a:ext cx="4912500" cy="2907200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8" y="2932503"/>
            <a:ext cx="2792554" cy="2221396"/>
            <a:chOff x="9925040" y="4203697"/>
            <a:chExt cx="2267050" cy="1803373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0" y="4922834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891" y="4498971"/>
              <a:ext cx="1054199" cy="15080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40" y="4203697"/>
              <a:ext cx="1133399" cy="10730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27" y="4832346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27" y="4875209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65" y="4913309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65" y="4333871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08" y="4602159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46" y="4602159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40" y="4402137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40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387;p28"/>
          <p:cNvSpPr/>
          <p:nvPr/>
        </p:nvSpPr>
        <p:spPr>
          <a:xfrm flipH="1">
            <a:off x="976119" y="709519"/>
            <a:ext cx="1396122" cy="13218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301" y="0"/>
                </a:moveTo>
                <a:cubicBezTo>
                  <a:pt x="1698" y="0"/>
                  <a:pt x="1698" y="0"/>
                  <a:pt x="1698" y="0"/>
                </a:cubicBezTo>
                <a:cubicBezTo>
                  <a:pt x="566" y="0"/>
                  <a:pt x="0" y="600"/>
                  <a:pt x="0" y="1800"/>
                </a:cubicBezTo>
                <a:cubicBezTo>
                  <a:pt x="0" y="97200"/>
                  <a:pt x="0" y="97200"/>
                  <a:pt x="0" y="97200"/>
                </a:cubicBezTo>
                <a:cubicBezTo>
                  <a:pt x="0" y="97800"/>
                  <a:pt x="566" y="98400"/>
                  <a:pt x="1698" y="98400"/>
                </a:cubicBezTo>
                <a:cubicBezTo>
                  <a:pt x="78113" y="98400"/>
                  <a:pt x="78113" y="98400"/>
                  <a:pt x="78113" y="98400"/>
                </a:cubicBezTo>
                <a:cubicBezTo>
                  <a:pt x="107547" y="120000"/>
                  <a:pt x="107547" y="120000"/>
                  <a:pt x="107547" y="120000"/>
                </a:cubicBezTo>
                <a:cubicBezTo>
                  <a:pt x="108113" y="120000"/>
                  <a:pt x="108113" y="120000"/>
                  <a:pt x="108679" y="120000"/>
                </a:cubicBezTo>
                <a:cubicBezTo>
                  <a:pt x="108679" y="120000"/>
                  <a:pt x="109245" y="120000"/>
                  <a:pt x="109245" y="120000"/>
                </a:cubicBezTo>
                <a:cubicBezTo>
                  <a:pt x="109811" y="119400"/>
                  <a:pt x="109811" y="118800"/>
                  <a:pt x="109811" y="118200"/>
                </a:cubicBezTo>
                <a:cubicBezTo>
                  <a:pt x="100754" y="98400"/>
                  <a:pt x="100754" y="98400"/>
                  <a:pt x="100754" y="98400"/>
                </a:cubicBezTo>
                <a:cubicBezTo>
                  <a:pt x="118301" y="98400"/>
                  <a:pt x="118301" y="98400"/>
                  <a:pt x="118301" y="98400"/>
                </a:cubicBezTo>
                <a:cubicBezTo>
                  <a:pt x="119433" y="98400"/>
                  <a:pt x="120000" y="97800"/>
                  <a:pt x="120000" y="97200"/>
                </a:cubicBezTo>
                <a:cubicBezTo>
                  <a:pt x="120000" y="1800"/>
                  <a:pt x="120000" y="1800"/>
                  <a:pt x="120000" y="1800"/>
                </a:cubicBezTo>
                <a:cubicBezTo>
                  <a:pt x="120000" y="600"/>
                  <a:pt x="119433" y="0"/>
                  <a:pt x="118301" y="0"/>
                </a:cubicBezTo>
                <a:close/>
                <a:moveTo>
                  <a:pt x="117169" y="96000"/>
                </a:moveTo>
                <a:cubicBezTo>
                  <a:pt x="99056" y="96000"/>
                  <a:pt x="99056" y="96000"/>
                  <a:pt x="99056" y="96000"/>
                </a:cubicBezTo>
                <a:cubicBezTo>
                  <a:pt x="98490" y="96000"/>
                  <a:pt x="97924" y="96000"/>
                  <a:pt x="97924" y="96600"/>
                </a:cubicBezTo>
                <a:cubicBezTo>
                  <a:pt x="97358" y="96600"/>
                  <a:pt x="97358" y="97200"/>
                  <a:pt x="97358" y="97800"/>
                </a:cubicBezTo>
                <a:cubicBezTo>
                  <a:pt x="105283" y="114600"/>
                  <a:pt x="105283" y="114600"/>
                  <a:pt x="105283" y="114600"/>
                </a:cubicBezTo>
                <a:cubicBezTo>
                  <a:pt x="79245" y="96000"/>
                  <a:pt x="79245" y="96000"/>
                  <a:pt x="79245" y="96000"/>
                </a:cubicBezTo>
                <a:cubicBezTo>
                  <a:pt x="79245" y="96000"/>
                  <a:pt x="78679" y="96000"/>
                  <a:pt x="78679" y="96000"/>
                </a:cubicBezTo>
                <a:cubicBezTo>
                  <a:pt x="2830" y="96000"/>
                  <a:pt x="2830" y="96000"/>
                  <a:pt x="2830" y="96000"/>
                </a:cubicBezTo>
                <a:cubicBezTo>
                  <a:pt x="2830" y="3000"/>
                  <a:pt x="2830" y="3000"/>
                  <a:pt x="2830" y="3000"/>
                </a:cubicBezTo>
                <a:cubicBezTo>
                  <a:pt x="117169" y="3000"/>
                  <a:pt x="117169" y="3000"/>
                  <a:pt x="117169" y="3000"/>
                </a:cubicBezTo>
                <a:lnTo>
                  <a:pt x="117169" y="96000"/>
                </a:ln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23" name="Google Shape;423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424" name="Google Shape;424;p31"/>
          <p:cNvCxnSpPr/>
          <p:nvPr/>
        </p:nvCxnSpPr>
        <p:spPr>
          <a:xfrm>
            <a:off x="412175" y="1074699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31"/>
          <p:cNvCxnSpPr/>
          <p:nvPr/>
        </p:nvCxnSpPr>
        <p:spPr>
          <a:xfrm>
            <a:off x="412175" y="1784181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412175" y="2493663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31"/>
          <p:cNvCxnSpPr/>
          <p:nvPr/>
        </p:nvCxnSpPr>
        <p:spPr>
          <a:xfrm>
            <a:off x="412175" y="320314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412175" y="393452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31"/>
          <p:cNvSpPr txBox="1"/>
          <p:nvPr/>
        </p:nvSpPr>
        <p:spPr>
          <a:xfrm>
            <a:off x="4121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1024889" y="2380936"/>
            <a:ext cx="173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258092" y="1986873"/>
            <a:ext cx="173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491294" y="2493663"/>
            <a:ext cx="173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2325803" y="2694726"/>
            <a:ext cx="173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2559006" y="2096343"/>
            <a:ext cx="173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792208" y="1229023"/>
            <a:ext cx="173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626717" y="2140118"/>
            <a:ext cx="173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3859920" y="1074575"/>
            <a:ext cx="173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093122" y="2322561"/>
            <a:ext cx="173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4927631" y="2753100"/>
            <a:ext cx="173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5160834" y="1293618"/>
            <a:ext cx="173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5394036" y="1607408"/>
            <a:ext cx="173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MOBILE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7320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67" name="Google Shape;467;p33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8" name="Google Shape;468;p33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9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781707"/>
            <a:ext cx="5138700" cy="4494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・ブライダルアプリの統合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・リモート結婚式の普及により不便なく、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どんな人にも参加しやすい環境作り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 smtClean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3</a:t>
            </a:r>
            <a:endParaRPr dirty="0"/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457200" y="177324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開発テーマ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85" name="Google Shape;485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34182" y="1267216"/>
            <a:ext cx="3890483" cy="247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5" name="Google Shape;505;p3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4" name="Google Shape;514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01" name="Google Shape;601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602" name="Google Shape;602;p41"/>
          <p:cNvGraphicFramePr/>
          <p:nvPr/>
        </p:nvGraphicFramePr>
        <p:xfrm>
          <a:off x="576025" y="1564481"/>
          <a:ext cx="7994850" cy="2976000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376700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</a:tblGrid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8" name="Google Shape;608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618" name="Google Shape;618;p42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26" name="Google Shape;626;p4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196363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196363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70254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544145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544145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>
            <a:off x="718036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22472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224725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4572000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4276848" y="3689411"/>
            <a:ext cx="218290" cy="22806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6885837" y="308563"/>
            <a:ext cx="217663" cy="20533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43"/>
          <p:cNvSpPr/>
          <p:nvPr/>
        </p:nvSpPr>
        <p:spPr>
          <a:xfrm>
            <a:off x="1677280" y="308557"/>
            <a:ext cx="209393" cy="22005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8643217" y="308480"/>
            <a:ext cx="199202" cy="22071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0" name="Google Shape;640;p43"/>
          <p:cNvGrpSpPr/>
          <p:nvPr/>
        </p:nvGrpSpPr>
        <p:grpSpPr>
          <a:xfrm>
            <a:off x="8612652" y="3689225"/>
            <a:ext cx="229748" cy="175236"/>
            <a:chOff x="4604550" y="3714775"/>
            <a:chExt cx="439625" cy="319075"/>
          </a:xfrm>
        </p:grpSpPr>
        <p:sp>
          <p:nvSpPr>
            <p:cNvPr id="641" name="Google Shape;641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43" name="Google Shape;643;p43"/>
          <p:cNvGrpSpPr/>
          <p:nvPr/>
        </p:nvGrpSpPr>
        <p:grpSpPr>
          <a:xfrm>
            <a:off x="5174276" y="308218"/>
            <a:ext cx="190305" cy="254829"/>
            <a:chOff x="1959600" y="4980625"/>
            <a:chExt cx="364150" cy="464000"/>
          </a:xfrm>
        </p:grpSpPr>
        <p:sp>
          <p:nvSpPr>
            <p:cNvPr id="644" name="Google Shape;644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6822035" y="1998605"/>
            <a:ext cx="281303" cy="283579"/>
            <a:chOff x="5233525" y="4954450"/>
            <a:chExt cx="538275" cy="516350"/>
          </a:xfrm>
        </p:grpSpPr>
        <p:sp>
          <p:nvSpPr>
            <p:cNvPr id="652" name="Google Shape;652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3" name="Google Shape;663;p43"/>
          <p:cNvGrpSpPr/>
          <p:nvPr/>
        </p:nvGrpSpPr>
        <p:grpSpPr>
          <a:xfrm>
            <a:off x="3347519" y="1998608"/>
            <a:ext cx="286398" cy="273557"/>
            <a:chOff x="4556450" y="4963575"/>
            <a:chExt cx="548025" cy="498100"/>
          </a:xfrm>
        </p:grpSpPr>
        <p:sp>
          <p:nvSpPr>
            <p:cNvPr id="664" name="Google Shape;664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69" name="Google Shape;669;p43"/>
          <p:cNvSpPr/>
          <p:nvPr/>
        </p:nvSpPr>
        <p:spPr>
          <a:xfrm>
            <a:off x="3395966" y="308562"/>
            <a:ext cx="229730" cy="2415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45;p14"/>
          <p:cNvSpPr txBox="1">
            <a:spLocks/>
          </p:cNvSpPr>
          <p:nvPr/>
        </p:nvSpPr>
        <p:spPr>
          <a:xfrm>
            <a:off x="0" y="177324"/>
            <a:ext cx="6086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ホテブラから受けた要望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593916" y="1539026"/>
            <a:ext cx="2850392" cy="2075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・スケジュール管理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・予算</a:t>
            </a: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管理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</a:t>
            </a: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コラム集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・オンライン相談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・ブライダルフェア</a:t>
            </a:r>
            <a:endParaRPr sz="1600" dirty="0" smtClean="0"/>
          </a:p>
        </p:txBody>
      </p:sp>
      <p:sp>
        <p:nvSpPr>
          <p:cNvPr id="14" name="Google Shape;469;p33"/>
          <p:cNvSpPr/>
          <p:nvPr/>
        </p:nvSpPr>
        <p:spPr>
          <a:xfrm rot="10800000">
            <a:off x="493432" y="1615928"/>
            <a:ext cx="2624685" cy="192163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0"/>
                </a:moveTo>
                <a:cubicBezTo>
                  <a:pt x="0" y="2011"/>
                  <a:pt x="0" y="2011"/>
                  <a:pt x="0" y="2011"/>
                </a:cubicBezTo>
                <a:cubicBezTo>
                  <a:pt x="0" y="2011"/>
                  <a:pt x="0" y="2681"/>
                  <a:pt x="0" y="2681"/>
                </a:cubicBezTo>
                <a:cubicBezTo>
                  <a:pt x="0" y="118659"/>
                  <a:pt x="0" y="118659"/>
                  <a:pt x="0" y="118659"/>
                </a:cubicBezTo>
                <a:cubicBezTo>
                  <a:pt x="0" y="119329"/>
                  <a:pt x="576" y="120000"/>
                  <a:pt x="1153" y="120000"/>
                </a:cubicBezTo>
                <a:cubicBezTo>
                  <a:pt x="118269" y="120000"/>
                  <a:pt x="118269" y="120000"/>
                  <a:pt x="118269" y="120000"/>
                </a:cubicBezTo>
                <a:cubicBezTo>
                  <a:pt x="118846" y="120000"/>
                  <a:pt x="120000" y="119329"/>
                  <a:pt x="120000" y="118659"/>
                </a:cubicBezTo>
                <a:cubicBezTo>
                  <a:pt x="120000" y="2011"/>
                  <a:pt x="120000" y="2011"/>
                  <a:pt x="120000" y="2011"/>
                </a:cubicBezTo>
                <a:cubicBezTo>
                  <a:pt x="120000" y="670"/>
                  <a:pt x="118846" y="0"/>
                  <a:pt x="118269" y="0"/>
                </a:cubicBezTo>
                <a:cubicBezTo>
                  <a:pt x="40961" y="0"/>
                  <a:pt x="40961" y="0"/>
                  <a:pt x="40961" y="0"/>
                </a:cubicBezTo>
                <a:cubicBezTo>
                  <a:pt x="40961" y="3351"/>
                  <a:pt x="40961" y="3351"/>
                  <a:pt x="40961" y="3351"/>
                </a:cubicBezTo>
                <a:cubicBezTo>
                  <a:pt x="117115" y="3351"/>
                  <a:pt x="117115" y="3351"/>
                  <a:pt x="117115" y="3351"/>
                </a:cubicBezTo>
                <a:cubicBezTo>
                  <a:pt x="117115" y="116648"/>
                  <a:pt x="117115" y="116648"/>
                  <a:pt x="117115" y="116648"/>
                </a:cubicBezTo>
                <a:cubicBezTo>
                  <a:pt x="2884" y="116648"/>
                  <a:pt x="2884" y="116648"/>
                  <a:pt x="2884" y="116648"/>
                </a:cubicBezTo>
                <a:cubicBezTo>
                  <a:pt x="2884" y="3351"/>
                  <a:pt x="2884" y="3351"/>
                  <a:pt x="2884" y="3351"/>
                </a:cubicBezTo>
                <a:cubicBezTo>
                  <a:pt x="24230" y="3351"/>
                  <a:pt x="24230" y="3351"/>
                  <a:pt x="24230" y="3351"/>
                </a:cubicBezTo>
                <a:cubicBezTo>
                  <a:pt x="24230" y="0"/>
                  <a:pt x="24230" y="0"/>
                  <a:pt x="2423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1153" y="0"/>
                  <a:pt x="576" y="670"/>
                  <a:pt x="0" y="1340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70;p33"/>
          <p:cNvSpPr/>
          <p:nvPr/>
        </p:nvSpPr>
        <p:spPr>
          <a:xfrm rot="10800000">
            <a:off x="215855" y="2473238"/>
            <a:ext cx="228572" cy="1939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0000"/>
                </a:moveTo>
                <a:cubicBezTo>
                  <a:pt x="120000" y="26666"/>
                  <a:pt x="93333" y="0"/>
                  <a:pt x="60000" y="0"/>
                </a:cubicBezTo>
                <a:cubicBezTo>
                  <a:pt x="26666" y="0"/>
                  <a:pt x="0" y="26666"/>
                  <a:pt x="0" y="60000"/>
                </a:cubicBezTo>
                <a:cubicBezTo>
                  <a:pt x="0" y="93333"/>
                  <a:pt x="26666" y="120000"/>
                  <a:pt x="60000" y="120000"/>
                </a:cubicBezTo>
                <a:cubicBezTo>
                  <a:pt x="93333" y="120000"/>
                  <a:pt x="120000" y="93333"/>
                  <a:pt x="120000" y="60000"/>
                </a:cubicBezTo>
                <a:close/>
                <a:moveTo>
                  <a:pt x="33333" y="60000"/>
                </a:moveTo>
                <a:cubicBezTo>
                  <a:pt x="33333" y="46666"/>
                  <a:pt x="46666" y="33333"/>
                  <a:pt x="60000" y="33333"/>
                </a:cubicBezTo>
                <a:cubicBezTo>
                  <a:pt x="80000" y="33333"/>
                  <a:pt x="86666" y="46666"/>
                  <a:pt x="86666" y="60000"/>
                </a:cubicBezTo>
                <a:cubicBezTo>
                  <a:pt x="86666" y="73333"/>
                  <a:pt x="80000" y="86666"/>
                  <a:pt x="60000" y="86666"/>
                </a:cubicBezTo>
                <a:cubicBezTo>
                  <a:pt x="46666" y="86666"/>
                  <a:pt x="33333" y="73333"/>
                  <a:pt x="33333" y="60000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71;p33"/>
          <p:cNvSpPr/>
          <p:nvPr/>
        </p:nvSpPr>
        <p:spPr>
          <a:xfrm rot="10800000">
            <a:off x="3256640" y="2270129"/>
            <a:ext cx="63689" cy="6003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428"/>
                </a:moveTo>
                <a:cubicBezTo>
                  <a:pt x="0" y="113571"/>
                  <a:pt x="0" y="113571"/>
                  <a:pt x="0" y="113571"/>
                </a:cubicBezTo>
                <a:cubicBezTo>
                  <a:pt x="0" y="115714"/>
                  <a:pt x="24000" y="119999"/>
                  <a:pt x="48000" y="119999"/>
                </a:cubicBezTo>
                <a:cubicBezTo>
                  <a:pt x="72000" y="119999"/>
                  <a:pt x="120000" y="115714"/>
                  <a:pt x="120000" y="113571"/>
                </a:cubicBezTo>
                <a:cubicBezTo>
                  <a:pt x="120000" y="6428"/>
                  <a:pt x="120000" y="6428"/>
                  <a:pt x="120000" y="6428"/>
                </a:cubicBezTo>
                <a:cubicBezTo>
                  <a:pt x="120000" y="2142"/>
                  <a:pt x="72000" y="0"/>
                  <a:pt x="48000" y="0"/>
                </a:cubicBezTo>
                <a:cubicBezTo>
                  <a:pt x="24000" y="0"/>
                  <a:pt x="0" y="2142"/>
                  <a:pt x="0" y="6428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72;p33"/>
          <p:cNvSpPr/>
          <p:nvPr/>
        </p:nvSpPr>
        <p:spPr>
          <a:xfrm rot="10800000">
            <a:off x="66366" y="1453591"/>
            <a:ext cx="3456175" cy="22428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0364" y="0"/>
                </a:moveTo>
                <a:cubicBezTo>
                  <a:pt x="45109" y="0"/>
                  <a:pt x="45109" y="0"/>
                  <a:pt x="45109" y="0"/>
                </a:cubicBezTo>
                <a:cubicBezTo>
                  <a:pt x="45109" y="2870"/>
                  <a:pt x="45109" y="2870"/>
                  <a:pt x="45109" y="2870"/>
                </a:cubicBezTo>
                <a:cubicBezTo>
                  <a:pt x="110364" y="2870"/>
                  <a:pt x="110364" y="2870"/>
                  <a:pt x="110364" y="2870"/>
                </a:cubicBezTo>
                <a:cubicBezTo>
                  <a:pt x="114306" y="2870"/>
                  <a:pt x="117810" y="7464"/>
                  <a:pt x="117810" y="12631"/>
                </a:cubicBezTo>
                <a:cubicBezTo>
                  <a:pt x="117810" y="107942"/>
                  <a:pt x="117810" y="107942"/>
                  <a:pt x="117810" y="107942"/>
                </a:cubicBezTo>
                <a:cubicBezTo>
                  <a:pt x="117810" y="113110"/>
                  <a:pt x="114306" y="117129"/>
                  <a:pt x="110364" y="117129"/>
                </a:cubicBezTo>
                <a:cubicBezTo>
                  <a:pt x="9635" y="117129"/>
                  <a:pt x="9635" y="117129"/>
                  <a:pt x="9635" y="117129"/>
                </a:cubicBezTo>
                <a:cubicBezTo>
                  <a:pt x="5693" y="117129"/>
                  <a:pt x="2189" y="113110"/>
                  <a:pt x="2189" y="107942"/>
                </a:cubicBezTo>
                <a:cubicBezTo>
                  <a:pt x="2627" y="12631"/>
                  <a:pt x="2627" y="12631"/>
                  <a:pt x="2627" y="12631"/>
                </a:cubicBezTo>
                <a:cubicBezTo>
                  <a:pt x="2627" y="7464"/>
                  <a:pt x="5693" y="2870"/>
                  <a:pt x="9635" y="2870"/>
                </a:cubicBezTo>
                <a:cubicBezTo>
                  <a:pt x="24525" y="2870"/>
                  <a:pt x="24525" y="2870"/>
                  <a:pt x="24525" y="2870"/>
                </a:cubicBezTo>
                <a:cubicBezTo>
                  <a:pt x="23649" y="2296"/>
                  <a:pt x="22773" y="1722"/>
                  <a:pt x="22335" y="0"/>
                </a:cubicBezTo>
                <a:cubicBezTo>
                  <a:pt x="9635" y="0"/>
                  <a:pt x="9635" y="0"/>
                  <a:pt x="9635" y="0"/>
                </a:cubicBezTo>
                <a:cubicBezTo>
                  <a:pt x="4379" y="0"/>
                  <a:pt x="437" y="5741"/>
                  <a:pt x="437" y="12631"/>
                </a:cubicBezTo>
                <a:cubicBezTo>
                  <a:pt x="0" y="107942"/>
                  <a:pt x="0" y="107942"/>
                  <a:pt x="0" y="107942"/>
                </a:cubicBezTo>
                <a:cubicBezTo>
                  <a:pt x="0" y="107942"/>
                  <a:pt x="0" y="107942"/>
                  <a:pt x="0" y="107942"/>
                </a:cubicBezTo>
                <a:cubicBezTo>
                  <a:pt x="0" y="114832"/>
                  <a:pt x="4379" y="119999"/>
                  <a:pt x="9635" y="119999"/>
                </a:cubicBezTo>
                <a:cubicBezTo>
                  <a:pt x="110364" y="119999"/>
                  <a:pt x="110364" y="119999"/>
                  <a:pt x="110364" y="119999"/>
                </a:cubicBezTo>
                <a:cubicBezTo>
                  <a:pt x="115620" y="119999"/>
                  <a:pt x="120000" y="114832"/>
                  <a:pt x="120000" y="107942"/>
                </a:cubicBezTo>
                <a:cubicBezTo>
                  <a:pt x="120000" y="12631"/>
                  <a:pt x="120000" y="12631"/>
                  <a:pt x="120000" y="12631"/>
                </a:cubicBezTo>
                <a:cubicBezTo>
                  <a:pt x="120000" y="5741"/>
                  <a:pt x="115620" y="0"/>
                  <a:pt x="110364" y="0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73;p33"/>
          <p:cNvSpPr/>
          <p:nvPr/>
        </p:nvSpPr>
        <p:spPr>
          <a:xfrm rot="10800000">
            <a:off x="2046632" y="3332159"/>
            <a:ext cx="1010017" cy="19649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3076" y="44609"/>
                </a:moveTo>
                <a:cubicBezTo>
                  <a:pt x="91468" y="44609"/>
                  <a:pt x="91468" y="44609"/>
                  <a:pt x="91468" y="44609"/>
                </a:cubicBezTo>
                <a:cubicBezTo>
                  <a:pt x="93146" y="44609"/>
                  <a:pt x="93986" y="44163"/>
                  <a:pt x="93986" y="43271"/>
                </a:cubicBezTo>
                <a:cubicBezTo>
                  <a:pt x="93986" y="0"/>
                  <a:pt x="93986" y="0"/>
                  <a:pt x="93986" y="0"/>
                </a:cubicBezTo>
                <a:cubicBezTo>
                  <a:pt x="89790" y="0"/>
                  <a:pt x="89790" y="0"/>
                  <a:pt x="89790" y="0"/>
                </a:cubicBezTo>
                <a:cubicBezTo>
                  <a:pt x="89790" y="42379"/>
                  <a:pt x="89790" y="42379"/>
                  <a:pt x="89790" y="42379"/>
                </a:cubicBezTo>
                <a:cubicBezTo>
                  <a:pt x="79720" y="42379"/>
                  <a:pt x="79720" y="42379"/>
                  <a:pt x="79720" y="42379"/>
                </a:cubicBezTo>
                <a:cubicBezTo>
                  <a:pt x="78881" y="42379"/>
                  <a:pt x="78881" y="42379"/>
                  <a:pt x="78881" y="42379"/>
                </a:cubicBezTo>
                <a:cubicBezTo>
                  <a:pt x="17622" y="42379"/>
                  <a:pt x="17622" y="42379"/>
                  <a:pt x="17622" y="42379"/>
                </a:cubicBezTo>
                <a:cubicBezTo>
                  <a:pt x="17622" y="42379"/>
                  <a:pt x="16783" y="42379"/>
                  <a:pt x="16783" y="42379"/>
                </a:cubicBezTo>
                <a:cubicBezTo>
                  <a:pt x="4195" y="42379"/>
                  <a:pt x="4195" y="42379"/>
                  <a:pt x="4195" y="42379"/>
                </a:cubicBezTo>
                <a:cubicBezTo>
                  <a:pt x="4195" y="0"/>
                  <a:pt x="4195" y="0"/>
                  <a:pt x="41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271"/>
                  <a:pt x="0" y="43271"/>
                  <a:pt x="0" y="43271"/>
                </a:cubicBezTo>
                <a:cubicBezTo>
                  <a:pt x="0" y="44163"/>
                  <a:pt x="839" y="44609"/>
                  <a:pt x="2517" y="44609"/>
                </a:cubicBezTo>
                <a:cubicBezTo>
                  <a:pt x="15104" y="44609"/>
                  <a:pt x="15104" y="44609"/>
                  <a:pt x="15104" y="44609"/>
                </a:cubicBezTo>
                <a:cubicBezTo>
                  <a:pt x="5034" y="63345"/>
                  <a:pt x="5034" y="63345"/>
                  <a:pt x="5034" y="63345"/>
                </a:cubicBezTo>
                <a:cubicBezTo>
                  <a:pt x="3356" y="66468"/>
                  <a:pt x="1678" y="70037"/>
                  <a:pt x="1678" y="73605"/>
                </a:cubicBezTo>
                <a:cubicBezTo>
                  <a:pt x="1678" y="84758"/>
                  <a:pt x="1678" y="84758"/>
                  <a:pt x="1678" y="84758"/>
                </a:cubicBezTo>
                <a:cubicBezTo>
                  <a:pt x="1678" y="88327"/>
                  <a:pt x="7552" y="91003"/>
                  <a:pt x="14265" y="91003"/>
                </a:cubicBezTo>
                <a:cubicBezTo>
                  <a:pt x="22657" y="91003"/>
                  <a:pt x="22657" y="91003"/>
                  <a:pt x="22657" y="91003"/>
                </a:cubicBezTo>
                <a:cubicBezTo>
                  <a:pt x="23496" y="93234"/>
                  <a:pt x="26853" y="94572"/>
                  <a:pt x="31048" y="94572"/>
                </a:cubicBezTo>
                <a:cubicBezTo>
                  <a:pt x="42797" y="94572"/>
                  <a:pt x="42797" y="94572"/>
                  <a:pt x="42797" y="94572"/>
                </a:cubicBezTo>
                <a:cubicBezTo>
                  <a:pt x="43636" y="96802"/>
                  <a:pt x="46993" y="98141"/>
                  <a:pt x="51188" y="98141"/>
                </a:cubicBezTo>
                <a:cubicBezTo>
                  <a:pt x="62937" y="98141"/>
                  <a:pt x="62937" y="98141"/>
                  <a:pt x="62937" y="98141"/>
                </a:cubicBezTo>
                <a:cubicBezTo>
                  <a:pt x="62937" y="113308"/>
                  <a:pt x="62937" y="113308"/>
                  <a:pt x="62937" y="113308"/>
                </a:cubicBezTo>
                <a:cubicBezTo>
                  <a:pt x="62937" y="116877"/>
                  <a:pt x="67972" y="120000"/>
                  <a:pt x="74685" y="120000"/>
                </a:cubicBezTo>
                <a:cubicBezTo>
                  <a:pt x="82237" y="120000"/>
                  <a:pt x="87272" y="116877"/>
                  <a:pt x="87272" y="113308"/>
                </a:cubicBezTo>
                <a:cubicBezTo>
                  <a:pt x="87272" y="74498"/>
                  <a:pt x="87272" y="74498"/>
                  <a:pt x="87272" y="74498"/>
                </a:cubicBezTo>
                <a:cubicBezTo>
                  <a:pt x="101538" y="81189"/>
                  <a:pt x="101538" y="81189"/>
                  <a:pt x="101538" y="81189"/>
                </a:cubicBezTo>
                <a:cubicBezTo>
                  <a:pt x="105734" y="82973"/>
                  <a:pt x="111608" y="82973"/>
                  <a:pt x="115804" y="80743"/>
                </a:cubicBezTo>
                <a:cubicBezTo>
                  <a:pt x="119160" y="78959"/>
                  <a:pt x="120000" y="75836"/>
                  <a:pt x="116643" y="74052"/>
                </a:cubicBezTo>
                <a:cubicBezTo>
                  <a:pt x="115804" y="72713"/>
                  <a:pt x="93986" y="53085"/>
                  <a:pt x="83076" y="44609"/>
                </a:cubicBezTo>
                <a:close/>
                <a:moveTo>
                  <a:pt x="112447" y="79405"/>
                </a:moveTo>
                <a:cubicBezTo>
                  <a:pt x="110769" y="80297"/>
                  <a:pt x="106573" y="80297"/>
                  <a:pt x="104895" y="79405"/>
                </a:cubicBezTo>
                <a:cubicBezTo>
                  <a:pt x="86433" y="71375"/>
                  <a:pt x="86433" y="71375"/>
                  <a:pt x="86433" y="71375"/>
                </a:cubicBezTo>
                <a:cubicBezTo>
                  <a:pt x="85594" y="70929"/>
                  <a:pt x="84755" y="70929"/>
                  <a:pt x="84755" y="70929"/>
                </a:cubicBezTo>
                <a:cubicBezTo>
                  <a:pt x="83916" y="71375"/>
                  <a:pt x="83076" y="71375"/>
                  <a:pt x="83076" y="71821"/>
                </a:cubicBezTo>
                <a:cubicBezTo>
                  <a:pt x="83076" y="113308"/>
                  <a:pt x="83076" y="113308"/>
                  <a:pt x="83076" y="113308"/>
                </a:cubicBezTo>
                <a:cubicBezTo>
                  <a:pt x="83076" y="115539"/>
                  <a:pt x="79720" y="117769"/>
                  <a:pt x="74685" y="117769"/>
                </a:cubicBezTo>
                <a:cubicBezTo>
                  <a:pt x="70489" y="117769"/>
                  <a:pt x="67132" y="115539"/>
                  <a:pt x="67132" y="113308"/>
                </a:cubicBezTo>
                <a:cubicBezTo>
                  <a:pt x="67132" y="86542"/>
                  <a:pt x="67132" y="86542"/>
                  <a:pt x="67132" y="86542"/>
                </a:cubicBezTo>
                <a:cubicBezTo>
                  <a:pt x="67132" y="85650"/>
                  <a:pt x="66293" y="85204"/>
                  <a:pt x="64615" y="85204"/>
                </a:cubicBezTo>
                <a:cubicBezTo>
                  <a:pt x="63776" y="85204"/>
                  <a:pt x="62937" y="85650"/>
                  <a:pt x="62937" y="86542"/>
                </a:cubicBezTo>
                <a:cubicBezTo>
                  <a:pt x="62937" y="95910"/>
                  <a:pt x="62937" y="95910"/>
                  <a:pt x="62937" y="95910"/>
                </a:cubicBezTo>
                <a:cubicBezTo>
                  <a:pt x="51188" y="95910"/>
                  <a:pt x="51188" y="95910"/>
                  <a:pt x="51188" y="95910"/>
                </a:cubicBezTo>
                <a:cubicBezTo>
                  <a:pt x="48671" y="95910"/>
                  <a:pt x="46993" y="95018"/>
                  <a:pt x="46993" y="93680"/>
                </a:cubicBezTo>
                <a:cubicBezTo>
                  <a:pt x="46993" y="86542"/>
                  <a:pt x="46993" y="86542"/>
                  <a:pt x="46993" y="86542"/>
                </a:cubicBezTo>
                <a:cubicBezTo>
                  <a:pt x="46993" y="85650"/>
                  <a:pt x="46153" y="85204"/>
                  <a:pt x="44475" y="85204"/>
                </a:cubicBezTo>
                <a:cubicBezTo>
                  <a:pt x="43636" y="85204"/>
                  <a:pt x="42797" y="85650"/>
                  <a:pt x="42797" y="86542"/>
                </a:cubicBezTo>
                <a:cubicBezTo>
                  <a:pt x="42797" y="92342"/>
                  <a:pt x="42797" y="92342"/>
                  <a:pt x="42797" y="92342"/>
                </a:cubicBezTo>
                <a:cubicBezTo>
                  <a:pt x="31048" y="92342"/>
                  <a:pt x="31048" y="92342"/>
                  <a:pt x="31048" y="92342"/>
                </a:cubicBezTo>
                <a:cubicBezTo>
                  <a:pt x="28531" y="92342"/>
                  <a:pt x="26853" y="91449"/>
                  <a:pt x="26853" y="90111"/>
                </a:cubicBezTo>
                <a:cubicBezTo>
                  <a:pt x="26853" y="82973"/>
                  <a:pt x="26853" y="82973"/>
                  <a:pt x="26853" y="82973"/>
                </a:cubicBezTo>
                <a:cubicBezTo>
                  <a:pt x="26853" y="82081"/>
                  <a:pt x="25174" y="81635"/>
                  <a:pt x="24335" y="81635"/>
                </a:cubicBezTo>
                <a:cubicBezTo>
                  <a:pt x="23496" y="81635"/>
                  <a:pt x="22657" y="82081"/>
                  <a:pt x="22657" y="82973"/>
                </a:cubicBezTo>
                <a:cubicBezTo>
                  <a:pt x="22657" y="88773"/>
                  <a:pt x="22657" y="88773"/>
                  <a:pt x="22657" y="88773"/>
                </a:cubicBezTo>
                <a:cubicBezTo>
                  <a:pt x="14265" y="88773"/>
                  <a:pt x="14265" y="88773"/>
                  <a:pt x="14265" y="88773"/>
                </a:cubicBezTo>
                <a:cubicBezTo>
                  <a:pt x="10069" y="88773"/>
                  <a:pt x="5874" y="86988"/>
                  <a:pt x="5874" y="84758"/>
                </a:cubicBezTo>
                <a:cubicBezTo>
                  <a:pt x="5874" y="73605"/>
                  <a:pt x="5874" y="73605"/>
                  <a:pt x="5874" y="73605"/>
                </a:cubicBezTo>
                <a:cubicBezTo>
                  <a:pt x="5874" y="70037"/>
                  <a:pt x="6713" y="66914"/>
                  <a:pt x="8391" y="63791"/>
                </a:cubicBezTo>
                <a:cubicBezTo>
                  <a:pt x="19300" y="44609"/>
                  <a:pt x="19300" y="44609"/>
                  <a:pt x="19300" y="44609"/>
                </a:cubicBezTo>
                <a:cubicBezTo>
                  <a:pt x="78041" y="44609"/>
                  <a:pt x="78041" y="44609"/>
                  <a:pt x="78041" y="44609"/>
                </a:cubicBezTo>
                <a:cubicBezTo>
                  <a:pt x="88111" y="52193"/>
                  <a:pt x="113286" y="74944"/>
                  <a:pt x="113286" y="74944"/>
                </a:cubicBezTo>
                <a:cubicBezTo>
                  <a:pt x="113286" y="74944"/>
                  <a:pt x="113286" y="74944"/>
                  <a:pt x="113286" y="74944"/>
                </a:cubicBezTo>
                <a:cubicBezTo>
                  <a:pt x="114965" y="76282"/>
                  <a:pt x="114965" y="78066"/>
                  <a:pt x="112447" y="7940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894" y="2732800"/>
            <a:ext cx="2788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多機能の統合で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既存のアプリに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ないようなものを作る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7" name="Google Shape;387;p28"/>
          <p:cNvSpPr/>
          <p:nvPr/>
        </p:nvSpPr>
        <p:spPr>
          <a:xfrm flipH="1">
            <a:off x="3619661" y="2749439"/>
            <a:ext cx="2388351" cy="189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301" y="0"/>
                </a:moveTo>
                <a:cubicBezTo>
                  <a:pt x="1698" y="0"/>
                  <a:pt x="1698" y="0"/>
                  <a:pt x="1698" y="0"/>
                </a:cubicBezTo>
                <a:cubicBezTo>
                  <a:pt x="566" y="0"/>
                  <a:pt x="0" y="600"/>
                  <a:pt x="0" y="1800"/>
                </a:cubicBezTo>
                <a:cubicBezTo>
                  <a:pt x="0" y="97200"/>
                  <a:pt x="0" y="97200"/>
                  <a:pt x="0" y="97200"/>
                </a:cubicBezTo>
                <a:cubicBezTo>
                  <a:pt x="0" y="97800"/>
                  <a:pt x="566" y="98400"/>
                  <a:pt x="1698" y="98400"/>
                </a:cubicBezTo>
                <a:cubicBezTo>
                  <a:pt x="78113" y="98400"/>
                  <a:pt x="78113" y="98400"/>
                  <a:pt x="78113" y="98400"/>
                </a:cubicBezTo>
                <a:cubicBezTo>
                  <a:pt x="107547" y="120000"/>
                  <a:pt x="107547" y="120000"/>
                  <a:pt x="107547" y="120000"/>
                </a:cubicBezTo>
                <a:cubicBezTo>
                  <a:pt x="108113" y="120000"/>
                  <a:pt x="108113" y="120000"/>
                  <a:pt x="108679" y="120000"/>
                </a:cubicBezTo>
                <a:cubicBezTo>
                  <a:pt x="108679" y="120000"/>
                  <a:pt x="109245" y="120000"/>
                  <a:pt x="109245" y="120000"/>
                </a:cubicBezTo>
                <a:cubicBezTo>
                  <a:pt x="109811" y="119400"/>
                  <a:pt x="109811" y="118800"/>
                  <a:pt x="109811" y="118200"/>
                </a:cubicBezTo>
                <a:cubicBezTo>
                  <a:pt x="100754" y="98400"/>
                  <a:pt x="100754" y="98400"/>
                  <a:pt x="100754" y="98400"/>
                </a:cubicBezTo>
                <a:cubicBezTo>
                  <a:pt x="118301" y="98400"/>
                  <a:pt x="118301" y="98400"/>
                  <a:pt x="118301" y="98400"/>
                </a:cubicBezTo>
                <a:cubicBezTo>
                  <a:pt x="119433" y="98400"/>
                  <a:pt x="120000" y="97800"/>
                  <a:pt x="120000" y="97200"/>
                </a:cubicBezTo>
                <a:cubicBezTo>
                  <a:pt x="120000" y="1800"/>
                  <a:pt x="120000" y="1800"/>
                  <a:pt x="120000" y="1800"/>
                </a:cubicBezTo>
                <a:cubicBezTo>
                  <a:pt x="120000" y="600"/>
                  <a:pt x="119433" y="0"/>
                  <a:pt x="118301" y="0"/>
                </a:cubicBezTo>
                <a:close/>
                <a:moveTo>
                  <a:pt x="117169" y="96000"/>
                </a:moveTo>
                <a:cubicBezTo>
                  <a:pt x="99056" y="96000"/>
                  <a:pt x="99056" y="96000"/>
                  <a:pt x="99056" y="96000"/>
                </a:cubicBezTo>
                <a:cubicBezTo>
                  <a:pt x="98490" y="96000"/>
                  <a:pt x="97924" y="96000"/>
                  <a:pt x="97924" y="96600"/>
                </a:cubicBezTo>
                <a:cubicBezTo>
                  <a:pt x="97358" y="96600"/>
                  <a:pt x="97358" y="97200"/>
                  <a:pt x="97358" y="97800"/>
                </a:cubicBezTo>
                <a:cubicBezTo>
                  <a:pt x="105283" y="114600"/>
                  <a:pt x="105283" y="114600"/>
                  <a:pt x="105283" y="114600"/>
                </a:cubicBezTo>
                <a:cubicBezTo>
                  <a:pt x="79245" y="96000"/>
                  <a:pt x="79245" y="96000"/>
                  <a:pt x="79245" y="96000"/>
                </a:cubicBezTo>
                <a:cubicBezTo>
                  <a:pt x="79245" y="96000"/>
                  <a:pt x="78679" y="96000"/>
                  <a:pt x="78679" y="96000"/>
                </a:cubicBezTo>
                <a:cubicBezTo>
                  <a:pt x="2830" y="96000"/>
                  <a:pt x="2830" y="96000"/>
                  <a:pt x="2830" y="96000"/>
                </a:cubicBezTo>
                <a:cubicBezTo>
                  <a:pt x="2830" y="3000"/>
                  <a:pt x="2830" y="3000"/>
                  <a:pt x="2830" y="3000"/>
                </a:cubicBezTo>
                <a:cubicBezTo>
                  <a:pt x="117169" y="3000"/>
                  <a:pt x="117169" y="3000"/>
                  <a:pt x="117169" y="3000"/>
                </a:cubicBezTo>
                <a:lnTo>
                  <a:pt x="117169" y="96000"/>
                </a:ln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曲折矢印 7"/>
          <p:cNvSpPr/>
          <p:nvPr/>
        </p:nvSpPr>
        <p:spPr>
          <a:xfrm rot="5400000">
            <a:off x="3730248" y="1877494"/>
            <a:ext cx="757294" cy="8220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5"/>
            <a:ext cx="2970877" cy="2670875"/>
            <a:chOff x="3778727" y="4460423"/>
            <a:chExt cx="720160" cy="647438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PURCHASE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LOYALTY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AWARENESS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EVALUATION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DISCOVERY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INTENT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11147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11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11147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9" name="Google Shape;709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>
            <a:spLocks noGrp="1"/>
          </p:cNvSpPr>
          <p:nvPr>
            <p:ph type="title" idx="4294967295"/>
          </p:nvPr>
        </p:nvSpPr>
        <p:spPr>
          <a:xfrm>
            <a:off x="166250" y="0"/>
            <a:ext cx="88116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5" name="Google Shape;715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17" name="Google Shape;717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3" name="Google Shape;763;p4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65" name="Google Shape;765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87" name="Google Shape;787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88" name="Google Shape;788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89" name="Google Shape;789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3" name="Google Shape;793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aphicFrame>
        <p:nvGraphicFramePr>
          <p:cNvPr id="806" name="Google Shape;806;p47"/>
          <p:cNvGraphicFramePr/>
          <p:nvPr/>
        </p:nvGraphicFramePr>
        <p:xfrm>
          <a:off x="588450" y="1474725"/>
          <a:ext cx="7974000" cy="3087200"/>
        </p:xfrm>
        <a:graphic>
          <a:graphicData uri="http://schemas.openxmlformats.org/drawingml/2006/table">
            <a:tbl>
              <a:tblPr>
                <a:noFill/>
                <a:tableStyleId>{09EC53F3-C09D-45E3-81C7-79E32D511B3C}</a:tableStyleId>
              </a:tblPr>
              <a:tblGrid>
                <a:gridCol w="883700"/>
                <a:gridCol w="1012900"/>
                <a:gridCol w="1012900"/>
                <a:gridCol w="1012900"/>
                <a:gridCol w="1012900"/>
                <a:gridCol w="1012900"/>
                <a:gridCol w="1012900"/>
                <a:gridCol w="1012900"/>
              </a:tblGrid>
              <a:tr h="315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813" name="Google Shape;813;p4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814" name="Google Shape;814;p48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824" name="Google Shape;824;p4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836" name="Google Shape;836;p4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846" name="Google Shape;846;p48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860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874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893" name="Google Shape;893;p48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898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916" name="Google Shape;916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931" name="Google Shape;931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937" name="Google Shape;937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49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9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945" name="Google Shape;945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49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951" name="Google Shape;951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959" name="Google Shape;959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49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968" name="Google Shape;968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971" name="Google Shape;97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974" name="Google Shape;974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978" name="Google Shape;978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986" name="Google Shape;986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993" name="Google Shape;993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49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49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999" name="Google Shape;999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9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1002" name="Google Shape;1002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1008" name="Google Shape;1008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1011" name="Google Shape;1011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1019" name="Google Shape;1019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1025" name="Google Shape;1025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1034" name="Google Shape;1034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1039" name="Google Shape;1039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9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1044" name="Google Shape;1044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1049" name="Google Shape;1049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9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1052" name="Google Shape;1052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1055" name="Google Shape;1055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49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49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1059" name="Google Shape;1059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9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1062" name="Google Shape;1062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9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49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1073" name="Google Shape;1073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49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49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1077" name="Google Shape;1077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1080" name="Google Shape;1080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1085" name="Google Shape;1085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9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9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1090" name="Google Shape;1090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9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1097" name="Google Shape;1097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1107" name="Google Shape;1107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1111" name="Google Shape;1111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1115" name="Google Shape;1115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9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1121" name="Google Shape;1121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1124" name="Google Shape;1124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1132" name="Google Shape;1132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1139" name="Google Shape;1139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9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1142" name="Google Shape;1142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49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49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1151" name="Google Shape;1151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1160" name="Google Shape;1160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1163" name="Google Shape;1163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49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1170" name="Google Shape;1170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1178" name="Google Shape;1178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1182" name="Google Shape;1182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1189" name="Google Shape;1189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1193" name="Google Shape;1193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1197" name="Google Shape;1197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9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1203" name="Google Shape;1203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1231" name="Google Shape;1231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1255" name="Google Shape;1255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9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1270" name="Google Shape;1270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9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1274" name="Google Shape;1274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1281" name="Google Shape;1281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1290" name="Google Shape;1290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1294" name="Google Shape;1294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1300" name="Google Shape;1300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49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308" name="Google Shape;1308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315" name="Google Shape;1315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4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325" name="Google Shape;1325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337" name="Google Shape;1337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343" name="Google Shape;1343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49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351" name="Google Shape;135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354" name="Google Shape;1354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357" name="Google Shape;135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49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9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0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368" name="Google Shape;1368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375" name="Google Shape;1375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380" name="Google Shape;1380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384" name="Google Shape;1384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390" name="Google Shape;1390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394" name="Google Shape;1394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399" name="Google Shape;1399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50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405" name="Google Shape;1405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412" name="Google Shape;1412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415" name="Google Shape;1415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419" name="Google Shape;1419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50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426" name="Google Shape;1426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432" name="Google Shape;143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50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436" name="Google Shape;143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7" name="Google Shape;143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7" name="Google Shape;1447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0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454" name="Google Shape;1454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459" name="Google Shape;1459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465" name="Google Shape;1465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0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472" name="Google Shape;1472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50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477" name="Google Shape;1477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50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482" name="Google Shape;1482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7" name="Google Shape;148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88" name="Google Shape;148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8" name="Google Shape;1498;p50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499" name="Google Shape;1499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2" name="Google Shape;150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3" name="Google Shape;150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3" name="Google Shape;1513;p50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514" name="Google Shape;1514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8" name="Google Shape;151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9" name="Google Shape;1529;p50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530" name="Google Shape;1530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50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538" name="Google Shape;153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543" name="Google Shape;1543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7" name="Google Shape;1547;p50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548" name="Google Shape;154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50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554" name="Google Shape;155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50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561" name="Google Shape;1561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4" name="Google Shape;1564;p50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565" name="Google Shape;1565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571" name="Google Shape;1571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578" name="Google Shape;1578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0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582" name="Google Shape;1582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50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587" name="Google Shape;1587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3" name="Google Shape;1593;p50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594" name="Google Shape;1594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50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602" name="Google Shape;1602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0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607" name="Google Shape;1607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611" name="Google Shape;1611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50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615" name="Google Shape;1615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0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620" name="Google Shape;1620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0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625" name="Google Shape;1625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50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631" name="Google Shape;1631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50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638" name="Google Shape;1638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5" name="Google Shape;1645;p50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646" name="Google Shape;1646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p50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659" name="Google Shape;1659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3" name="Google Shape;1663;p50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664" name="Google Shape;1664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0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668" name="Google Shape;1668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4" name="Google Shape;1674;p50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675" name="Google Shape;167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0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684" name="Google Shape;168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6" name="Google Shape;1696;p50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697" name="Google Shape;169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50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710" name="Google Shape;171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2" name="Google Shape;1722;p50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723" name="Google Shape;1723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50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730" name="Google Shape;173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5" name="Google Shape;1745;p50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746" name="Google Shape;1746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50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751" name="Google Shape;1751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2" name="Google Shape;1752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6" name="Google Shape;1756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9" name="Google Shape;1759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0" name="Google Shape;1760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4" name="Google Shape;1764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7" name="Google Shape;1767;p50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768" name="Google Shape;1768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777" name="Google Shape;1777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1" name="Google Shape;1801;p50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802" name="Google Shape;1802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3" name="Google Shape;180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1" name="Google Shape;1811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2" name="Google Shape;1812;p5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1"/>
          <p:cNvSpPr txBox="1"/>
          <p:nvPr/>
        </p:nvSpPr>
        <p:spPr>
          <a:xfrm>
            <a:off x="884300" y="72722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8" name="Google Shape;1818;p5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9" name="Google Shape;1819;p5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6" name="Google Shape;1826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7" name="Google Shape;1827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8" name="Google Shape;1828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0" name="Google Shape;1830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1" name="Google Shape;1831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3" name="Google Shape;1833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4" name="Google Shape;1834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6" name="Google Shape;1836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7" name="Google Shape;1837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839" name="Google Shape;1839;p5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31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0" y="177324"/>
            <a:ext cx="608371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0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課題解決のアプローチ</a:t>
            </a:r>
            <a:endParaRPr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3" name="正方形/長方形 2"/>
          <p:cNvSpPr/>
          <p:nvPr/>
        </p:nvSpPr>
        <p:spPr>
          <a:xfrm>
            <a:off x="-1" y="1312452"/>
            <a:ext cx="60837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1">
              <a:lnSpc>
                <a:spcPct val="150000"/>
              </a:lnSpc>
              <a:buSzPts val="2400"/>
            </a:pP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オンライン化が進み、アプリや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1">
              <a:lnSpc>
                <a:spcPct val="150000"/>
              </a:lnSpc>
              <a:buSzPts val="2400"/>
            </a:pP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WEB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サイトからアクションを起こす人が多い。</a:t>
            </a:r>
            <a:endParaRPr lang="en-US" altLang="ja-JP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endParaRPr lang="en-US" altLang="ja-JP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　不便なく使えるように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　一つ</a:t>
            </a:r>
            <a:r>
              <a:rPr lang="ja-JP" altLang="en-US" sz="2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のサイト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で複数の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ja-JP" altLang="en-US" sz="2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機能を使えるようにする。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endParaRPr lang="en-US" altLang="ja-JP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176981" y="3128004"/>
            <a:ext cx="700549" cy="33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8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6</a:t>
            </a:r>
            <a:endParaRPr dirty="0"/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457200" y="177324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機能一覧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" name="Google Shape;262;p16"/>
          <p:cNvSpPr txBox="1">
            <a:spLocks/>
          </p:cNvSpPr>
          <p:nvPr/>
        </p:nvSpPr>
        <p:spPr>
          <a:xfrm>
            <a:off x="457200" y="1250890"/>
            <a:ext cx="3683203" cy="388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スケジュール管理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予算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管理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コラム集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オンライン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相談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(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ブライダルフェア</a:t>
            </a:r>
            <a:r>
              <a:rPr lang="en-US" altLang="ja-JP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)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ja-JP" altLang="en-US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spcBef>
                <a:spcPts val="0"/>
              </a:spcBef>
            </a:pPr>
            <a:endParaRPr lang="ja-JP" altLang="en-US" dirty="0" smtClean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4074034" y="1370783"/>
            <a:ext cx="667573" cy="3156590"/>
            <a:chOff x="4074034" y="1370783"/>
            <a:chExt cx="667573" cy="315659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4074036" y="1370783"/>
              <a:ext cx="667571" cy="641554"/>
              <a:chOff x="4074036" y="1370783"/>
              <a:chExt cx="667571" cy="641554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4074036" y="1370783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3" name="Google Shape;1254;p49"/>
              <p:cNvGrpSpPr/>
              <p:nvPr/>
            </p:nvGrpSpPr>
            <p:grpSpPr>
              <a:xfrm>
                <a:off x="4164448" y="1451667"/>
                <a:ext cx="486749" cy="465624"/>
                <a:chOff x="5973900" y="318475"/>
                <a:chExt cx="401900" cy="380575"/>
              </a:xfrm>
            </p:grpSpPr>
            <p:sp>
              <p:nvSpPr>
                <p:cNvPr id="24" name="Google Shape;1255;p49"/>
                <p:cNvSpPr/>
                <p:nvPr/>
              </p:nvSpPr>
              <p:spPr>
                <a:xfrm>
                  <a:off x="5973900" y="337975"/>
                  <a:ext cx="401900" cy="6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2680" fill="none" extrusionOk="0">
                      <a:moveTo>
                        <a:pt x="16075" y="2679"/>
                      </a:moveTo>
                      <a:lnTo>
                        <a:pt x="16075" y="0"/>
                      </a:lnTo>
                      <a:lnTo>
                        <a:pt x="1" y="0"/>
                      </a:lnTo>
                      <a:lnTo>
                        <a:pt x="1" y="2679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256;p49"/>
                <p:cNvSpPr/>
                <p:nvPr/>
              </p:nvSpPr>
              <p:spPr>
                <a:xfrm>
                  <a:off x="6024450" y="348325"/>
                  <a:ext cx="45075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3" fill="none" extrusionOk="0">
                      <a:moveTo>
                        <a:pt x="902" y="1803"/>
                      </a:moveTo>
                      <a:lnTo>
                        <a:pt x="902" y="1803"/>
                      </a:lnTo>
                      <a:lnTo>
                        <a:pt x="731" y="1778"/>
                      </a:lnTo>
                      <a:lnTo>
                        <a:pt x="561" y="1729"/>
                      </a:lnTo>
                      <a:lnTo>
                        <a:pt x="390" y="1632"/>
                      </a:lnTo>
                      <a:lnTo>
                        <a:pt x="268" y="1535"/>
                      </a:lnTo>
                      <a:lnTo>
                        <a:pt x="147" y="1388"/>
                      </a:lnTo>
                      <a:lnTo>
                        <a:pt x="73" y="1242"/>
                      </a:lnTo>
                      <a:lnTo>
                        <a:pt x="25" y="1072"/>
                      </a:lnTo>
                      <a:lnTo>
                        <a:pt x="0" y="901"/>
                      </a:lnTo>
                      <a:lnTo>
                        <a:pt x="0" y="901"/>
                      </a:lnTo>
                      <a:lnTo>
                        <a:pt x="25" y="707"/>
                      </a:lnTo>
                      <a:lnTo>
                        <a:pt x="73" y="536"/>
                      </a:lnTo>
                      <a:lnTo>
                        <a:pt x="147" y="390"/>
                      </a:lnTo>
                      <a:lnTo>
                        <a:pt x="268" y="244"/>
                      </a:lnTo>
                      <a:lnTo>
                        <a:pt x="390" y="146"/>
                      </a:lnTo>
                      <a:lnTo>
                        <a:pt x="561" y="49"/>
                      </a:lnTo>
                      <a:lnTo>
                        <a:pt x="731" y="0"/>
                      </a:lnTo>
                      <a:lnTo>
                        <a:pt x="902" y="0"/>
                      </a:lnTo>
                      <a:lnTo>
                        <a:pt x="902" y="0"/>
                      </a:lnTo>
                      <a:lnTo>
                        <a:pt x="1072" y="0"/>
                      </a:lnTo>
                      <a:lnTo>
                        <a:pt x="1242" y="49"/>
                      </a:lnTo>
                      <a:lnTo>
                        <a:pt x="1413" y="146"/>
                      </a:lnTo>
                      <a:lnTo>
                        <a:pt x="1535" y="244"/>
                      </a:lnTo>
                      <a:lnTo>
                        <a:pt x="1657" y="390"/>
                      </a:lnTo>
                      <a:lnTo>
                        <a:pt x="1730" y="536"/>
                      </a:lnTo>
                      <a:lnTo>
                        <a:pt x="1778" y="707"/>
                      </a:lnTo>
                      <a:lnTo>
                        <a:pt x="1803" y="901"/>
                      </a:lnTo>
                      <a:lnTo>
                        <a:pt x="1803" y="901"/>
                      </a:lnTo>
                      <a:lnTo>
                        <a:pt x="1778" y="1072"/>
                      </a:lnTo>
                      <a:lnTo>
                        <a:pt x="1730" y="1242"/>
                      </a:lnTo>
                      <a:lnTo>
                        <a:pt x="1657" y="1388"/>
                      </a:lnTo>
                      <a:lnTo>
                        <a:pt x="1535" y="1535"/>
                      </a:lnTo>
                      <a:lnTo>
                        <a:pt x="1413" y="1632"/>
                      </a:lnTo>
                      <a:lnTo>
                        <a:pt x="1242" y="1729"/>
                      </a:lnTo>
                      <a:lnTo>
                        <a:pt x="1072" y="1778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257;p49"/>
                <p:cNvSpPr/>
                <p:nvPr/>
              </p:nvSpPr>
              <p:spPr>
                <a:xfrm>
                  <a:off x="6280175" y="348325"/>
                  <a:ext cx="45075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3" fill="none" extrusionOk="0">
                      <a:moveTo>
                        <a:pt x="902" y="1803"/>
                      </a:moveTo>
                      <a:lnTo>
                        <a:pt x="902" y="1803"/>
                      </a:lnTo>
                      <a:lnTo>
                        <a:pt x="731" y="1778"/>
                      </a:lnTo>
                      <a:lnTo>
                        <a:pt x="561" y="1729"/>
                      </a:lnTo>
                      <a:lnTo>
                        <a:pt x="390" y="1632"/>
                      </a:lnTo>
                      <a:lnTo>
                        <a:pt x="268" y="1535"/>
                      </a:lnTo>
                      <a:lnTo>
                        <a:pt x="147" y="1388"/>
                      </a:lnTo>
                      <a:lnTo>
                        <a:pt x="74" y="1242"/>
                      </a:lnTo>
                      <a:lnTo>
                        <a:pt x="25" y="1072"/>
                      </a:lnTo>
                      <a:lnTo>
                        <a:pt x="0" y="901"/>
                      </a:lnTo>
                      <a:lnTo>
                        <a:pt x="0" y="901"/>
                      </a:lnTo>
                      <a:lnTo>
                        <a:pt x="25" y="707"/>
                      </a:lnTo>
                      <a:lnTo>
                        <a:pt x="74" y="536"/>
                      </a:lnTo>
                      <a:lnTo>
                        <a:pt x="147" y="390"/>
                      </a:lnTo>
                      <a:lnTo>
                        <a:pt x="268" y="244"/>
                      </a:lnTo>
                      <a:lnTo>
                        <a:pt x="390" y="146"/>
                      </a:lnTo>
                      <a:lnTo>
                        <a:pt x="561" y="49"/>
                      </a:lnTo>
                      <a:lnTo>
                        <a:pt x="731" y="0"/>
                      </a:lnTo>
                      <a:lnTo>
                        <a:pt x="902" y="0"/>
                      </a:lnTo>
                      <a:lnTo>
                        <a:pt x="902" y="0"/>
                      </a:lnTo>
                      <a:lnTo>
                        <a:pt x="1072" y="0"/>
                      </a:lnTo>
                      <a:lnTo>
                        <a:pt x="1243" y="49"/>
                      </a:lnTo>
                      <a:lnTo>
                        <a:pt x="1413" y="146"/>
                      </a:lnTo>
                      <a:lnTo>
                        <a:pt x="1535" y="244"/>
                      </a:lnTo>
                      <a:lnTo>
                        <a:pt x="1657" y="390"/>
                      </a:lnTo>
                      <a:lnTo>
                        <a:pt x="1730" y="536"/>
                      </a:lnTo>
                      <a:lnTo>
                        <a:pt x="1778" y="707"/>
                      </a:lnTo>
                      <a:lnTo>
                        <a:pt x="1803" y="901"/>
                      </a:lnTo>
                      <a:lnTo>
                        <a:pt x="1803" y="901"/>
                      </a:lnTo>
                      <a:lnTo>
                        <a:pt x="1778" y="1072"/>
                      </a:lnTo>
                      <a:lnTo>
                        <a:pt x="1730" y="1242"/>
                      </a:lnTo>
                      <a:lnTo>
                        <a:pt x="1657" y="1388"/>
                      </a:lnTo>
                      <a:lnTo>
                        <a:pt x="1535" y="1535"/>
                      </a:lnTo>
                      <a:lnTo>
                        <a:pt x="1413" y="1632"/>
                      </a:lnTo>
                      <a:lnTo>
                        <a:pt x="1243" y="1729"/>
                      </a:lnTo>
                      <a:lnTo>
                        <a:pt x="1072" y="1778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258;p49"/>
                <p:cNvSpPr/>
                <p:nvPr/>
              </p:nvSpPr>
              <p:spPr>
                <a:xfrm>
                  <a:off x="5973900" y="667375"/>
                  <a:ext cx="401900" cy="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1267" fill="none" extrusionOk="0">
                      <a:moveTo>
                        <a:pt x="1" y="0"/>
                      </a:moveTo>
                      <a:lnTo>
                        <a:pt x="1" y="487"/>
                      </a:lnTo>
                      <a:lnTo>
                        <a:pt x="1" y="487"/>
                      </a:lnTo>
                      <a:lnTo>
                        <a:pt x="25" y="658"/>
                      </a:lnTo>
                      <a:lnTo>
                        <a:pt x="74" y="804"/>
                      </a:lnTo>
                      <a:lnTo>
                        <a:pt x="147" y="926"/>
                      </a:lnTo>
                      <a:lnTo>
                        <a:pt x="220" y="1048"/>
                      </a:lnTo>
                      <a:lnTo>
                        <a:pt x="342" y="1145"/>
                      </a:lnTo>
                      <a:lnTo>
                        <a:pt x="488" y="1218"/>
                      </a:lnTo>
                      <a:lnTo>
                        <a:pt x="634" y="1267"/>
                      </a:lnTo>
                      <a:lnTo>
                        <a:pt x="780" y="1267"/>
                      </a:lnTo>
                      <a:lnTo>
                        <a:pt x="15296" y="1267"/>
                      </a:lnTo>
                      <a:lnTo>
                        <a:pt x="15296" y="1267"/>
                      </a:lnTo>
                      <a:lnTo>
                        <a:pt x="15442" y="1267"/>
                      </a:lnTo>
                      <a:lnTo>
                        <a:pt x="15588" y="1218"/>
                      </a:lnTo>
                      <a:lnTo>
                        <a:pt x="15734" y="1145"/>
                      </a:lnTo>
                      <a:lnTo>
                        <a:pt x="15856" y="1048"/>
                      </a:lnTo>
                      <a:lnTo>
                        <a:pt x="15929" y="926"/>
                      </a:lnTo>
                      <a:lnTo>
                        <a:pt x="16002" y="804"/>
                      </a:lnTo>
                      <a:lnTo>
                        <a:pt x="16051" y="658"/>
                      </a:lnTo>
                      <a:lnTo>
                        <a:pt x="16075" y="487"/>
                      </a:lnTo>
                      <a:lnTo>
                        <a:pt x="16075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259;p49"/>
                <p:cNvSpPr/>
                <p:nvPr/>
              </p:nvSpPr>
              <p:spPr>
                <a:xfrm>
                  <a:off x="6302700" y="318475"/>
                  <a:ext cx="28650" cy="6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" h="2534" fill="none" extrusionOk="0">
                      <a:moveTo>
                        <a:pt x="634" y="2534"/>
                      </a:moveTo>
                      <a:lnTo>
                        <a:pt x="488" y="2534"/>
                      </a:lnTo>
                      <a:lnTo>
                        <a:pt x="488" y="2534"/>
                      </a:lnTo>
                      <a:lnTo>
                        <a:pt x="390" y="2534"/>
                      </a:lnTo>
                      <a:lnTo>
                        <a:pt x="293" y="2485"/>
                      </a:lnTo>
                      <a:lnTo>
                        <a:pt x="220" y="2461"/>
                      </a:lnTo>
                      <a:lnTo>
                        <a:pt x="147" y="2388"/>
                      </a:lnTo>
                      <a:lnTo>
                        <a:pt x="74" y="2315"/>
                      </a:lnTo>
                      <a:lnTo>
                        <a:pt x="49" y="2242"/>
                      </a:lnTo>
                      <a:lnTo>
                        <a:pt x="1" y="2144"/>
                      </a:lnTo>
                      <a:lnTo>
                        <a:pt x="1" y="2047"/>
                      </a:lnTo>
                      <a:lnTo>
                        <a:pt x="1" y="488"/>
                      </a:lnTo>
                      <a:lnTo>
                        <a:pt x="1" y="488"/>
                      </a:lnTo>
                      <a:lnTo>
                        <a:pt x="1" y="391"/>
                      </a:lnTo>
                      <a:lnTo>
                        <a:pt x="49" y="293"/>
                      </a:lnTo>
                      <a:lnTo>
                        <a:pt x="74" y="220"/>
                      </a:lnTo>
                      <a:lnTo>
                        <a:pt x="147" y="147"/>
                      </a:lnTo>
                      <a:lnTo>
                        <a:pt x="220" y="74"/>
                      </a:lnTo>
                      <a:lnTo>
                        <a:pt x="293" y="50"/>
                      </a:lnTo>
                      <a:lnTo>
                        <a:pt x="390" y="1"/>
                      </a:lnTo>
                      <a:lnTo>
                        <a:pt x="488" y="1"/>
                      </a:lnTo>
                      <a:lnTo>
                        <a:pt x="683" y="1"/>
                      </a:lnTo>
                      <a:lnTo>
                        <a:pt x="683" y="1"/>
                      </a:lnTo>
                      <a:lnTo>
                        <a:pt x="780" y="1"/>
                      </a:lnTo>
                      <a:lnTo>
                        <a:pt x="877" y="50"/>
                      </a:lnTo>
                      <a:lnTo>
                        <a:pt x="950" y="74"/>
                      </a:lnTo>
                      <a:lnTo>
                        <a:pt x="1024" y="147"/>
                      </a:lnTo>
                      <a:lnTo>
                        <a:pt x="1072" y="220"/>
                      </a:lnTo>
                      <a:lnTo>
                        <a:pt x="1121" y="293"/>
                      </a:lnTo>
                      <a:lnTo>
                        <a:pt x="1145" y="391"/>
                      </a:lnTo>
                      <a:lnTo>
                        <a:pt x="1145" y="48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260;p49"/>
                <p:cNvSpPr/>
                <p:nvPr/>
              </p:nvSpPr>
              <p:spPr>
                <a:xfrm>
                  <a:off x="6046975" y="318475"/>
                  <a:ext cx="28650" cy="6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" h="2534" fill="none" extrusionOk="0">
                      <a:moveTo>
                        <a:pt x="634" y="2534"/>
                      </a:moveTo>
                      <a:lnTo>
                        <a:pt x="488" y="2534"/>
                      </a:lnTo>
                      <a:lnTo>
                        <a:pt x="488" y="2534"/>
                      </a:lnTo>
                      <a:lnTo>
                        <a:pt x="390" y="2534"/>
                      </a:lnTo>
                      <a:lnTo>
                        <a:pt x="293" y="2485"/>
                      </a:lnTo>
                      <a:lnTo>
                        <a:pt x="220" y="2461"/>
                      </a:lnTo>
                      <a:lnTo>
                        <a:pt x="147" y="2388"/>
                      </a:lnTo>
                      <a:lnTo>
                        <a:pt x="74" y="2315"/>
                      </a:lnTo>
                      <a:lnTo>
                        <a:pt x="49" y="2242"/>
                      </a:lnTo>
                      <a:lnTo>
                        <a:pt x="1" y="2144"/>
                      </a:lnTo>
                      <a:lnTo>
                        <a:pt x="1" y="2047"/>
                      </a:lnTo>
                      <a:lnTo>
                        <a:pt x="1" y="488"/>
                      </a:lnTo>
                      <a:lnTo>
                        <a:pt x="1" y="488"/>
                      </a:lnTo>
                      <a:lnTo>
                        <a:pt x="1" y="391"/>
                      </a:lnTo>
                      <a:lnTo>
                        <a:pt x="49" y="293"/>
                      </a:lnTo>
                      <a:lnTo>
                        <a:pt x="74" y="220"/>
                      </a:lnTo>
                      <a:lnTo>
                        <a:pt x="147" y="147"/>
                      </a:lnTo>
                      <a:lnTo>
                        <a:pt x="220" y="74"/>
                      </a:lnTo>
                      <a:lnTo>
                        <a:pt x="293" y="50"/>
                      </a:lnTo>
                      <a:lnTo>
                        <a:pt x="390" y="1"/>
                      </a:lnTo>
                      <a:lnTo>
                        <a:pt x="488" y="1"/>
                      </a:lnTo>
                      <a:lnTo>
                        <a:pt x="682" y="1"/>
                      </a:lnTo>
                      <a:lnTo>
                        <a:pt x="682" y="1"/>
                      </a:lnTo>
                      <a:lnTo>
                        <a:pt x="780" y="1"/>
                      </a:lnTo>
                      <a:lnTo>
                        <a:pt x="877" y="50"/>
                      </a:lnTo>
                      <a:lnTo>
                        <a:pt x="950" y="74"/>
                      </a:lnTo>
                      <a:lnTo>
                        <a:pt x="1023" y="147"/>
                      </a:lnTo>
                      <a:lnTo>
                        <a:pt x="1072" y="220"/>
                      </a:lnTo>
                      <a:lnTo>
                        <a:pt x="1121" y="293"/>
                      </a:lnTo>
                      <a:lnTo>
                        <a:pt x="1145" y="391"/>
                      </a:lnTo>
                      <a:lnTo>
                        <a:pt x="1145" y="48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261;p49"/>
                <p:cNvSpPr/>
                <p:nvPr/>
              </p:nvSpPr>
              <p:spPr>
                <a:xfrm>
                  <a:off x="5973900" y="407375"/>
                  <a:ext cx="401900" cy="27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10888" fill="none" extrusionOk="0">
                      <a:moveTo>
                        <a:pt x="1" y="1"/>
                      </a:moveTo>
                      <a:lnTo>
                        <a:pt x="1" y="10303"/>
                      </a:lnTo>
                      <a:lnTo>
                        <a:pt x="1" y="10303"/>
                      </a:lnTo>
                      <a:lnTo>
                        <a:pt x="25" y="10400"/>
                      </a:lnTo>
                      <a:lnTo>
                        <a:pt x="74" y="10498"/>
                      </a:lnTo>
                      <a:lnTo>
                        <a:pt x="147" y="10595"/>
                      </a:lnTo>
                      <a:lnTo>
                        <a:pt x="220" y="10693"/>
                      </a:lnTo>
                      <a:lnTo>
                        <a:pt x="342" y="10766"/>
                      </a:lnTo>
                      <a:lnTo>
                        <a:pt x="488" y="10839"/>
                      </a:lnTo>
                      <a:lnTo>
                        <a:pt x="634" y="10887"/>
                      </a:lnTo>
                      <a:lnTo>
                        <a:pt x="780" y="10887"/>
                      </a:lnTo>
                      <a:lnTo>
                        <a:pt x="15296" y="10887"/>
                      </a:lnTo>
                      <a:lnTo>
                        <a:pt x="15296" y="10887"/>
                      </a:lnTo>
                      <a:lnTo>
                        <a:pt x="15442" y="10887"/>
                      </a:lnTo>
                      <a:lnTo>
                        <a:pt x="15588" y="10839"/>
                      </a:lnTo>
                      <a:lnTo>
                        <a:pt x="15734" y="10766"/>
                      </a:lnTo>
                      <a:lnTo>
                        <a:pt x="15856" y="10668"/>
                      </a:lnTo>
                      <a:lnTo>
                        <a:pt x="15929" y="10546"/>
                      </a:lnTo>
                      <a:lnTo>
                        <a:pt x="16002" y="10425"/>
                      </a:lnTo>
                      <a:lnTo>
                        <a:pt x="16051" y="10278"/>
                      </a:lnTo>
                      <a:lnTo>
                        <a:pt x="16075" y="10108"/>
                      </a:lnTo>
                      <a:lnTo>
                        <a:pt x="1607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262;p49"/>
                <p:cNvSpPr/>
                <p:nvPr/>
              </p:nvSpPr>
              <p:spPr>
                <a:xfrm>
                  <a:off x="6024450" y="456100"/>
                  <a:ext cx="300800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2" h="7015" fill="none" extrusionOk="0">
                      <a:moveTo>
                        <a:pt x="0" y="0"/>
                      </a:moveTo>
                      <a:lnTo>
                        <a:pt x="12032" y="0"/>
                      </a:lnTo>
                      <a:lnTo>
                        <a:pt x="12032" y="7014"/>
                      </a:lnTo>
                      <a:lnTo>
                        <a:pt x="0" y="70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263;p49"/>
                <p:cNvSpPr/>
                <p:nvPr/>
              </p:nvSpPr>
              <p:spPr>
                <a:xfrm>
                  <a:off x="6024450" y="573000"/>
                  <a:ext cx="300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2" h="1" fill="none" extrusionOk="0">
                      <a:moveTo>
                        <a:pt x="0" y="0"/>
                      </a:moveTo>
                      <a:lnTo>
                        <a:pt x="12032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264;p49"/>
                <p:cNvSpPr/>
                <p:nvPr/>
              </p:nvSpPr>
              <p:spPr>
                <a:xfrm>
                  <a:off x="6024450" y="514550"/>
                  <a:ext cx="300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2" h="1" fill="none" extrusionOk="0">
                      <a:moveTo>
                        <a:pt x="0" y="0"/>
                      </a:moveTo>
                      <a:lnTo>
                        <a:pt x="12032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265;p49"/>
                <p:cNvSpPr/>
                <p:nvPr/>
              </p:nvSpPr>
              <p:spPr>
                <a:xfrm>
                  <a:off x="6264950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1" y="0"/>
                      </a:moveTo>
                      <a:lnTo>
                        <a:pt x="1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266;p49"/>
                <p:cNvSpPr/>
                <p:nvPr/>
              </p:nvSpPr>
              <p:spPr>
                <a:xfrm>
                  <a:off x="6204675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0" y="0"/>
                      </a:moveTo>
                      <a:lnTo>
                        <a:pt x="0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267;p49"/>
                <p:cNvSpPr/>
                <p:nvPr/>
              </p:nvSpPr>
              <p:spPr>
                <a:xfrm>
                  <a:off x="6145000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1" y="0"/>
                      </a:moveTo>
                      <a:lnTo>
                        <a:pt x="1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268;p49"/>
                <p:cNvSpPr/>
                <p:nvPr/>
              </p:nvSpPr>
              <p:spPr>
                <a:xfrm>
                  <a:off x="6084725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1" y="0"/>
                      </a:moveTo>
                      <a:lnTo>
                        <a:pt x="1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グループ化 37"/>
            <p:cNvGrpSpPr/>
            <p:nvPr/>
          </p:nvGrpSpPr>
          <p:grpSpPr>
            <a:xfrm>
              <a:off x="4074035" y="2004787"/>
              <a:ext cx="667571" cy="641554"/>
              <a:chOff x="3760508" y="2370907"/>
              <a:chExt cx="667571" cy="641554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3760508" y="2370907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Google Shape;915;p49"/>
              <p:cNvGrpSpPr/>
              <p:nvPr/>
            </p:nvGrpSpPr>
            <p:grpSpPr>
              <a:xfrm>
                <a:off x="3867046" y="2440858"/>
                <a:ext cx="420604" cy="519468"/>
                <a:chOff x="590250" y="244200"/>
                <a:chExt cx="407975" cy="532175"/>
              </a:xfrm>
            </p:grpSpPr>
            <p:sp>
              <p:nvSpPr>
                <p:cNvPr id="45" name="Google Shape;916;p49"/>
                <p:cNvSpPr/>
                <p:nvPr/>
              </p:nvSpPr>
              <p:spPr>
                <a:xfrm>
                  <a:off x="623125" y="313625"/>
                  <a:ext cx="375100" cy="46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8510" fill="none" extrusionOk="0">
                      <a:moveTo>
                        <a:pt x="1" y="17536"/>
                      </a:moveTo>
                      <a:lnTo>
                        <a:pt x="1" y="17536"/>
                      </a:lnTo>
                      <a:lnTo>
                        <a:pt x="1" y="17536"/>
                      </a:lnTo>
                      <a:lnTo>
                        <a:pt x="25" y="17682"/>
                      </a:lnTo>
                      <a:lnTo>
                        <a:pt x="49" y="17852"/>
                      </a:lnTo>
                      <a:lnTo>
                        <a:pt x="123" y="18023"/>
                      </a:lnTo>
                      <a:lnTo>
                        <a:pt x="220" y="18193"/>
                      </a:lnTo>
                      <a:lnTo>
                        <a:pt x="293" y="18291"/>
                      </a:lnTo>
                      <a:lnTo>
                        <a:pt x="390" y="18364"/>
                      </a:lnTo>
                      <a:lnTo>
                        <a:pt x="488" y="18412"/>
                      </a:lnTo>
                      <a:lnTo>
                        <a:pt x="610" y="18461"/>
                      </a:lnTo>
                      <a:lnTo>
                        <a:pt x="756" y="18510"/>
                      </a:lnTo>
                      <a:lnTo>
                        <a:pt x="926" y="18510"/>
                      </a:lnTo>
                      <a:lnTo>
                        <a:pt x="14468" y="18510"/>
                      </a:lnTo>
                      <a:lnTo>
                        <a:pt x="14468" y="18510"/>
                      </a:lnTo>
                      <a:lnTo>
                        <a:pt x="14541" y="18510"/>
                      </a:lnTo>
                      <a:lnTo>
                        <a:pt x="14614" y="18485"/>
                      </a:lnTo>
                      <a:lnTo>
                        <a:pt x="14736" y="18412"/>
                      </a:lnTo>
                      <a:lnTo>
                        <a:pt x="14833" y="18291"/>
                      </a:lnTo>
                      <a:lnTo>
                        <a:pt x="14906" y="18144"/>
                      </a:lnTo>
                      <a:lnTo>
                        <a:pt x="14955" y="17974"/>
                      </a:lnTo>
                      <a:lnTo>
                        <a:pt x="14979" y="17779"/>
                      </a:lnTo>
                      <a:lnTo>
                        <a:pt x="15003" y="17438"/>
                      </a:lnTo>
                      <a:lnTo>
                        <a:pt x="15003" y="487"/>
                      </a:lnTo>
                      <a:lnTo>
                        <a:pt x="15003" y="487"/>
                      </a:lnTo>
                      <a:lnTo>
                        <a:pt x="15003" y="341"/>
                      </a:lnTo>
                      <a:lnTo>
                        <a:pt x="14979" y="219"/>
                      </a:lnTo>
                      <a:lnTo>
                        <a:pt x="14955" y="146"/>
                      </a:lnTo>
                      <a:lnTo>
                        <a:pt x="14906" y="73"/>
                      </a:lnTo>
                      <a:lnTo>
                        <a:pt x="14833" y="49"/>
                      </a:lnTo>
                      <a:lnTo>
                        <a:pt x="14736" y="24"/>
                      </a:lnTo>
                      <a:lnTo>
                        <a:pt x="14468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7;p49"/>
                <p:cNvSpPr/>
                <p:nvPr/>
              </p:nvSpPr>
              <p:spPr>
                <a:xfrm>
                  <a:off x="590250" y="269775"/>
                  <a:ext cx="377525" cy="4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1" h="18511" fill="none" extrusionOk="0">
                      <a:moveTo>
                        <a:pt x="14321" y="0"/>
                      </a:moveTo>
                      <a:lnTo>
                        <a:pt x="780" y="0"/>
                      </a:lnTo>
                      <a:lnTo>
                        <a:pt x="780" y="0"/>
                      </a:lnTo>
                      <a:lnTo>
                        <a:pt x="634" y="25"/>
                      </a:lnTo>
                      <a:lnTo>
                        <a:pt x="488" y="74"/>
                      </a:lnTo>
                      <a:lnTo>
                        <a:pt x="342" y="122"/>
                      </a:lnTo>
                      <a:lnTo>
                        <a:pt x="220" y="220"/>
                      </a:lnTo>
                      <a:lnTo>
                        <a:pt x="122" y="341"/>
                      </a:lnTo>
                      <a:lnTo>
                        <a:pt x="74" y="488"/>
                      </a:lnTo>
                      <a:lnTo>
                        <a:pt x="25" y="634"/>
                      </a:lnTo>
                      <a:lnTo>
                        <a:pt x="1" y="780"/>
                      </a:lnTo>
                      <a:lnTo>
                        <a:pt x="1" y="17731"/>
                      </a:lnTo>
                      <a:lnTo>
                        <a:pt x="1" y="17731"/>
                      </a:lnTo>
                      <a:lnTo>
                        <a:pt x="25" y="17877"/>
                      </a:lnTo>
                      <a:lnTo>
                        <a:pt x="74" y="18023"/>
                      </a:lnTo>
                      <a:lnTo>
                        <a:pt x="122" y="18169"/>
                      </a:lnTo>
                      <a:lnTo>
                        <a:pt x="220" y="18291"/>
                      </a:lnTo>
                      <a:lnTo>
                        <a:pt x="342" y="18388"/>
                      </a:lnTo>
                      <a:lnTo>
                        <a:pt x="488" y="18437"/>
                      </a:lnTo>
                      <a:lnTo>
                        <a:pt x="634" y="18486"/>
                      </a:lnTo>
                      <a:lnTo>
                        <a:pt x="780" y="18510"/>
                      </a:lnTo>
                      <a:lnTo>
                        <a:pt x="14321" y="18510"/>
                      </a:lnTo>
                      <a:lnTo>
                        <a:pt x="14321" y="18510"/>
                      </a:lnTo>
                      <a:lnTo>
                        <a:pt x="14467" y="18486"/>
                      </a:lnTo>
                      <a:lnTo>
                        <a:pt x="14614" y="18437"/>
                      </a:lnTo>
                      <a:lnTo>
                        <a:pt x="14760" y="18388"/>
                      </a:lnTo>
                      <a:lnTo>
                        <a:pt x="14881" y="18291"/>
                      </a:lnTo>
                      <a:lnTo>
                        <a:pt x="14979" y="18169"/>
                      </a:lnTo>
                      <a:lnTo>
                        <a:pt x="15028" y="18023"/>
                      </a:lnTo>
                      <a:lnTo>
                        <a:pt x="15076" y="17877"/>
                      </a:lnTo>
                      <a:lnTo>
                        <a:pt x="15101" y="17731"/>
                      </a:lnTo>
                      <a:lnTo>
                        <a:pt x="15101" y="780"/>
                      </a:lnTo>
                      <a:lnTo>
                        <a:pt x="15101" y="780"/>
                      </a:lnTo>
                      <a:lnTo>
                        <a:pt x="15076" y="634"/>
                      </a:lnTo>
                      <a:lnTo>
                        <a:pt x="15028" y="488"/>
                      </a:lnTo>
                      <a:lnTo>
                        <a:pt x="14979" y="341"/>
                      </a:lnTo>
                      <a:lnTo>
                        <a:pt x="14881" y="220"/>
                      </a:lnTo>
                      <a:lnTo>
                        <a:pt x="14760" y="122"/>
                      </a:lnTo>
                      <a:lnTo>
                        <a:pt x="14614" y="74"/>
                      </a:lnTo>
                      <a:lnTo>
                        <a:pt x="14467" y="25"/>
                      </a:lnTo>
                      <a:lnTo>
                        <a:pt x="14321" y="0"/>
                      </a:lnTo>
                      <a:lnTo>
                        <a:pt x="14321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18;p49"/>
                <p:cNvSpPr/>
                <p:nvPr/>
              </p:nvSpPr>
              <p:spPr>
                <a:xfrm>
                  <a:off x="796650" y="274025"/>
                  <a:ext cx="45100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1804" fill="none" extrusionOk="0">
                      <a:moveTo>
                        <a:pt x="902" y="1"/>
                      </a:moveTo>
                      <a:lnTo>
                        <a:pt x="902" y="1"/>
                      </a:lnTo>
                      <a:lnTo>
                        <a:pt x="1073" y="25"/>
                      </a:lnTo>
                      <a:lnTo>
                        <a:pt x="1243" y="74"/>
                      </a:lnTo>
                      <a:lnTo>
                        <a:pt x="1414" y="147"/>
                      </a:lnTo>
                      <a:lnTo>
                        <a:pt x="1535" y="269"/>
                      </a:lnTo>
                      <a:lnTo>
                        <a:pt x="1657" y="391"/>
                      </a:lnTo>
                      <a:lnTo>
                        <a:pt x="1730" y="561"/>
                      </a:lnTo>
                      <a:lnTo>
                        <a:pt x="1779" y="732"/>
                      </a:lnTo>
                      <a:lnTo>
                        <a:pt x="1803" y="902"/>
                      </a:lnTo>
                      <a:lnTo>
                        <a:pt x="1803" y="902"/>
                      </a:lnTo>
                      <a:lnTo>
                        <a:pt x="1779" y="1073"/>
                      </a:lnTo>
                      <a:lnTo>
                        <a:pt x="1730" y="1243"/>
                      </a:lnTo>
                      <a:lnTo>
                        <a:pt x="1657" y="1414"/>
                      </a:lnTo>
                      <a:lnTo>
                        <a:pt x="1535" y="1535"/>
                      </a:lnTo>
                      <a:lnTo>
                        <a:pt x="1414" y="1657"/>
                      </a:lnTo>
                      <a:lnTo>
                        <a:pt x="1243" y="1730"/>
                      </a:lnTo>
                      <a:lnTo>
                        <a:pt x="1073" y="1779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  <a:lnTo>
                        <a:pt x="732" y="1779"/>
                      </a:lnTo>
                      <a:lnTo>
                        <a:pt x="561" y="1730"/>
                      </a:lnTo>
                      <a:lnTo>
                        <a:pt x="391" y="1657"/>
                      </a:lnTo>
                      <a:lnTo>
                        <a:pt x="269" y="1535"/>
                      </a:lnTo>
                      <a:lnTo>
                        <a:pt x="147" y="1414"/>
                      </a:lnTo>
                      <a:lnTo>
                        <a:pt x="74" y="1243"/>
                      </a:lnTo>
                      <a:lnTo>
                        <a:pt x="25" y="1073"/>
                      </a:lnTo>
                      <a:lnTo>
                        <a:pt x="1" y="902"/>
                      </a:lnTo>
                      <a:lnTo>
                        <a:pt x="1" y="902"/>
                      </a:lnTo>
                      <a:lnTo>
                        <a:pt x="25" y="732"/>
                      </a:lnTo>
                      <a:lnTo>
                        <a:pt x="74" y="561"/>
                      </a:lnTo>
                      <a:lnTo>
                        <a:pt x="147" y="391"/>
                      </a:lnTo>
                      <a:lnTo>
                        <a:pt x="269" y="269"/>
                      </a:lnTo>
                      <a:lnTo>
                        <a:pt x="391" y="147"/>
                      </a:lnTo>
                      <a:lnTo>
                        <a:pt x="561" y="74"/>
                      </a:lnTo>
                      <a:lnTo>
                        <a:pt x="732" y="25"/>
                      </a:lnTo>
                      <a:lnTo>
                        <a:pt x="902" y="1"/>
                      </a:lnTo>
                      <a:lnTo>
                        <a:pt x="902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9;p49"/>
                <p:cNvSpPr/>
                <p:nvPr/>
              </p:nvSpPr>
              <p:spPr>
                <a:xfrm>
                  <a:off x="713850" y="274025"/>
                  <a:ext cx="45075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4" fill="none" extrusionOk="0">
                      <a:moveTo>
                        <a:pt x="902" y="1"/>
                      </a:moveTo>
                      <a:lnTo>
                        <a:pt x="902" y="1"/>
                      </a:lnTo>
                      <a:lnTo>
                        <a:pt x="1072" y="25"/>
                      </a:lnTo>
                      <a:lnTo>
                        <a:pt x="1243" y="74"/>
                      </a:lnTo>
                      <a:lnTo>
                        <a:pt x="1413" y="147"/>
                      </a:lnTo>
                      <a:lnTo>
                        <a:pt x="1535" y="269"/>
                      </a:lnTo>
                      <a:lnTo>
                        <a:pt x="1657" y="391"/>
                      </a:lnTo>
                      <a:lnTo>
                        <a:pt x="1730" y="561"/>
                      </a:lnTo>
                      <a:lnTo>
                        <a:pt x="1779" y="732"/>
                      </a:lnTo>
                      <a:lnTo>
                        <a:pt x="1803" y="902"/>
                      </a:lnTo>
                      <a:lnTo>
                        <a:pt x="1803" y="902"/>
                      </a:lnTo>
                      <a:lnTo>
                        <a:pt x="1779" y="1073"/>
                      </a:lnTo>
                      <a:lnTo>
                        <a:pt x="1730" y="1243"/>
                      </a:lnTo>
                      <a:lnTo>
                        <a:pt x="1657" y="1414"/>
                      </a:lnTo>
                      <a:lnTo>
                        <a:pt x="1535" y="1535"/>
                      </a:lnTo>
                      <a:lnTo>
                        <a:pt x="1413" y="1657"/>
                      </a:lnTo>
                      <a:lnTo>
                        <a:pt x="1243" y="1730"/>
                      </a:lnTo>
                      <a:lnTo>
                        <a:pt x="1072" y="1779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  <a:lnTo>
                        <a:pt x="731" y="1779"/>
                      </a:lnTo>
                      <a:lnTo>
                        <a:pt x="561" y="1730"/>
                      </a:lnTo>
                      <a:lnTo>
                        <a:pt x="390" y="1657"/>
                      </a:lnTo>
                      <a:lnTo>
                        <a:pt x="269" y="1535"/>
                      </a:lnTo>
                      <a:lnTo>
                        <a:pt x="147" y="1414"/>
                      </a:lnTo>
                      <a:lnTo>
                        <a:pt x="74" y="1243"/>
                      </a:lnTo>
                      <a:lnTo>
                        <a:pt x="25" y="1073"/>
                      </a:lnTo>
                      <a:lnTo>
                        <a:pt x="1" y="902"/>
                      </a:lnTo>
                      <a:lnTo>
                        <a:pt x="1" y="902"/>
                      </a:lnTo>
                      <a:lnTo>
                        <a:pt x="25" y="732"/>
                      </a:lnTo>
                      <a:lnTo>
                        <a:pt x="74" y="561"/>
                      </a:lnTo>
                      <a:lnTo>
                        <a:pt x="147" y="391"/>
                      </a:lnTo>
                      <a:lnTo>
                        <a:pt x="269" y="269"/>
                      </a:lnTo>
                      <a:lnTo>
                        <a:pt x="390" y="147"/>
                      </a:lnTo>
                      <a:lnTo>
                        <a:pt x="561" y="74"/>
                      </a:lnTo>
                      <a:lnTo>
                        <a:pt x="731" y="25"/>
                      </a:lnTo>
                      <a:lnTo>
                        <a:pt x="902" y="1"/>
                      </a:lnTo>
                      <a:lnTo>
                        <a:pt x="902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20;p49"/>
                <p:cNvSpPr/>
                <p:nvPr/>
              </p:nvSpPr>
              <p:spPr>
                <a:xfrm>
                  <a:off x="631050" y="274025"/>
                  <a:ext cx="45075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4" fill="none" extrusionOk="0">
                      <a:moveTo>
                        <a:pt x="0" y="902"/>
                      </a:moveTo>
                      <a:lnTo>
                        <a:pt x="0" y="902"/>
                      </a:lnTo>
                      <a:lnTo>
                        <a:pt x="25" y="732"/>
                      </a:lnTo>
                      <a:lnTo>
                        <a:pt x="73" y="561"/>
                      </a:lnTo>
                      <a:lnTo>
                        <a:pt x="147" y="391"/>
                      </a:lnTo>
                      <a:lnTo>
                        <a:pt x="268" y="269"/>
                      </a:lnTo>
                      <a:lnTo>
                        <a:pt x="390" y="147"/>
                      </a:lnTo>
                      <a:lnTo>
                        <a:pt x="561" y="74"/>
                      </a:lnTo>
                      <a:lnTo>
                        <a:pt x="731" y="25"/>
                      </a:lnTo>
                      <a:lnTo>
                        <a:pt x="902" y="1"/>
                      </a:lnTo>
                      <a:lnTo>
                        <a:pt x="902" y="1"/>
                      </a:lnTo>
                      <a:lnTo>
                        <a:pt x="1072" y="25"/>
                      </a:lnTo>
                      <a:lnTo>
                        <a:pt x="1243" y="74"/>
                      </a:lnTo>
                      <a:lnTo>
                        <a:pt x="1413" y="147"/>
                      </a:lnTo>
                      <a:lnTo>
                        <a:pt x="1535" y="269"/>
                      </a:lnTo>
                      <a:lnTo>
                        <a:pt x="1657" y="391"/>
                      </a:lnTo>
                      <a:lnTo>
                        <a:pt x="1730" y="561"/>
                      </a:lnTo>
                      <a:lnTo>
                        <a:pt x="1778" y="732"/>
                      </a:lnTo>
                      <a:lnTo>
                        <a:pt x="1803" y="902"/>
                      </a:lnTo>
                      <a:lnTo>
                        <a:pt x="1803" y="902"/>
                      </a:lnTo>
                      <a:lnTo>
                        <a:pt x="1778" y="1073"/>
                      </a:lnTo>
                      <a:lnTo>
                        <a:pt x="1730" y="1243"/>
                      </a:lnTo>
                      <a:lnTo>
                        <a:pt x="1657" y="1414"/>
                      </a:lnTo>
                      <a:lnTo>
                        <a:pt x="1535" y="1535"/>
                      </a:lnTo>
                      <a:lnTo>
                        <a:pt x="1413" y="1657"/>
                      </a:lnTo>
                      <a:lnTo>
                        <a:pt x="1243" y="1730"/>
                      </a:lnTo>
                      <a:lnTo>
                        <a:pt x="1072" y="1779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  <a:lnTo>
                        <a:pt x="731" y="1779"/>
                      </a:lnTo>
                      <a:lnTo>
                        <a:pt x="561" y="1730"/>
                      </a:lnTo>
                      <a:lnTo>
                        <a:pt x="390" y="1657"/>
                      </a:lnTo>
                      <a:lnTo>
                        <a:pt x="268" y="1535"/>
                      </a:lnTo>
                      <a:lnTo>
                        <a:pt x="147" y="1414"/>
                      </a:lnTo>
                      <a:lnTo>
                        <a:pt x="73" y="1243"/>
                      </a:lnTo>
                      <a:lnTo>
                        <a:pt x="25" y="1073"/>
                      </a:lnTo>
                      <a:lnTo>
                        <a:pt x="0" y="902"/>
                      </a:lnTo>
                      <a:lnTo>
                        <a:pt x="0" y="902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21;p49"/>
                <p:cNvSpPr/>
                <p:nvPr/>
              </p:nvSpPr>
              <p:spPr>
                <a:xfrm>
                  <a:off x="649925" y="590050"/>
                  <a:ext cx="1339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22;p49"/>
                <p:cNvSpPr/>
                <p:nvPr/>
              </p:nvSpPr>
              <p:spPr>
                <a:xfrm>
                  <a:off x="649925" y="5346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23;p49"/>
                <p:cNvSpPr/>
                <p:nvPr/>
              </p:nvSpPr>
              <p:spPr>
                <a:xfrm>
                  <a:off x="649925" y="4798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24;p49"/>
                <p:cNvSpPr/>
                <p:nvPr/>
              </p:nvSpPr>
              <p:spPr>
                <a:xfrm>
                  <a:off x="649925" y="4244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925;p49"/>
                <p:cNvSpPr/>
                <p:nvPr/>
              </p:nvSpPr>
              <p:spPr>
                <a:xfrm>
                  <a:off x="879475" y="274025"/>
                  <a:ext cx="45075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4" fill="none" extrusionOk="0">
                      <a:moveTo>
                        <a:pt x="901" y="1803"/>
                      </a:moveTo>
                      <a:lnTo>
                        <a:pt x="901" y="1803"/>
                      </a:lnTo>
                      <a:lnTo>
                        <a:pt x="731" y="1779"/>
                      </a:lnTo>
                      <a:lnTo>
                        <a:pt x="560" y="1730"/>
                      </a:lnTo>
                      <a:lnTo>
                        <a:pt x="390" y="1657"/>
                      </a:lnTo>
                      <a:lnTo>
                        <a:pt x="268" y="1535"/>
                      </a:lnTo>
                      <a:lnTo>
                        <a:pt x="146" y="1414"/>
                      </a:lnTo>
                      <a:lnTo>
                        <a:pt x="73" y="1243"/>
                      </a:lnTo>
                      <a:lnTo>
                        <a:pt x="25" y="1073"/>
                      </a:lnTo>
                      <a:lnTo>
                        <a:pt x="0" y="902"/>
                      </a:lnTo>
                      <a:lnTo>
                        <a:pt x="0" y="902"/>
                      </a:lnTo>
                      <a:lnTo>
                        <a:pt x="25" y="732"/>
                      </a:lnTo>
                      <a:lnTo>
                        <a:pt x="73" y="561"/>
                      </a:lnTo>
                      <a:lnTo>
                        <a:pt x="146" y="391"/>
                      </a:lnTo>
                      <a:lnTo>
                        <a:pt x="268" y="269"/>
                      </a:lnTo>
                      <a:lnTo>
                        <a:pt x="390" y="147"/>
                      </a:lnTo>
                      <a:lnTo>
                        <a:pt x="560" y="74"/>
                      </a:lnTo>
                      <a:lnTo>
                        <a:pt x="731" y="25"/>
                      </a:lnTo>
                      <a:lnTo>
                        <a:pt x="901" y="1"/>
                      </a:lnTo>
                      <a:lnTo>
                        <a:pt x="901" y="1"/>
                      </a:lnTo>
                      <a:lnTo>
                        <a:pt x="1072" y="25"/>
                      </a:lnTo>
                      <a:lnTo>
                        <a:pt x="1242" y="74"/>
                      </a:lnTo>
                      <a:lnTo>
                        <a:pt x="1413" y="147"/>
                      </a:lnTo>
                      <a:lnTo>
                        <a:pt x="1535" y="269"/>
                      </a:lnTo>
                      <a:lnTo>
                        <a:pt x="1656" y="391"/>
                      </a:lnTo>
                      <a:lnTo>
                        <a:pt x="1729" y="561"/>
                      </a:lnTo>
                      <a:lnTo>
                        <a:pt x="1778" y="732"/>
                      </a:lnTo>
                      <a:lnTo>
                        <a:pt x="1802" y="902"/>
                      </a:lnTo>
                      <a:lnTo>
                        <a:pt x="1802" y="902"/>
                      </a:lnTo>
                      <a:lnTo>
                        <a:pt x="1778" y="1073"/>
                      </a:lnTo>
                      <a:lnTo>
                        <a:pt x="1729" y="1243"/>
                      </a:lnTo>
                      <a:lnTo>
                        <a:pt x="1656" y="1414"/>
                      </a:lnTo>
                      <a:lnTo>
                        <a:pt x="1535" y="1535"/>
                      </a:lnTo>
                      <a:lnTo>
                        <a:pt x="1413" y="1657"/>
                      </a:lnTo>
                      <a:lnTo>
                        <a:pt x="1242" y="1730"/>
                      </a:lnTo>
                      <a:lnTo>
                        <a:pt x="1072" y="1779"/>
                      </a:lnTo>
                      <a:lnTo>
                        <a:pt x="901" y="1803"/>
                      </a:lnTo>
                      <a:lnTo>
                        <a:pt x="901" y="1803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926;p49"/>
                <p:cNvSpPr/>
                <p:nvPr/>
              </p:nvSpPr>
              <p:spPr>
                <a:xfrm>
                  <a:off x="654800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0" y="1"/>
                      </a:moveTo>
                      <a:lnTo>
                        <a:pt x="0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927;p49"/>
                <p:cNvSpPr/>
                <p:nvPr/>
              </p:nvSpPr>
              <p:spPr>
                <a:xfrm>
                  <a:off x="737600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1" y="1"/>
                      </a:moveTo>
                      <a:lnTo>
                        <a:pt x="1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928;p49"/>
                <p:cNvSpPr/>
                <p:nvPr/>
              </p:nvSpPr>
              <p:spPr>
                <a:xfrm>
                  <a:off x="820400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1" y="1"/>
                      </a:moveTo>
                      <a:lnTo>
                        <a:pt x="1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929;p49"/>
                <p:cNvSpPr/>
                <p:nvPr/>
              </p:nvSpPr>
              <p:spPr>
                <a:xfrm>
                  <a:off x="903225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0" y="1"/>
                      </a:moveTo>
                      <a:lnTo>
                        <a:pt x="0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" name="グループ化 42"/>
            <p:cNvGrpSpPr/>
            <p:nvPr/>
          </p:nvGrpSpPr>
          <p:grpSpPr>
            <a:xfrm>
              <a:off x="4074034" y="2638791"/>
              <a:ext cx="667571" cy="641554"/>
              <a:chOff x="5162563" y="2805926"/>
              <a:chExt cx="667571" cy="641554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5162563" y="2805926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0" name="Google Shape;936;p49"/>
              <p:cNvGrpSpPr/>
              <p:nvPr/>
            </p:nvGrpSpPr>
            <p:grpSpPr>
              <a:xfrm>
                <a:off x="5249138" y="2914823"/>
                <a:ext cx="494419" cy="423760"/>
                <a:chOff x="1929775" y="320925"/>
                <a:chExt cx="423800" cy="372650"/>
              </a:xfrm>
            </p:grpSpPr>
            <p:sp>
              <p:nvSpPr>
                <p:cNvPr id="61" name="Google Shape;937;p49"/>
                <p:cNvSpPr/>
                <p:nvPr/>
              </p:nvSpPr>
              <p:spPr>
                <a:xfrm>
                  <a:off x="1929775" y="320925"/>
                  <a:ext cx="423800" cy="37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2" h="14906" fill="none" extrusionOk="0">
                      <a:moveTo>
                        <a:pt x="16172" y="0"/>
                      </a:moveTo>
                      <a:lnTo>
                        <a:pt x="780" y="0"/>
                      </a:lnTo>
                      <a:lnTo>
                        <a:pt x="780" y="0"/>
                      </a:lnTo>
                      <a:lnTo>
                        <a:pt x="634" y="25"/>
                      </a:lnTo>
                      <a:lnTo>
                        <a:pt x="488" y="73"/>
                      </a:lnTo>
                      <a:lnTo>
                        <a:pt x="341" y="146"/>
                      </a:lnTo>
                      <a:lnTo>
                        <a:pt x="220" y="244"/>
                      </a:lnTo>
                      <a:lnTo>
                        <a:pt x="122" y="341"/>
                      </a:lnTo>
                      <a:lnTo>
                        <a:pt x="74" y="487"/>
                      </a:lnTo>
                      <a:lnTo>
                        <a:pt x="25" y="634"/>
                      </a:lnTo>
                      <a:lnTo>
                        <a:pt x="0" y="780"/>
                      </a:lnTo>
                      <a:lnTo>
                        <a:pt x="0" y="14126"/>
                      </a:lnTo>
                      <a:lnTo>
                        <a:pt x="0" y="14126"/>
                      </a:lnTo>
                      <a:lnTo>
                        <a:pt x="25" y="14272"/>
                      </a:lnTo>
                      <a:lnTo>
                        <a:pt x="74" y="14418"/>
                      </a:lnTo>
                      <a:lnTo>
                        <a:pt x="122" y="14565"/>
                      </a:lnTo>
                      <a:lnTo>
                        <a:pt x="220" y="14662"/>
                      </a:lnTo>
                      <a:lnTo>
                        <a:pt x="341" y="14759"/>
                      </a:lnTo>
                      <a:lnTo>
                        <a:pt x="488" y="14832"/>
                      </a:lnTo>
                      <a:lnTo>
                        <a:pt x="634" y="14881"/>
                      </a:lnTo>
                      <a:lnTo>
                        <a:pt x="780" y="14906"/>
                      </a:lnTo>
                      <a:lnTo>
                        <a:pt x="16172" y="14906"/>
                      </a:lnTo>
                      <a:lnTo>
                        <a:pt x="16172" y="14906"/>
                      </a:lnTo>
                      <a:lnTo>
                        <a:pt x="16318" y="14881"/>
                      </a:lnTo>
                      <a:lnTo>
                        <a:pt x="16464" y="14832"/>
                      </a:lnTo>
                      <a:lnTo>
                        <a:pt x="16611" y="14759"/>
                      </a:lnTo>
                      <a:lnTo>
                        <a:pt x="16732" y="14662"/>
                      </a:lnTo>
                      <a:lnTo>
                        <a:pt x="16830" y="14565"/>
                      </a:lnTo>
                      <a:lnTo>
                        <a:pt x="16878" y="14418"/>
                      </a:lnTo>
                      <a:lnTo>
                        <a:pt x="16927" y="14272"/>
                      </a:lnTo>
                      <a:lnTo>
                        <a:pt x="16952" y="14126"/>
                      </a:lnTo>
                      <a:lnTo>
                        <a:pt x="16952" y="780"/>
                      </a:lnTo>
                      <a:lnTo>
                        <a:pt x="16952" y="780"/>
                      </a:lnTo>
                      <a:lnTo>
                        <a:pt x="16927" y="634"/>
                      </a:lnTo>
                      <a:lnTo>
                        <a:pt x="16878" y="487"/>
                      </a:lnTo>
                      <a:lnTo>
                        <a:pt x="16830" y="341"/>
                      </a:lnTo>
                      <a:lnTo>
                        <a:pt x="16732" y="244"/>
                      </a:lnTo>
                      <a:lnTo>
                        <a:pt x="16611" y="146"/>
                      </a:lnTo>
                      <a:lnTo>
                        <a:pt x="16464" y="73"/>
                      </a:lnTo>
                      <a:lnTo>
                        <a:pt x="16318" y="25"/>
                      </a:lnTo>
                      <a:lnTo>
                        <a:pt x="16172" y="0"/>
                      </a:lnTo>
                      <a:lnTo>
                        <a:pt x="16172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38;p49"/>
                <p:cNvSpPr/>
                <p:nvPr/>
              </p:nvSpPr>
              <p:spPr>
                <a:xfrm>
                  <a:off x="1954125" y="345275"/>
                  <a:ext cx="375100" cy="3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2958" fill="none" extrusionOk="0">
                      <a:moveTo>
                        <a:pt x="15003" y="12957"/>
                      </a:moveTo>
                      <a:lnTo>
                        <a:pt x="1" y="12957"/>
                      </a:lnTo>
                      <a:lnTo>
                        <a:pt x="1" y="0"/>
                      </a:lnTo>
                      <a:lnTo>
                        <a:pt x="15003" y="0"/>
                      </a:lnTo>
                      <a:lnTo>
                        <a:pt x="15003" y="12957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39;p49"/>
                <p:cNvSpPr/>
                <p:nvPr/>
              </p:nvSpPr>
              <p:spPr>
                <a:xfrm>
                  <a:off x="2162375" y="534625"/>
                  <a:ext cx="146750" cy="1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4531" fill="none" extrusionOk="0">
                      <a:moveTo>
                        <a:pt x="0" y="2266"/>
                      </a:moveTo>
                      <a:lnTo>
                        <a:pt x="1534" y="244"/>
                      </a:lnTo>
                      <a:lnTo>
                        <a:pt x="1534" y="244"/>
                      </a:lnTo>
                      <a:lnTo>
                        <a:pt x="1632" y="147"/>
                      </a:lnTo>
                      <a:lnTo>
                        <a:pt x="1754" y="50"/>
                      </a:lnTo>
                      <a:lnTo>
                        <a:pt x="1875" y="1"/>
                      </a:lnTo>
                      <a:lnTo>
                        <a:pt x="2022" y="1"/>
                      </a:lnTo>
                      <a:lnTo>
                        <a:pt x="2143" y="1"/>
                      </a:lnTo>
                      <a:lnTo>
                        <a:pt x="2289" y="50"/>
                      </a:lnTo>
                      <a:lnTo>
                        <a:pt x="2411" y="147"/>
                      </a:lnTo>
                      <a:lnTo>
                        <a:pt x="2509" y="244"/>
                      </a:lnTo>
                      <a:lnTo>
                        <a:pt x="5870" y="453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40;p49"/>
                <p:cNvSpPr/>
                <p:nvPr/>
              </p:nvSpPr>
              <p:spPr>
                <a:xfrm>
                  <a:off x="1974225" y="468875"/>
                  <a:ext cx="232600" cy="17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4" h="7161" fill="none" extrusionOk="0">
                      <a:moveTo>
                        <a:pt x="0" y="3995"/>
                      </a:moveTo>
                      <a:lnTo>
                        <a:pt x="2923" y="244"/>
                      </a:lnTo>
                      <a:lnTo>
                        <a:pt x="2923" y="244"/>
                      </a:lnTo>
                      <a:lnTo>
                        <a:pt x="3020" y="147"/>
                      </a:lnTo>
                      <a:lnTo>
                        <a:pt x="3142" y="49"/>
                      </a:lnTo>
                      <a:lnTo>
                        <a:pt x="3264" y="1"/>
                      </a:lnTo>
                      <a:lnTo>
                        <a:pt x="3410" y="1"/>
                      </a:lnTo>
                      <a:lnTo>
                        <a:pt x="3532" y="1"/>
                      </a:lnTo>
                      <a:lnTo>
                        <a:pt x="3678" y="49"/>
                      </a:lnTo>
                      <a:lnTo>
                        <a:pt x="3800" y="147"/>
                      </a:lnTo>
                      <a:lnTo>
                        <a:pt x="3897" y="244"/>
                      </a:lnTo>
                      <a:lnTo>
                        <a:pt x="9304" y="716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41;p49"/>
                <p:cNvSpPr/>
                <p:nvPr/>
              </p:nvSpPr>
              <p:spPr>
                <a:xfrm>
                  <a:off x="2169675" y="396425"/>
                  <a:ext cx="97450" cy="9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3898" fill="none" extrusionOk="0">
                      <a:moveTo>
                        <a:pt x="1949" y="3897"/>
                      </a:moveTo>
                      <a:lnTo>
                        <a:pt x="1949" y="3897"/>
                      </a:lnTo>
                      <a:lnTo>
                        <a:pt x="1754" y="3897"/>
                      </a:lnTo>
                      <a:lnTo>
                        <a:pt x="1559" y="3873"/>
                      </a:lnTo>
                      <a:lnTo>
                        <a:pt x="1364" y="3824"/>
                      </a:lnTo>
                      <a:lnTo>
                        <a:pt x="1194" y="3751"/>
                      </a:lnTo>
                      <a:lnTo>
                        <a:pt x="1023" y="3678"/>
                      </a:lnTo>
                      <a:lnTo>
                        <a:pt x="853" y="3580"/>
                      </a:lnTo>
                      <a:lnTo>
                        <a:pt x="707" y="3459"/>
                      </a:lnTo>
                      <a:lnTo>
                        <a:pt x="560" y="3337"/>
                      </a:lnTo>
                      <a:lnTo>
                        <a:pt x="439" y="3191"/>
                      </a:lnTo>
                      <a:lnTo>
                        <a:pt x="317" y="3045"/>
                      </a:lnTo>
                      <a:lnTo>
                        <a:pt x="220" y="2874"/>
                      </a:lnTo>
                      <a:lnTo>
                        <a:pt x="146" y="2704"/>
                      </a:lnTo>
                      <a:lnTo>
                        <a:pt x="73" y="2533"/>
                      </a:lnTo>
                      <a:lnTo>
                        <a:pt x="25" y="2338"/>
                      </a:lnTo>
                      <a:lnTo>
                        <a:pt x="0" y="2168"/>
                      </a:lnTo>
                      <a:lnTo>
                        <a:pt x="0" y="1949"/>
                      </a:lnTo>
                      <a:lnTo>
                        <a:pt x="0" y="1949"/>
                      </a:lnTo>
                      <a:lnTo>
                        <a:pt x="0" y="1754"/>
                      </a:lnTo>
                      <a:lnTo>
                        <a:pt x="25" y="1559"/>
                      </a:lnTo>
                      <a:lnTo>
                        <a:pt x="73" y="1389"/>
                      </a:lnTo>
                      <a:lnTo>
                        <a:pt x="146" y="1194"/>
                      </a:lnTo>
                      <a:lnTo>
                        <a:pt x="220" y="1023"/>
                      </a:lnTo>
                      <a:lnTo>
                        <a:pt x="317" y="877"/>
                      </a:lnTo>
                      <a:lnTo>
                        <a:pt x="439" y="707"/>
                      </a:lnTo>
                      <a:lnTo>
                        <a:pt x="560" y="585"/>
                      </a:lnTo>
                      <a:lnTo>
                        <a:pt x="707" y="463"/>
                      </a:lnTo>
                      <a:lnTo>
                        <a:pt x="853" y="341"/>
                      </a:lnTo>
                      <a:lnTo>
                        <a:pt x="1023" y="244"/>
                      </a:lnTo>
                      <a:lnTo>
                        <a:pt x="1194" y="171"/>
                      </a:lnTo>
                      <a:lnTo>
                        <a:pt x="1364" y="98"/>
                      </a:lnTo>
                      <a:lnTo>
                        <a:pt x="1559" y="49"/>
                      </a:lnTo>
                      <a:lnTo>
                        <a:pt x="1754" y="25"/>
                      </a:lnTo>
                      <a:lnTo>
                        <a:pt x="1949" y="0"/>
                      </a:lnTo>
                      <a:lnTo>
                        <a:pt x="1949" y="0"/>
                      </a:lnTo>
                      <a:lnTo>
                        <a:pt x="2144" y="25"/>
                      </a:lnTo>
                      <a:lnTo>
                        <a:pt x="2338" y="49"/>
                      </a:lnTo>
                      <a:lnTo>
                        <a:pt x="2533" y="98"/>
                      </a:lnTo>
                      <a:lnTo>
                        <a:pt x="2704" y="171"/>
                      </a:lnTo>
                      <a:lnTo>
                        <a:pt x="2874" y="244"/>
                      </a:lnTo>
                      <a:lnTo>
                        <a:pt x="3020" y="341"/>
                      </a:lnTo>
                      <a:lnTo>
                        <a:pt x="3191" y="463"/>
                      </a:lnTo>
                      <a:lnTo>
                        <a:pt x="3313" y="585"/>
                      </a:lnTo>
                      <a:lnTo>
                        <a:pt x="3459" y="707"/>
                      </a:lnTo>
                      <a:lnTo>
                        <a:pt x="3556" y="877"/>
                      </a:lnTo>
                      <a:lnTo>
                        <a:pt x="3654" y="1023"/>
                      </a:lnTo>
                      <a:lnTo>
                        <a:pt x="3727" y="1194"/>
                      </a:lnTo>
                      <a:lnTo>
                        <a:pt x="3800" y="1389"/>
                      </a:lnTo>
                      <a:lnTo>
                        <a:pt x="3848" y="1559"/>
                      </a:lnTo>
                      <a:lnTo>
                        <a:pt x="3873" y="1754"/>
                      </a:lnTo>
                      <a:lnTo>
                        <a:pt x="3897" y="1949"/>
                      </a:lnTo>
                      <a:lnTo>
                        <a:pt x="3897" y="1949"/>
                      </a:lnTo>
                      <a:lnTo>
                        <a:pt x="3873" y="2168"/>
                      </a:lnTo>
                      <a:lnTo>
                        <a:pt x="3848" y="2338"/>
                      </a:lnTo>
                      <a:lnTo>
                        <a:pt x="3800" y="2533"/>
                      </a:lnTo>
                      <a:lnTo>
                        <a:pt x="3727" y="2704"/>
                      </a:lnTo>
                      <a:lnTo>
                        <a:pt x="3654" y="2874"/>
                      </a:lnTo>
                      <a:lnTo>
                        <a:pt x="3556" y="3045"/>
                      </a:lnTo>
                      <a:lnTo>
                        <a:pt x="3459" y="3191"/>
                      </a:lnTo>
                      <a:lnTo>
                        <a:pt x="3313" y="3337"/>
                      </a:lnTo>
                      <a:lnTo>
                        <a:pt x="3191" y="3459"/>
                      </a:lnTo>
                      <a:lnTo>
                        <a:pt x="3020" y="3580"/>
                      </a:lnTo>
                      <a:lnTo>
                        <a:pt x="2874" y="3678"/>
                      </a:lnTo>
                      <a:lnTo>
                        <a:pt x="2704" y="3751"/>
                      </a:lnTo>
                      <a:lnTo>
                        <a:pt x="2533" y="3824"/>
                      </a:lnTo>
                      <a:lnTo>
                        <a:pt x="2338" y="3873"/>
                      </a:lnTo>
                      <a:lnTo>
                        <a:pt x="2144" y="3897"/>
                      </a:lnTo>
                      <a:lnTo>
                        <a:pt x="1949" y="3897"/>
                      </a:lnTo>
                      <a:lnTo>
                        <a:pt x="1949" y="3897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" name="グループ化 65"/>
            <p:cNvGrpSpPr/>
            <p:nvPr/>
          </p:nvGrpSpPr>
          <p:grpSpPr>
            <a:xfrm>
              <a:off x="4074034" y="3280345"/>
              <a:ext cx="667571" cy="641554"/>
              <a:chOff x="5217120" y="3575970"/>
              <a:chExt cx="667571" cy="641554"/>
            </a:xfrm>
          </p:grpSpPr>
          <p:sp>
            <p:nvSpPr>
              <p:cNvPr id="41" name="正方形/長方形 40"/>
              <p:cNvSpPr/>
              <p:nvPr/>
            </p:nvSpPr>
            <p:spPr>
              <a:xfrm>
                <a:off x="5217120" y="3575970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1" name="Google Shape;973;p49"/>
              <p:cNvGrpSpPr/>
              <p:nvPr/>
            </p:nvGrpSpPr>
            <p:grpSpPr>
              <a:xfrm>
                <a:off x="5313070" y="3697629"/>
                <a:ext cx="475672" cy="372926"/>
                <a:chOff x="564675" y="1700625"/>
                <a:chExt cx="465200" cy="314200"/>
              </a:xfrm>
            </p:grpSpPr>
            <p:sp>
              <p:nvSpPr>
                <p:cNvPr id="72" name="Google Shape;974;p4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975;p4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976;p49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" name="グループ化 74"/>
            <p:cNvGrpSpPr/>
            <p:nvPr/>
          </p:nvGrpSpPr>
          <p:grpSpPr>
            <a:xfrm>
              <a:off x="4074034" y="3885819"/>
              <a:ext cx="667571" cy="641554"/>
              <a:chOff x="5182705" y="3921899"/>
              <a:chExt cx="667571" cy="641554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5182705" y="3921899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7" name="Google Shape;998;p49"/>
              <p:cNvGrpSpPr/>
              <p:nvPr/>
            </p:nvGrpSpPr>
            <p:grpSpPr>
              <a:xfrm>
                <a:off x="5330895" y="3986114"/>
                <a:ext cx="371189" cy="513123"/>
                <a:chOff x="3979850" y="1598950"/>
                <a:chExt cx="356825" cy="505375"/>
              </a:xfrm>
            </p:grpSpPr>
            <p:sp>
              <p:nvSpPr>
                <p:cNvPr id="78" name="Google Shape;999;p49"/>
                <p:cNvSpPr/>
                <p:nvPr/>
              </p:nvSpPr>
              <p:spPr>
                <a:xfrm>
                  <a:off x="3979850" y="1602600"/>
                  <a:ext cx="44475" cy="50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9" h="20069" fill="none" extrusionOk="0">
                      <a:moveTo>
                        <a:pt x="1778" y="20069"/>
                      </a:moveTo>
                      <a:lnTo>
                        <a:pt x="1778" y="488"/>
                      </a:lnTo>
                      <a:lnTo>
                        <a:pt x="1778" y="488"/>
                      </a:lnTo>
                      <a:lnTo>
                        <a:pt x="1778" y="390"/>
                      </a:lnTo>
                      <a:lnTo>
                        <a:pt x="1730" y="293"/>
                      </a:lnTo>
                      <a:lnTo>
                        <a:pt x="1705" y="220"/>
                      </a:lnTo>
                      <a:lnTo>
                        <a:pt x="1632" y="147"/>
                      </a:lnTo>
                      <a:lnTo>
                        <a:pt x="1559" y="74"/>
                      </a:lnTo>
                      <a:lnTo>
                        <a:pt x="1486" y="25"/>
                      </a:lnTo>
                      <a:lnTo>
                        <a:pt x="1389" y="0"/>
                      </a:lnTo>
                      <a:lnTo>
                        <a:pt x="1291" y="0"/>
                      </a:ln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98" y="220"/>
                      </a:lnTo>
                      <a:lnTo>
                        <a:pt x="49" y="293"/>
                      </a:lnTo>
                      <a:lnTo>
                        <a:pt x="25" y="390"/>
                      </a:lnTo>
                      <a:lnTo>
                        <a:pt x="1" y="488"/>
                      </a:lnTo>
                      <a:lnTo>
                        <a:pt x="1" y="20069"/>
                      </a:lnTo>
                      <a:lnTo>
                        <a:pt x="1778" y="20069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000;p49"/>
                <p:cNvSpPr/>
                <p:nvPr/>
              </p:nvSpPr>
              <p:spPr>
                <a:xfrm>
                  <a:off x="4037075" y="1598950"/>
                  <a:ext cx="299600" cy="2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4" h="9158" fill="none" extrusionOk="0">
                      <a:moveTo>
                        <a:pt x="1" y="8403"/>
                      </a:moveTo>
                      <a:lnTo>
                        <a:pt x="1" y="8403"/>
                      </a:lnTo>
                      <a:lnTo>
                        <a:pt x="366" y="8184"/>
                      </a:lnTo>
                      <a:lnTo>
                        <a:pt x="732" y="8013"/>
                      </a:lnTo>
                      <a:lnTo>
                        <a:pt x="1097" y="7867"/>
                      </a:lnTo>
                      <a:lnTo>
                        <a:pt x="1438" y="7770"/>
                      </a:lnTo>
                      <a:lnTo>
                        <a:pt x="1803" y="7696"/>
                      </a:lnTo>
                      <a:lnTo>
                        <a:pt x="2168" y="7672"/>
                      </a:lnTo>
                      <a:lnTo>
                        <a:pt x="2534" y="7648"/>
                      </a:lnTo>
                      <a:lnTo>
                        <a:pt x="2875" y="7672"/>
                      </a:lnTo>
                      <a:lnTo>
                        <a:pt x="3240" y="7696"/>
                      </a:lnTo>
                      <a:lnTo>
                        <a:pt x="3605" y="7745"/>
                      </a:lnTo>
                      <a:lnTo>
                        <a:pt x="3971" y="7818"/>
                      </a:lnTo>
                      <a:lnTo>
                        <a:pt x="4312" y="7891"/>
                      </a:lnTo>
                      <a:lnTo>
                        <a:pt x="5042" y="8111"/>
                      </a:lnTo>
                      <a:lnTo>
                        <a:pt x="5749" y="8330"/>
                      </a:lnTo>
                      <a:lnTo>
                        <a:pt x="6479" y="8549"/>
                      </a:lnTo>
                      <a:lnTo>
                        <a:pt x="7186" y="8768"/>
                      </a:lnTo>
                      <a:lnTo>
                        <a:pt x="7916" y="8963"/>
                      </a:lnTo>
                      <a:lnTo>
                        <a:pt x="8282" y="9036"/>
                      </a:lnTo>
                      <a:lnTo>
                        <a:pt x="8623" y="9085"/>
                      </a:lnTo>
                      <a:lnTo>
                        <a:pt x="8988" y="9133"/>
                      </a:lnTo>
                      <a:lnTo>
                        <a:pt x="9353" y="9158"/>
                      </a:lnTo>
                      <a:lnTo>
                        <a:pt x="9719" y="9133"/>
                      </a:lnTo>
                      <a:lnTo>
                        <a:pt x="10059" y="9109"/>
                      </a:lnTo>
                      <a:lnTo>
                        <a:pt x="10425" y="9060"/>
                      </a:lnTo>
                      <a:lnTo>
                        <a:pt x="10790" y="8963"/>
                      </a:lnTo>
                      <a:lnTo>
                        <a:pt x="11155" y="8841"/>
                      </a:lnTo>
                      <a:lnTo>
                        <a:pt x="11496" y="8671"/>
                      </a:lnTo>
                      <a:lnTo>
                        <a:pt x="11496" y="8671"/>
                      </a:lnTo>
                      <a:lnTo>
                        <a:pt x="11667" y="8573"/>
                      </a:lnTo>
                      <a:lnTo>
                        <a:pt x="11789" y="8476"/>
                      </a:lnTo>
                      <a:lnTo>
                        <a:pt x="11862" y="8354"/>
                      </a:lnTo>
                      <a:lnTo>
                        <a:pt x="11935" y="8232"/>
                      </a:lnTo>
                      <a:lnTo>
                        <a:pt x="11984" y="8111"/>
                      </a:lnTo>
                      <a:lnTo>
                        <a:pt x="11984" y="7989"/>
                      </a:lnTo>
                      <a:lnTo>
                        <a:pt x="11935" y="7891"/>
                      </a:lnTo>
                      <a:lnTo>
                        <a:pt x="11886" y="7794"/>
                      </a:lnTo>
                      <a:lnTo>
                        <a:pt x="11886" y="7794"/>
                      </a:lnTo>
                      <a:lnTo>
                        <a:pt x="11496" y="7404"/>
                      </a:lnTo>
                      <a:lnTo>
                        <a:pt x="11107" y="6941"/>
                      </a:lnTo>
                      <a:lnTo>
                        <a:pt x="10741" y="6454"/>
                      </a:lnTo>
                      <a:lnTo>
                        <a:pt x="10352" y="5943"/>
                      </a:lnTo>
                      <a:lnTo>
                        <a:pt x="10352" y="5943"/>
                      </a:lnTo>
                      <a:lnTo>
                        <a:pt x="10279" y="5797"/>
                      </a:lnTo>
                      <a:lnTo>
                        <a:pt x="10230" y="5651"/>
                      </a:lnTo>
                      <a:lnTo>
                        <a:pt x="10206" y="5480"/>
                      </a:lnTo>
                      <a:lnTo>
                        <a:pt x="10181" y="5285"/>
                      </a:lnTo>
                      <a:lnTo>
                        <a:pt x="10206" y="5115"/>
                      </a:lnTo>
                      <a:lnTo>
                        <a:pt x="10230" y="4944"/>
                      </a:lnTo>
                      <a:lnTo>
                        <a:pt x="10279" y="4774"/>
                      </a:lnTo>
                      <a:lnTo>
                        <a:pt x="10352" y="4603"/>
                      </a:lnTo>
                      <a:lnTo>
                        <a:pt x="10352" y="4603"/>
                      </a:lnTo>
                      <a:lnTo>
                        <a:pt x="10741" y="3873"/>
                      </a:lnTo>
                      <a:lnTo>
                        <a:pt x="11107" y="3118"/>
                      </a:lnTo>
                      <a:lnTo>
                        <a:pt x="11496" y="2338"/>
                      </a:lnTo>
                      <a:lnTo>
                        <a:pt x="11886" y="1486"/>
                      </a:lnTo>
                      <a:lnTo>
                        <a:pt x="11886" y="1486"/>
                      </a:lnTo>
                      <a:lnTo>
                        <a:pt x="11959" y="1315"/>
                      </a:lnTo>
                      <a:lnTo>
                        <a:pt x="11984" y="1169"/>
                      </a:lnTo>
                      <a:lnTo>
                        <a:pt x="11984" y="1048"/>
                      </a:lnTo>
                      <a:lnTo>
                        <a:pt x="11935" y="975"/>
                      </a:lnTo>
                      <a:lnTo>
                        <a:pt x="11862" y="950"/>
                      </a:lnTo>
                      <a:lnTo>
                        <a:pt x="11789" y="926"/>
                      </a:lnTo>
                      <a:lnTo>
                        <a:pt x="11667" y="975"/>
                      </a:lnTo>
                      <a:lnTo>
                        <a:pt x="11496" y="1023"/>
                      </a:lnTo>
                      <a:lnTo>
                        <a:pt x="11496" y="1023"/>
                      </a:lnTo>
                      <a:lnTo>
                        <a:pt x="11155" y="1194"/>
                      </a:lnTo>
                      <a:lnTo>
                        <a:pt x="10790" y="1315"/>
                      </a:lnTo>
                      <a:lnTo>
                        <a:pt x="10425" y="1413"/>
                      </a:lnTo>
                      <a:lnTo>
                        <a:pt x="10059" y="1462"/>
                      </a:lnTo>
                      <a:lnTo>
                        <a:pt x="9719" y="1510"/>
                      </a:lnTo>
                      <a:lnTo>
                        <a:pt x="9353" y="1510"/>
                      </a:lnTo>
                      <a:lnTo>
                        <a:pt x="8988" y="1486"/>
                      </a:lnTo>
                      <a:lnTo>
                        <a:pt x="8623" y="1462"/>
                      </a:lnTo>
                      <a:lnTo>
                        <a:pt x="8282" y="1389"/>
                      </a:lnTo>
                      <a:lnTo>
                        <a:pt x="7916" y="1315"/>
                      </a:lnTo>
                      <a:lnTo>
                        <a:pt x="7186" y="1145"/>
                      </a:lnTo>
                      <a:lnTo>
                        <a:pt x="6479" y="926"/>
                      </a:lnTo>
                      <a:lnTo>
                        <a:pt x="5749" y="682"/>
                      </a:lnTo>
                      <a:lnTo>
                        <a:pt x="5042" y="463"/>
                      </a:lnTo>
                      <a:lnTo>
                        <a:pt x="4312" y="268"/>
                      </a:lnTo>
                      <a:lnTo>
                        <a:pt x="3971" y="171"/>
                      </a:lnTo>
                      <a:lnTo>
                        <a:pt x="3605" y="98"/>
                      </a:lnTo>
                      <a:lnTo>
                        <a:pt x="3240" y="49"/>
                      </a:lnTo>
                      <a:lnTo>
                        <a:pt x="2875" y="25"/>
                      </a:lnTo>
                      <a:lnTo>
                        <a:pt x="2534" y="0"/>
                      </a:lnTo>
                      <a:lnTo>
                        <a:pt x="2168" y="25"/>
                      </a:lnTo>
                      <a:lnTo>
                        <a:pt x="1803" y="73"/>
                      </a:lnTo>
                      <a:lnTo>
                        <a:pt x="1438" y="122"/>
                      </a:lnTo>
                      <a:lnTo>
                        <a:pt x="1097" y="244"/>
                      </a:lnTo>
                      <a:lnTo>
                        <a:pt x="732" y="366"/>
                      </a:lnTo>
                      <a:lnTo>
                        <a:pt x="366" y="536"/>
                      </a:lnTo>
                      <a:lnTo>
                        <a:pt x="1" y="755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607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" name="グループ化 8"/>
          <p:cNvGrpSpPr/>
          <p:nvPr/>
        </p:nvGrpSpPr>
        <p:grpSpPr>
          <a:xfrm>
            <a:off x="2057400" y="-30480"/>
            <a:ext cx="4143810" cy="5143500"/>
            <a:chOff x="2057400" y="-30480"/>
            <a:chExt cx="4143810" cy="51435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48" t="-1434" r="-1940"/>
            <a:stretch/>
          </p:blipFill>
          <p:spPr>
            <a:xfrm>
              <a:off x="2108219" y="-30480"/>
              <a:ext cx="4092991" cy="5143500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2057400" y="1868575"/>
              <a:ext cx="1226820" cy="33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Google Shape;262;p16"/>
          <p:cNvSpPr txBox="1">
            <a:spLocks noGrp="1"/>
          </p:cNvSpPr>
          <p:nvPr>
            <p:ph type="body" idx="1"/>
          </p:nvPr>
        </p:nvSpPr>
        <p:spPr>
          <a:xfrm>
            <a:off x="68580" y="1573680"/>
            <a:ext cx="2194560" cy="3864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アプリを開くと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ホーム画面があり、各機能ページに遷移することが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できます。</a:t>
            </a:r>
            <a:endParaRPr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0" name="Google Shape;245;p14"/>
          <p:cNvSpPr txBox="1">
            <a:spLocks/>
          </p:cNvSpPr>
          <p:nvPr/>
        </p:nvSpPr>
        <p:spPr>
          <a:xfrm>
            <a:off x="-1583239" y="167293"/>
            <a:ext cx="6086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画面遷移図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1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529206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245;p14"/>
          <p:cNvSpPr txBox="1">
            <a:spLocks/>
          </p:cNvSpPr>
          <p:nvPr/>
        </p:nvSpPr>
        <p:spPr>
          <a:xfrm>
            <a:off x="-1583239" y="167293"/>
            <a:ext cx="6086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機能概要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1" name="Google Shape;255;p15"/>
          <p:cNvSpPr txBox="1">
            <a:spLocks/>
          </p:cNvSpPr>
          <p:nvPr/>
        </p:nvSpPr>
        <p:spPr>
          <a:xfrm>
            <a:off x="103191" y="1267216"/>
            <a:ext cx="3297300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solidFill>
                  <a:srgbClr val="A5B0FE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デモンストレーション</a:t>
            </a:r>
            <a:r>
              <a:rPr lang="ja-JP" altLang="en-US" dirty="0" smtClean="0">
                <a:ea typeface="HGP創英ﾌﾟﾚｾﾞﾝｽEB" panose="02020800000000000000" pitchFamily="18" charset="-128"/>
              </a:rPr>
              <a:t>も</a:t>
            </a:r>
            <a:endParaRPr lang="en-US" altLang="ja-JP" dirty="0" smtClean="0">
              <a:ea typeface="HGP創英ﾌﾟﾚｾﾞﾝｽEB" panose="02020800000000000000" pitchFamily="18" charset="-128"/>
            </a:endParaRP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ea typeface="HGP創英ﾌﾟﾚｾﾞﾝｽEB" panose="02020800000000000000" pitchFamily="18" charset="-128"/>
              </a:rPr>
              <a:t>兼ねて実際の画面で</a:t>
            </a:r>
            <a:endParaRPr lang="en-US" altLang="ja-JP" dirty="0" smtClean="0">
              <a:ea typeface="HGP創英ﾌﾟﾚｾﾞﾝｽEB" panose="02020800000000000000" pitchFamily="18" charset="-128"/>
            </a:endParaRP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ea typeface="HGP創英ﾌﾟﾚｾﾞﾝｽEB" panose="02020800000000000000" pitchFamily="18" charset="-128"/>
              </a:rPr>
              <a:t>機能を説明したいと</a:t>
            </a:r>
            <a:endParaRPr lang="en-US" altLang="ja-JP" dirty="0" smtClean="0">
              <a:ea typeface="HGP創英ﾌﾟﾚｾﾞﾝｽEB" panose="02020800000000000000" pitchFamily="18" charset="-128"/>
            </a:endParaRP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ea typeface="HGP創英ﾌﾟﾚｾﾞﾝｽEB" panose="02020800000000000000" pitchFamily="18" charset="-128"/>
              </a:rPr>
              <a:t>思います。</a:t>
            </a:r>
            <a:endParaRPr lang="en-US" dirty="0" smtClean="0"/>
          </a:p>
        </p:txBody>
      </p:sp>
      <p:pic>
        <p:nvPicPr>
          <p:cNvPr id="2" name="図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98" y="1249680"/>
            <a:ext cx="390744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正方形/長方形 1"/>
          <p:cNvSpPr/>
          <p:nvPr/>
        </p:nvSpPr>
        <p:spPr>
          <a:xfrm>
            <a:off x="4175394" y="243349"/>
            <a:ext cx="986542" cy="479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1528827" y="54310"/>
            <a:ext cx="6086246" cy="475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終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わ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り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4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1451</Words>
  <Application>Microsoft Office PowerPoint</Application>
  <PresentationFormat>画面に合わせる (16:9)</PresentationFormat>
  <Paragraphs>425</Paragraphs>
  <Slides>49</Slides>
  <Notes>46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60" baseType="lpstr">
      <vt:lpstr>Barlow Light</vt:lpstr>
      <vt:lpstr>Montserrat</vt:lpstr>
      <vt:lpstr>Calibri</vt:lpstr>
      <vt:lpstr>HGS創英ﾌﾟﾚｾﾞﾝｽEB</vt:lpstr>
      <vt:lpstr>Miriam Libre</vt:lpstr>
      <vt:lpstr>Work Sans</vt:lpstr>
      <vt:lpstr>Arial</vt:lpstr>
      <vt:lpstr>Barlow</vt:lpstr>
      <vt:lpstr>ＭＳ Ｐゴシック</vt:lpstr>
      <vt:lpstr>HGP創英ﾌﾟﾚｾﾞﾝｽEB</vt:lpstr>
      <vt:lpstr>Roderigo template</vt:lpstr>
      <vt:lpstr>卒研中間発表 ５班！</vt:lpstr>
      <vt:lpstr>目次</vt:lpstr>
      <vt:lpstr>PowerPoint プレゼンテーション</vt:lpstr>
      <vt:lpstr>PowerPoint プレゼンテーション</vt:lpstr>
      <vt:lpstr>課題解決のアプローチ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HELLO!</vt:lpstr>
      <vt:lpstr>1. TRANSITION HEADLINE</vt:lpstr>
      <vt:lpstr>PowerPoint プレゼンテーション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プレゼンテーション</vt:lpstr>
      <vt:lpstr>DIAGRAMS AND INFOGRAPHICS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81806</dc:creator>
  <cp:lastModifiedBy>mk2612.aaa@outlook.jp</cp:lastModifiedBy>
  <cp:revision>25</cp:revision>
  <dcterms:modified xsi:type="dcterms:W3CDTF">2021-11-16T00:16:25Z</dcterms:modified>
</cp:coreProperties>
</file>