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18" autoAdjust="0"/>
    <p:restoredTop sz="86455" autoAdjust="0"/>
  </p:normalViewPr>
  <p:slideViewPr>
    <p:cSldViewPr snapToGrid="0">
      <p:cViewPr varScale="1">
        <p:scale>
          <a:sx n="109" d="100"/>
          <a:sy n="109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5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7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2FA1-167C-4630-8DAC-014E2592F890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2723C-D888-B74B-761F-92A16DB9B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Git</a:t>
            </a:r>
            <a:r>
              <a:rPr kumimoji="1" lang="ja-JP" altLang="en-US" sz="4800" dirty="0"/>
              <a:t>トラブルシューティング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20443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BB9C6-4570-AACD-22D9-576CADF5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2B42-98BD-1B67-CFE0-7FA784D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留意事項</a:t>
            </a:r>
            <a:endParaRPr kumimoji="1" lang="en-US" altLang="ja-JP" dirty="0"/>
          </a:p>
          <a:p>
            <a:r>
              <a:rPr kumimoji="1" lang="ja-JP" altLang="en-US" dirty="0"/>
              <a:t>やらかし事例と対応方法一覧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95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CFBC-F942-EDD2-D5B5-76D009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9CA8-1A3C-6AFD-3043-D318754C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使用時に起こりがちなミスを事前に理解し、適切なトラブルシューティング方法を身につけることで、問題発生時に迅速に対応できるようにする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各種</a:t>
            </a:r>
            <a:r>
              <a:rPr lang="en-US" altLang="ja-JP" dirty="0"/>
              <a:t>Git</a:t>
            </a:r>
            <a:r>
              <a:rPr lang="ja-JP" altLang="en-US" dirty="0"/>
              <a:t>のコマンドの動作を理解し、自信をもって操作を行えるようになる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ターゲット受講者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ja-JP" dirty="0"/>
              <a:t>Git</a:t>
            </a:r>
            <a:r>
              <a:rPr lang="ja-JP" altLang="en-US" dirty="0"/>
              <a:t>の基本的な概念</a:t>
            </a:r>
            <a:r>
              <a:rPr lang="en-US" altLang="ja-JP" dirty="0"/>
              <a:t>(</a:t>
            </a:r>
            <a:r>
              <a:rPr lang="ja-JP" altLang="en-US" dirty="0"/>
              <a:t>リポジトリ、コミット、ブランチなど</a:t>
            </a:r>
            <a:r>
              <a:rPr lang="en-US" altLang="ja-JP" dirty="0"/>
              <a:t>)</a:t>
            </a:r>
            <a:r>
              <a:rPr lang="ja-JP" altLang="en-US" dirty="0"/>
              <a:t>やコマンド</a:t>
            </a:r>
            <a:r>
              <a:rPr lang="en-US" altLang="ja-JP" dirty="0"/>
              <a:t>(git add, git commit, git push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は理解しているが、トラブルシューティング経験が少ない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ja-JP" altLang="en-US" dirty="0"/>
              <a:t>普段</a:t>
            </a:r>
            <a:r>
              <a:rPr lang="en-US" altLang="ja-JP" dirty="0"/>
              <a:t>GUI</a:t>
            </a:r>
            <a:r>
              <a:rPr lang="ja-JP" altLang="en-US" dirty="0"/>
              <a:t>の</a:t>
            </a:r>
            <a:r>
              <a:rPr lang="en-US" altLang="ja-JP" dirty="0"/>
              <a:t>Git</a:t>
            </a:r>
            <a:r>
              <a:rPr lang="ja-JP" altLang="en-US" dirty="0"/>
              <a:t>クライアントツール</a:t>
            </a:r>
            <a:r>
              <a:rPr lang="en-US" altLang="ja-JP" dirty="0"/>
              <a:t>(</a:t>
            </a:r>
            <a:r>
              <a:rPr lang="en-US" altLang="ja-JP" dirty="0" err="1"/>
              <a:t>tortoisegit</a:t>
            </a:r>
            <a:r>
              <a:rPr lang="ja-JP" altLang="en-US" dirty="0"/>
              <a:t>や</a:t>
            </a:r>
            <a:r>
              <a:rPr lang="en-US" altLang="ja-JP" dirty="0" err="1"/>
              <a:t>sourcetree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en-US" altLang="ja-JP" dirty="0"/>
              <a:t>Git</a:t>
            </a:r>
            <a:r>
              <a:rPr lang="ja-JP" altLang="en-US" dirty="0"/>
              <a:t>を操作しているが、どんな動作をしているのかイメージできておらず、操作に自信がない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83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1A769-542E-24F2-E2E7-D1D5DAE3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留意事項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E7F39-D7FA-322A-32DE-62C32A20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1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以下の観点から</a:t>
            </a:r>
            <a:r>
              <a:rPr kumimoji="1" lang="en-US" altLang="ja-JP" dirty="0"/>
              <a:t>CUI</a:t>
            </a:r>
            <a:r>
              <a:rPr kumimoji="1" lang="ja-JP" altLang="en-US" dirty="0"/>
              <a:t>上で</a:t>
            </a:r>
            <a:r>
              <a:rPr kumimoji="1" lang="en-US" altLang="ja-JP" dirty="0"/>
              <a:t>Git</a:t>
            </a:r>
            <a:r>
              <a:rPr lang="ja-JP" altLang="en-US" dirty="0"/>
              <a:t>コマンド操作をしながら説明をしていきます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dirty="0"/>
              <a:t>特定の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クライアントツールに依存しない知識を身につける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の内部動作や仕組みを深く理解する</a:t>
            </a:r>
            <a:endParaRPr kumimoji="1"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一緒にコマンド操作をしながら受講される場合は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事前準備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のページの内容を受講前に実施しておいてください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CUI</a:t>
            </a:r>
            <a:r>
              <a:rPr lang="ja-JP" altLang="en-US" dirty="0"/>
              <a:t>操作が不慣れな方は</a:t>
            </a:r>
            <a:r>
              <a:rPr lang="en-US" altLang="ja-JP" dirty="0"/>
              <a:t>『</a:t>
            </a:r>
            <a:r>
              <a:rPr lang="ja-JP" altLang="en-US" dirty="0"/>
              <a:t>よく使用するコマンドとオプション</a:t>
            </a:r>
            <a:r>
              <a:rPr lang="en-US" altLang="ja-JP" dirty="0"/>
              <a:t>』</a:t>
            </a:r>
            <a:r>
              <a:rPr lang="ja-JP" altLang="en-US" dirty="0"/>
              <a:t>を参照してください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5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6ADBE-0320-A9D2-BED9-DBAD07BC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F0441-3568-603D-6128-D5BB4FAA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263-9659-BEA6-CFBD-2383104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やらかし事例と対応方法一覧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3DCE1-774F-51B7-A9DC-3325AE0D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697"/>
            <a:ext cx="8596668" cy="3880773"/>
          </a:xfrm>
        </p:spPr>
        <p:txBody>
          <a:bodyPr/>
          <a:lstStyle/>
          <a:p>
            <a:r>
              <a:rPr kumimoji="1" lang="ja-JP" altLang="en-US" dirty="0"/>
              <a:t>本来のブランチではないブランチにコミットしてしまった</a:t>
            </a:r>
            <a:endParaRPr kumimoji="1" lang="en-US" altLang="ja-JP" dirty="0"/>
          </a:p>
          <a:p>
            <a:r>
              <a:rPr kumimoji="1" lang="ja-JP" altLang="en-US" dirty="0"/>
              <a:t>誤ってブランチを削除してしまった</a:t>
            </a:r>
            <a:endParaRPr kumimoji="1" lang="en-US" altLang="ja-JP" dirty="0"/>
          </a:p>
          <a:p>
            <a:r>
              <a:rPr lang="ja-JP" altLang="en-US" dirty="0"/>
              <a:t>必要なファイルを誤って削除してしまった</a:t>
            </a:r>
            <a:endParaRPr lang="en-US" altLang="ja-JP" dirty="0"/>
          </a:p>
          <a:p>
            <a:r>
              <a:rPr kumimoji="1" lang="ja-JP" altLang="en-US" dirty="0"/>
              <a:t>誤ってリモートブランチを削除してしまった</a:t>
            </a:r>
            <a:endParaRPr kumimoji="1" lang="en-US" altLang="ja-JP" dirty="0"/>
          </a:p>
          <a:p>
            <a:r>
              <a:rPr kumimoji="1" lang="ja-JP" altLang="en-US" dirty="0"/>
              <a:t>改行</a:t>
            </a:r>
            <a:r>
              <a:rPr kumimoji="1" lang="ja-JP" altLang="en-US"/>
              <a:t>コードの自動変換設定のミス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08862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271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ファセット</vt:lpstr>
      <vt:lpstr>Gitトラブルシューティング</vt:lpstr>
      <vt:lpstr>アジェンダ</vt:lpstr>
      <vt:lpstr>目的 </vt:lpstr>
      <vt:lpstr>留意事項</vt:lpstr>
      <vt:lpstr>事前準備</vt:lpstr>
      <vt:lpstr>やらかし事例と対応方法一覧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YUSUKE MURAI</dc:creator>
  <cp:lastModifiedBy>YUSUKE MURAI</cp:lastModifiedBy>
  <cp:revision>2</cp:revision>
  <dcterms:created xsi:type="dcterms:W3CDTF">2024-09-23T07:27:59Z</dcterms:created>
  <dcterms:modified xsi:type="dcterms:W3CDTF">2024-09-23T09:10:51Z</dcterms:modified>
</cp:coreProperties>
</file>