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>
        <p:scale>
          <a:sx n="144" d="100"/>
          <a:sy n="144" d="100"/>
        </p:scale>
        <p:origin x="-2976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85279-616D-1346-9040-E30968A5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82DC77-5FEB-D84F-A469-3CA88BBF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577947-A18C-0D49-B943-CBF173B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BF67B-6563-9B41-9B32-E8F4E32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22D6-3C5C-3349-A9B7-9738708E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39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73AEF-CCA5-774B-B16A-BFE28F2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92AC65-8D30-FA49-A4E9-DB7AD17B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4B450-69D0-3A43-87B5-D9ABCC8E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53F6-8147-2448-8DFD-5732763D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DF20B-3BB1-4941-80C9-6CAAAAE2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E3197F-886E-B84F-B7F6-F62554A12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001A-92D8-8B42-8456-B94304876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4C484-9DAA-0E4F-843B-D8E0F766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77861-87D2-284C-92CE-EA10646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04AC3-0265-A84B-BEED-B7558A3F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4A9E1-84AF-DF45-89FC-1486471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FDE18-AA9B-B247-A9EB-5B0C63E4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5860D-A00F-7644-B68B-687FCF76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EFA2B-F631-6644-A693-786F8ACD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DBEAA-A2CC-854E-B1BC-0AD09E1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1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7AB73-B16C-874D-B477-6CBCED9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C087D-EE90-0945-8FF6-A58D45CE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FACE2-3DA7-DD42-B33D-4E0A0C2C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640CF-F6CA-344F-A13D-5DCCA900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BFD53-46F2-E74C-AF84-82580E34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8F0F7-8FE3-B641-B326-70A1793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B85893-AB92-BD4F-9FA4-37119025B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DDA07E-A562-674D-BFB2-EC8B4246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36931-6E79-4A4E-9F7F-51D11C6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80B55-4332-EB40-9F88-3A444D6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13DD8-8C26-D949-95DC-5696D86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2D3C-17DB-554E-9837-A4383021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CA07CF-D83A-F949-9249-CFB52387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3629D6-1AF7-154F-9A22-1C40AB50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938A4B-6BAE-5A4A-A3A7-D2DC4230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ADFE-A537-1044-A940-C841170B0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B8420C-2B20-1643-9283-7650D10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5194C-DEAB-C94E-8829-029DD908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A5353A-D6A9-C044-99CE-90B0E856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97CF7-E716-8444-A3D2-0B88E55E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5619DF-DF32-AA4C-A9FD-993872E2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118F70-82B7-8B49-B376-5880C30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639D5C-9E77-EF49-9A87-3D9EA349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50499-FA33-C946-8604-75C8A079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D3FBC-0EA6-D641-88D6-1302C5ED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46433E-3D6B-1C47-B0B4-060C2BFA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3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56F46-C427-F04D-B351-6D7C91B8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99505-D252-D342-BDFB-874BE7D4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6941C3-AEBB-7141-B532-929E8BA4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143C5F-21C3-064A-BDCB-905AFE3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D8AD3-610E-F54F-913A-05C3EAC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9D3FC-A76A-3D47-A98A-41651097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20F3-F60B-F946-A6A6-8ED799C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5ECF1-5BDC-CC43-9EB5-3E63D3E5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A9C135-D8F4-3C44-BFA8-D15F2481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2C986-3AA4-E948-BAAF-F754C1CA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31B5C6-B557-6043-90D1-5D18F8DB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9A681-16C4-904C-BD23-897C208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9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CF5B73-D6A5-7340-A0AE-AEB8A87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1B7C38-B32F-4A40-B04F-FE27D627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5E97A-0DD5-5448-879C-876979333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141F-1EDC-DB42-924C-4363138110EB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DAA1C-87C1-D541-BD65-3C8659A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7DF53-0CB9-6545-B9FB-0DFACC16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0DB8-0603-4447-838C-E90EF452F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C23EB-A66F-564D-A32F-BEA7EEA60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EB9683-CDBC-E94A-B035-D730F5860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9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日毎カレンダー">
            <a:extLst>
              <a:ext uri="{FF2B5EF4-FFF2-40B4-BE49-F238E27FC236}">
                <a16:creationId xmlns:a16="http://schemas.microsoft.com/office/drawing/2014/main" id="{685ADBA8-0F1F-554A-9292-629693A7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867" y="1296079"/>
            <a:ext cx="2423867" cy="2423867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62F144-CB95-894F-96E5-580AD3BA0251}"/>
              </a:ext>
            </a:extLst>
          </p:cNvPr>
          <p:cNvSpPr/>
          <p:nvPr/>
        </p:nvSpPr>
        <p:spPr>
          <a:xfrm>
            <a:off x="6078682" y="2820407"/>
            <a:ext cx="1537854" cy="899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クレジット カード">
            <a:extLst>
              <a:ext uri="{FF2B5EF4-FFF2-40B4-BE49-F238E27FC236}">
                <a16:creationId xmlns:a16="http://schemas.microsoft.com/office/drawing/2014/main" id="{C4551DAF-2CCB-B741-A61F-4FCFE11E2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0961" y="2612708"/>
            <a:ext cx="1429356" cy="1429356"/>
          </a:xfrm>
          <a:prstGeom prst="rect">
            <a:avLst/>
          </a:prstGeom>
        </p:spPr>
      </p:pic>
      <p:pic>
        <p:nvPicPr>
          <p:cNvPr id="9" name="グラフィックス 8" descr="ドル">
            <a:extLst>
              <a:ext uri="{FF2B5EF4-FFF2-40B4-BE49-F238E27FC236}">
                <a16:creationId xmlns:a16="http://schemas.microsoft.com/office/drawing/2014/main" id="{302E1271-01FD-0249-AC1E-BF9FBAD69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7907" y="1906007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2EC3F3-6786-9B44-A597-D01CF2174E5D}"/>
              </a:ext>
            </a:extLst>
          </p:cNvPr>
          <p:cNvSpPr txBox="1"/>
          <p:nvPr/>
        </p:nvSpPr>
        <p:spPr>
          <a:xfrm>
            <a:off x="5413664" y="3922706"/>
            <a:ext cx="220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ANNUAL FEE</a:t>
            </a:r>
            <a:endParaRPr kumimoji="1" lang="ja-JP" altLang="en-US" sz="2400">
              <a:solidFill>
                <a:schemeClr val="tx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6F00E7-1A84-AA48-B6AF-A51FB54A7316}"/>
              </a:ext>
            </a:extLst>
          </p:cNvPr>
          <p:cNvSpPr txBox="1"/>
          <p:nvPr/>
        </p:nvSpPr>
        <p:spPr>
          <a:xfrm>
            <a:off x="5846471" y="4329874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STUDENT</a:t>
            </a:r>
            <a:endParaRPr kumimoji="1" lang="ja-JP" altLang="en-US">
              <a:solidFill>
                <a:schemeClr val="bg1">
                  <a:lumMod val="6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6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Futura Medium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2019-12-28T06:39:00Z</dcterms:created>
  <dcterms:modified xsi:type="dcterms:W3CDTF">2019-12-28T12:41:57Z</dcterms:modified>
</cp:coreProperties>
</file>