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6786" r:id="rId4"/>
  </p:sldMasterIdLst>
  <p:notesMasterIdLst>
    <p:notesMasterId r:id="rId47"/>
  </p:notesMasterIdLst>
  <p:handoutMasterIdLst>
    <p:handoutMasterId r:id="rId48"/>
  </p:handoutMasterIdLst>
  <p:sldIdLst>
    <p:sldId id="754" r:id="rId5"/>
    <p:sldId id="953" r:id="rId6"/>
    <p:sldId id="2121" r:id="rId7"/>
    <p:sldId id="948" r:id="rId8"/>
    <p:sldId id="2193" r:id="rId9"/>
    <p:sldId id="4327" r:id="rId10"/>
    <p:sldId id="4351" r:id="rId11"/>
    <p:sldId id="283" r:id="rId12"/>
    <p:sldId id="4285" r:id="rId13"/>
    <p:sldId id="4286" r:id="rId14"/>
    <p:sldId id="4330" r:id="rId15"/>
    <p:sldId id="4350" r:id="rId16"/>
    <p:sldId id="280" r:id="rId17"/>
    <p:sldId id="282" r:id="rId18"/>
    <p:sldId id="4353" r:id="rId19"/>
    <p:sldId id="4352" r:id="rId20"/>
    <p:sldId id="281" r:id="rId21"/>
    <p:sldId id="306" r:id="rId22"/>
    <p:sldId id="4334" r:id="rId23"/>
    <p:sldId id="4347" r:id="rId24"/>
    <p:sldId id="270" r:id="rId25"/>
    <p:sldId id="4354" r:id="rId26"/>
    <p:sldId id="4328" r:id="rId27"/>
    <p:sldId id="4293" r:id="rId28"/>
    <p:sldId id="4336" r:id="rId29"/>
    <p:sldId id="4345" r:id="rId30"/>
    <p:sldId id="4337" r:id="rId31"/>
    <p:sldId id="4316" r:id="rId32"/>
    <p:sldId id="4343" r:id="rId33"/>
    <p:sldId id="4317" r:id="rId34"/>
    <p:sldId id="4349" r:id="rId35"/>
    <p:sldId id="4340" r:id="rId36"/>
    <p:sldId id="4342" r:id="rId37"/>
    <p:sldId id="4355" r:id="rId38"/>
    <p:sldId id="4356" r:id="rId39"/>
    <p:sldId id="4358" r:id="rId40"/>
    <p:sldId id="2181" r:id="rId41"/>
    <p:sldId id="2098" r:id="rId42"/>
    <p:sldId id="1481" r:id="rId43"/>
    <p:sldId id="1466" r:id="rId44"/>
    <p:sldId id="956" r:id="rId45"/>
    <p:sldId id="955" r:id="rId4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6AC73B89-4495-41AE-87BC-8C5AD8B2B137}">
          <p14:sldIdLst>
            <p14:sldId id="754"/>
            <p14:sldId id="953"/>
            <p14:sldId id="2121"/>
            <p14:sldId id="948"/>
          </p14:sldIdLst>
        </p14:section>
        <p14:section name="メイン" id="{4E4C7D21-7421-48E6-9900-2C70EF2A8F6A}">
          <p14:sldIdLst>
            <p14:sldId id="2193"/>
            <p14:sldId id="4327"/>
            <p14:sldId id="4351"/>
            <p14:sldId id="283"/>
            <p14:sldId id="4285"/>
            <p14:sldId id="4286"/>
            <p14:sldId id="4330"/>
            <p14:sldId id="4350"/>
            <p14:sldId id="280"/>
            <p14:sldId id="282"/>
            <p14:sldId id="4353"/>
            <p14:sldId id="4352"/>
            <p14:sldId id="281"/>
            <p14:sldId id="306"/>
            <p14:sldId id="4334"/>
            <p14:sldId id="4347"/>
            <p14:sldId id="270"/>
            <p14:sldId id="4354"/>
            <p14:sldId id="4328"/>
            <p14:sldId id="4293"/>
            <p14:sldId id="4336"/>
            <p14:sldId id="4345"/>
            <p14:sldId id="4337"/>
            <p14:sldId id="4316"/>
            <p14:sldId id="4343"/>
            <p14:sldId id="4317"/>
            <p14:sldId id="4349"/>
            <p14:sldId id="4340"/>
            <p14:sldId id="4342"/>
          </p14:sldIdLst>
        </p14:section>
        <p14:section name="まとめ" id="{FEFD455F-AC68-46C0-8643-155A5FA8E2B1}">
          <p14:sldIdLst>
            <p14:sldId id="4355"/>
            <p14:sldId id="4356"/>
            <p14:sldId id="4358"/>
            <p14:sldId id="2181"/>
          </p14:sldIdLst>
        </p14:section>
        <p14:section name="アウトロ" id="{9F54AFE9-E7E7-45E1-BC36-4F514538F73F}">
          <p14:sldIdLst>
            <p14:sldId id="2098"/>
            <p14:sldId id="1481"/>
            <p14:sldId id="1466"/>
            <p14:sldId id="956"/>
            <p14:sldId id="955"/>
          </p14:sldIdLst>
        </p14:section>
      </p14:sectionLst>
    </p:ext>
    <p:ext uri="{EFAFB233-063F-42B5-8137-9DF3F51BA10A}">
      <p15:sldGuideLst xmlns:p15="http://schemas.microsoft.com/office/powerpoint/2012/main">
        <p15:guide id="1" orient="horz" pos="2160">
          <p15:clr>
            <a:srgbClr val="A4A3A4"/>
          </p15:clr>
        </p15:guide>
        <p15:guide id="2" pos="384" userDrawn="1">
          <p15:clr>
            <a:srgbClr val="A4A3A4"/>
          </p15:clr>
        </p15:guide>
        <p15:guide id="3" pos="96" userDrawn="1">
          <p15:clr>
            <a:srgbClr val="A4A3A4"/>
          </p15:clr>
        </p15:guide>
        <p15:guide id="4" pos="2304">
          <p15:clr>
            <a:srgbClr val="A4A3A4"/>
          </p15:clr>
        </p15:guide>
        <p15:guide id="5" pos="2781">
          <p15:clr>
            <a:srgbClr val="A4A3A4"/>
          </p15:clr>
        </p15:guide>
        <p15:guide id="6" pos="672" userDrawn="1">
          <p15:clr>
            <a:srgbClr val="A4A3A4"/>
          </p15:clr>
        </p15:guide>
        <p15:guide id="7" orient="horz" pos="4176" userDrawn="1">
          <p15:clr>
            <a:srgbClr val="A4A3A4"/>
          </p15:clr>
        </p15:guide>
        <p15:guide id="8" orient="horz" pos="3888" userDrawn="1">
          <p15:clr>
            <a:srgbClr val="A4A3A4"/>
          </p15:clr>
        </p15:guide>
        <p15:guide id="9" orient="horz" pos="3600" userDrawn="1">
          <p15:clr>
            <a:srgbClr val="A4A3A4"/>
          </p15:clr>
        </p15:guide>
        <p15:guide id="10" orient="horz" pos="1872" userDrawn="1">
          <p15:clr>
            <a:srgbClr val="A4A3A4"/>
          </p15:clr>
        </p15:guide>
        <p15:guide id="11" orient="horz" pos="3874">
          <p15:clr>
            <a:srgbClr val="A4A3A4"/>
          </p15:clr>
        </p15:guide>
        <p15:guide id="12" orient="horz" pos="2012">
          <p15:clr>
            <a:srgbClr val="A4A3A4"/>
          </p15:clr>
        </p15:guide>
        <p15:guide id="13" pos="297">
          <p15:clr>
            <a:srgbClr val="A4A3A4"/>
          </p15:clr>
        </p15:guide>
        <p15:guide id="15" pos="32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3E7FB"/>
    <a:srgbClr val="1C1C1C"/>
    <a:srgbClr val="D7D5D5"/>
    <a:srgbClr val="00B050"/>
    <a:srgbClr val="F2F2F2"/>
    <a:srgbClr val="D9D9D9"/>
    <a:srgbClr val="008000"/>
    <a:srgbClr val="0000FF"/>
    <a:srgbClr val="67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FB7C7-9E5E-4900-B9E5-6307EABBDCE1}" v="4" dt="2021-12-14T14:16:46.403"/>
  </p1510:revLst>
</p1510:revInfo>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6035" autoAdjust="0"/>
  </p:normalViewPr>
  <p:slideViewPr>
    <p:cSldViewPr snapToGrid="0">
      <p:cViewPr varScale="1">
        <p:scale>
          <a:sx n="81" d="100"/>
          <a:sy n="81" d="100"/>
        </p:scale>
        <p:origin x="774" y="96"/>
      </p:cViewPr>
      <p:guideLst>
        <p:guide orient="horz" pos="2160"/>
        <p:guide pos="384"/>
        <p:guide pos="96"/>
        <p:guide pos="2304"/>
        <p:guide pos="2781"/>
        <p:guide pos="672"/>
        <p:guide orient="horz" pos="4176"/>
        <p:guide orient="horz" pos="3888"/>
        <p:guide orient="horz" pos="3600"/>
        <p:guide orient="horz" pos="1872"/>
        <p:guide orient="horz" pos="3874"/>
        <p:guide orient="horz" pos="2012"/>
        <p:guide pos="297"/>
        <p:guide pos="32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348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C285A79-D3E7-4944-ADA7-87066ED3C1A6}" type="datetime1">
              <a:rPr lang="en-US" smtClean="0"/>
              <a:t>12/14/2021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FC838DA-2F65-EE4F-9DF9-913E51548531}" type="slidenum">
              <a:rPr lang="en-US" smtClean="0"/>
              <a:t>‹#›</a:t>
            </a:fld>
            <a:endParaRPr lang="en-US"/>
          </a:p>
        </p:txBody>
      </p:sp>
    </p:spTree>
    <p:extLst>
      <p:ext uri="{BB962C8B-B14F-4D97-AF65-F5344CB8AC3E}">
        <p14:creationId xmlns:p14="http://schemas.microsoft.com/office/powerpoint/2010/main" val="515785919"/>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6:49.873"/>
    </inkml:context>
    <inkml:brush xml:id="br0">
      <inkml:brushProperty name="width" value="0.05292" units="cm"/>
      <inkml:brushProperty name="height" value="0.05292" units="cm"/>
      <inkml:brushProperty name="color" value="#FF0000"/>
    </inkml:brush>
  </inkml:definitions>
  <inkml:trace contextRef="#ctx0" brushRef="#br0">20403 18633 0,'-50'0'156,"0"17"-140,-16-17 15,32 17-31,-33-17 0,1 33 16,16-33-16,-17 0 15,34 0 17,-118 0-17,35 0-15,49 0 16,-50 0 0,50-16 15,-16-1-31,16 17 0,-49-67 0,49 17 15,0 33 1,0-83 15,-66 100-31,33-100 0,83 50 16,-16-17-16,16 34 16,-16-17 15,16 17-31,-16-117 0,-1-51 15,18 135 1,16-18-16,-17-66 47,17 67-47,0-67 0,0-17 0,0 117 16,0-117 30,0 117-46,17-50 0,83-217 16,-84 250 0,34-50-16,34 17 31,-34 34-15,33-1-16,-16 17 0,33 0 15,-33 33-15,16-33 47,67 33-31,134 17-16,-234 0 15,67 0 17,100 0-32,-101 0 15,-32 0-15,33 0 16,133 34 15,67 32-31,-117-32 0,34 16 16,-151-17-1,-16-16-15,-50-17 47,-17 17-47,50-1 0,16 51 0,34 33 16,-66-33-1,83 66 17,-67-33-32,0 34 0,16-34 15,-16-17-15,-33-16 16,33 0 15,34 66-31,-68-49 16,-16-51-16,17 17 15,-17-33-15,0 33 32,0 83-17,0-49-15,0-18 16,-33 18 0,16-18 15,-16 1-31,-18 50 0,-32 16 15,-34 17-15,101-116 16,-118 133 15,84-101-15,-67 34-16,-50 117 16,134-200-16,-34 33 46,-66 33-46,100-66 0,-18-17 16,1 0 0,0 0 15,-33 0-31,50 0 0,-34 0 16,0 0-16,-50 0 15,67 0 16,-83 0-31,16 0 16,0 0 0,51 0-16,-18 0 0,17 0 47,17 0-47,-50 0 0,17 0 0,49 0 15,1 0 1,16 0 31,1 0-47,-1 0 0,0-17 78,1 17-47,-1-50-15,0 50-16,1 0 0,-1-16 15,0-1 1,-33 17 15,34 0-15,-1 0 46,0 0-62</inkml:trace>
</inkml:ink>
</file>

<file path=ppt/ink/ink10.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20.383"/>
    </inkml:context>
    <inkml:brush xml:id="br0">
      <inkml:brushProperty name="width" value="0.05292" units="cm"/>
      <inkml:brushProperty name="height" value="0.05292" units="cm"/>
      <inkml:brushProperty name="color" value="#FF0000"/>
    </inkml:brush>
  </inkml:definitions>
  <inkml:trace contextRef="#ctx0" brushRef="#br0">20370 6590 0,'-17'0'203,"1"0"-156,-1 0-47,17 16 16,-33-16-16,16 0 0,0 0 15,1 0 17,-1 0 30,0 0-46,1 0-16,-1-16 0,17-1 15,-17 17-15,0-17 47,17 1-47,-16 16 0,16-17 16,0 0-16,-17 17 47,0-16-47,17-1 15,0 0-15,0 0 16,-16-16 15,16-17-31,-34 17 16,34-1-16,0-16 15,-16 17-15,16 16 47,0-33-47,0 17 0,0 16 16,0 1 31,0-1-47,0 0 15,0 0 32,16 1-15,-16-1-32,17 17 46,0 0-46,-1 0 0,1-17 0,0 17 16,-1 0 0,1 0 15,0 0-15,0 0-16,49 0 15,-49 0 16,16 0-31,-16 0 79,0 0-79,-1 0 0,1 0 78,0 0-63,-1 0 17,1 0-1,-17 17-31,17-17 47,-1 17-47,1-1 0,0 1 0,16 0 15,-16 16 1,-17-16 15,17 0-31,-1-17 0,-16 16 0,0 1 78,0 0-62,0-1 15,17-16-15,-17 17-16,0 0 0,0-1 15,0 1 32,0 0-47,0-1 0,0 1 0,0 0 32,0-1-1,0 1-31,0 0 62,0-1-62,0 1 16,0 0 46,-33-1-62,16 1 16,0 33 0,-33-33 15,33 0-31,1-1 0,-1-16 78,0 0-78,1 0 125,-1 0-62,0 0-48,1 17 1,-18-17-16,34 17 406,-33 16-359,0 0-47,-17 34 0,-1 0 0,35-17 16,-18-33-1,18-1 16,16 1-31,-17-17 0,0 17 63,1-1-47,16 1-1,-17-17-15,17 17 47,-17-17-47,17 16 63,-16 1-63,16 0 15,-17-17 1,17 16-16,17-16 328,-1 0-328,1 0 47,0 0-47,-1 0 0,1 0 0,0 0 15,-1 0 1,1 0 15,0 0 1,-1 0-1,1 0-16,0 0 1,16 0 0,-16 0 15,0 0-31,-1 0 0,1 0 16,0 0-1,-1 0 16,1 0 32,16 0-47,-16 0-1,0 0 95,16 0-110,0 0 15,-16 0-15,17 0 16,-18 0 15,1 0-31,0 0 16,-1 0-1,1 0-15,-17-16 547,0-1-516,-17 0-31,17 1 16,0-1 0,-16 0-16,16 1 47,-17 16-47,17-17 0,0 0 0,-17 17 15,17-16 1,-16-1 15,16 0-31,-17 17 0,17-17 0,0 1 31,-17 16 1,17-17-32,0 0 15,0 1 1,-17 16 15,17-17 78,-16 0 266,-1 1-375,0 16 0,17-17 16,0 0 31,-16 17-47,16-16 359,-17 16-359,17-17 16,-17 17 15,17-17-31,-16 17 0,-1 0 94,17-16-94,0-1 328,-17 17-312,1 0 124,-1 0-15,0 0-47</inkml:trace>
</inkml:ink>
</file>

<file path=ppt/ink/ink11.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28.015"/>
    </inkml:context>
    <inkml:brush xml:id="br0">
      <inkml:brushProperty name="width" value="0.05292" units="cm"/>
      <inkml:brushProperty name="height" value="0.05292" units="cm"/>
      <inkml:brushProperty name="color" value="#FF0000"/>
    </inkml:brush>
  </inkml:definitions>
  <inkml:trace contextRef="#ctx0" brushRef="#br0">20804 6406 0,'16'0'125,"68"50"-125,-17-16 16,-17-1-1,-34-33-15,1 17 47,-17-1-47,17 1 16,-1 0-16,1-1 16,16 1 15,1 16-31,-17-33 0,16 34 15,-16-18-15,-1 1 16,1-17 15</inkml:trace>
</inkml:ink>
</file>

<file path=ppt/ink/ink12.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29.398"/>
    </inkml:context>
    <inkml:brush xml:id="br0">
      <inkml:brushProperty name="width" value="0.05292" units="cm"/>
      <inkml:brushProperty name="height" value="0.05292" units="cm"/>
      <inkml:brushProperty name="color" value="#FF0000"/>
    </inkml:brush>
  </inkml:definitions>
  <inkml:trace contextRef="#ctx0" brushRef="#br0">21238 6540 0,'-17'0'141,"0"16"-126,17 1 1,-33 33 15,33-33-31,-17-1 16,0 18-16,1-34 15,-1 33-15,17-16 32,-17-1-17,1 1-15,-1-17 0,17 17 16,-17-1-16,17 1 47,-16-17-47,16 17 0,-17 0 0</inkml:trace>
</inkml:ink>
</file>

<file path=ppt/ink/ink13.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30.884"/>
    </inkml:context>
    <inkml:brush xml:id="br0">
      <inkml:brushProperty name="width" value="0.05292" units="cm"/>
      <inkml:brushProperty name="height" value="0.05292" units="cm"/>
      <inkml:brushProperty name="color" value="#FF0000"/>
    </inkml:brush>
  </inkml:definitions>
  <inkml:trace contextRef="#ctx0" brushRef="#br0">21438 6623 0,'16'33'79,"1"-16"-64,0-17 16,0 17-31,-1-1 0,-16 1 16,17 0-16,0-17 16,-17 16 31,16 1-47,1-17 0,-17 17 15,17-17 1,-1 16 15,1 1-15,-17 0-16,17 0 0,-1-1 0,1-16 15,0 0 17</inkml:trace>
</inkml:ink>
</file>

<file path=ppt/ink/ink14.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31.910"/>
    </inkml:context>
    <inkml:brush xml:id="br0">
      <inkml:brushProperty name="width" value="0.05292" units="cm"/>
      <inkml:brushProperty name="height" value="0.05292" units="cm"/>
      <inkml:brushProperty name="color" value="#FF0000"/>
    </inkml:brush>
  </inkml:definitions>
  <inkml:trace contextRef="#ctx0" brushRef="#br0">21705 6706 0,'-17'17'157,"0"-17"-157,-33 33 47,17 1-47,33-18 0,-83 35 0,66-51 15,17 16 1,-17-16 156,17 17-172,-17-17 15,1 17 1,-1-1 15,0-16-31,17 17 16,-16-17-16</inkml:trace>
</inkml:ink>
</file>

<file path=ppt/ink/ink15.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32.896"/>
    </inkml:context>
    <inkml:brush xml:id="br0">
      <inkml:brushProperty name="width" value="0.05292" units="cm"/>
      <inkml:brushProperty name="height" value="0.05292" units="cm"/>
      <inkml:brushProperty name="color" value="#FF0000"/>
    </inkml:brush>
  </inkml:definitions>
  <inkml:trace contextRef="#ctx0" brushRef="#br0">21855 6690 0,'17'0'78,"66"33"-78,-50 0 0,1-33 16,-18 17-1,1 0 17,0-17-32,-17 16 0,33-16 0,-16 0 15,-1 0 1,1 17 15,-17 0-31,17-17 0,-17 17 16,17-17-1,-17 16 17</inkml:trace>
</inkml:ink>
</file>

<file path=ppt/ink/ink16.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33.836"/>
    </inkml:context>
    <inkml:brush xml:id="br0">
      <inkml:brushProperty name="width" value="0.05292" units="cm"/>
      <inkml:brushProperty name="height" value="0.05292" units="cm"/>
      <inkml:brushProperty name="color" value="#FF0000"/>
    </inkml:brush>
  </inkml:definitions>
  <inkml:trace contextRef="#ctx0" brushRef="#br0">22222 6673 0,'-17'0'125,"1"33"-125,-18-16 0,17 0 15,1-1-15,-18 18 16,18-18 15,-18 1-31,18 0 16,-1 0-16,17-1 15,-17 1-15,1-17 47,-1 17-47,0-17 0,17 16 0,-16-16 16</inkml:trace>
</inkml:ink>
</file>

<file path=ppt/ink/ink17.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55.291"/>
    </inkml:context>
    <inkml:brush xml:id="br0">
      <inkml:brushProperty name="width" value="0.05292" units="cm"/>
      <inkml:brushProperty name="height" value="0.05292" units="cm"/>
      <inkml:brushProperty name="color" value="#FF0000"/>
    </inkml:brush>
  </inkml:definitions>
  <inkml:trace contextRef="#ctx0" brushRef="#br0">23623 7724 0,'-33'0'63,"-34"0"-63,34 0 15,-67 0 1,50 0 15,-84 0-31,17 0 0,-83-33 16,117 33-16,-167-34 15,99 34 17,-99-33-32,67 33 0,49-17 15,51 0 1,16 17-16,-50-33 47,-16 33-47,-134 0 0,67-33 0,49 33 15,-99-17 1,17 17 15,199-33-31,-32 33 0,-18-17 16,34 0-16,-67-16 15,84 33 17,-84 0-32,101 0 15,-85 0-15,85 0 16,-1 0 31,0 0-47,-16 0 15,16 0 1,1 0 15,-1 0-15,-50 0-16,34-17 16,-84 17 15,50 0-31,34 0 15,16 0-15,17-16 157,0-34-126,0-101-31,0 85 0,34-84 16,-18 66-1,18-49-15,-18 99 31,1-66-15,-17 34-16,33-1 16,-33 33-1,0-32 17,17 32-32,0-32 0,-17 32 15,0-32-15,16 16 16,-16 0 15,0 16-31,34-33 0,-34 17 16,17 0-1,-17-16-15,16-51 32,1 67-17,-17-34-15,0 51 0,0 16 16,33-16-1,-33 16 17,17-33-32,0 34 0,-17-1 15,16 0-15,-16-16 16,0 16 15,17-16-31,0-34 0,-1 50 16,-16-16-1,0 16-15,0 1 32,0-1-17,0 0 1,17-33-16,0 0 16,16 17 15,-16-1-31,-17-66 0,16 67 15,-16 16-15,0 1 16,0-1 15,0 0-31,0 1 32,0-1-32,0 0 46,0 1-46,0-1 32,17 17-1,-17-17-15,17 1-16,50-68 15,-1 34-15,-49 33 31,33-16-31,-17 16 204,34 17-204,117 0 0,-18-33 15,135 33 1,-101 0-16,67 0 31,-134 0-31,134 0 16,-117 0-16,-100 0 15,1 0-15,-35 0 47,101 0-47,-67 0 0,17 0 16,16 0-16,-33 0 15,-16 0 17,49 0-32,-50 0 0,17 0 15,-33 17-15,16-17 16,84 0 15,-33 33-31,116-33 16,33 0-1,34 33-15,-133-33 47,66 17-47,-117-17 0,151 0 0,-167 0 16,-1 0 0,-49 0 15,17 0-31,-18 0 94,34 17-94,17-17 46,-17 33-46,33-33 0,1 34 0,-17-1 16,33-16 0,-17-1 15,-66-16-31,-1 0 0,-16 17 141,0 50-141,0-51 15,0 51 1,0 33 15,-50 117-31,50-167 0,-66 167 16,66-100-16,-17 49 15,-16-32 17,33-51-32,-17-16 15,-16 50-15,33-100 16,0 16-16,-17 17 47,17-33-47,0 33 0,0-17 15,-17 17 1,17 0 15,-16 17-31,-18 50 0,18-17 0,16-34 16,-17 51-1,17-33 17,-50 16-32,50-67 0,-34 50 15,18-33 1,-1-16-16,17-17 47,0-1-47,-17 18 0,17-18 0,0 18 15,-16 16 1,-1-17 15,17-16-31,0 16 0,0-16 0,0-1 63,0 1-63,0 0 0,-17-1 15,17 1-15,-33 50 16,33-34 15,-17 1-15,17-18-16,0 1 31,0 0 0,0-1-31,0 1 16,0 0 31,-16-17-47,16 16 16,0 1-1,-17 0 16,17-1-15,-17-16 125,-33 0-141,-17 17 15,51-17 17,-1 0-32,0 0 0,1 0 15,-34 0 1,-50 0-1,66-17 17,18 17-32,-1 0 62,0 0-62,0-16 0,-16 16 16,16 0-16,1 0 15,-1 0 32,0 0-31,1 0-16,-1 0 62,0 0-46,1 0 15,-1 0-31,0 0 16,1 0 31,-1 0-47,0 0 15,1 0-15,-1 0 16,0 0-16,0 0 47,-16 0-47,16-17 0,1 17 0,16-17 31,-17 17 0,0 0-15,1 0 47,-1-16-48,0 16-15,1-17 47,-1 0-47,0 17 16,1-16-1</inkml:trace>
</inkml:ink>
</file>

<file path=ppt/ink/ink18.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53.348"/>
    </inkml:context>
    <inkml:brush xml:id="br0">
      <inkml:brushProperty name="width" value="0.05292" units="cm"/>
      <inkml:brushProperty name="height" value="0.05292" units="cm"/>
      <inkml:brushProperty name="color" value="#FF0000"/>
    </inkml:brush>
  </inkml:definitions>
  <inkml:trace contextRef="#ctx0" brushRef="#br0">14831 8875 0,'-16'0'63,"-1"0"-16,0 0-32,-66 33 1,16-33-16,0 0 47,51 0-47,-18 0 0,18 0 0,-1 0 15,0 0 1,-16 0 15,-34 0-31,34-16 0,16 16 16,0 0-16,1-17 62,-1 17-62,0-17 0,1 1 0,-18-1 16,18 0-16,16 1 47,-17 16-47,0-17 0,1-16 0,16-1 16,-17-16-1,17 33 16,0-16-31,0 16 0,-33-16 16,33 16-16,0 1 16,0-1 15,0 0-31,0 1 31,0-1 16,16 0-31,1 1-16,0-1 15,-1 17 17,1-17-32,0 17 0,-1 0 15,1 0-15,33-16 16,-33 16 15,-1 0-31,1 0 0,0 0 16,-1 0-16,1 0 15,17 0 17,16 0-17,0 0-15,33 0 0,-66 0 16,-1 0-1,-16 16 17,17-16-17,-17 17-15,17 0 16,-1-1 15,1 1-31,0 0 0,-1-1 16,1 1-1,-17 0-15,17-17 47,-17 16-47,17 1 0,-17 0 0,0-1 63,0 1-63,0 0 0,0-1 15,0 1 1,0 0 15,0-1-31,0 1 0,0 0 32,0 0 14,0-1-46,0 1 16,0 0-16,0-1 47,-17-16-47,17 17 0,-17 0 31,17-1 0,-17 1-15,1 0 31,-1-1-47,0-16 16,17 17-16,-16-17 93</inkml:trace>
</inkml:ink>
</file>

<file path=ppt/ink/ink19.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6:58.056"/>
    </inkml:context>
    <inkml:brush xml:id="br0">
      <inkml:brushProperty name="width" value="0.05292" units="cm"/>
      <inkml:brushProperty name="height" value="0.05292" units="cm"/>
      <inkml:brushProperty name="color" value="#FF0000"/>
    </inkml:brush>
  </inkml:definitions>
  <inkml:trace contextRef="#ctx0" brushRef="#br0">15115 15814 0,'0'-16'297,"0"-18"-265,0 18-17,0-18-15,0 1 0,0 16 16,0 1-16,-17-1 47,17-50-47,-16 34 0,16-34 0,-17 34 15,-17-1 1,18-16 15,-1 34-31,17-1 0,0 0 0,-17 1 16,1-18-1,-1-33 17,0 34-32,-33-17 0,50 33 15,-33-16 1,33 0-16,-17-17 47,17 33-47,-33-16 0,33 16 0,-33-16 15,33 16 1,-17 0 15,17-16-31,-34-17 0,18 16 0,16 1 16,-17-17 0,0 50 15,-16-33-31,16 16 0,1-33 15,-1 33 1,17 1-16,-17-1 47,1 0-47,-1-16 0,-16-17 0,-1-17 16,18 50-1,-18-33 32,18 34-47,-18-68 0,-16 18 0,33 32 16,17 17 15,-16 1-31,-1-1 0,0-33 16,1 33-1,-1-16-15,0 16 31,1-16-31,-18 0 16,18-17-16,-1 33 16,0-16-1,1-1 17,-1 17-32,0-33 0,17 34 15,-17-18-15,1 34 16,16-16 15,-17-1-31,17 0 0,0 1 16,0-1 31,0 0 31,0 1-78,0-18 0,0 1 0,50-34 15,-16 17 1,32-33 15,1 33-31,16-50 0,18 0 16,-68 66-16,17-33 15,-17 17 17,17 17-17,-33 16-15,16-33 0,17 17 16,-16-17-16,16 33 47,-17-50-47,17 34 0,17-67 15,0 33-15,-1 1 16,18-35 31,-17 35-47,-1-1 0,118-116 0,-117 116 16,-1 0 15,-32 17-16,16 17-15,16-34 0,-49 17 16,17 33-16,-1-16 47,-16 16-47,-1 1 0,1-18 0,0 34 16,-1-50-1,1 50 16,0-17-31,16-16 0,34 0 16,-34-1-16,67-32 16,-33 16 15,-34 16-31,-16 18 0,0 16 16,-1-17-1</inkml:trace>
</inkml:ink>
</file>

<file path=ppt/ink/ink2.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6:52.169"/>
    </inkml:context>
    <inkml:brush xml:id="br0">
      <inkml:brushProperty name="width" value="0.05292" units="cm"/>
      <inkml:brushProperty name="height" value="0.05292" units="cm"/>
      <inkml:brushProperty name="color" value="#FF0000"/>
    </inkml:brush>
  </inkml:definitions>
  <inkml:trace contextRef="#ctx0" brushRef="#br0">19019 17082 0,'-34'0'187,"-32"0"-171,32 0-16,-16 0 16,17 0 15,-34 0-31,50 17 0,-16-17 16,16 0-1,-16 0-15,16 0 47,-16 0-47,16 0 0,1 17 16,-1-17-1,-16 0 17,16 0-32,0 0 15,0 0 32,-16 0-47,0 16 16,-17-16-16,16 0 15,1 0-15,16 0 47,-49 17-47,49-17 0,-33 0 0,16 0 16,-49 0-1,-17 0 17,50 0-32,-50 0 0,50 0 15,-17 0-15,34 0 16,-34 0 15,50 0-15,1 0-16,-18 0 0,1 0 15,16 0 32,-33 0-47,17 0 0,-34 0 0,50 0 16,-33 0-16,17 0 47,0 0-47,-18 0 0,1 0 0,34 0 15,-51 0 1,-16 0 15,49 0-31,18 0 0,-1 0 16,0 0 0,1 0-16,-18 0 31,17 0-16,-49 0-15,16 0 0,33 0 16,0 0 31,1 0-47,-18 0 0,-32 0 0,-1 0 16,0 0-1,50 0 16,1 0-31,-1 0 0,0 0 16,1 0-16,-1 0 16,0 0 15,-49 0-15,-18 0-16,-33 0 15,51 0 1,49 0 15</inkml:trace>
</inkml:ink>
</file>

<file path=ppt/ink/ink20.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00.129"/>
    </inkml:context>
    <inkml:brush xml:id="br0">
      <inkml:brushProperty name="width" value="0.05292" units="cm"/>
      <inkml:brushProperty name="height" value="0.05292" units="cm"/>
      <inkml:brushProperty name="color" value="#FF0000"/>
    </inkml:brush>
  </inkml:definitions>
  <inkml:trace contextRef="#ctx0" brushRef="#br0">15732 11060 0,'34'17'172,"32"-17"-172,1 33 15,-34-33-15,-16 0 16,0 0 15,-1 0-31,1 0 16,0 0-16,-1 0 15,1 17 1,0-17 15,-1 0-31,1 0 0,0 0 16,0 0-16,-1 0 15,18 0 17,-18 0-32,1 0 0,0 0 140,-1 0-140,18 0 141,-34 17 203,0-1-344,0 1 15,0 0 17,0 16-17,0-16-15,0 16 0,0-16 16,0-1-16,0 18 47,0-18-47,0 1 15,0 0 1,0 0 15,0-1-15,0 1-16,0 0 0,0-1 0,0 1 15,0 33 17,0-17-32,0-16 0,0 0 15</inkml:trace>
</inkml:ink>
</file>

<file path=ppt/ink/ink21.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56.722"/>
    </inkml:context>
    <inkml:brush xml:id="br0">
      <inkml:brushProperty name="width" value="0.05292" units="cm"/>
      <inkml:brushProperty name="height" value="0.05292" units="cm"/>
      <inkml:brushProperty name="color" value="#FF0000"/>
    </inkml:brush>
  </inkml:definitions>
  <inkml:trace contextRef="#ctx0" brushRef="#br0">14514 8925 0,'0'17'78,"-16"-1"-62,16 1-16,-17 33 46,0-50-46,1 67 0,-1-51 0,0 1 16,17 0 0,-16 0 15,16-1-15,-17 1-16,17 0 0,-17-17 0,17 16 15,-17 1 16,17 0-15,-16 16-16,-1-16 0,17-1 63,0 1-48,-17 16 1,51-16 218,33-17-234,-34 0 16,0 0-16,34 0 15,-50 0 17,33 0-32,-34 0 0,1 0 15,0 0 48,-1 0-48,1 0 1,0 0 15,-1 0-31,1 0 63,0 0 15,0 0-62,-1 0-1,1 0 79,0 0-78,-1 0-1,1 0-15,16 0 31,-16 0-15,0 0-16,-1 0 16,1 0-16,0 0 15,-1 0 17,1 0 30,0 0-46,-17-17 312,0 1-313,-17 16 1,17-17 15,-17 0-31,17 1 32,0-1-1,-16 17-31,-1-17 0,17-16 15,-17 16 1,17 1 0,0-1 15,0 0 47,0 1-78,-16 16 47,16-17-47,-17 0 16,0 0-1,1 1 95,-1-1-110,17 0 0,-17 17 15,1 0 32,-1-16-31,0-1-16,1 0 62,-1 17-62,0 0 0,0 0 31,17-16 1,-16 16-32,-1-17 0,0 17 93,17-17-46,-16 17 156,-1-16-203,17-1 16,-17 17 0,1 0 77,16-17 1</inkml:trace>
</inkml:ink>
</file>

<file path=ppt/ink/ink22.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14.705"/>
    </inkml:context>
    <inkml:brush xml:id="br0">
      <inkml:brushProperty name="width" value="0.05292" units="cm"/>
      <inkml:brushProperty name="height" value="0.05292" units="cm"/>
      <inkml:brushProperty name="color" value="#FF0000"/>
    </inkml:brush>
  </inkml:definitions>
  <inkml:trace contextRef="#ctx0" brushRef="#br0">15682 8842 0,'0'-34'219,"0"18"-219,0-18 47,0 18-47,0-1 0,0 0 0,0 0 31,0-16 0,0 0-31,0 16 0,0-50 0,0 51 16,17-18 0,-17 18 15,0-34-31,16 33 0,-16-16 16,17 33-1,-17-34-15,17 51 235,-17 0-220,33 33-15,17 16 16,0 34-1,-33-50 17,0 0-32,-1-33 0,-16 0 62,0 0-62,17-17 31,-17 16-31,0 1 32</inkml:trace>
</inkml:ink>
</file>

<file path=ppt/ink/ink23.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15.720"/>
    </inkml:context>
    <inkml:brush xml:id="br0">
      <inkml:brushProperty name="width" value="0.05292" units="cm"/>
      <inkml:brushProperty name="height" value="0.05292" units="cm"/>
      <inkml:brushProperty name="color" value="#FF0000"/>
    </inkml:brush>
  </inkml:definitions>
  <inkml:trace contextRef="#ctx0" brushRef="#br0">15649 8725 0,'16'0'63,"1"0"-48,0 0-15,-1 0 16,18 0 15,-1 0-31,1 0 16,32 0-16,1 0 15,-50 0 32,-1 0 16,1 0-63,0 0 0</inkml:trace>
</inkml:ink>
</file>

<file path=ppt/ink/ink24.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17.536"/>
    </inkml:context>
    <inkml:brush xml:id="br0">
      <inkml:brushProperty name="width" value="0.05292" units="cm"/>
      <inkml:brushProperty name="height" value="0.05292" units="cm"/>
      <inkml:brushProperty name="color" value="#FF0000"/>
    </inkml:brush>
  </inkml:definitions>
  <inkml:trace contextRef="#ctx0" brushRef="#br0">16199 8725 0,'0'-17'47,"0"0"-47,0 1 15,-16 16 235,-1 0-218,0 0 15,1 0-32,-1 0 1,0 0 15,0 0-31,1 0 0,-1 0 16,0 0-1,1 0 17,16 16 124,0 18-156,0-17 15,0-1 17,0 1-17,16-17 48,1 17-63,0-17 62,-1 0-46,1 0-16,67 0 16,-68 0 15,-16 16-16,17-16 1,16 0 31,-16 0-47,33 0 0,67 0 16,-100 0 46</inkml:trace>
</inkml:ink>
</file>

<file path=ppt/ink/ink25.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18.405"/>
    </inkml:context>
    <inkml:brush xml:id="br0">
      <inkml:brushProperty name="width" value="0.05292" units="cm"/>
      <inkml:brushProperty name="height" value="0.05292" units="cm"/>
      <inkml:brushProperty name="color" value="#FF0000"/>
    </inkml:brush>
  </inkml:definitions>
  <inkml:trace contextRef="#ctx0" brushRef="#br0">16149 8208 0,'0'33'78,"17"0"-78,-17 1 0,17-18 16,-17 51 0,0-33 15,16 32-31,-16-32 0,0 32 0,0-32 15,0-18 1,0 1 47,0 0-32,0-1-16,0 1 110,0 17-125,0-18 0</inkml:trace>
</inkml:ink>
</file>

<file path=ppt/ink/ink26.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19.681"/>
    </inkml:context>
    <inkml:brush xml:id="br0">
      <inkml:brushProperty name="width" value="0.05292" units="cm"/>
      <inkml:brushProperty name="height" value="0.05292" units="cm"/>
      <inkml:brushProperty name="color" value="#FF0000"/>
    </inkml:brush>
  </inkml:definitions>
  <inkml:trace contextRef="#ctx0" brushRef="#br0">16316 8608 0,'0'17'16,"17"-1"15,-17 1-15,50 33-16,-34 17 0,18-100 156,16-18-125,-17 18-15,1 0-16,-18 16 16,18 100 124,-34-66-109,16 0-15,1-34 172,-17 0-188,17-33 0,83 34 62,-83 16-46,-1 33-1,-16-16 1,17-1 15,-17 1-31,17 0 0,-17-34 141</inkml:trace>
</inkml:ink>
</file>

<file path=ppt/ink/ink27.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20.120"/>
    </inkml:context>
    <inkml:brush xml:id="br0">
      <inkml:brushProperty name="width" value="0.05292" units="cm"/>
      <inkml:brushProperty name="height" value="0.05292" units="cm"/>
      <inkml:brushProperty name="color" value="#FF0000"/>
    </inkml:brush>
  </inkml:definitions>
  <inkml:trace contextRef="#ctx0" brushRef="#br0">16817 8525 0,'16'0'62,"1"0"-62,0 0 0,-1 0 94</inkml:trace>
</inkml:ink>
</file>

<file path=ppt/ink/ink28.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20.623"/>
    </inkml:context>
    <inkml:brush xml:id="br0">
      <inkml:brushProperty name="width" value="0.05292" units="cm"/>
      <inkml:brushProperty name="height" value="0.05292" units="cm"/>
      <inkml:brushProperty name="color" value="#FF0000"/>
    </inkml:brush>
  </inkml:definitions>
  <inkml:trace contextRef="#ctx0" brushRef="#br0">16917 8691 0,'16'67'0,"34"-17"0,-50-33 16,17 0 15,-17-1 63,0 1-94</inkml:trace>
</inkml:ink>
</file>

<file path=ppt/ink/ink29.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21.434"/>
    </inkml:context>
    <inkml:brush xml:id="br0">
      <inkml:brushProperty name="width" value="0.05292" units="cm"/>
      <inkml:brushProperty name="height" value="0.05292" units="cm"/>
      <inkml:brushProperty name="color" value="#FF0000"/>
    </inkml:brush>
  </inkml:definitions>
  <inkml:trace contextRef="#ctx0" brushRef="#br0">17050 8675 0,'17'0'47,"-1"0"-31,1 16-16,0 1 0,-17 0 15,17 0-15,-17-1 47,16-16-47,-16 17 16,17-17 93,0-17-93,-1 1-1,18-18-15,-18 17 47,1 17-47,0-16 0,-1 16 16,1 0-1,16 0 17,1 0-32,-18 0 0,1 0 0,0 0 15,0 16 1,-1 1 15,1 0-31,16 33 0</inkml:trace>
</inkml:ink>
</file>

<file path=ppt/ink/ink3.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6:54.324"/>
    </inkml:context>
    <inkml:brush xml:id="br0">
      <inkml:brushProperty name="width" value="0.05292" units="cm"/>
      <inkml:brushProperty name="height" value="0.05292" units="cm"/>
      <inkml:brushProperty name="color" value="#FF0000"/>
    </inkml:brush>
  </inkml:definitions>
  <inkml:trace contextRef="#ctx0" brushRef="#br0">16149 17065 0,'-33'0'235,"16"17"-220,0-17 48,17 17-63,-16-17 0,-1 0 0,0 17 15,1-17 1,16 16 15,-17-16-31,17 17 0,-17-17 16,1 0-16,-1 17 15,0-17 17,1 16-32,-1-16 140,0 17-140,1-17 16,-1 0 31,17 17-47,-17-17 31,67 33 344,0-16-359,-16-1-16,-18-16 15,1 0 17,0 0-32,-1 17 15,1-17 1,0 17-1,16-1 17,34-16-32,-50 17 0,-1 0 0,1-17 62,0 50-46,16-34-16,-16-16 15,-1 0 32,-16 17-31,17 0-16,0-17 47,-1 0-47,-16 16 15,17-16 1</inkml:trace>
</inkml:ink>
</file>

<file path=ppt/ink/ink30.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25.572"/>
    </inkml:context>
    <inkml:brush xml:id="br0">
      <inkml:brushProperty name="width" value="0.05292" units="cm"/>
      <inkml:brushProperty name="height" value="0.05292" units="cm"/>
      <inkml:brushProperty name="color" value="#FF0000"/>
    </inkml:brush>
  </inkml:definitions>
  <inkml:trace contextRef="#ctx0" brushRef="#br0">15348 7557 0,'-16'0'203,"-1"0"-203,0 0 0,1 0 15,-18 0 1,-16 0 15,34 0-15,-1 0 31,0 0-32,1 0-15,-1 0 0,0 0 16,17 17-16,-16-1 47,-1-16-47,0 0 0,17 17 15,0 0 1,0 0 15,0-1-31,0 1 0,0 0 16,0-1-16,0 18 16,0-18 15,0 1-31,17 50 15,0-34-15,-1 0 16,1-16-16,0 0 47,-1-17-47,1 0 16,0 16-16,-1-16 15,1 0 16,0 0-31,-1 0 16,1 0 0,0 0 15,-1 0 0,-16-16 360,0-1-376,0 0 32,-16-16-47,16 16 94,0 1-63,0-1-31,0 0 110,50 1 77,0 16-187,-17 0 63</inkml:trace>
</inkml:ink>
</file>

<file path=ppt/ink/ink31.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26.857"/>
    </inkml:context>
    <inkml:brush xml:id="br0">
      <inkml:brushProperty name="width" value="0.05292" units="cm"/>
      <inkml:brushProperty name="height" value="0.05292" units="cm"/>
      <inkml:brushProperty name="color" value="#FF0000"/>
    </inkml:brush>
  </inkml:definitions>
  <inkml:trace contextRef="#ctx0" brushRef="#br0">15599 8024 0,'0'-67'157,"33"1"-142,-16-1 17,33-33-17,-50 17-15,16 16 0,1 50 16,0-16-16,0 16 47,-1 0-47,1 1 0,-17-1 15,17 0 1,-1 17 46,-16-16-30,17 16 30,0 16-46,16 18-1,-33-1 1,50 34 15,-33-17-31,33 67 0,0-67 16,-50-34 31,16 1-32,-16 0 1,0-1-16,0 1 0,0 0 0,0-1 47,0 18-47,17-34 0,-17 33 0,0-16 16</inkml:trace>
</inkml:ink>
</file>

<file path=ppt/ink/ink32.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28.028"/>
    </inkml:context>
    <inkml:brush xml:id="br0">
      <inkml:brushProperty name="width" value="0.05292" units="cm"/>
      <inkml:brushProperty name="height" value="0.05292" units="cm"/>
      <inkml:brushProperty name="color" value="#FF0000"/>
    </inkml:brush>
  </inkml:definitions>
  <inkml:trace contextRef="#ctx0" brushRef="#br0">15715 7841 0,'17'0'63,"17"0"-48,-18 16 1,34-16 0,-33 0 15,50 17-31,-51-17 281,1 0-203,16 0-78,34 0 47,-67 17-47</inkml:trace>
</inkml:ink>
</file>

<file path=ppt/ink/ink33.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30.832"/>
    </inkml:context>
    <inkml:brush xml:id="br0">
      <inkml:brushProperty name="width" value="0.05292" units="cm"/>
      <inkml:brushProperty name="height" value="0.05292" units="cm"/>
      <inkml:brushProperty name="color" value="#FF0000"/>
    </inkml:brush>
  </inkml:definitions>
  <inkml:trace contextRef="#ctx0" brushRef="#br0">15582 9726 0,'0'-17'156,"0"0"-125,0 1-15,0-1 15,0 0 32,0 1-63,0-1 78,-17 17-16,1 0-62,-1 0 63,0 0-63,1 0 0,-1 0 16,0 17-16,1-1 15,-1-16 16,17 17-31,-17-17 0,17 17 32,-17-1-32,17 1 47,-16-17-47,16 17 0,-17-1 0,17 1 31,0 0 0,-17-1-31,17 1 0,0 16 16,-16-33-16,16 17 15,0 0 17,0 0-1,0-1-31,0 1 0,0 66 0,0-66 47,0 50-47,0-51 0,0 1 15,0 0 32,0-1-47,16-16 78,1 0-62,0 0-16,-1 0 47,1 0-32,0 0 32,0 0 31,-1 0 16,-16-16-63,17 16-15,-17-17 0,17 17 15,-17-17-31,16 17 16,1-16-1,-17-1 95,0 0-110,0 1 31,0-1 0,0 0 0,0 1 16,0-1-47,-17 17 0,1 0 16,149 0 171,-16 0-171,-50 17 0</inkml:trace>
</inkml:ink>
</file>

<file path=ppt/ink/ink34.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31.538"/>
    </inkml:context>
    <inkml:brush xml:id="br0">
      <inkml:brushProperty name="width" value="0.05292" units="cm"/>
      <inkml:brushProperty name="height" value="0.05292" units="cm"/>
      <inkml:brushProperty name="color" value="#FF0000"/>
    </inkml:brush>
  </inkml:definitions>
  <inkml:trace contextRef="#ctx0" brushRef="#br0">15749 9709 0,'0'33'62,"50"101"-46,-33-67-16,-1 16 0,18-16 15,-34-34-15,0-16 47,0 16-47,0-16 0,0-1 0,0 1 31,0 0-31,0 0 32,0-34 108,0-50-140</inkml:trace>
</inkml:ink>
</file>

<file path=ppt/ink/ink35.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33.040"/>
    </inkml:context>
    <inkml:brush xml:id="br0">
      <inkml:brushProperty name="width" value="0.05292" units="cm"/>
      <inkml:brushProperty name="height" value="0.05292" units="cm"/>
      <inkml:brushProperty name="color" value="#FF0000"/>
    </inkml:brush>
  </inkml:definitions>
  <inkml:trace contextRef="#ctx0" brushRef="#br0">15749 9692 0,'17'0'62,"16"0"-46,34 0-16,-1 0 47,-32 0-47,-1 0 0,-16 0 0,-1 0 15,34 0 1,-33 0 15,0 0-31,16 17 0,-33 0 16,17-17-16,-17 16 15,0 1 17,0 0-17,0-1-15,0 1 16,0 0-16,0 50 47,-17-51-47,1-16 0,16 17 0,-17-17 15,-33 17 1,16-17 15,-49 16-31,33 1 0,17 16 0,-1-16 16,68-17 234,-1 0-250,50 0 0,-16 0 15,-50 0 32,-1 17-31,1-1-16,17 18 16,-34-18 30,0 1-46,0 0 0,16-1 16,-16 1 0,0 83 15,0-83 31,0 0-62,-16-1 16,-18 1-16,1 33 16,-34-33-1,34-17 17,-17 0-32,33 0 0,0 0 0,1 0 15,-1 0 1,-16 0 15,-34-17-31,50 17 0,17-17 141,0-16-141</inkml:trace>
</inkml:ink>
</file>

<file path=ppt/ink/ink36.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34.626"/>
    </inkml:context>
    <inkml:brush xml:id="br0">
      <inkml:brushProperty name="width" value="0.05292" units="cm"/>
      <inkml:brushProperty name="height" value="0.05292" units="cm"/>
      <inkml:brushProperty name="color" value="#FF0000"/>
    </inkml:brush>
  </inkml:definitions>
  <inkml:trace contextRef="#ctx0" brushRef="#br0">16266 10476 0,'17'0'125,"-1"-16"-94,51-18-31,-50 1 16,33-17-16,0 33 15,0-33-15,-50 34 47,17 16-47,-17 33 94,0-16-63,0 49-31,0 51 16,0-50-16,0-51 15,0 34 32,0-33-47,0 17 0,0 32 0,0-32 16,16-34 62,1 0-47,50-50-31,-34 0 16,17 16-16,-33 1 16,0 16 30,-1-33-46,-16 33 0,17-16 0,-17 16 16,0 1 0,0-1 15,17 17 63,-1 33-63,18 17-15,-18-33-16,18 16 0,32-16 15,1 50 1,-50-50 15,-1-1-31,-32-16 125</inkml:trace>
</inkml:ink>
</file>

<file path=ppt/ink/ink37.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35.289"/>
    </inkml:context>
    <inkml:brush xml:id="br0">
      <inkml:brushProperty name="width" value="0.05292" units="cm"/>
      <inkml:brushProperty name="height" value="0.05292" units="cm"/>
      <inkml:brushProperty name="color" value="#FF0000"/>
    </inkml:brush>
  </inkml:definitions>
  <inkml:trace contextRef="#ctx0" brushRef="#br0">17467 10476 0,'-16'-16'94,"49"16"-63,34 16-31,-1-16 0,-32 0 16,-84 0 109,0-33-125</inkml:trace>
</inkml:ink>
</file>

<file path=ppt/ink/ink38.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37.470"/>
    </inkml:context>
    <inkml:brush xml:id="br0">
      <inkml:brushProperty name="width" value="0.05292" units="cm"/>
      <inkml:brushProperty name="height" value="0.05292" units="cm"/>
      <inkml:brushProperty name="color" value="#FF0000"/>
    </inkml:brush>
  </inkml:definitions>
  <inkml:trace contextRef="#ctx0" brushRef="#br0">17083 10393 0,'17'0'79,"0"0"-79,-17 17 15,0-1 16,17-16-31,-1 17 16,-16 33-16,17-33 16,-17-1-1,0 1 17,17 0-32,-17-1 0,0 1 0,0 0 31,0-1-31,0 1 31,16-17 172,18-17-203,32 17 16,-49-16-16,0 16 15,-1 0 32,18 0-47,16 0 16,-33 0 0,-1 0 15,1 0-31,16 33 0,-16-16 0,0-17 15,-17 17 1,16-17 15,-16 16-15,17-16-16,0 17 16,-17 0 15,16-17-31,1 16 0,-17 1 15,17 0 1,-17-1 31,0 1-31,0 0 30,0-1-30,-17 1 31,0 0-47,1-17 16,-1 0-1,0 0-15,1 0 47,-1 0-47,0 0 16,-16 0-1,0 0 17,-1 0-32,17 0 0,-16 0 15,16 0-15,-49 0 16,16 0 15,0 0-31,33 0 16,0 0 62,1 0-31,-1 0-32</inkml:trace>
</inkml:ink>
</file>

<file path=ppt/ink/ink39.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39.729"/>
    </inkml:context>
    <inkml:brush xml:id="br0">
      <inkml:brushProperty name="width" value="0.05292" units="cm"/>
      <inkml:brushProperty name="height" value="0.05292" units="cm"/>
      <inkml:brushProperty name="color" value="#FF0000"/>
    </inkml:brush>
  </inkml:definitions>
  <inkml:trace contextRef="#ctx0" brushRef="#br0">15515 8608 0</inkml:trace>
</inkml:ink>
</file>

<file path=ppt/ink/ink4.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22.343"/>
    </inkml:context>
    <inkml:brush xml:id="br0">
      <inkml:brushProperty name="width" value="0.05292" units="cm"/>
      <inkml:brushProperty name="height" value="0.05292" units="cm"/>
      <inkml:brushProperty name="color" value="#FF0000"/>
    </inkml:brush>
  </inkml:definitions>
  <inkml:trace contextRef="#ctx0" brushRef="#br0">22539 17199 0,'17'0'125,"-1"0"-125,68 50 0,-34-33 0,-34-1 16,1-16-1,0 17 16,-1-17-31,1 17 0,0-1 16,50 34 0,-17-50 15,-17 17-31,-16-17 0,-17 17 16,16-17-1,1 16 32,0-16-47,-17 17 0</inkml:trace>
</inkml:ink>
</file>

<file path=ppt/ink/ink40.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9:40.819"/>
    </inkml:context>
    <inkml:brush xml:id="br0">
      <inkml:brushProperty name="width" value="0.05292" units="cm"/>
      <inkml:brushProperty name="height" value="0.05292" units="cm"/>
      <inkml:brushProperty name="color" value="#FF0000"/>
    </inkml:brush>
  </inkml:definitions>
  <inkml:trace contextRef="#ctx0" brushRef="#br0">16049 10626 0</inkml:trace>
</inkml:ink>
</file>

<file path=ppt/ink/ink41.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10:13.924"/>
    </inkml:context>
    <inkml:brush xml:id="br0">
      <inkml:brushProperty name="width" value="0.05292" units="cm"/>
      <inkml:brushProperty name="height" value="0.05292" units="cm"/>
      <inkml:brushProperty name="color" value="#FF0000"/>
    </inkml:brush>
  </inkml:definitions>
  <inkml:trace contextRef="#ctx0" brushRef="#br0">15615 8908 0,'84'0'140,"-68"0"-140,1 17 0,0-17 63,16 0-48,17 0-15,0 17 16,-16-17 15,-18 0 1,18 0 14,-1 0-46,17 0 0,-17 0 0,-16 0 16,0 0 0,0 0 15,-1 0-31,1 0 0,33 0 16,-17 0-16,34 0 15,0 0 16,-17 0-31,-33 0 16,-1 0 0,18 0 31,16 0-47,-17 0 0,0 0 0,1 33 15,16-33 1,-34 0 15,1 0 32,0 0-48,33 17-15,-17-17 0,17 0 16,0 16-16,-33-16 47,16 0-47,-16 0 0,0 0 15,-1 0 32,1 0-47,0 0 0,33 0 16,-17 17-16,1-17 15,-18 0 17,1 0-17,16 0-15,34 33 16,-34-33-16,-16 0 47,0 17-32,-1-17 32,1 0-47,0 0 0,50 0 0,-34 0 16,0 0 0,-16 0 46,0 0-31</inkml:trace>
</inkml:ink>
</file>

<file path=ppt/ink/ink42.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10:23.948"/>
    </inkml:context>
    <inkml:brush xml:id="br0">
      <inkml:brushProperty name="width" value="0.05292" units="cm"/>
      <inkml:brushProperty name="height" value="0.05292" units="cm"/>
      <inkml:brushProperty name="color" value="#FF0000"/>
    </inkml:brush>
  </inkml:definitions>
  <inkml:trace contextRef="#ctx0" brushRef="#br0">15398 8608 0</inkml:trace>
</inkml:ink>
</file>

<file path=ppt/ink/ink43.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27.628"/>
    </inkml:context>
    <inkml:brush xml:id="br0">
      <inkml:brushProperty name="width" value="0.05292" units="cm"/>
      <inkml:brushProperty name="height" value="0.05292" units="cm"/>
      <inkml:brushProperty name="color" value="#FF0000"/>
    </inkml:brush>
  </inkml:definitions>
  <inkml:trace contextRef="#ctx0" brushRef="#br0">12512 4855 0,'0'-34'141,"34"-32"-141,-34 49 16,16-33-1,1 0 16,0 17-31,-17 16 0,16-16 16,-16 16-16,17 17 16,-17-17 15,17-16-31,-17 16 16,16 0-16,1 17 156,0 0-125,-17 17-15,17 16-16,-1-16 15,-16 0-15,0 0 47,17-1-47,-17 1 0,0 0 0,17-1 16,-17 1-1,0 0 17,16 33-32,-16-34 0,17 1 15,16 16 1,-33-16-16</inkml:trace>
</inkml:ink>
</file>

<file path=ppt/ink/ink44.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28.571"/>
    </inkml:context>
    <inkml:brush xml:id="br0">
      <inkml:brushProperty name="width" value="0.05292" units="cm"/>
      <inkml:brushProperty name="height" value="0.05292" units="cm"/>
      <inkml:brushProperty name="color" value="#FF0000"/>
    </inkml:brush>
  </inkml:definitions>
  <inkml:trace contextRef="#ctx0" brushRef="#br0">12629 4721 0,'17'0'125,"16"0"-109,17 0-16,-33 0 0,0 0 15,-1 0-15,18 0 47,-18 0-47,18 0 0,-18 0 32</inkml:trace>
</inkml:ink>
</file>

<file path=ppt/ink/ink45.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29.925"/>
    </inkml:context>
    <inkml:brush xml:id="br0">
      <inkml:brushProperty name="width" value="0.05292" units="cm"/>
      <inkml:brushProperty name="height" value="0.05292" units="cm"/>
      <inkml:brushProperty name="color" value="#FF0000"/>
    </inkml:brush>
  </inkml:definitions>
  <inkml:trace contextRef="#ctx0" brushRef="#br0">13196 4771 0,'0'-16'47,"-16"-1"-47,-1 17 15,17-17 32,-17 1-47,-16-1 0,-67-33 16,83 33-16,0 17 47,17-16-47,-16 16 0,-1 33 94,17-16-63,0 16-31,0-16 0,0-1 78,0 1-47,0 0-31,0-1 31,0 1-31,33-17 157,17 17-142,-16-17 17,33 33-32,-51-16 0,1-17 0,0 0 62,-17-17 110,16-33-141,1 33-31,0-16 0</inkml:trace>
</inkml:ink>
</file>

<file path=ppt/ink/ink46.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30.810"/>
    </inkml:context>
    <inkml:brush xml:id="br0">
      <inkml:brushProperty name="width" value="0.05292" units="cm"/>
      <inkml:brushProperty name="height" value="0.05292" units="cm"/>
      <inkml:brushProperty name="color" value="#FF0000"/>
    </inkml:brush>
  </inkml:definitions>
  <inkml:trace contextRef="#ctx0" brushRef="#br0">13280 4204 0,'0'17'62,"0"16"-62,0 1 16,0-18-16,-17 51 16,0-50 15,17 33-31,-33-17 16,16 34-16,17-17 15,0-33 32,0-1-47,0 1 16,0 0-1,0-1 79,0 1-94,0 33 16,0-33-1,0-1 32,0 1-47,0 0 16</inkml:trace>
</inkml:ink>
</file>

<file path=ppt/ink/ink47.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32.663"/>
    </inkml:context>
    <inkml:brush xml:id="br0">
      <inkml:brushProperty name="width" value="0.05292" units="cm"/>
      <inkml:brushProperty name="height" value="0.05292" units="cm"/>
      <inkml:brushProperty name="color" value="#FF0000"/>
    </inkml:brush>
  </inkml:definitions>
  <inkml:trace contextRef="#ctx0" brushRef="#br0">13447 4738 0,'0'17'109,"0"-1"-77,0 1-32,0 0 15,0-1-15,16-82 188,-16 32-188,17 18 15,-17-1-15,17 0 0,-1 17 16,1 0 15,-17-16-15,17-1-16,-1 17 31,1 0 0,0 83 63,-17-33-63,0 17-15,0-34-16,0-49 125,0-1-125,0-16 16,33-1-16,-16 1 15,-1 33 17,1-50-32,0 33 15,-1 1-15,1 16 125,-17 16-109,17 34-16,-17-33 15,0 16-15,17-16 32,-17 0-32</inkml:trace>
</inkml:ink>
</file>

<file path=ppt/ink/ink48.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33.161"/>
    </inkml:context>
    <inkml:brush xml:id="br0">
      <inkml:brushProperty name="width" value="0.05292" units="cm"/>
      <inkml:brushProperty name="height" value="0.05292" units="cm"/>
      <inkml:brushProperty name="color" value="#FF0000"/>
    </inkml:brush>
  </inkml:definitions>
  <inkml:trace contextRef="#ctx0" brushRef="#br0">13864 4488 0,'16'0'31,"1"0"1,-17 16-32,17 1 15</inkml:trace>
</inkml:ink>
</file>

<file path=ppt/ink/ink49.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33.650"/>
    </inkml:context>
    <inkml:brush xml:id="br0">
      <inkml:brushProperty name="width" value="0.05292" units="cm"/>
      <inkml:brushProperty name="height" value="0.05292" units="cm"/>
      <inkml:brushProperty name="color" value="#FF0000"/>
    </inkml:brush>
  </inkml:definitions>
  <inkml:trace contextRef="#ctx0" brushRef="#br0">13897 4605 0,'0'16'32,"0"1"-1,0 0 31,0 33-62,50 33 0,0 50 16,-50-99-16,17 16 16,-17-33 15,0-34 63</inkml:trace>
</inkml:ink>
</file>

<file path=ppt/ink/ink5.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23.084"/>
    </inkml:context>
    <inkml:brush xml:id="br0">
      <inkml:brushProperty name="width" value="0.05292" units="cm"/>
      <inkml:brushProperty name="height" value="0.05292" units="cm"/>
      <inkml:brushProperty name="color" value="#FF0000"/>
    </inkml:brush>
  </inkml:definitions>
  <inkml:trace contextRef="#ctx0" brushRef="#br0">22989 17216 0,'-16'0'0,"16"16"31,-17 1 0,0 0-31,1-1 16,16 1-16,-17 0 0,0-1 16,1 18 15,-35-18-31,35 18 0,-1-18 15,17 1 1,-17 0-16,17-1 47,0 1 15</inkml:trace>
</inkml:ink>
</file>

<file path=ppt/ink/ink50.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34.735"/>
    </inkml:context>
    <inkml:brush xml:id="br0">
      <inkml:brushProperty name="width" value="0.05292" units="cm"/>
      <inkml:brushProperty name="height" value="0.05292" units="cm"/>
      <inkml:brushProperty name="color" value="#FF0000"/>
    </inkml:brush>
  </inkml:definitions>
  <inkml:trace contextRef="#ctx0" brushRef="#br0">14064 4771 0,'17'0'109,"-17"17"-109,0 0 16,0-1 31,16 1-47,-16 0 0,0-1 15,17-16 63,0-33-31,-1 16-47,34-33 0,-16 34 0,-18-18 16,51 1 0,-50 33 15,16-17-31,1 17 0,32 0 15,-49 0-15,0 0 125,-17 17-125,0 0 16,0-1 0,0 1 15,0 0-31,0-1 0,0 1 16,0 0-16,0 16 15,16 34 16,-16 50-31,34 16 0,-34-66 16,0-84 78,0-33-47,0 17-47</inkml:trace>
</inkml:ink>
</file>

<file path=ppt/ink/ink51.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40.016"/>
    </inkml:context>
    <inkml:brush xml:id="br0">
      <inkml:brushProperty name="width" value="0.05292" units="cm"/>
      <inkml:brushProperty name="height" value="0.05292" units="cm"/>
      <inkml:brushProperty name="color" value="#FF0000"/>
    </inkml:brush>
  </inkml:definitions>
  <inkml:trace contextRef="#ctx0" brushRef="#br0">12479 5689 0,'33'-17'140,"-33"-16"-140,17 16 47,0 0-47,-1 1 0,1-1 16,-17 0-16,17 1 187,-17 32-93,0 18-63,0-1-15,0-16-16,0 16 0,0-16 16,0 0-1,0-1 17,0 18-32,0-1 0,16 17 0,-16-33 15,17-1 63,16 34-46,18 0-17,-18-33-15,-33-34 141,0 1-141,0-1 15,0 0 17,0-16-17,17-17-15,-17 33 16,0-16 0,0 16 15,16 1-31,-16-1 0,17 0 15,-17-16 1,17 33 156,-17 17-110,16-1-62,1 1 141,0 0-141,16 16 0,-16-33 0</inkml:trace>
</inkml:ink>
</file>

<file path=ppt/ink/ink52.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41.120"/>
    </inkml:context>
    <inkml:brush xml:id="br0">
      <inkml:brushProperty name="width" value="0.05292" units="cm"/>
      <inkml:brushProperty name="height" value="0.05292" units="cm"/>
      <inkml:brushProperty name="color" value="#FF0000"/>
    </inkml:brush>
  </inkml:definitions>
  <inkml:trace contextRef="#ctx0" brushRef="#br0">13280 5605 0,'50'0'62,"-34"0"-62,51 17 16,-33 0-1,32-1 17,1 18-32,16-1 0,51 51 15,-84-68-15,-17 18 16,-33-68 109,-16 34-109,-18-50 15</inkml:trace>
</inkml:ink>
</file>

<file path=ppt/ink/ink53.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43.232"/>
    </inkml:context>
    <inkml:brush xml:id="br0">
      <inkml:brushProperty name="width" value="0.05292" units="cm"/>
      <inkml:brushProperty name="height" value="0.05292" units="cm"/>
      <inkml:brushProperty name="color" value="#FF0000"/>
    </inkml:brush>
  </inkml:definitions>
  <inkml:trace contextRef="#ctx0" brushRef="#br0">13113 5572 0,'17'0'78,"-17"17"-78,16 16 0,-16-16 0,17-1 15,-17 1 1,0 17 15,0-18-31,17 34 0,-17-33 0,0 0 16,0-1 31,16-16 218,1 0-249,0 0-16,-1 0 0,1 0 16,0 17-1,-1-17 17,1 0-32,0 0 15,-1 17 48,1-17-63,0 16 0,0 1 15,-1-17-15,-16 17 110,17-17-110,16 33 0,-33-16 15,0-1 1,17 18 15,-17-18-31,0 1 0,0 0 94,0 0-78,0-1 15,-17-16-31,1 17 15,-18-17 1,18 0 15,-1 0 32,0 0-48,0 0 17,1 0-1,-1 0 0,0-17 0,-33 1-15,34-1-16,-1 17 0,0-17 0</inkml:trace>
</inkml:ink>
</file>

<file path=ppt/ink/ink54.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46.743"/>
    </inkml:context>
    <inkml:brush xml:id="br0">
      <inkml:brushProperty name="width" value="0.05292" units="cm"/>
      <inkml:brushProperty name="height" value="0.05292" units="cm"/>
      <inkml:brushProperty name="color" value="#FF0000"/>
    </inkml:brush>
  </inkml:definitions>
  <inkml:trace contextRef="#ctx0" brushRef="#br0">12095 4738 0</inkml:trace>
</inkml:ink>
</file>

<file path=ppt/ink/ink55.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8:48.016"/>
    </inkml:context>
    <inkml:brush xml:id="br0">
      <inkml:brushProperty name="width" value="0.05292" units="cm"/>
      <inkml:brushProperty name="height" value="0.05292" units="cm"/>
      <inkml:brushProperty name="color" value="#FF0000"/>
    </inkml:brush>
  </inkml:definitions>
  <inkml:trace contextRef="#ctx0" brushRef="#br0">12062 5706 0</inkml:trace>
</inkml:ink>
</file>

<file path=ppt/ink/ink56.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10:28.237"/>
    </inkml:context>
    <inkml:brush xml:id="br0">
      <inkml:brushProperty name="width" value="0.05292" units="cm"/>
      <inkml:brushProperty name="height" value="0.05292" units="cm"/>
      <inkml:brushProperty name="color" value="#FF0000"/>
    </inkml:brush>
  </inkml:definitions>
  <inkml:trace contextRef="#ctx0" brushRef="#br0">12512 5188 0,'17'0'157,"0"0"-157,-1 0 46,34 0-46,-33 0 0,16 0 0,1 34 0,-17-34 16,-1 16 0,1-16 15,33 0-31,-33 17 0,49-17 16,-32 17-1,32-17-15,1 16 47,17 1-47,-51-17 0,17 34 0,-33-18 16,-1-16-1,1 0 17,0 0-17,-1 0 1,51 0 15,-17 0-31,0 17 16,17-17-16,-50 0 15,16 0-15,-16 0 47,-1 33-47,34-33 0,-16 0 0,-18 17 16,18-17-1,-17 0 17,-1 0-32,1 17 0,0-17 0,16 0 15,50 16 1,17 18 15,-66-34-31,-1 16 0,-16-16 31,0 0 16,16 0-47,34 0 0,-51 17 0,1-17 16,0 0-16,-1 0 47,18 0-47,33 0 0,-34 0 0,-16 0 94,-1 0-63,1 17-16,0-17-15,-1 0 32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22.5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1,'9'1,"1"0,-1 1,1 0,-1 1,0 0,0 1,13 6,12 5,238 98,-141-57,-131-55,78 38,-74-37,0 0,0 1,0 0,-1 0,1 0,-1 0,0 0,0 1,0-1,0 1,-1 0,0 0,1 0,-1 0,-1 0,3 7,-4-9,0-1,-1 1,1-1,0 1,-1-1,1 1,-1-1,0 1,1-1,-1 1,0-1,0 0,0 1,0-1,0 0,0 0,0 0,-1 0,1 0,0 0,0 0,-3 1,-40 22,32-19,-53 29,24-15,2 1,0 3,2 1,-47 38,73-53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54.9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1073 1056,'-1'1,"-1"-1,1 1,-1 0,1 0,0 0,-1 0,1 0,0 1,0-1,0 0,0 0,0 1,0-1,-1 4,-5 5,-8 5,1-1,-2 0,0-1,-1-1,0 0,0-2,-33 15,4-5,0-2,-53 12,54-19,-1-1,0-2,0-2,0-2,-1-2,-52-5,89 2,1-1,0 0,0 0,0-1,0-1,0 1,0-1,1-1,0 0,0 0,0 0,0-1,1 0,0-1,1 1,-1-1,1-1,-7-10,-4-10,2-1,0 0,-19-59,26 67,-9-26,2-1,-16-97,27 115,2 1,0-1,2 0,2 0,1 1,7-37,0 26,2-1,1 1,24-47,-26 65,1 0,0 1,2 1,0 0,2 1,34-34,-41 46,0 0,0 1,1 1,-1-1,1 2,1-1,-1 1,1 1,0 0,-1 0,1 1,18-1,6 2,0 1,56 8,-82-8,0 2,0-1,-1 1,1 0,0 1,-1 0,0 0,0 1,0 0,0 0,0 1,-1 0,0 0,0 1,0 0,-1 0,0 0,0 1,0 0,-1 1,0-1,-1 1,0 0,4 10,4 13,-2 0,-1 1,-2 0,-1 0,-2 1,1 60,-5-32,-4 0,-20 106,19-136,-3 0,0 0,-2-1,-1-1,-27 51,34-72,-1 0,0 0,-1-1,1 0,-1 0,-1 0,0 0,0-1,0 0,0-1,-1 0,0 0,0 0,0-1,-1 0,1-1,-1 0,0 0,0-1,0 0,-1-1,1 0,0 0,-13-1,4-2,1 0,0-2,0 0,0-1,0 0,1-2,0 0,0 0,1-2,0 0,0 0,1-2,-17-15,14 10,1 0,0-2,1 0,1 0,1-1,1-1,0 0,2-1,-14-36,15 28,0-1,2 1,2-1,0-1,2 1,2-53,2 66,0 0,2 0,0 0,1 0,1 1,0-1,1 1,1 1,0-1,2 1,-1 0,2 1,14-18,-3 10,1 1,1 1,1 1,1 1,0 2,1 0,1 1,0 2,46-16,-49 21,0 0,1 2,0 0,0 2,1 1,-1 1,1 1,0 2,-1 0,1 1,43 11,-56-9,-1 0,0 1,0 0,0 1,-1 0,0 1,0 1,0-1,-1 2,0-1,-1 1,0 1,0 0,-1 0,0 1,-1 0,0 0,8 20,-6-7,-1 0,-1 0,-1 0,-1 1,-1 0,-2 0,0 0,-4 47,1-57,0 0,-1 1,-1-1,0-1,-1 1,-1 0,0-1,-1 0,-1 0,0-1,0 0,-13 15,11-17,0-1,-1-1,0 0,0-1,-1 1,0-2,-1 0,0 0,0-1,0-1,-1 0,0 0,0-1,-15 2,11-3,-1 0,0-1,0-1,1 0,-1-1,0-1,0-1,0-1,1 0,-1-2,1 0,0 0,0-2,1 0,0-1,0 0,1-1,0-1,1-1,0 0,0-1,-12-13,6 1,0-1,2 0,1-1,1-1,1-1,1 0,2-1,1 0,-11-45,18 56,1-1,0 1,2-1,0 0,1 1,1-1,5-29,-3 36,0 0,1-1,0 1,1 0,0 1,1-1,0 1,1 1,1-1,-1 1,19-18,-18 20,1 1,0 0,1 0,0 1,0 0,0 1,0 0,1 1,0 0,21-5,-5 4,1 2,0 0,40 3,-4 2,-1 4,0 3,117 31,-132-26,-1 2,0 2,-2 3,0 1,66 45,-92-53,-1 0,32 33,-46-43,0-1,-1 2,1-1,-1 0,0 0,0 1,-1 0,0-1,1 1,-2 0,1 0,0 0,-1 1,0-1,0 0,-1 0,1 1,-2 5,1-8,-1-1,1 1,-1-1,0 0,0 1,0-1,0 0,-1 1,1-1,-1 0,1 0,-1 0,0-1,1 1,-1 0,0-1,0 1,-1-1,1 1,0-1,0 0,-1 0,1 0,0 0,-1 0,1-1,-5 1,1 0,0 0,0-1,0 0,0 0,0 0,0-1,0 0,1 0,-1 0,-9-4,-19-12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07.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1 880,'1'-20,"2"0,0 0,1 0,10-28,3-11,-2-26,6-116,-17 136,2 0,4 0,32-119,-41 183,-1-1,0 1,0 0,0 0,1-1,-1 1,0 0,1 0,0 0,-1 0,1 0,-1 0,1 0,0 0,0 0,0 0,-1 0,1 0,0 0,0 0,0 1,0-1,1 0,-1 1,0-1,0 1,0 0,0-1,1 1,-1 0,0-1,0 1,1 0,-1 0,0 0,0 0,1 0,-1 0,0 1,0-1,0 0,1 1,-1-1,0 1,0-1,0 1,0-1,0 1,0 0,0 0,0-1,0 1,1 1,8 8,0-1,-1 2,0-1,8 14,-5-7,101 133,-107-143,0 1,0 0,0 0,-1 0,-1 1,1 0,2 10,9 17,51 104,-7 3,63 220,-106-309,-9-37</inkml:trace>
</inkml:ink>
</file>

<file path=ppt/ink/ink6.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23.863"/>
    </inkml:context>
    <inkml:brush xml:id="br0">
      <inkml:brushProperty name="width" value="0.05292" units="cm"/>
      <inkml:brushProperty name="height" value="0.05292" units="cm"/>
      <inkml:brushProperty name="color" value="#FF0000"/>
    </inkml:brush>
  </inkml:definitions>
  <inkml:trace contextRef="#ctx0" brushRef="#br0">23123 17349 0,'16'0'110,"1"0"-110,50 17 15,-17-17 1,17 33 15,-1 0-31,1-16 0,-34 0 16,-16-1 0,0 1-16,0-17 109,-1 17-109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09.2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27,'5'0,"9"-4,11-2,6 1,1 0,0 2,-2 1,-1 1,-1 1,-2 0,-1 0,0 0,4 0,2 1,-2-1,0 0,-5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15.7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 0,'0'5,"0"5,0 5,-5 0,0 2,0 2,0 2,2 2,1 1,1 1,1 1,0-1,0 0,0-4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17.7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1 757,'2'-2,"-1"-1,1 1,0 0,0 0,0 0,0 0,1 1,-1-1,0 0,1 1,-1 0,1 0,-1 0,1 0,0 0,0 0,3 0,0-1,297-77,-91 30,-148 31,415-106,130-18,15 33,-452 84,52 2,-137 17,-1-4,113-29,-119 14,-53 15,1 1,0 1,0 2,40-4,72 6,81-7,-147 1,-13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28.4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1,'3'73,"20"114,-3-38,-15 84,-7-137,2-75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30.8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220 79,'2'-3,"0"1,0 0,1-1,-1 1,1 0,-1 0,1 0,0 1,0-1,0 1,0-1,3 0,1-1,15-7,0 2,1 0,0 2,0 0,0 2,1 0,-1 2,1 1,47 2,-68 0,0-1,0 0,0 1,0-1,0 1,0 0,0 0,0 1,0-1,0 0,0 1,-1 0,1-1,-1 1,1 0,-1 0,0 1,0-1,0 0,0 1,0 0,0-1,0 1,-1 0,0 0,1 0,-1 0,0 0,-1 0,1 0,0 3,0 0,-1 0,0 0,0 0,0 0,-1-1,0 1,0 0,0 0,-1-1,1 1,-2-1,1 1,0-1,-1 0,0 0,-4 5,-6 4,0 0,-1-1,0 0,-1-1,-1-1,1 0,-20 9,0-3,0-1,-58 17,63-27,-1 0,0-3,0 0,0-2,-44-4,17 1,191 0,197 3,-324-1,-1 0,0 1,1-1,-1 1,1 1,-1-1,0 1,0 0,0 0,0 0,0 1,-1 0,1-1,-1 2,1-1,-1 1,0-1,0 1,-1 0,6 7,-5-2,0-1,0 1,0-1,-1 1,-1 0,0 0,0 1,0-1,-1 0,-1 1,0 10,1-9,-1 0,-1 0,0 0,0 0,-1 0,-1 0,1 0,-6 11,6-18,-1 0,0 1,0-1,0-1,0 1,-1 0,1-1,-1 1,0-1,0 0,0 0,-1-1,1 1,-1-1,1 0,-1 0,0-1,0 1,0-1,-7 1,-123 19,79-14,0 3,-60 18,77-15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46.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1 464,'436'-12,"-210"4,860-55,-785 24,120-9,734 2,-829 19,99-3,-105 30,156-6,-417-1,-1-2,98-28,-87 19,86-12,5 18,52-7,-150 8,-21 3,64-5,391 6,-438-1,-41 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48.7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0,'8'6,"-1"-1,1 0,0 0,0-1,0 0,15 5,13 6,-6 1,1-1,0-1,1-2,45 11,-57-19,-1 2,0 0,0 1,0 1,-1 1,0 0,-1 2,22 16,-37-26,0 1,-1 0,0 0,1 0,-1 0,0 0,0 0,0 1,0-1,0 0,-1 1,1-1,-1 0,1 1,-1-1,0 0,0 1,0-1,0 1,0-1,-1 0,1 1,-1-1,0 0,-1 4,-3 7,0-1,-1 0,-9 15,12-23,-21 32,-1-1,-60 61,12-15,65-70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30.1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1426 2889,'-3'1,"0"0,1 0,-1 0,0 0,1 1,-1 0,1-1,-1 1,1 0,-3 3,-17 10,2-9,0-1,-1-1,0 0,0-2,0-1,0 0,-41-5,5 2,-686 1,729 1,1 0,-1-1,1 0,0-1,-1 0,1-1,0-1,0 0,1-1,-1 0,1-1,0 0,1-1,-1-1,1 1,1-2,0 0,0 0,0 0,1-1,1-1,0 0,0 0,-11-22,6 4,1 0,2 0,1-1,1 0,1 0,2-1,-2-35,10-222,3 216,3 1,3 0,30-95,-3 47,60-128,-47 129,105-210,79-87,-233 409,-1 2,0 0,0 0,0 1,0-1,0 1,1-1,0 1,-1 0,1 0,0 0,1 0,-1 1,0-1,1 1,0 0,-1 0,1 0,0 0,0 1,6-2,3 1,0 1,0 1,0 0,0 1,-1 0,15 4,86 23,-97-24,156 50,292 132,-434-171,0 0,50 36,-67-40,0 0,0 1,-1 0,-1 1,0 1,0-1,10 21,11 25,-3 3,-3 0,-2 2,27 116,-34-101,-4 0,-4 2,-1 140,-11-183,-1-1,-2 0,-2 0,-20 59,-65 137,78-199,0 2,7-15,-1 0,-1-1,-24 38,30-53,0 0,0 0,-1 0,0-1,0 0,0 1,0-2,-1 1,1-1,-1 1,0-1,0-1,0 0,0 1,-1-2,1 1,-1-1,-6 1,-517 69,510-68,-1 0,1-1,0-1,-1-1,1 0,0-2,0 0,0-2,-25-6,-248-91,255 85,0-2,2-2,0-1,1-1,-48-43,67 49,0 0,2-2,0 0,1 0,1-1,1-1,0 0,2-1,0 0,1 0,2-1,0 0,1 0,-2-23,-1-35,4 0,10-130,6 49,8 1,6 1,8 1,70-202,-70 263,61-117,-74 173,2 1,2 0,2 3,1 0,40-40,-50 60,0 2,1 0,1 1,0 1,0 1,1 1,1 1,0 1,0 1,1 0,0 2,1 1,-1 0,1 2,0 1,-1 1,1 1,39 4,-49-1,0 0,0 1,0 0,0 1,-1 1,0 0,0 1,16 11,6 8,44 42,-56-47,193 190,-179-170,-3 1,-1 2,42 74,-60-88,-2 0,-2 1,0 1,-2 0,-2 0,-1 1,4 59,-8 16,-10 109,3-142,4-53,-24 235,20-227,-2 0,-1 0,-1-1,-1 0,-2-1,-23 41,-25 20,-4-3,-3-2,-4-4,-4-3,-93 76,143-132,-1 0,-1-2,0-1,-1-1,-1-2,-48 19,63-29,-1-1,1 0,-1-2,1 1,-1-2,0 0,0-1,0 0,0-1,1-1,-1 0,0-1,1-1,0 0,0-1,-24-11,16 3,1-1,0 0,1-2,1 0,0-1,1-1,1-1,0 0,-25-41,9 5,2-2,-39-98,42 80,4-1,3 0,3-2,-14-139,28 149,2 0,3 1,4-1,2 0,30-123,-29 164,0-1,2 2,1-1,2 1,0 1,26-37,-26 46,0 0,1 1,0 1,1 0,1 1,0 0,1 2,0 0,1 0,23-9,24-3,1 2,0 3,2 3,0 4,133-7,-153 16,0 2,0 2,-1 3,0 1,56 15,-82-16,-1 2,0 0,-1 0,0 2,0 1,-1 0,0 1,-1 1,0 1,-1 0,-1 1,0 1,0 0,17 26,-18-19,-2 0,0 1,-2 1,-1 0,0 0,-2 1,-1 0,-1 0,-1 0,-1 1,-1 0,-2 31,-4 21,-2 0,-4 0,-4-1,-36 118,15-87,-6-2,-87 166,92-206,-3-2,-2-2,-4-2,-1-2,-70 67,96-106,-1-2,0 0,-1-1,-32 18,42-29,0 1,-1-1,1-1,-1 0,1-1,-1 0,0-1,0-1,-1 0,-20-1,12-3,1 0,0-2,0 0,0-2,1 0,0-1,0-1,1-1,0 0,-30-24,8 2,1-2,2-2,-44-53,44 44,2-3,3-1,1-1,3-2,2-1,3-1,2-1,2-1,3-1,2-1,3 0,2 0,3-1,1-61,6 91,1 0,2-1,1 1,1 0,2 0,0 1,17-40,-16 51,0 0,1 1,0 0,2 0,0 1,0 1,1 0,1 0,1 1,0 1,0 0,31-18,-18 16,1 1,0 1,1 2,0 1,0 1,50-7,1 7,109 2,-64 8,0 6,0 5,-1 5,180 51,-289-64,0 0,0 0,0 1,-1 1,0 1,0 0,-1 1,0 0,16 15,-22-16,0 0,-1 1,1-1,-2 1,0 1,0-1,0 1,-1 0,-1 0,1 0,-2 0,0 1,0-1,1 18,-2 23,-1-1,-3 0,-2 0,-2 0,-2-1,-3 0,-25 69,24-86,-2 1,-1-2,-1 0,-2-2,-1 0,-29 33,31-42,-1-1,0 0,-2-2,0 0,-1-1,-1-1,0-2,-42 19,54-28,-1 0,0-1,0-1,0 0,0 0,0-1,0-1,0 0,0-1,0 0,0 0,0-2,0 1,0-2,0 1,1-2,0 1,-20-12,-8-9,2 0,1-3,-55-52,82 72,-35-35,2-2,1-1,3-2,2-1,2-3,3 0,2-2,2-1,2-1,3-2,-25-102,43 143,1 0,0 0,2-1,0 1,0-1,2 1,0-1,5-19,-5 30,0 1,1 0,0 0,1 0,0 0,-1 1,2-1,-1 1,1-1,-1 1,1 0,1 1,-1-1,1 1,0 0,0 0,0 0,0 1,1-1,-1 1,1 1,0-1,0 1,0 0,9-2,-1 2,-1 0,0 1,1 1,0 0,-1 1,1 0,-1 1,0 0,25 9,2 4,69 34,-57-22,-1 2,-2 3,-1 1,-2 3,-1 1,-2 3,66 76,-100-104,0 0,-1 0,0 1,-1 0,-1 1,0-1,0 1,-1 0,4 22,-8-27,0 1,-1-1,0 1,0-1,-1 1,0-1,-1 0,0 1,0-1,-1 0,0 0,0-1,-1 1,-1 0,-8 13,-1-5,0 0,-1-1,0 0,-2-1,0-1,0 0,-1-2,-1 0,0-1,0 0,-1-2,-25 8,-7 1,0-4,-1-1,-94 10,115-19,-2-2,1-1,0-1,0-2,0-2,-38-8,60 10,1-1,-1 0,1-1,0 0,0-1,0 0,1-1,-1 0,2 0,-1-1,0 0,1 0,1-1,-1 0,1 0,1-1,-1 0,1 0,1-1,0 0,0 0,-4-14,4 8,1-1,1 1,0-1,1 0,1 0,0 0,1 0,1 0,5-23,-4 31,0-1,1 0,0 1,0 0,1 0,0 0,1 0,0 1,1 0,-1 0,2 0,-1 0,1 1,0 0,0 1,1 0,10-7,1 3,1 0,0 2,1 0,-1 1,2 1,-1 1,0 1,1 1,0 1,23 1,-2 2,0 1,1 3,-2 1,46 13,-68-14,0 2,-1 0,36 18,-49-22,-1 0,0 0,0 1,-1 0,1 0,-1 0,8 9,-11-10,1-1,-1 0,0 1,0-1,0 1,0-1,0 1,0 0,-1-1,1 1,-1 0,0-1,1 1,-1 0,-1 0,1-1,0 1,-1 2,-6 14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31.9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1208,'3'-4,"-1"-1,1 1,0 0,0-1,0 1,0 1,1-1,-1 0,1 1,5-4,2-3,55-48,124-85,-37 32,75-69,281-217,-448 350,3 2,2 3,141-67,-184 99,-7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32.9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0 261,'20'-1,"0"-1,-1-2,1 0,-1 0,36-15,10-2,88-21,3 7,1 7,277-15,69 10,-314 15,-128 11</inkml:trace>
</inkml:ink>
</file>

<file path=ppt/ink/ink7.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24.649"/>
    </inkml:context>
    <inkml:brush xml:id="br0">
      <inkml:brushProperty name="width" value="0.05292" units="cm"/>
      <inkml:brushProperty name="height" value="0.05292" units="cm"/>
      <inkml:brushProperty name="color" value="#FF0000"/>
    </inkml:brush>
  </inkml:definitions>
  <inkml:trace contextRef="#ctx0" brushRef="#br0">23523 17316 0,'-17'0'125,"-16"16"-125,16 34 0,1-33 16,-1 16 0,0-16 15,-16 16-31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33.8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0,'2381'0,"-2209"0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35.1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1 995,'2'-67,"3"1,19-93,44-124,-62 257,99-300,-102 318,1 0,0 1,0-1,10-12,-13 19,-1 0,1 0,0 0,0 0,0 0,-1 0,1 0,0 0,0 0,1 0,-1 0,0 1,0-1,0 0,0 1,1-1,-1 1,0-1,1 1,-1 0,0 0,1-1,-1 1,0 0,1 0,-1 0,1 0,-1 1,0-1,1 0,-1 0,0 1,0-1,1 1,-1 0,0-1,0 1,2 1,7 8,-1 1,0 0,0 1,-1-1,-1 2,9 18,7 11,58 87,-41-71,-3 2,-2 1,-3 2,28 80,-54-124,-1 1,-1 0,1 25,-3-6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35.9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0 101,'9'-4,"19"-6,26-5,17-1,5 4,-6-2,-12 2,-6 3,-8 4,-12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39.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507 31,'0'-1,"0"0,-1 0,1 1,0-1,-1 0,1 0,0 1,-1-1,1 0,-1 1,1-1,-1 0,1 1,-1-1,1 1,-1-1,0 1,1-1,-1 1,0 0,1-1,-1 1,0 0,0-1,1 1,-1 0,-1 0,-26-5,23 5,-36-5,-1 1,1 3,-72 6,102-4,-1 1,1 0,-1 1,1 0,0 0,0 1,0 1,1 0,0 1,-1 0,2 0,-1 1,1 0,0 0,1 1,0 1,0-1,-7 12,11-14,1 1,0 0,0 0,0 0,1 1,0-1,1 1,0-1,-1 15,5 75,1-43,-4-34,0-1,2 1,0-1,2 0,0 0,1 0,0-1,2 0,0 0,1 0,1-1,1 0,0 0,1-1,1-1,0 0,1-1,1 0,0-1,1 0,30 19,-22-17,0-1,2-1,-1 0,1-2,1-2,0 0,1-1,-1-2,1-1,1 0,51 0,-52-5,4 0,1-1,0-1,41-8,-64 8,0-1,-1 1,1-1,-1-1,0 1,0-2,0 1,0-1,-1 0,0 0,0-1,0 0,-1-1,0 1,0-1,7-11,-1-3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42.3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0 148,'9'0,"28"0,33-4,47-6,41-1,16-3,-1-4,-17-2,-27 2,-22 0,-26 2,-21 5,-22 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36.8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1,'0'4,"4"18,2 19,0 10,2 10,1-2,-2 10,-2 3,-1 5,-2-6,-1-7,-1-18,-1-17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38.2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103 21,'17'-1,"-1"-1,29-6,-31 5,0 1,0 0,20 0,-28 2,-1 0,1 1,0 0,0 0,0 1,-1 0,1 0,-1 0,1 0,-1 1,9 6,-3-2,-2 1,1 0,-1 1,0 0,-1 1,0-1,0 1,10 19,-16-26,-1 0,1 0,0 1,-1-1,0 1,0-1,0 1,0-1,0 1,-1 0,0-1,0 1,0 0,0 0,0-1,-1 1,1 0,-1-1,0 1,0-1,-1 1,1-1,-1 0,0 1,0-1,0 0,0 0,0 0,0 0,-1-1,0 1,-4 4,-11 3,0 0,0-1,0 0,-1-2,-1 0,1-1,-1-1,0-1,-39 3,99-9,53 3,-77 0,0 1,1 1,-1 0,-1 1,1 1,22 9,-34-11,1 0,-1 0,0 0,0 1,0-1,0 1,-1 0,1 0,-1 1,0-1,0 1,-1-1,1 1,-1 0,0 0,-1 0,1 0,-1 0,2 10,0 9,-1 0,-1 0,-3 25,2-30,0-14,-1 1,1-1,-1 1,0-1,-1 0,1 1,-1-1,0 0,-1 0,1 0,-1 0,0-1,0 1,-7 8,4-7,-1 0,0 0,0-1,-1 0,1 0,-1-1,0 0,-13 5,-4-1,-1-1,0-2,0 0,0-2,-37 1,49-4,-1-1,1 0,0-1,0 0,0-1,0-1,1 0,-1-1,1-1,0 0,-12-8,3 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43.3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50,'4'0,"15"0,20 0,12 0,15-4,8-1,1 0,-9 0,-11-2,-11-1,-8 2,-6 1,-5 2,-5 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6:44.2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0,'4'0,"10"0,19 0,30 4,30 6,19 5,17 1,-9-4,-21-2,-24-4,-15-3,-6-2,-3-1,-6 0,-7-1,-9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7:58.7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3438,'32'-3,"-1"-1,1-2,-1-1,0-2,0-1,58-27,-45 18,88-24,99-26,-5 2,-126 42,-27 6,102-14,283-55,-449 86,193-50,-3-9,238-107,-13-34,31-12,-40 26,-156 68,-94 35,-3-7,166-126,102-56,-207 136,55-62,-64 42,12 6,139-97,-164 123,-50 33,-72 45,-52 34,-1-2,-1 0,0-2,-1-1,39-40,-50 43</inkml:trace>
</inkml:ink>
</file>

<file path=ppt/ink/ink8.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10.227"/>
    </inkml:context>
    <inkml:brush xml:id="br0">
      <inkml:brushProperty name="width" value="0.05292" units="cm"/>
      <inkml:brushProperty name="height" value="0.05292" units="cm"/>
      <inkml:brushProperty name="color" value="#FF0000"/>
    </inkml:brush>
  </inkml:definitions>
  <inkml:trace contextRef="#ctx0" brushRef="#br0">18084 8958 0,'17'0'953,"-17"-16"-953,17 16 63,0-17-48,-17 0-15,16 17 47,-16-16-47,17 16 0,0-17 0,-1 0 16,-16 1-1,17 16 17,0-17-32,-1 17 15,-16-17-15,17 1 16,0 16 15,-17-17-15,16 17-16,-16-17 0,17 1 15,0 16-15,-17-17 47,16 17-47,-16-17 0,50 0 0,-33 1 32,0 16-1,-1-17-31,1 0 0,17 1 15,-1-1-15,-16 0 16,-1 1 15,1-1-31,0 0 16,-1 17 0,-16-16-16,17-1 109,16 0-109,84-49 0,-50 16 16,-34 16-16,1 17 15,16-16 16,-34 16-31,1 17 0,-17-16 16,17 16 0,-17-17-16,16 0 47,34 1-47,-33-1 0,17-16 0,16 16 15,16-33 1,-49 33 15,0 1-31,16 16 0,-33-17 0,33 0 16,-16 1-1,16-18 17,17 17-32,17-33 15,0-16-15,-34 66 16,1-34-16,16-16 47,-17 17-47,17 0 0,-16 16 0,16 0 15,-34-16 1,18-1 15,16 18-31,-50-1 0,16 0 16,1 17 31,-17-16-47,50 16 0,-33-17 15,16 0 1,-33 1-16,33 16 47,-16-17-47,0 0 0,0 17 0,-1-16 15,1 16 1,16 0 15,-16-34-31,16 34 0,17-16 16,-33-1-16,0 0 16,-1 17 15,1 0-31,0 0 0,-1-16 15,1-1-15,0 17 16,0 0 15,-1-17-15,18 1-16,-18 16 0,1 0 16,16-50-1,1 50 16,-18 0-31,1-17 0,0 0 0,33 17 16,-34 0 0,1-17 15,0 17-31,-1 0 16,1-16-16,0-1 15,0 17 32,-1 0-47,1-17 0,16 1 0,1-1 16,-18 17-1,1 0 17,0 0-32,-1 0 15,-16-17 1,17 17 15,-17-16-31,17 16 0,-1 0 31,1-17 1,0 17-17,-1-17-15,1 17 16,0-16-16,0-1 47,-1 17-47,1 0 15,0-17-15,-1 17 0,1-16 16,0 16 15,-17-17-15,16 17-16,1 0 0,0-17 0,-1 1 15,1 16 17,0-17-32,-1 17 31,-16-17 16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8:00.5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40,'399'-15,"-323"5,71-5,-144 15,1 0,-1 0,0 1,0-1,0 1,1 0,-1 0,0 0,0 0,0 0,0 1,-1-1,1 1,0 0,0 0,-1 0,0 0,1 0,-1 1,0-1,0 1,0-1,0 1,0 0,-1 0,0 0,1 0,-1 0,0 0,0 0,0 0,0 5,2 10,-1 1,0 0,-2 0,-1 25,0-28,-2 12,-1-1,-1 0,-12 41,7-34,-6 43,13-54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8:02.1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0,'0'4,"4"6,19 14,13 11,10 8,5 6,-2-2,-5-5,-10-4,-6-6,0-3,4 2,5 4,4 0,5 3,-3-1,-7-3,-11-6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5T05:18:03.4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967 1,'-2'4,"0"1,0-1,0 0,-1 0,1 0,-1-1,0 1,0-1,-1 1,1-1,-1 0,1 0,-1-1,-6 4,2 1,-117 91,-111 86,93-65,94-73,33-29,-1-1,-20 14,-218 155,224-163</inkml:trace>
</inkml:ink>
</file>

<file path=ppt/ink/ink9.xml><?xml version="1.0" encoding="utf-8"?>
<inkml:ink xmlns:inkml="http://www.w3.org/2003/InkML">
  <inkml:definitions>
    <inkml:context xml:id="ctx0">
      <inkml:inkSource xml:id="inkSrc0">
        <inkml:traceFormat>
          <inkml:channel name="X" type="integer" min="-500" max="3340" units="cm"/>
          <inkml:channel name="Y" type="integer" min="-1100" max="1824" units="cm"/>
          <inkml:channel name="T" type="integer" max="2.14748E9" units="dev"/>
        </inkml:traceFormat>
        <inkml:channelProperties>
          <inkml:channelProperty channel="X" name="resolution" value="147.69231" units="1/cm"/>
          <inkml:channelProperty channel="Y" name="resolution" value="169.01733" units="1/cm"/>
          <inkml:channelProperty channel="T" name="resolution" value="1" units="1/dev"/>
        </inkml:channelProperties>
      </inkml:inkSource>
      <inkml:timestamp xml:id="ts0" timeString="2021-02-05T05:07:12.483"/>
    </inkml:context>
    <inkml:brush xml:id="br0">
      <inkml:brushProperty name="width" value="0.05292" units="cm"/>
      <inkml:brushProperty name="height" value="0.05292" units="cm"/>
      <inkml:brushProperty name="color" value="#FF0000"/>
    </inkml:brush>
  </inkml:definitions>
  <inkml:trace contextRef="#ctx0" brushRef="#br0">20954 6823 0,'17'0'203,"-1"0"-203,51 17 16,0-17 0,50 17 15,-51-17-31,18 33 16,-34-33-16,-17 0 0,-16 0 109,0 0-93,-1 0 46,1 0-62,0 0 16,-1 0-1,1 0 17,0 0-32,-17 17 281,-17 16-266,0-16 32,-16 33-47,0-17 0,33-16 16,-17-1 0,17 1 15,-17-17-31,17 17 15,0-1 1,-17-16 15,17 17-15,-16 0-16,16-1 16,0 1-16,-17-17 46,-16 34-46,33-18 0,0 1 0,0 0 16,-17-17 0,0 16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729861A-D1DB-4BEA-8FAB-44566D765611}" type="datetime1">
              <a:rPr lang="en-US" smtClean="0"/>
              <a:t>12/14/2021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7A2D2A7-FEDB-4FEC-BF57-39E9383DCE56}" type="slidenum">
              <a:rPr lang="en-US" smtClean="0"/>
              <a:t>‹#›</a:t>
            </a:fld>
            <a:endParaRPr lang="en-US"/>
          </a:p>
        </p:txBody>
      </p:sp>
    </p:spTree>
    <p:extLst>
      <p:ext uri="{BB962C8B-B14F-4D97-AF65-F5344CB8AC3E}">
        <p14:creationId xmlns:p14="http://schemas.microsoft.com/office/powerpoint/2010/main" val="11979199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7CD3EA7-3795-4281-B45B-5B1B9911826C}" type="datetime1">
              <a:rPr lang="en-US" smtClean="0">
                <a:solidFill>
                  <a:prstClr val="black"/>
                </a:solidFill>
              </a:rPr>
              <a:t>12/14/2021</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36236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12</a:t>
            </a:fld>
            <a:endParaRPr lang="en-US"/>
          </a:p>
        </p:txBody>
      </p:sp>
    </p:spTree>
    <p:extLst>
      <p:ext uri="{BB962C8B-B14F-4D97-AF65-F5344CB8AC3E}">
        <p14:creationId xmlns:p14="http://schemas.microsoft.com/office/powerpoint/2010/main" val="2640364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61C9E5-DFF2-4E8F-B5A5-7486CD95531C}" type="slidenum">
              <a:rPr lang="en-US" smtClean="0"/>
              <a:t>13</a:t>
            </a:fld>
            <a:endParaRPr lang="en-US"/>
          </a:p>
        </p:txBody>
      </p:sp>
    </p:spTree>
    <p:extLst>
      <p:ext uri="{BB962C8B-B14F-4D97-AF65-F5344CB8AC3E}">
        <p14:creationId xmlns:p14="http://schemas.microsoft.com/office/powerpoint/2010/main" val="4050618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61C9E5-DFF2-4E8F-B5A5-7486CD95531C}" type="slidenum">
              <a:rPr lang="en-US" smtClean="0"/>
              <a:t>14</a:t>
            </a:fld>
            <a:endParaRPr lang="en-US"/>
          </a:p>
        </p:txBody>
      </p:sp>
    </p:spTree>
    <p:extLst>
      <p:ext uri="{BB962C8B-B14F-4D97-AF65-F5344CB8AC3E}">
        <p14:creationId xmlns:p14="http://schemas.microsoft.com/office/powerpoint/2010/main" val="339497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16</a:t>
            </a:fld>
            <a:endParaRPr lang="en-US"/>
          </a:p>
        </p:txBody>
      </p:sp>
    </p:spTree>
    <p:extLst>
      <p:ext uri="{BB962C8B-B14F-4D97-AF65-F5344CB8AC3E}">
        <p14:creationId xmlns:p14="http://schemas.microsoft.com/office/powerpoint/2010/main" val="418375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20</a:t>
            </a:fld>
            <a:endParaRPr lang="en-US"/>
          </a:p>
        </p:txBody>
      </p:sp>
    </p:spTree>
    <p:extLst>
      <p:ext uri="{BB962C8B-B14F-4D97-AF65-F5344CB8AC3E}">
        <p14:creationId xmlns:p14="http://schemas.microsoft.com/office/powerpoint/2010/main" val="3112699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22</a:t>
            </a:fld>
            <a:endParaRPr lang="en-US"/>
          </a:p>
        </p:txBody>
      </p:sp>
    </p:spTree>
    <p:extLst>
      <p:ext uri="{BB962C8B-B14F-4D97-AF65-F5344CB8AC3E}">
        <p14:creationId xmlns:p14="http://schemas.microsoft.com/office/powerpoint/2010/main" val="3849490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23</a:t>
            </a:fld>
            <a:endParaRPr lang="en-US"/>
          </a:p>
        </p:txBody>
      </p:sp>
    </p:spTree>
    <p:extLst>
      <p:ext uri="{BB962C8B-B14F-4D97-AF65-F5344CB8AC3E}">
        <p14:creationId xmlns:p14="http://schemas.microsoft.com/office/powerpoint/2010/main" val="372270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28</a:t>
            </a:fld>
            <a:endParaRPr lang="en-US"/>
          </a:p>
        </p:txBody>
      </p:sp>
    </p:spTree>
    <p:extLst>
      <p:ext uri="{BB962C8B-B14F-4D97-AF65-F5344CB8AC3E}">
        <p14:creationId xmlns:p14="http://schemas.microsoft.com/office/powerpoint/2010/main" val="2861982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29</a:t>
            </a:fld>
            <a:endParaRPr lang="en-US"/>
          </a:p>
        </p:txBody>
      </p:sp>
    </p:spTree>
    <p:extLst>
      <p:ext uri="{BB962C8B-B14F-4D97-AF65-F5344CB8AC3E}">
        <p14:creationId xmlns:p14="http://schemas.microsoft.com/office/powerpoint/2010/main" val="2769412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30</a:t>
            </a:fld>
            <a:endParaRPr lang="en-US"/>
          </a:p>
        </p:txBody>
      </p:sp>
    </p:spTree>
    <p:extLst>
      <p:ext uri="{BB962C8B-B14F-4D97-AF65-F5344CB8AC3E}">
        <p14:creationId xmlns:p14="http://schemas.microsoft.com/office/powerpoint/2010/main" val="109897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940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34</a:t>
            </a:fld>
            <a:endParaRPr lang="en-US"/>
          </a:p>
        </p:txBody>
      </p:sp>
    </p:spTree>
    <p:extLst>
      <p:ext uri="{BB962C8B-B14F-4D97-AF65-F5344CB8AC3E}">
        <p14:creationId xmlns:p14="http://schemas.microsoft.com/office/powerpoint/2010/main" val="3294566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35</a:t>
            </a:fld>
            <a:endParaRPr lang="en-US"/>
          </a:p>
        </p:txBody>
      </p:sp>
    </p:spTree>
    <p:extLst>
      <p:ext uri="{BB962C8B-B14F-4D97-AF65-F5344CB8AC3E}">
        <p14:creationId xmlns:p14="http://schemas.microsoft.com/office/powerpoint/2010/main" val="3928050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36</a:t>
            </a:fld>
            <a:endParaRPr lang="en-US"/>
          </a:p>
        </p:txBody>
      </p:sp>
    </p:spTree>
    <p:extLst>
      <p:ext uri="{BB962C8B-B14F-4D97-AF65-F5344CB8AC3E}">
        <p14:creationId xmlns:p14="http://schemas.microsoft.com/office/powerpoint/2010/main" val="3407363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0419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EA4CEF-E96F-440C-B8AB-E291806BB8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08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TechReady 23</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 11:16 PM</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7847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TechReady 23</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 11:16 PM</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23926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1500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729861A-D1DB-4BEA-8FAB-44566D765611}" type="datetime1">
              <a:rPr lang="en-US" smtClean="0"/>
              <a:t>12/14/2021</a:t>
            </a:fld>
            <a:endParaRPr lang="en-US" dirty="0"/>
          </a:p>
        </p:txBody>
      </p:sp>
      <p:sp>
        <p:nvSpPr>
          <p:cNvPr id="5" name="Slide Number Placeholder 4"/>
          <p:cNvSpPr>
            <a:spLocks noGrp="1"/>
          </p:cNvSpPr>
          <p:nvPr>
            <p:ph type="sldNum" sz="quarter" idx="11"/>
          </p:nvPr>
        </p:nvSpPr>
        <p:spPr/>
        <p:txBody>
          <a:bodyPr/>
          <a:lstStyle/>
          <a:p>
            <a:fld id="{87A2D2A7-FEDB-4FEC-BF57-39E9383DCE56}" type="slidenum">
              <a:rPr lang="en-US" smtClean="0"/>
              <a:t>42</a:t>
            </a:fld>
            <a:endParaRPr lang="en-US" dirty="0"/>
          </a:p>
        </p:txBody>
      </p:sp>
    </p:spTree>
    <p:extLst>
      <p:ext uri="{BB962C8B-B14F-4D97-AF65-F5344CB8AC3E}">
        <p14:creationId xmlns:p14="http://schemas.microsoft.com/office/powerpoint/2010/main" val="3630802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895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11"/>
          </p:nvPr>
        </p:nvSpPr>
        <p:spPr/>
        <p:txBody>
          <a:bodyPr/>
          <a:lstStyle/>
          <a:p>
            <a:fld id="{87A2D2A7-FEDB-4FEC-BF57-39E9383DCE56}" type="slidenum">
              <a:rPr lang="en-US" smtClean="0"/>
              <a:t>4</a:t>
            </a:fld>
            <a:endParaRPr lang="en-US"/>
          </a:p>
        </p:txBody>
      </p:sp>
    </p:spTree>
    <p:extLst>
      <p:ext uri="{BB962C8B-B14F-4D97-AF65-F5344CB8AC3E}">
        <p14:creationId xmlns:p14="http://schemas.microsoft.com/office/powerpoint/2010/main" val="248660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6</a:t>
            </a:fld>
            <a:endParaRPr lang="en-US"/>
          </a:p>
        </p:txBody>
      </p:sp>
    </p:spTree>
    <p:extLst>
      <p:ext uri="{BB962C8B-B14F-4D97-AF65-F5344CB8AC3E}">
        <p14:creationId xmlns:p14="http://schemas.microsoft.com/office/powerpoint/2010/main" val="59900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7</a:t>
            </a:fld>
            <a:endParaRPr lang="en-US"/>
          </a:p>
        </p:txBody>
      </p:sp>
    </p:spTree>
    <p:extLst>
      <p:ext uri="{BB962C8B-B14F-4D97-AF65-F5344CB8AC3E}">
        <p14:creationId xmlns:p14="http://schemas.microsoft.com/office/powerpoint/2010/main" val="154769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661C9E5-DFF2-4E8F-B5A5-7486CD95531C}" type="slidenum">
              <a:rPr lang="en-US" smtClean="0"/>
              <a:t>8</a:t>
            </a:fld>
            <a:endParaRPr lang="en-US"/>
          </a:p>
        </p:txBody>
      </p:sp>
    </p:spTree>
    <p:extLst>
      <p:ext uri="{BB962C8B-B14F-4D97-AF65-F5344CB8AC3E}">
        <p14:creationId xmlns:p14="http://schemas.microsoft.com/office/powerpoint/2010/main" val="1739392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9</a:t>
            </a:fld>
            <a:endParaRPr lang="en-US"/>
          </a:p>
        </p:txBody>
      </p:sp>
    </p:spTree>
    <p:extLst>
      <p:ext uri="{BB962C8B-B14F-4D97-AF65-F5344CB8AC3E}">
        <p14:creationId xmlns:p14="http://schemas.microsoft.com/office/powerpoint/2010/main" val="76884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12/14/2021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10</a:t>
            </a:fld>
            <a:endParaRPr lang="en-US"/>
          </a:p>
        </p:txBody>
      </p:sp>
    </p:spTree>
    <p:extLst>
      <p:ext uri="{BB962C8B-B14F-4D97-AF65-F5344CB8AC3E}">
        <p14:creationId xmlns:p14="http://schemas.microsoft.com/office/powerpoint/2010/main" val="3324292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9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12192000" cy="7315200"/>
          </a:xfrm>
          <a:prstGeom prst="rect">
            <a:avLst/>
          </a:prstGeom>
        </p:spPr>
      </p:pic>
      <p:sp>
        <p:nvSpPr>
          <p:cNvPr id="8" name="Rectangle 7"/>
          <p:cNvSpPr/>
          <p:nvPr userDrawn="1"/>
        </p:nvSpPr>
        <p:spPr bwMode="auto">
          <a:xfrm>
            <a:off x="0" y="-14221"/>
            <a:ext cx="12192000" cy="1995421"/>
          </a:xfrm>
          <a:prstGeom prst="rect">
            <a:avLst/>
          </a:prstGeom>
          <a:gradFill flip="none" rotWithShape="1">
            <a:gsLst>
              <a:gs pos="1000">
                <a:schemeClr val="tx2">
                  <a:alpha val="0"/>
                </a:schemeClr>
              </a:gs>
              <a:gs pos="100000">
                <a:schemeClr val="tx2">
                  <a:alpha val="66000"/>
                </a:schemeClr>
              </a:gs>
            </a:gsLst>
            <a:lin ang="16200000" scaled="0"/>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4" name="Rectangle 13"/>
          <p:cNvSpPr/>
          <p:nvPr userDrawn="1"/>
        </p:nvSpPr>
        <p:spPr bwMode="auto">
          <a:xfrm>
            <a:off x="269239" y="2935288"/>
            <a:ext cx="8120699" cy="3634758"/>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8" tIns="143415" rIns="179268" bIns="143415"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p:cNvSpPr>
            <a:spLocks noGrp="1"/>
          </p:cNvSpPr>
          <p:nvPr>
            <p:ph type="ctrTitle"/>
          </p:nvPr>
        </p:nvSpPr>
        <p:spPr>
          <a:xfrm>
            <a:off x="375953" y="3422398"/>
            <a:ext cx="6171371" cy="2488894"/>
          </a:xfrm>
        </p:spPr>
        <p:txBody>
          <a:bodyPr/>
          <a:lstStyle>
            <a:lvl1pPr>
              <a:defRPr sz="5900" baseline="0">
                <a:solidFill>
                  <a:schemeClr val="bg1"/>
                </a:solidFill>
                <a:latin typeface="Yu Gothic UI" panose="020B0500000000000000" pitchFamily="50" charset="-128"/>
                <a:ea typeface="Yu Gothic UI" panose="020B0500000000000000" pitchFamily="50" charset="-128"/>
              </a:defRPr>
            </a:lvl1pPr>
          </a:lstStyle>
          <a:p>
            <a:r>
              <a:rPr lang="en-US" dirty="0"/>
              <a:t>Click to edit Master title style</a:t>
            </a:r>
          </a:p>
        </p:txBody>
      </p:sp>
      <p:sp>
        <p:nvSpPr>
          <p:cNvPr id="16" name="Subtitle 2"/>
          <p:cNvSpPr>
            <a:spLocks noGrp="1"/>
          </p:cNvSpPr>
          <p:nvPr>
            <p:ph type="subTitle" idx="1"/>
          </p:nvPr>
        </p:nvSpPr>
        <p:spPr>
          <a:xfrm>
            <a:off x="375955" y="5754632"/>
            <a:ext cx="5720046" cy="430887"/>
          </a:xfrm>
        </p:spPr>
        <p:txBody>
          <a:bodyPr anchor="ctr"/>
          <a:lstStyle>
            <a:lvl1pPr marL="0" indent="0" algn="l">
              <a:lnSpc>
                <a:spcPct val="100000"/>
              </a:lnSpc>
              <a:spcBef>
                <a:spcPts val="0"/>
              </a:spcBef>
              <a:buNone/>
              <a:defRPr sz="1600">
                <a:solidFill>
                  <a:schemeClr val="bg1"/>
                </a:solidFill>
                <a:latin typeface="Yu Gothic UI" panose="020B0500000000000000" pitchFamily="50" charset="-128"/>
                <a:ea typeface="Yu Gothic UI" panose="020B0500000000000000" pitchFamily="50" charset="-128"/>
              </a:defRPr>
            </a:lvl1pPr>
            <a:lvl2pPr marL="448151" indent="0" algn="ctr">
              <a:buNone/>
              <a:defRPr>
                <a:solidFill>
                  <a:schemeClr val="tx1">
                    <a:tint val="75000"/>
                  </a:schemeClr>
                </a:solidFill>
              </a:defRPr>
            </a:lvl2pPr>
            <a:lvl3pPr marL="896302" indent="0" algn="ctr">
              <a:buNone/>
              <a:defRPr>
                <a:solidFill>
                  <a:schemeClr val="tx1">
                    <a:tint val="75000"/>
                  </a:schemeClr>
                </a:solidFill>
              </a:defRPr>
            </a:lvl3pPr>
            <a:lvl4pPr marL="1344453" indent="0" algn="ctr">
              <a:buNone/>
              <a:defRPr>
                <a:solidFill>
                  <a:schemeClr val="tx1">
                    <a:tint val="75000"/>
                  </a:schemeClr>
                </a:solidFill>
              </a:defRPr>
            </a:lvl4pPr>
            <a:lvl5pPr marL="1792604" indent="0" algn="ctr">
              <a:buNone/>
              <a:defRPr>
                <a:solidFill>
                  <a:schemeClr val="tx1">
                    <a:tint val="75000"/>
                  </a:schemeClr>
                </a:solidFill>
              </a:defRPr>
            </a:lvl5pPr>
            <a:lvl6pPr marL="2240755" indent="0" algn="ctr">
              <a:buNone/>
              <a:defRPr>
                <a:solidFill>
                  <a:schemeClr val="tx1">
                    <a:tint val="75000"/>
                  </a:schemeClr>
                </a:solidFill>
              </a:defRPr>
            </a:lvl6pPr>
            <a:lvl7pPr marL="2688906" indent="0" algn="ctr">
              <a:buNone/>
              <a:defRPr>
                <a:solidFill>
                  <a:schemeClr val="tx1">
                    <a:tint val="75000"/>
                  </a:schemeClr>
                </a:solidFill>
              </a:defRPr>
            </a:lvl7pPr>
            <a:lvl8pPr marL="3137057" indent="0" algn="ctr">
              <a:buNone/>
              <a:defRPr>
                <a:solidFill>
                  <a:schemeClr val="tx1">
                    <a:tint val="75000"/>
                  </a:schemeClr>
                </a:solidFill>
              </a:defRPr>
            </a:lvl8pPr>
            <a:lvl9pPr marL="3585208" indent="0" algn="ctr">
              <a:buNone/>
              <a:defRPr>
                <a:solidFill>
                  <a:schemeClr val="tx1">
                    <a:tint val="75000"/>
                  </a:schemeClr>
                </a:solidFill>
              </a:defRPr>
            </a:lvl9pPr>
          </a:lstStyle>
          <a:p>
            <a:r>
              <a:rPr lang="en-US" dirty="0"/>
              <a:t>Click to edit Master subtitle style</a:t>
            </a:r>
          </a:p>
        </p:txBody>
      </p:sp>
      <p:pic>
        <p:nvPicPr>
          <p:cNvPr id="17" name="Picture 7"/>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15135" y="524546"/>
            <a:ext cx="1229472" cy="269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94239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0078D7"/>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5A32D8E5-D8B5-4FF2-B93C-1AB118B5E12E}"/>
              </a:ext>
            </a:extLst>
          </p:cNvPr>
          <p:cNvSpPr>
            <a:spLocks noGrp="1"/>
          </p:cNvSpPr>
          <p:nvPr>
            <p:ph type="body" sz="quarter" idx="10"/>
          </p:nvPr>
        </p:nvSpPr>
        <p:spPr>
          <a:xfrm>
            <a:off x="233198" y="1491918"/>
            <a:ext cx="11734319" cy="2067233"/>
          </a:xfrm>
        </p:spPr>
        <p:txBody>
          <a:bodyPr/>
          <a:lstStyle>
            <a:lvl1pPr marL="182880" indent="-274320">
              <a:defRPr kumimoji="0" lang="en-US" sz="3921" b="0" i="0" u="none" strike="noStrike" kern="1200" cap="none" spc="0" normalizeH="0" baseline="0" dirty="0" smtClean="0">
                <a:ln>
                  <a:noFill/>
                </a:ln>
                <a:solidFill>
                  <a:schemeClr val="bg1"/>
                </a:solidFill>
                <a:effectLst/>
                <a:uLnTx/>
                <a:uFillTx/>
                <a:latin typeface="Meiryo UI" panose="020B0604030504040204" pitchFamily="50" charset="-128"/>
                <a:ea typeface="Meiryo UI" panose="020B0604030504040204" pitchFamily="50" charset="-128"/>
                <a:cs typeface="+mn-cs"/>
              </a:defRPr>
            </a:lvl1pPr>
            <a:lvl2pPr>
              <a:defRPr>
                <a:solidFill>
                  <a:schemeClr val="bg1"/>
                </a:solidFill>
                <a:latin typeface="Meiryo UI" panose="020B0604030504040204" pitchFamily="50" charset="-128"/>
                <a:ea typeface="Meiryo UI" panose="020B0604030504040204" pitchFamily="50" charset="-128"/>
              </a:defRPr>
            </a:lvl2pPr>
            <a:lvl3pPr>
              <a:defRPr>
                <a:solidFill>
                  <a:schemeClr val="bg1"/>
                </a:solidFill>
                <a:latin typeface="Meiryo UI" panose="020B0604030504040204" pitchFamily="50" charset="-128"/>
                <a:ea typeface="Meiryo UI" panose="020B0604030504040204" pitchFamily="50" charset="-128"/>
              </a:defRPr>
            </a:lvl3pPr>
            <a:lvl4pPr>
              <a:defRPr>
                <a:solidFill>
                  <a:schemeClr val="bg1"/>
                </a:solidFill>
                <a:latin typeface="Meiryo UI" panose="020B0604030504040204" pitchFamily="50" charset="-128"/>
                <a:ea typeface="Meiryo UI" panose="020B0604030504040204" pitchFamily="50" charset="-128"/>
              </a:defRPr>
            </a:lvl4pPr>
            <a:lvl5pPr>
              <a:defRPr>
                <a:solidFill>
                  <a:schemeClr val="bg1"/>
                </a:solidFill>
                <a:latin typeface="Meiryo UI" panose="020B0604030504040204" pitchFamily="50" charset="-128"/>
                <a:ea typeface="Meiryo UI" panose="020B0604030504040204" pitchFamily="50"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33199" y="250380"/>
            <a:ext cx="11734320" cy="932563"/>
          </a:xfrm>
        </p:spPr>
        <p:txBody>
          <a:bodyPr anchor="ctr"/>
          <a:lstStyle>
            <a:lvl1pPr marL="0" indent="0">
              <a:buNone/>
              <a:defRPr sz="5400">
                <a:solidFill>
                  <a:schemeClr val="bg1"/>
                </a:solidFill>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210492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2012987"/>
          </a:xfrm>
        </p:spPr>
        <p:txBody>
          <a:bodyPr>
            <a:spAutoFit/>
          </a:bodyPr>
          <a:lstStyle>
            <a:lvl1pPr>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marL="336145" lvl="0" indent="-336145" algn="l" defTabSz="913505" rtl="0" eaLnBrk="1" fontAlgn="base" hangingPunct="1">
              <a:lnSpc>
                <a:spcPct val="90000"/>
              </a:lnSpc>
              <a:spcBef>
                <a:spcPct val="20000"/>
              </a:spcBef>
              <a:spcAft>
                <a:spcPct val="0"/>
              </a:spcAft>
              <a:buSzPct val="90000"/>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en-US" dirty="0"/>
              <a:t>Click to edit Master title style</a:t>
            </a:r>
          </a:p>
        </p:txBody>
      </p:sp>
    </p:spTree>
    <p:extLst>
      <p:ext uri="{BB962C8B-B14F-4D97-AF65-F5344CB8AC3E}">
        <p14:creationId xmlns:p14="http://schemas.microsoft.com/office/powerpoint/2010/main" val="350308822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en-US" dirty="0"/>
              <a:t>Click to edit Master title style</a:t>
            </a:r>
          </a:p>
        </p:txBody>
      </p:sp>
      <p:sp>
        <p:nvSpPr>
          <p:cNvPr id="6" name="Text Placeholder 5"/>
          <p:cNvSpPr>
            <a:spLocks noGrp="1"/>
          </p:cNvSpPr>
          <p:nvPr>
            <p:ph type="body" sz="quarter" idx="10"/>
          </p:nvPr>
        </p:nvSpPr>
        <p:spPr>
          <a:xfrm>
            <a:off x="269239" y="1189177"/>
            <a:ext cx="11653523" cy="1956433"/>
          </a:xfrm>
        </p:spPr>
        <p:txBody>
          <a:bodyPr/>
          <a:lstStyle>
            <a:lvl1pPr marL="0" indent="0">
              <a:buNone/>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marL="0" indent="0">
              <a:buFontTx/>
              <a:buNone/>
              <a:defRPr sz="1961">
                <a:solidFill>
                  <a:schemeClr val="tx1">
                    <a:lumMod val="65000"/>
                    <a:lumOff val="35000"/>
                  </a:schemeClr>
                </a:solidFill>
                <a:latin typeface="Meiryo UI" panose="020B0604030504040204" pitchFamily="50" charset="-128"/>
                <a:ea typeface="Meiryo UI" panose="020B0604030504040204" pitchFamily="50" charset="-128"/>
              </a:defRPr>
            </a:lvl2pPr>
            <a:lvl3pPr marL="224097" indent="0">
              <a:buNone/>
              <a:defRPr>
                <a:solidFill>
                  <a:schemeClr val="tx1">
                    <a:lumMod val="65000"/>
                    <a:lumOff val="35000"/>
                  </a:schemeClr>
                </a:solidFill>
                <a:latin typeface="Meiryo UI" panose="020B0604030504040204" pitchFamily="50" charset="-128"/>
                <a:ea typeface="Meiryo UI" panose="020B0604030504040204" pitchFamily="50" charset="-128"/>
              </a:defRPr>
            </a:lvl3pPr>
            <a:lvl4pPr marL="448193" indent="0">
              <a:buNone/>
              <a:defRPr>
                <a:solidFill>
                  <a:schemeClr val="tx1">
                    <a:lumMod val="65000"/>
                    <a:lumOff val="35000"/>
                  </a:schemeClr>
                </a:solidFill>
                <a:latin typeface="Meiryo UI" panose="020B0604030504040204" pitchFamily="50" charset="-128"/>
                <a:ea typeface="Meiryo UI" panose="020B0604030504040204" pitchFamily="50" charset="-128"/>
              </a:defRPr>
            </a:lvl4pPr>
            <a:lvl5pPr marL="672290" indent="0">
              <a:buNone/>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37993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7036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E148D2-E4D7-41C4-A187-3BFEF73E0242}"/>
              </a:ext>
            </a:extLst>
          </p:cNvPr>
          <p:cNvSpPr/>
          <p:nvPr userDrawn="1"/>
        </p:nvSpPr>
        <p:spPr bwMode="auto">
          <a:xfrm>
            <a:off x="0" y="-3158"/>
            <a:ext cx="12192000" cy="101791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Segoe UI" panose="020B0502040204020203" pitchFamily="34" charset="0"/>
            </a:endParaRPr>
          </a:p>
        </p:txBody>
      </p:sp>
      <p:sp>
        <p:nvSpPr>
          <p:cNvPr id="8" name="Text Placeholder 2">
            <a:extLst>
              <a:ext uri="{FF2B5EF4-FFF2-40B4-BE49-F238E27FC236}">
                <a16:creationId xmlns:a16="http://schemas.microsoft.com/office/drawing/2014/main" id="{5A32D8E5-D8B5-4FF2-B93C-1AB118B5E12E}"/>
              </a:ext>
            </a:extLst>
          </p:cNvPr>
          <p:cNvSpPr>
            <a:spLocks noGrp="1"/>
          </p:cNvSpPr>
          <p:nvPr>
            <p:ph type="body" sz="quarter" idx="10"/>
          </p:nvPr>
        </p:nvSpPr>
        <p:spPr>
          <a:xfrm>
            <a:off x="269238" y="1189177"/>
            <a:ext cx="11653522" cy="2067233"/>
          </a:xfrm>
        </p:spPr>
        <p:txBody>
          <a:bodyPr/>
          <a:lstStyle>
            <a:lvl1pPr>
              <a:defRPr kumimoji="0" lang="en-US" sz="3921" b="0" i="0" u="none" strike="noStrike" kern="1200" cap="none" spc="0" normalizeH="0" baseline="0" dirty="0" smtClean="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68603" y="130977"/>
            <a:ext cx="11653522" cy="794064"/>
          </a:xfrm>
        </p:spPr>
        <p:txBody>
          <a:bodyPr anchor="ctr"/>
          <a:lstStyle>
            <a:lvl1pPr marL="0" indent="0">
              <a:buNone/>
              <a:defRPr sz="4400">
                <a:solidFill>
                  <a:schemeClr val="bg1"/>
                </a:solidFill>
                <a:latin typeface="Meiryo UI" panose="020B0604030504040204" pitchFamily="50" charset="-128"/>
                <a:ea typeface="Meiryo UI" panose="020B0604030504040204" pitchFamily="50" charset="-128"/>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420591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E148D2-E4D7-41C4-A187-3BFEF73E0242}"/>
              </a:ext>
            </a:extLst>
          </p:cNvPr>
          <p:cNvSpPr/>
          <p:nvPr userDrawn="1"/>
        </p:nvSpPr>
        <p:spPr bwMode="auto">
          <a:xfrm>
            <a:off x="0" y="-3158"/>
            <a:ext cx="12192000" cy="101791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Segoe UI" panose="020B0502040204020203" pitchFamily="34" charset="0"/>
            </a:endParaRP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68603" y="130977"/>
            <a:ext cx="11653522" cy="794064"/>
          </a:xfrm>
        </p:spPr>
        <p:txBody>
          <a:bodyPr anchor="ctr"/>
          <a:lstStyle>
            <a:lvl1pPr marL="0" indent="0">
              <a:buNone/>
              <a:defRPr sz="4400">
                <a:solidFill>
                  <a:schemeClr val="bg1"/>
                </a:solidFill>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1125339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2891074"/>
            <a:ext cx="11653523" cy="1158793"/>
          </a:xfrm>
          <a:noFill/>
        </p:spPr>
        <p:txBody>
          <a:bodyPr tIns="91440" bIns="91440" anchor="t" anchorCtr="0">
            <a:spAutoFit/>
          </a:bodyPr>
          <a:lstStyle>
            <a:lvl1pPr>
              <a:defRPr sz="7058" spc="-98" baseline="0">
                <a:solidFill>
                  <a:schemeClr val="bg1"/>
                </a:solidFill>
              </a:defRPr>
            </a:lvl1pPr>
          </a:lstStyle>
          <a:p>
            <a:r>
              <a:rPr lang="en-US" dirty="0"/>
              <a:t>Section title</a:t>
            </a:r>
          </a:p>
        </p:txBody>
      </p:sp>
    </p:spTree>
    <p:extLst>
      <p:ext uri="{BB962C8B-B14F-4D97-AF65-F5344CB8AC3E}">
        <p14:creationId xmlns:p14="http://schemas.microsoft.com/office/powerpoint/2010/main" val="319254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000869"/>
          </a:xfrm>
        </p:spPr>
        <p:txBody>
          <a:bodyPr/>
          <a:lstStyle>
            <a:lvl1pPr marL="0" indent="0">
              <a:buNone/>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marL="0" indent="0">
              <a:buFontTx/>
              <a:buNone/>
              <a:defRPr sz="1961">
                <a:solidFill>
                  <a:schemeClr val="tx1">
                    <a:lumMod val="65000"/>
                    <a:lumOff val="35000"/>
                  </a:schemeClr>
                </a:solidFill>
                <a:latin typeface="Meiryo UI" panose="020B0604030504040204" pitchFamily="50" charset="-128"/>
                <a:ea typeface="Meiryo UI" panose="020B0604030504040204" pitchFamily="50" charset="-128"/>
              </a:defRPr>
            </a:lvl2pPr>
            <a:lvl3pPr marL="224097" indent="0">
              <a:buNone/>
              <a:defRPr>
                <a:solidFill>
                  <a:schemeClr val="tx1">
                    <a:lumMod val="65000"/>
                    <a:lumOff val="35000"/>
                  </a:schemeClr>
                </a:solidFill>
                <a:latin typeface="Meiryo UI" panose="020B0604030504040204" pitchFamily="50" charset="-128"/>
                <a:ea typeface="Meiryo UI" panose="020B0604030504040204" pitchFamily="50" charset="-128"/>
              </a:defRPr>
            </a:lvl3pPr>
            <a:lvl4pPr marL="448193" indent="0">
              <a:buNone/>
              <a:defRPr>
                <a:solidFill>
                  <a:schemeClr val="tx1">
                    <a:lumMod val="65000"/>
                    <a:lumOff val="35000"/>
                  </a:schemeClr>
                </a:solidFill>
                <a:latin typeface="Meiryo UI" panose="020B0604030504040204" pitchFamily="50" charset="-128"/>
                <a:ea typeface="Meiryo UI" panose="020B0604030504040204" pitchFamily="50" charset="-128"/>
              </a:defRPr>
            </a:lvl4pPr>
            <a:lvl5pPr marL="672290" indent="0">
              <a:buNone/>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22350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alkin (event nam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white">
          <a:xfrm>
            <a:off x="459102" y="470067"/>
            <a:ext cx="1419662" cy="304828"/>
            <a:chOff x="457200" y="1643393"/>
            <a:chExt cx="4492753" cy="964540"/>
          </a:xfrm>
        </p:grpSpPr>
        <p:pic>
          <p:nvPicPr>
            <p:cNvPr id="6" name="Picture 5"/>
            <p:cNvPicPr>
              <a:picLocks noChangeAspect="1"/>
            </p:cNvPicPr>
            <p:nvPr/>
          </p:nvPicPr>
          <p:blipFill>
            <a:blip r:embed="rId3"/>
            <a:stretch>
              <a:fillRect/>
            </a:stretch>
          </p:blipFill>
          <p:spPr bwMode="white">
            <a:xfrm>
              <a:off x="457200" y="1643393"/>
              <a:ext cx="964540" cy="964540"/>
            </a:xfrm>
            <a:prstGeom prst="rect">
              <a:avLst/>
            </a:prstGeom>
          </p:spPr>
        </p:pic>
        <p:sp>
          <p:nvSpPr>
            <p:cNvPr id="8" name="Freeform 12"/>
            <p:cNvSpPr>
              <a:spLocks noEditPoints="1"/>
            </p:cNvSpPr>
            <p:nvPr/>
          </p:nvSpPr>
          <p:spPr bwMode="white">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076369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8209278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7171398" cy="1158793"/>
          </a:xfrm>
          <a:noFill/>
        </p:spPr>
        <p:txBody>
          <a:bodyPr wrap="square"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eiryo UI" panose="020B0604030504040204" pitchFamily="50" charset="-128"/>
                <a:ea typeface="Meiryo UI" panose="020B0604030504040204" pitchFamily="50" charset="-128"/>
                <a:cs typeface="Segoe UI" pitchFamily="34" charset="0"/>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23" y="3343634"/>
            <a:ext cx="12191377" cy="3043622"/>
          </a:xfrm>
          <a:prstGeom prst="rect">
            <a:avLst/>
          </a:prstGeom>
        </p:spPr>
      </p:pic>
    </p:spTree>
    <p:extLst>
      <p:ext uri="{BB962C8B-B14F-4D97-AF65-F5344CB8AC3E}">
        <p14:creationId xmlns:p14="http://schemas.microsoft.com/office/powerpoint/2010/main" val="3482633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latin typeface="Meiryo UI" panose="020B0604030504040204" pitchFamily="50" charset="-128"/>
                <a:ea typeface="Meiryo UI" panose="020B0604030504040204" pitchFamily="50" charset="-128"/>
              </a:defRPr>
            </a:lvl1pPr>
          </a:lstStyle>
          <a:p>
            <a:r>
              <a:rPr lang="en-US" dirty="0"/>
              <a:t>Section title</a:t>
            </a:r>
          </a:p>
        </p:txBody>
      </p:sp>
    </p:spTree>
    <p:extLst>
      <p:ext uri="{BB962C8B-B14F-4D97-AF65-F5344CB8AC3E}">
        <p14:creationId xmlns:p14="http://schemas.microsoft.com/office/powerpoint/2010/main" val="2263993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39" y="1189177"/>
            <a:ext cx="11653523" cy="544765"/>
          </a:xfrm>
          <a:prstGeom prst="rect">
            <a:avLst/>
          </a:prstGeom>
        </p:spPr>
        <p:txBody>
          <a:bodyPr vert="horz" wrap="square" lIns="146304" tIns="91440" rIns="146304" bIns="91440" rtlCol="0">
            <a:spAutoFit/>
          </a:bodyPr>
          <a:lstStyle/>
          <a:p>
            <a:pPr lvl="0"/>
            <a:r>
              <a:rPr lang="en-US" dirty="0"/>
              <a:t>Click to edit Master text styles</a:t>
            </a:r>
          </a:p>
        </p:txBody>
      </p:sp>
      <p:sp>
        <p:nvSpPr>
          <p:cNvPr id="5" name="Date Placeholder 3"/>
          <p:cNvSpPr>
            <a:spLocks noGrp="1"/>
          </p:cNvSpPr>
          <p:nvPr>
            <p:ph type="dt" sz="half" idx="2"/>
          </p:nvPr>
        </p:nvSpPr>
        <p:spPr>
          <a:xfrm>
            <a:off x="0" y="6356350"/>
            <a:ext cx="2743200" cy="365125"/>
          </a:xfrm>
          <a:prstGeom prst="rect">
            <a:avLst/>
          </a:prstGeom>
        </p:spPr>
        <p:txBody>
          <a:bodyPr/>
          <a:lstStyle>
            <a:lvl1pPr>
              <a:defRPr sz="1050"/>
            </a:lvl1pPr>
          </a:lstStyle>
          <a:p>
            <a:fld id="{0D4F4567-6C94-472E-96AD-92997A3480DF}" type="datetime1">
              <a:rPr lang="en-US" smtClean="0"/>
              <a:t>12/14/2021</a:t>
            </a:fld>
            <a:endParaRPr lang="en-US" dirty="0"/>
          </a:p>
        </p:txBody>
      </p:sp>
      <p:sp>
        <p:nvSpPr>
          <p:cNvPr id="6" name="Footer Placeholder 4"/>
          <p:cNvSpPr>
            <a:spLocks noGrp="1"/>
          </p:cNvSpPr>
          <p:nvPr>
            <p:ph type="ftr" sz="quarter" idx="3"/>
          </p:nvPr>
        </p:nvSpPr>
        <p:spPr>
          <a:xfrm>
            <a:off x="4038600" y="6356350"/>
            <a:ext cx="4114800" cy="365125"/>
          </a:xfrm>
          <a:prstGeom prst="rect">
            <a:avLst/>
          </a:prstGeom>
        </p:spPr>
        <p:txBody>
          <a:bodyPr/>
          <a:lstStyle>
            <a:lvl1pPr algn="ctr">
              <a:defRPr sz="1050"/>
            </a:lvl1pPr>
          </a:lstStyle>
          <a:p>
            <a:endParaRPr lang="en-US"/>
          </a:p>
        </p:txBody>
      </p:sp>
      <p:sp>
        <p:nvSpPr>
          <p:cNvPr id="7" name="Slide Number Placeholder 5"/>
          <p:cNvSpPr>
            <a:spLocks noGrp="1"/>
          </p:cNvSpPr>
          <p:nvPr>
            <p:ph type="sldNum" sz="quarter" idx="4"/>
          </p:nvPr>
        </p:nvSpPr>
        <p:spPr>
          <a:xfrm>
            <a:off x="9448800" y="6356350"/>
            <a:ext cx="2743200" cy="365125"/>
          </a:xfrm>
          <a:prstGeom prst="rect">
            <a:avLst/>
          </a:prstGeom>
        </p:spPr>
        <p:txBody>
          <a:bodyPr/>
          <a:lstStyle>
            <a:lvl1pPr algn="r">
              <a:defRPr sz="1050"/>
            </a:lvl1pPr>
          </a:lstStyle>
          <a:p>
            <a:fld id="{0B88ACD9-AADC-4F78-A5B1-3B6B61F2BF80}" type="slidenum">
              <a:rPr lang="en-US" smtClean="0"/>
              <a:pPr/>
              <a:t>‹#›</a:t>
            </a:fld>
            <a:endParaRPr lang="en-US"/>
          </a:p>
        </p:txBody>
      </p:sp>
    </p:spTree>
    <p:extLst>
      <p:ext uri="{BB962C8B-B14F-4D97-AF65-F5344CB8AC3E}">
        <p14:creationId xmlns:p14="http://schemas.microsoft.com/office/powerpoint/2010/main" val="810129033"/>
      </p:ext>
    </p:extLst>
  </p:cSld>
  <p:clrMap bg1="lt1" tx1="dk1" bg2="lt2" tx2="dk2" accent1="accent1" accent2="accent2" accent3="accent3" accent4="accent4" accent5="accent5" accent6="accent6" hlink="hlink" folHlink="folHlink"/>
  <p:sldLayoutIdLst>
    <p:sldLayoutId id="2147486845" r:id="rId1"/>
    <p:sldLayoutId id="2147486973" r:id="rId2"/>
    <p:sldLayoutId id="2147486974" r:id="rId3"/>
    <p:sldLayoutId id="2147486821" r:id="rId4"/>
    <p:sldLayoutId id="2147486975" r:id="rId5"/>
    <p:sldLayoutId id="2147486977" r:id="rId6"/>
    <p:sldLayoutId id="2147486991" r:id="rId7"/>
    <p:sldLayoutId id="2147486989" r:id="rId8"/>
    <p:sldLayoutId id="2147486961" r:id="rId9"/>
    <p:sldLayoutId id="2147486993" r:id="rId10"/>
    <p:sldLayoutId id="2147487023" r:id="rId11"/>
    <p:sldLayoutId id="2147487024" r:id="rId12"/>
    <p:sldLayoutId id="2147487025" r:id="rId13"/>
  </p:sldLayoutIdLst>
  <mc:AlternateContent xmlns:mc="http://schemas.openxmlformats.org/markup-compatibility/2006" xmlns:p14="http://schemas.microsoft.com/office/powerpoint/2010/main">
    <mc:Choice Requires="p14">
      <p:transition p14:dur="10"/>
    </mc:Choice>
    <mc:Fallback xmlns="">
      <p:transition/>
    </mc:Fallback>
  </mc:AlternateContent>
  <p:hf hdr="0" ftr="0"/>
  <p:txStyles>
    <p:titleStyle>
      <a:lvl1pPr algn="l" defTabSz="913505" rtl="0" eaLnBrk="1" fontAlgn="base" hangingPunct="1">
        <a:lnSpc>
          <a:spcPct val="90000"/>
        </a:lnSpc>
        <a:spcBef>
          <a:spcPct val="0"/>
        </a:spcBef>
        <a:spcAft>
          <a:spcPct val="0"/>
        </a:spcAft>
        <a:defRPr lang="en-US" sz="4400" kern="1200" spc="-100" dirty="0">
          <a:ln w="3175">
            <a:noFill/>
          </a:ln>
          <a:solidFill>
            <a:schemeClr val="tx1">
              <a:lumMod val="65000"/>
              <a:lumOff val="35000"/>
            </a:schemeClr>
          </a:solidFill>
          <a:latin typeface="Meiryo UI" panose="020B0604030504040204" pitchFamily="50" charset="-128"/>
          <a:ea typeface="Meiryo UI" panose="020B0604030504040204" pitchFamily="50" charset="-128"/>
          <a:cs typeface="Segoe UI" pitchFamily="34" charset="0"/>
        </a:defRPr>
      </a:lvl1pPr>
      <a:lvl2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2pPr>
      <a:lvl3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3pPr>
      <a:lvl4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4pPr>
      <a:lvl5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5pPr>
      <a:lvl6pPr marL="448193"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6pPr>
      <a:lvl7pPr marL="896386"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7pPr>
      <a:lvl8pPr marL="1344579"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8pPr>
      <a:lvl9pPr marL="1792773"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9pPr>
    </p:titleStyle>
    <p:bodyStyle>
      <a:lvl1pPr marL="336145" indent="-336145" algn="l" defTabSz="913505" rtl="0" eaLnBrk="1" fontAlgn="base" hangingPunct="1">
        <a:lnSpc>
          <a:spcPct val="90000"/>
        </a:lnSpc>
        <a:spcBef>
          <a:spcPct val="20000"/>
        </a:spcBef>
        <a:spcAft>
          <a:spcPct val="0"/>
        </a:spcAft>
        <a:buSzPct val="90000"/>
        <a:buFont typeface="Arial" charset="0"/>
        <a:buChar char="•"/>
        <a:defRPr sz="2600" kern="120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572691" indent="-236546" algn="l" defTabSz="913505" rtl="0" eaLnBrk="1" fontAlgn="base" hangingPunct="1">
        <a:lnSpc>
          <a:spcPct val="90000"/>
        </a:lnSpc>
        <a:spcBef>
          <a:spcPct val="20000"/>
        </a:spcBef>
        <a:spcAft>
          <a:spcPct val="0"/>
        </a:spcAft>
        <a:buSzPct val="90000"/>
        <a:buFont typeface="Arial" charset="0"/>
        <a:buChar char="•"/>
        <a:defRPr sz="2353" kern="1200">
          <a:gradFill>
            <a:gsLst>
              <a:gs pos="1250">
                <a:schemeClr val="tx1"/>
              </a:gs>
              <a:gs pos="100000">
                <a:schemeClr val="tx1"/>
              </a:gs>
            </a:gsLst>
            <a:lin ang="5400000" scaled="0"/>
          </a:gra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961" kern="1200">
          <a:gradFill>
            <a:gsLst>
              <a:gs pos="1250">
                <a:schemeClr val="tx1"/>
              </a:gs>
              <a:gs pos="100000">
                <a:schemeClr val="tx1"/>
              </a:gs>
            </a:gsLst>
            <a:lin ang="5400000" scaled="0"/>
          </a:gra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microsoft.com/office/2007/relationships/hdphoto" Target="../media/hdphoto2.wdp"/><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9.png"/><Relationship Id="rId11" Type="http://schemas.microsoft.com/office/2007/relationships/hdphoto" Target="../media/hdphoto4.wdp"/><Relationship Id="rId5" Type="http://schemas.openxmlformats.org/officeDocument/2006/relationships/image" Target="../media/image8.emf"/><Relationship Id="rId10" Type="http://schemas.openxmlformats.org/officeDocument/2006/relationships/image" Target="../media/image11.png"/><Relationship Id="rId4" Type="http://schemas.microsoft.com/office/2007/relationships/hdphoto" Target="../media/hdphoto1.wdp"/><Relationship Id="rId9"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openxmlformats.org/officeDocument/2006/relationships/hyperlink" Target="http://aka.ms/AzureAdWebinar" TargetMode="External"/><Relationship Id="rId2" Type="http://schemas.openxmlformats.org/officeDocument/2006/relationships/hyperlink" Target="https://resources.office.com/ja-jp-landing-CO-M365-CSD-WBNR-FY19-09Sep-13-To-escape-from-IP-based-access-control-and-build-MCW0008622.html"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aka.ms/M365GoldenConfig"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ja-jp/office365/enterprise/modern-auth-for-office-2013-and-2016" TargetMode="Externa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17" Type="http://schemas.openxmlformats.org/officeDocument/2006/relationships/customXml" Target="../ink/ink49.xml"/><Relationship Id="rId21" Type="http://schemas.microsoft.com/office/2007/relationships/hdphoto" Target="../media/hdphoto10.wdp"/><Relationship Id="rId42" Type="http://schemas.openxmlformats.org/officeDocument/2006/relationships/image" Target="../media/image44.png"/><Relationship Id="rId63" Type="http://schemas.openxmlformats.org/officeDocument/2006/relationships/customXml" Target="../ink/ink21.xml"/><Relationship Id="rId84" Type="http://schemas.openxmlformats.org/officeDocument/2006/relationships/image" Target="../media/image65.png"/><Relationship Id="rId138" Type="http://schemas.openxmlformats.org/officeDocument/2006/relationships/image" Target="../media/image90.png"/><Relationship Id="rId159" Type="http://schemas.openxmlformats.org/officeDocument/2006/relationships/customXml" Target="../ink/ink71.xml"/><Relationship Id="rId170" Type="http://schemas.openxmlformats.org/officeDocument/2006/relationships/image" Target="../media/image106.png"/><Relationship Id="rId107" Type="http://schemas.openxmlformats.org/officeDocument/2006/relationships/customXml" Target="../ink/ink44.xml"/><Relationship Id="rId11" Type="http://schemas.openxmlformats.org/officeDocument/2006/relationships/image" Target="../media/image25.png"/><Relationship Id="rId32" Type="http://schemas.openxmlformats.org/officeDocument/2006/relationships/image" Target="../media/image39.png"/><Relationship Id="rId53" Type="http://schemas.openxmlformats.org/officeDocument/2006/relationships/customXml" Target="../ink/ink16.xml"/><Relationship Id="rId74" Type="http://schemas.openxmlformats.org/officeDocument/2006/relationships/image" Target="../media/image60.png"/><Relationship Id="rId128" Type="http://schemas.openxmlformats.org/officeDocument/2006/relationships/customXml" Target="../ink/ink55.xml"/><Relationship Id="rId149" Type="http://schemas.openxmlformats.org/officeDocument/2006/relationships/customXml" Target="../ink/ink66.xml"/><Relationship Id="rId5" Type="http://schemas.openxmlformats.org/officeDocument/2006/relationships/image" Target="../media/image21.png"/><Relationship Id="rId95" Type="http://schemas.openxmlformats.org/officeDocument/2006/relationships/customXml" Target="../ink/ink37.xml"/><Relationship Id="rId160" Type="http://schemas.openxmlformats.org/officeDocument/2006/relationships/image" Target="../media/image101.png"/><Relationship Id="rId181" Type="http://schemas.openxmlformats.org/officeDocument/2006/relationships/customXml" Target="../ink/ink82.xml"/><Relationship Id="rId22" Type="http://schemas.openxmlformats.org/officeDocument/2006/relationships/image" Target="../media/image34.emf"/><Relationship Id="rId43" Type="http://schemas.openxmlformats.org/officeDocument/2006/relationships/customXml" Target="../ink/ink11.xml"/><Relationship Id="rId64" Type="http://schemas.openxmlformats.org/officeDocument/2006/relationships/image" Target="../media/image55.png"/><Relationship Id="rId118" Type="http://schemas.openxmlformats.org/officeDocument/2006/relationships/image" Target="../media/image81.png"/><Relationship Id="rId139" Type="http://schemas.openxmlformats.org/officeDocument/2006/relationships/customXml" Target="../ink/ink61.xml"/><Relationship Id="rId85" Type="http://schemas.openxmlformats.org/officeDocument/2006/relationships/customXml" Target="../ink/ink32.xml"/><Relationship Id="rId150" Type="http://schemas.openxmlformats.org/officeDocument/2006/relationships/image" Target="../media/image96.png"/><Relationship Id="rId171" Type="http://schemas.openxmlformats.org/officeDocument/2006/relationships/customXml" Target="../ink/ink77.xml"/><Relationship Id="rId12" Type="http://schemas.openxmlformats.org/officeDocument/2006/relationships/image" Target="../media/image26.png"/><Relationship Id="rId33" Type="http://schemas.openxmlformats.org/officeDocument/2006/relationships/customXml" Target="../ink/ink6.xml"/><Relationship Id="rId108" Type="http://schemas.openxmlformats.org/officeDocument/2006/relationships/image" Target="../media/image76.png"/><Relationship Id="rId129" Type="http://schemas.openxmlformats.org/officeDocument/2006/relationships/customXml" Target="../ink/ink56.xml"/><Relationship Id="rId54" Type="http://schemas.openxmlformats.org/officeDocument/2006/relationships/image" Target="../media/image50.png"/><Relationship Id="rId75" Type="http://schemas.openxmlformats.org/officeDocument/2006/relationships/customXml" Target="../ink/ink27.xml"/><Relationship Id="rId96" Type="http://schemas.openxmlformats.org/officeDocument/2006/relationships/image" Target="../media/image71.png"/><Relationship Id="rId140" Type="http://schemas.openxmlformats.org/officeDocument/2006/relationships/image" Target="../media/image91.png"/><Relationship Id="rId161" Type="http://schemas.openxmlformats.org/officeDocument/2006/relationships/customXml" Target="../ink/ink72.xml"/><Relationship Id="rId182" Type="http://schemas.openxmlformats.org/officeDocument/2006/relationships/image" Target="../media/image112.png"/><Relationship Id="rId6" Type="http://schemas.microsoft.com/office/2007/relationships/hdphoto" Target="../media/hdphoto7.wdp"/><Relationship Id="rId23" Type="http://schemas.openxmlformats.org/officeDocument/2006/relationships/customXml" Target="../ink/ink1.xml"/><Relationship Id="rId119" Type="http://schemas.openxmlformats.org/officeDocument/2006/relationships/customXml" Target="../ink/ink50.xml"/><Relationship Id="rId44" Type="http://schemas.openxmlformats.org/officeDocument/2006/relationships/image" Target="../media/image45.png"/><Relationship Id="rId60" Type="http://schemas.openxmlformats.org/officeDocument/2006/relationships/image" Target="../media/image53.png"/><Relationship Id="rId65" Type="http://schemas.openxmlformats.org/officeDocument/2006/relationships/customXml" Target="../ink/ink22.xml"/><Relationship Id="rId81" Type="http://schemas.openxmlformats.org/officeDocument/2006/relationships/customXml" Target="../ink/ink30.xml"/><Relationship Id="rId86" Type="http://schemas.openxmlformats.org/officeDocument/2006/relationships/image" Target="../media/image66.png"/><Relationship Id="rId130" Type="http://schemas.openxmlformats.org/officeDocument/2006/relationships/image" Target="../media/image86.png"/><Relationship Id="rId135" Type="http://schemas.openxmlformats.org/officeDocument/2006/relationships/customXml" Target="../ink/ink59.xml"/><Relationship Id="rId151" Type="http://schemas.openxmlformats.org/officeDocument/2006/relationships/customXml" Target="../ink/ink67.xml"/><Relationship Id="rId156" Type="http://schemas.openxmlformats.org/officeDocument/2006/relationships/image" Target="../media/image99.png"/><Relationship Id="rId177" Type="http://schemas.openxmlformats.org/officeDocument/2006/relationships/customXml" Target="../ink/ink80.xml"/><Relationship Id="rId172" Type="http://schemas.openxmlformats.org/officeDocument/2006/relationships/image" Target="../media/image107.png"/><Relationship Id="rId13" Type="http://schemas.microsoft.com/office/2007/relationships/hdphoto" Target="../media/hdphoto9.wdp"/><Relationship Id="rId18" Type="http://schemas.openxmlformats.org/officeDocument/2006/relationships/image" Target="../media/image31.png"/><Relationship Id="rId39" Type="http://schemas.openxmlformats.org/officeDocument/2006/relationships/customXml" Target="../ink/ink9.xml"/><Relationship Id="rId109" Type="http://schemas.openxmlformats.org/officeDocument/2006/relationships/customXml" Target="../ink/ink45.xml"/><Relationship Id="rId34" Type="http://schemas.openxmlformats.org/officeDocument/2006/relationships/image" Target="../media/image40.png"/><Relationship Id="rId50" Type="http://schemas.openxmlformats.org/officeDocument/2006/relationships/image" Target="../media/image48.png"/><Relationship Id="rId55" Type="http://schemas.openxmlformats.org/officeDocument/2006/relationships/customXml" Target="../ink/ink17.xml"/><Relationship Id="rId76" Type="http://schemas.openxmlformats.org/officeDocument/2006/relationships/image" Target="../media/image61.png"/><Relationship Id="rId97" Type="http://schemas.openxmlformats.org/officeDocument/2006/relationships/customXml" Target="../ink/ink38.xml"/><Relationship Id="rId104" Type="http://schemas.openxmlformats.org/officeDocument/2006/relationships/customXml" Target="../ink/ink42.xml"/><Relationship Id="rId120" Type="http://schemas.openxmlformats.org/officeDocument/2006/relationships/image" Target="../media/image82.png"/><Relationship Id="rId125" Type="http://schemas.openxmlformats.org/officeDocument/2006/relationships/customXml" Target="../ink/ink53.xml"/><Relationship Id="rId141" Type="http://schemas.openxmlformats.org/officeDocument/2006/relationships/customXml" Target="../ink/ink62.xml"/><Relationship Id="rId146" Type="http://schemas.openxmlformats.org/officeDocument/2006/relationships/image" Target="../media/image94.png"/><Relationship Id="rId167" Type="http://schemas.openxmlformats.org/officeDocument/2006/relationships/customXml" Target="../ink/ink75.xml"/><Relationship Id="rId7" Type="http://schemas.openxmlformats.org/officeDocument/2006/relationships/image" Target="../media/image22.png"/><Relationship Id="rId71" Type="http://schemas.openxmlformats.org/officeDocument/2006/relationships/customXml" Target="../ink/ink25.xml"/><Relationship Id="rId92" Type="http://schemas.openxmlformats.org/officeDocument/2006/relationships/image" Target="../media/image69.png"/><Relationship Id="rId162" Type="http://schemas.openxmlformats.org/officeDocument/2006/relationships/image" Target="../media/image102.png"/><Relationship Id="rId2" Type="http://schemas.openxmlformats.org/officeDocument/2006/relationships/image" Target="../media/image19.png"/><Relationship Id="rId29" Type="http://schemas.openxmlformats.org/officeDocument/2006/relationships/customXml" Target="../ink/ink4.xml"/><Relationship Id="rId24" Type="http://schemas.openxmlformats.org/officeDocument/2006/relationships/image" Target="../media/image35.png"/><Relationship Id="rId40" Type="http://schemas.openxmlformats.org/officeDocument/2006/relationships/image" Target="../media/image43.png"/><Relationship Id="rId45" Type="http://schemas.openxmlformats.org/officeDocument/2006/relationships/customXml" Target="../ink/ink12.xml"/><Relationship Id="rId66" Type="http://schemas.openxmlformats.org/officeDocument/2006/relationships/image" Target="../media/image56.png"/><Relationship Id="rId87" Type="http://schemas.openxmlformats.org/officeDocument/2006/relationships/customXml" Target="../ink/ink33.xml"/><Relationship Id="rId110" Type="http://schemas.openxmlformats.org/officeDocument/2006/relationships/image" Target="../media/image77.png"/><Relationship Id="rId115" Type="http://schemas.openxmlformats.org/officeDocument/2006/relationships/customXml" Target="../ink/ink48.xml"/><Relationship Id="rId131" Type="http://schemas.openxmlformats.org/officeDocument/2006/relationships/customXml" Target="../ink/ink57.xml"/><Relationship Id="rId136" Type="http://schemas.openxmlformats.org/officeDocument/2006/relationships/image" Target="../media/image89.png"/><Relationship Id="rId157" Type="http://schemas.openxmlformats.org/officeDocument/2006/relationships/customXml" Target="../ink/ink70.xml"/><Relationship Id="rId178" Type="http://schemas.openxmlformats.org/officeDocument/2006/relationships/image" Target="../media/image110.png"/><Relationship Id="rId61" Type="http://schemas.openxmlformats.org/officeDocument/2006/relationships/customXml" Target="../ink/ink20.xml"/><Relationship Id="rId82" Type="http://schemas.openxmlformats.org/officeDocument/2006/relationships/image" Target="../media/image64.png"/><Relationship Id="rId152" Type="http://schemas.openxmlformats.org/officeDocument/2006/relationships/image" Target="../media/image97.png"/><Relationship Id="rId173" Type="http://schemas.openxmlformats.org/officeDocument/2006/relationships/customXml" Target="../ink/ink78.xml"/><Relationship Id="rId19" Type="http://schemas.openxmlformats.org/officeDocument/2006/relationships/image" Target="../media/image32.png"/><Relationship Id="rId14" Type="http://schemas.openxmlformats.org/officeDocument/2006/relationships/image" Target="../media/image27.png"/><Relationship Id="rId30" Type="http://schemas.openxmlformats.org/officeDocument/2006/relationships/image" Target="../media/image38.png"/><Relationship Id="rId35" Type="http://schemas.openxmlformats.org/officeDocument/2006/relationships/customXml" Target="../ink/ink7.xml"/><Relationship Id="rId56" Type="http://schemas.openxmlformats.org/officeDocument/2006/relationships/image" Target="../media/image51.png"/><Relationship Id="rId77" Type="http://schemas.openxmlformats.org/officeDocument/2006/relationships/customXml" Target="../ink/ink28.xml"/><Relationship Id="rId100" Type="http://schemas.openxmlformats.org/officeDocument/2006/relationships/image" Target="../media/image73.png"/><Relationship Id="rId105" Type="http://schemas.openxmlformats.org/officeDocument/2006/relationships/customXml" Target="../ink/ink43.xml"/><Relationship Id="rId126" Type="http://schemas.openxmlformats.org/officeDocument/2006/relationships/image" Target="../media/image85.png"/><Relationship Id="rId147" Type="http://schemas.openxmlformats.org/officeDocument/2006/relationships/customXml" Target="../ink/ink65.xml"/><Relationship Id="rId168" Type="http://schemas.openxmlformats.org/officeDocument/2006/relationships/image" Target="../media/image105.png"/><Relationship Id="rId8" Type="http://schemas.openxmlformats.org/officeDocument/2006/relationships/image" Target="../media/image23.png"/><Relationship Id="rId51" Type="http://schemas.openxmlformats.org/officeDocument/2006/relationships/customXml" Target="../ink/ink15.xml"/><Relationship Id="rId72" Type="http://schemas.openxmlformats.org/officeDocument/2006/relationships/image" Target="../media/image59.png"/><Relationship Id="rId93" Type="http://schemas.openxmlformats.org/officeDocument/2006/relationships/customXml" Target="../ink/ink36.xml"/><Relationship Id="rId98" Type="http://schemas.openxmlformats.org/officeDocument/2006/relationships/image" Target="../media/image72.png"/><Relationship Id="rId121" Type="http://schemas.openxmlformats.org/officeDocument/2006/relationships/customXml" Target="../ink/ink51.xml"/><Relationship Id="rId142" Type="http://schemas.openxmlformats.org/officeDocument/2006/relationships/image" Target="../media/image92.png"/><Relationship Id="rId163" Type="http://schemas.openxmlformats.org/officeDocument/2006/relationships/customXml" Target="../ink/ink73.xml"/><Relationship Id="rId3" Type="http://schemas.microsoft.com/office/2007/relationships/hdphoto" Target="../media/hdphoto6.wdp"/><Relationship Id="rId25" Type="http://schemas.openxmlformats.org/officeDocument/2006/relationships/customXml" Target="../ink/ink2.xml"/><Relationship Id="rId46" Type="http://schemas.openxmlformats.org/officeDocument/2006/relationships/image" Target="../media/image46.png"/><Relationship Id="rId67" Type="http://schemas.openxmlformats.org/officeDocument/2006/relationships/customXml" Target="../ink/ink23.xml"/><Relationship Id="rId116" Type="http://schemas.openxmlformats.org/officeDocument/2006/relationships/image" Target="../media/image80.png"/><Relationship Id="rId137" Type="http://schemas.openxmlformats.org/officeDocument/2006/relationships/customXml" Target="../ink/ink60.xml"/><Relationship Id="rId158" Type="http://schemas.openxmlformats.org/officeDocument/2006/relationships/image" Target="../media/image100.png"/><Relationship Id="rId20" Type="http://schemas.openxmlformats.org/officeDocument/2006/relationships/image" Target="../media/image33.png"/><Relationship Id="rId41" Type="http://schemas.openxmlformats.org/officeDocument/2006/relationships/customXml" Target="../ink/ink10.xml"/><Relationship Id="rId62" Type="http://schemas.openxmlformats.org/officeDocument/2006/relationships/image" Target="../media/image54.png"/><Relationship Id="rId83" Type="http://schemas.openxmlformats.org/officeDocument/2006/relationships/customXml" Target="../ink/ink31.xml"/><Relationship Id="rId88" Type="http://schemas.openxmlformats.org/officeDocument/2006/relationships/image" Target="../media/image67.png"/><Relationship Id="rId111" Type="http://schemas.openxmlformats.org/officeDocument/2006/relationships/customXml" Target="../ink/ink46.xml"/><Relationship Id="rId132" Type="http://schemas.openxmlformats.org/officeDocument/2006/relationships/image" Target="../media/image87.png"/><Relationship Id="rId153" Type="http://schemas.openxmlformats.org/officeDocument/2006/relationships/customXml" Target="../ink/ink68.xml"/><Relationship Id="rId174" Type="http://schemas.openxmlformats.org/officeDocument/2006/relationships/image" Target="../media/image108.png"/><Relationship Id="rId179" Type="http://schemas.openxmlformats.org/officeDocument/2006/relationships/customXml" Target="../ink/ink81.xml"/><Relationship Id="rId15" Type="http://schemas.openxmlformats.org/officeDocument/2006/relationships/image" Target="../media/image28.png"/><Relationship Id="rId36" Type="http://schemas.openxmlformats.org/officeDocument/2006/relationships/image" Target="../media/image41.png"/><Relationship Id="rId57" Type="http://schemas.openxmlformats.org/officeDocument/2006/relationships/customXml" Target="../ink/ink18.xml"/><Relationship Id="rId106" Type="http://schemas.openxmlformats.org/officeDocument/2006/relationships/image" Target="../media/image75.png"/><Relationship Id="rId127" Type="http://schemas.openxmlformats.org/officeDocument/2006/relationships/customXml" Target="../ink/ink54.xml"/><Relationship Id="rId10" Type="http://schemas.microsoft.com/office/2007/relationships/hdphoto" Target="../media/hdphoto8.wdp"/><Relationship Id="rId31" Type="http://schemas.openxmlformats.org/officeDocument/2006/relationships/customXml" Target="../ink/ink5.xml"/><Relationship Id="rId52" Type="http://schemas.openxmlformats.org/officeDocument/2006/relationships/image" Target="../media/image49.png"/><Relationship Id="rId73" Type="http://schemas.openxmlformats.org/officeDocument/2006/relationships/customXml" Target="../ink/ink26.xml"/><Relationship Id="rId78" Type="http://schemas.openxmlformats.org/officeDocument/2006/relationships/image" Target="../media/image62.png"/><Relationship Id="rId94" Type="http://schemas.openxmlformats.org/officeDocument/2006/relationships/image" Target="../media/image70.png"/><Relationship Id="rId99" Type="http://schemas.openxmlformats.org/officeDocument/2006/relationships/customXml" Target="../ink/ink39.xml"/><Relationship Id="rId101" Type="http://schemas.openxmlformats.org/officeDocument/2006/relationships/customXml" Target="../ink/ink40.xml"/><Relationship Id="rId122" Type="http://schemas.openxmlformats.org/officeDocument/2006/relationships/image" Target="../media/image83.png"/><Relationship Id="rId143" Type="http://schemas.openxmlformats.org/officeDocument/2006/relationships/customXml" Target="../ink/ink63.xml"/><Relationship Id="rId148" Type="http://schemas.openxmlformats.org/officeDocument/2006/relationships/image" Target="../media/image95.png"/><Relationship Id="rId164" Type="http://schemas.openxmlformats.org/officeDocument/2006/relationships/image" Target="../media/image103.png"/><Relationship Id="rId169" Type="http://schemas.openxmlformats.org/officeDocument/2006/relationships/customXml" Target="../ink/ink76.xml"/><Relationship Id="rId4" Type="http://schemas.openxmlformats.org/officeDocument/2006/relationships/image" Target="../media/image20.png"/><Relationship Id="rId9" Type="http://schemas.openxmlformats.org/officeDocument/2006/relationships/image" Target="../media/image24.png"/><Relationship Id="rId180" Type="http://schemas.openxmlformats.org/officeDocument/2006/relationships/image" Target="../media/image111.png"/><Relationship Id="rId26" Type="http://schemas.openxmlformats.org/officeDocument/2006/relationships/image" Target="../media/image36.png"/><Relationship Id="rId47" Type="http://schemas.openxmlformats.org/officeDocument/2006/relationships/customXml" Target="../ink/ink13.xml"/><Relationship Id="rId68" Type="http://schemas.openxmlformats.org/officeDocument/2006/relationships/image" Target="../media/image57.png"/><Relationship Id="rId89" Type="http://schemas.openxmlformats.org/officeDocument/2006/relationships/customXml" Target="../ink/ink34.xml"/><Relationship Id="rId112" Type="http://schemas.openxmlformats.org/officeDocument/2006/relationships/image" Target="../media/image78.png"/><Relationship Id="rId133" Type="http://schemas.openxmlformats.org/officeDocument/2006/relationships/customXml" Target="../ink/ink58.xml"/><Relationship Id="rId154" Type="http://schemas.openxmlformats.org/officeDocument/2006/relationships/image" Target="../media/image98.png"/><Relationship Id="rId175" Type="http://schemas.openxmlformats.org/officeDocument/2006/relationships/customXml" Target="../ink/ink79.xml"/><Relationship Id="rId16" Type="http://schemas.openxmlformats.org/officeDocument/2006/relationships/image" Target="../media/image29.png"/><Relationship Id="rId37" Type="http://schemas.openxmlformats.org/officeDocument/2006/relationships/customXml" Target="../ink/ink8.xml"/><Relationship Id="rId58" Type="http://schemas.openxmlformats.org/officeDocument/2006/relationships/image" Target="../media/image52.png"/><Relationship Id="rId79" Type="http://schemas.openxmlformats.org/officeDocument/2006/relationships/customXml" Target="../ink/ink29.xml"/><Relationship Id="rId102" Type="http://schemas.openxmlformats.org/officeDocument/2006/relationships/customXml" Target="../ink/ink41.xml"/><Relationship Id="rId123" Type="http://schemas.openxmlformats.org/officeDocument/2006/relationships/customXml" Target="../ink/ink52.xml"/><Relationship Id="rId144" Type="http://schemas.openxmlformats.org/officeDocument/2006/relationships/image" Target="../media/image93.png"/><Relationship Id="rId90" Type="http://schemas.openxmlformats.org/officeDocument/2006/relationships/image" Target="../media/image68.png"/><Relationship Id="rId165" Type="http://schemas.openxmlformats.org/officeDocument/2006/relationships/customXml" Target="../ink/ink74.xml"/><Relationship Id="rId27" Type="http://schemas.openxmlformats.org/officeDocument/2006/relationships/customXml" Target="../ink/ink3.xml"/><Relationship Id="rId48" Type="http://schemas.openxmlformats.org/officeDocument/2006/relationships/image" Target="../media/image47.png"/><Relationship Id="rId69" Type="http://schemas.openxmlformats.org/officeDocument/2006/relationships/customXml" Target="../ink/ink24.xml"/><Relationship Id="rId113" Type="http://schemas.openxmlformats.org/officeDocument/2006/relationships/customXml" Target="../ink/ink47.xml"/><Relationship Id="rId134" Type="http://schemas.openxmlformats.org/officeDocument/2006/relationships/image" Target="../media/image88.png"/><Relationship Id="rId80" Type="http://schemas.openxmlformats.org/officeDocument/2006/relationships/image" Target="../media/image63.png"/><Relationship Id="rId155" Type="http://schemas.openxmlformats.org/officeDocument/2006/relationships/customXml" Target="../ink/ink69.xml"/><Relationship Id="rId176" Type="http://schemas.openxmlformats.org/officeDocument/2006/relationships/image" Target="../media/image109.png"/><Relationship Id="rId17" Type="http://schemas.openxmlformats.org/officeDocument/2006/relationships/image" Target="../media/image30.png"/><Relationship Id="rId38" Type="http://schemas.openxmlformats.org/officeDocument/2006/relationships/image" Target="../media/image42.png"/><Relationship Id="rId59" Type="http://schemas.openxmlformats.org/officeDocument/2006/relationships/customXml" Target="../ink/ink19.xml"/><Relationship Id="rId103" Type="http://schemas.openxmlformats.org/officeDocument/2006/relationships/image" Target="../media/image74.png"/><Relationship Id="rId124" Type="http://schemas.openxmlformats.org/officeDocument/2006/relationships/image" Target="../media/image84.png"/><Relationship Id="rId70" Type="http://schemas.openxmlformats.org/officeDocument/2006/relationships/image" Target="../media/image58.png"/><Relationship Id="rId91" Type="http://schemas.openxmlformats.org/officeDocument/2006/relationships/customXml" Target="../ink/ink35.xml"/><Relationship Id="rId145" Type="http://schemas.openxmlformats.org/officeDocument/2006/relationships/customXml" Target="../ink/ink64.xml"/><Relationship Id="rId166" Type="http://schemas.openxmlformats.org/officeDocument/2006/relationships/image" Target="../media/image104.png"/><Relationship Id="rId1" Type="http://schemas.openxmlformats.org/officeDocument/2006/relationships/slideLayout" Target="../slideLayouts/slideLayout7.xml"/><Relationship Id="rId28" Type="http://schemas.openxmlformats.org/officeDocument/2006/relationships/image" Target="../media/image37.png"/><Relationship Id="rId49" Type="http://schemas.openxmlformats.org/officeDocument/2006/relationships/customXml" Target="../ink/ink14.xml"/><Relationship Id="rId114" Type="http://schemas.openxmlformats.org/officeDocument/2006/relationships/image" Target="../media/image79.png"/></Relationships>
</file>

<file path=ppt/slides/_rels/slide33.xml.rels><?xml version="1.0" encoding="UTF-8" standalone="yes"?>
<Relationships xmlns="http://schemas.openxmlformats.org/package/2006/relationships"><Relationship Id="rId3" Type="http://schemas.openxmlformats.org/officeDocument/2006/relationships/hyperlink" Target="https://resources.office.com/ja-jp-landing-CO-M365-CSD-WBNR-FY19-10Oct-11-Utilization-of-Azure-AD-for-SaaS-application-authentication-MCW0008647.html" TargetMode="External"/><Relationship Id="rId2" Type="http://schemas.openxmlformats.org/officeDocument/2006/relationships/hyperlink" Target="https://docs.microsoft.com/ja-jp/azure/active-directory/manage-apps/migrate-adfs-apps-to-azure" TargetMode="External"/><Relationship Id="rId1" Type="http://schemas.openxmlformats.org/officeDocument/2006/relationships/slideLayout" Target="../slideLayouts/slideLayout11.xml"/><Relationship Id="rId4" Type="http://schemas.openxmlformats.org/officeDocument/2006/relationships/hyperlink" Target="http://aka.ms/AzureAdWebinar"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aka.ms/emsblo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aka.ms/aadtips" TargetMode="External"/><Relationship Id="rId4" Type="http://schemas.openxmlformats.org/officeDocument/2006/relationships/hyperlink" Target="https://blogs.technet.microsoft.com/jpazureid"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id-bsi.connpass.com/"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www.virtualstarmedia.com/downloads/Forrester_zero_trust_DNA.pdf"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hyperlink" Target="http://www.itmedia.co.jp/enterprise/articles/1809/27/news011.html" TargetMode="External"/><Relationship Id="rId5" Type="http://schemas.openxmlformats.org/officeDocument/2006/relationships/hyperlink" Target="https://blogs.technet.microsoft.com/jpazureid/2018/06/29/building-zero-trust-networks-with-microsoft-365/" TargetMode="External"/><Relationship Id="rId4" Type="http://schemas.openxmlformats.org/officeDocument/2006/relationships/hyperlink" Target="https://cloud.google.com/beyondcorp/?hl=ja"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microsoft.com/office/2007/relationships/hdphoto" Target="../media/hdphoto2.wdp"/><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9.png"/><Relationship Id="rId11" Type="http://schemas.microsoft.com/office/2007/relationships/hdphoto" Target="../media/hdphoto4.wdp"/><Relationship Id="rId5" Type="http://schemas.openxmlformats.org/officeDocument/2006/relationships/image" Target="../media/image8.emf"/><Relationship Id="rId10" Type="http://schemas.openxmlformats.org/officeDocument/2006/relationships/image" Target="../media/image11.png"/><Relationship Id="rId4" Type="http://schemas.microsoft.com/office/2007/relationships/hdphoto" Target="../media/hdphoto1.wdp"/><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p:cNvSpPr>
            <a:spLocks noGrp="1"/>
          </p:cNvSpPr>
          <p:nvPr>
            <p:ph type="ctrTitle"/>
          </p:nvPr>
        </p:nvSpPr>
        <p:spPr>
          <a:xfrm>
            <a:off x="375955" y="3200400"/>
            <a:ext cx="7929845" cy="3581400"/>
          </a:xfrm>
        </p:spPr>
        <p:txBody>
          <a:bodyPr/>
          <a:lstStyle/>
          <a:p>
            <a:r>
              <a:rPr lang="en-US" altLang="ja-JP" sz="3600" dirty="0">
                <a:latin typeface="Meiryo UI" panose="020B0604030504040204" pitchFamily="50" charset="-128"/>
                <a:ea typeface="Meiryo UI" panose="020B0604030504040204" pitchFamily="50" charset="-128"/>
              </a:rPr>
              <a:t>Azure AD Webinar </a:t>
            </a:r>
            <a:r>
              <a:rPr lang="ja-JP" altLang="en-US" sz="3600" dirty="0">
                <a:latin typeface="Meiryo UI" panose="020B0604030504040204" pitchFamily="50" charset="-128"/>
                <a:ea typeface="Meiryo UI" panose="020B0604030504040204" pitchFamily="50" charset="-128"/>
              </a:rPr>
              <a:t>シリーズ</a:t>
            </a:r>
            <a:br>
              <a:rPr lang="en-US" altLang="ja-JP" sz="4000" dirty="0">
                <a:latin typeface="Meiryo UI" panose="020B0604030504040204" pitchFamily="50" charset="-128"/>
                <a:ea typeface="Meiryo UI" panose="020B0604030504040204" pitchFamily="50" charset="-128"/>
              </a:rPr>
            </a:br>
            <a:r>
              <a:rPr lang="ja-JP" altLang="en-US" sz="4000" dirty="0">
                <a:latin typeface="Meiryo UI" panose="020B0604030504040204" pitchFamily="50" charset="-128"/>
                <a:ea typeface="Meiryo UI" panose="020B0604030504040204" pitchFamily="50" charset="-128"/>
              </a:rPr>
              <a:t>モダンアクセスコントロール実現に向けた戦略策定方法</a:t>
            </a:r>
            <a:br>
              <a:rPr lang="en-US" sz="4000" dirty="0">
                <a:latin typeface="Meiryo UI" panose="020B0604030504040204" pitchFamily="50" charset="-128"/>
                <a:ea typeface="Meiryo UI" panose="020B0604030504040204" pitchFamily="50" charset="-128"/>
              </a:rPr>
            </a:br>
            <a:endParaRPr lang="en-US" sz="4000" dirty="0">
              <a:latin typeface="Meiryo UI" panose="020B0604030504040204" pitchFamily="50" charset="-128"/>
              <a:ea typeface="Meiryo UI" panose="020B0604030504040204" pitchFamily="50" charset="-128"/>
            </a:endParaRPr>
          </a:p>
        </p:txBody>
      </p:sp>
      <p:pic>
        <p:nvPicPr>
          <p:cNvPr id="14" name="Picture 13"/>
          <p:cNvPicPr>
            <a:picLocks noChangeAspect="1"/>
          </p:cNvPicPr>
          <p:nvPr/>
        </p:nvPicPr>
        <p:blipFill>
          <a:blip r:embed="rId3"/>
          <a:stretch>
            <a:fillRect/>
          </a:stretch>
        </p:blipFill>
        <p:spPr>
          <a:xfrm>
            <a:off x="6934200" y="5020189"/>
            <a:ext cx="1178030" cy="1178030"/>
          </a:xfrm>
          <a:prstGeom prst="rect">
            <a:avLst/>
          </a:prstGeom>
        </p:spPr>
      </p:pic>
      <p:sp>
        <p:nvSpPr>
          <p:cNvPr id="5" name="Subtitle 2"/>
          <p:cNvSpPr>
            <a:spLocks noGrp="1"/>
          </p:cNvSpPr>
          <p:nvPr>
            <p:ph type="subTitle" idx="1"/>
          </p:nvPr>
        </p:nvSpPr>
        <p:spPr>
          <a:xfrm>
            <a:off x="375955" y="5723854"/>
            <a:ext cx="5720046" cy="492443"/>
          </a:xfrm>
          <a:prstGeom prst="rect">
            <a:avLst/>
          </a:prstGeom>
        </p:spPr>
        <p:txBody>
          <a:bodyPr vert="horz" wrap="square" lIns="146304" tIns="91440" rIns="146304" bIns="91440" rtlCol="0" anchor="ctr">
            <a:spAutoFit/>
          </a:bodyPr>
          <a:lstStyle>
            <a:lvl1pPr marL="0" indent="0" algn="l" defTabSz="913505" rtl="0" fontAlgn="base">
              <a:lnSpc>
                <a:spcPct val="100000"/>
              </a:lnSpc>
              <a:spcBef>
                <a:spcPts val="0"/>
              </a:spcBef>
              <a:spcAft>
                <a:spcPct val="0"/>
              </a:spcAft>
              <a:buSzPct val="90000"/>
              <a:buFont typeface="Arial" charset="0"/>
              <a:buNone/>
              <a:defRPr sz="1600" kern="1200">
                <a:solidFill>
                  <a:schemeClr val="bg1"/>
                </a:solidFill>
                <a:latin typeface="+mj-lt"/>
                <a:ea typeface="ＭＳ Ｐゴシック" charset="0"/>
                <a:cs typeface="ＭＳ Ｐゴシック" charset="0"/>
              </a:defRPr>
            </a:lvl1pPr>
            <a:lvl2pPr marL="448151" indent="0" algn="ctr" defTabSz="913505" rtl="0" fontAlgn="base">
              <a:lnSpc>
                <a:spcPct val="90000"/>
              </a:lnSpc>
              <a:spcBef>
                <a:spcPct val="20000"/>
              </a:spcBef>
              <a:spcAft>
                <a:spcPct val="0"/>
              </a:spcAft>
              <a:buSzPct val="90000"/>
              <a:buFont typeface="Arial" charset="0"/>
              <a:buNone/>
              <a:defRPr sz="2353" kern="1200">
                <a:solidFill>
                  <a:schemeClr val="tx1">
                    <a:tint val="75000"/>
                  </a:schemeClr>
                </a:solidFill>
                <a:latin typeface="+mn-lt"/>
                <a:ea typeface="ＭＳ Ｐゴシック" charset="0"/>
                <a:cs typeface="+mn-cs"/>
              </a:defRPr>
            </a:lvl2pPr>
            <a:lvl3pPr marL="896302" indent="0" algn="ctr" defTabSz="913505" rtl="0" fontAlgn="base">
              <a:lnSpc>
                <a:spcPct val="90000"/>
              </a:lnSpc>
              <a:spcBef>
                <a:spcPct val="20000"/>
              </a:spcBef>
              <a:spcAft>
                <a:spcPct val="0"/>
              </a:spcAft>
              <a:buSzPct val="90000"/>
              <a:buFont typeface="Arial" charset="0"/>
              <a:buNone/>
              <a:defRPr sz="1961" kern="1200">
                <a:solidFill>
                  <a:schemeClr val="tx1">
                    <a:tint val="75000"/>
                  </a:schemeClr>
                </a:solidFill>
                <a:latin typeface="+mn-lt"/>
                <a:ea typeface="ＭＳ Ｐゴシック" charset="0"/>
                <a:cs typeface="+mn-cs"/>
              </a:defRPr>
            </a:lvl3pPr>
            <a:lvl4pPr marL="1344453" indent="0" algn="ctr" defTabSz="913505" rtl="0" fontAlgn="base">
              <a:lnSpc>
                <a:spcPct val="90000"/>
              </a:lnSpc>
              <a:spcBef>
                <a:spcPct val="20000"/>
              </a:spcBef>
              <a:spcAft>
                <a:spcPct val="0"/>
              </a:spcAft>
              <a:buSzPct val="90000"/>
              <a:buFont typeface="Arial" charset="0"/>
              <a:buNone/>
              <a:defRPr kern="1200">
                <a:solidFill>
                  <a:schemeClr val="tx1">
                    <a:tint val="75000"/>
                  </a:schemeClr>
                </a:solidFill>
                <a:latin typeface="+mn-lt"/>
                <a:ea typeface="ＭＳ Ｐゴシック" charset="0"/>
                <a:cs typeface="+mn-cs"/>
              </a:defRPr>
            </a:lvl4pPr>
            <a:lvl5pPr marL="1792604" indent="0" algn="ctr" defTabSz="913505" rtl="0" fontAlgn="base">
              <a:lnSpc>
                <a:spcPct val="90000"/>
              </a:lnSpc>
              <a:spcBef>
                <a:spcPct val="20000"/>
              </a:spcBef>
              <a:spcAft>
                <a:spcPct val="0"/>
              </a:spcAft>
              <a:buSzPct val="90000"/>
              <a:buFont typeface="Arial" charset="0"/>
              <a:buNone/>
              <a:defRPr kern="1200">
                <a:solidFill>
                  <a:schemeClr val="tx1">
                    <a:tint val="75000"/>
                  </a:schemeClr>
                </a:solidFill>
                <a:latin typeface="+mn-lt"/>
                <a:ea typeface="ＭＳ Ｐゴシック" charset="0"/>
                <a:cs typeface="+mn-cs"/>
              </a:defRPr>
            </a:lvl5pPr>
            <a:lvl6pPr marL="2240755"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906"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7057"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5208"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a:t>Azure Active Directory Customer Success Team</a:t>
            </a:r>
          </a:p>
        </p:txBody>
      </p:sp>
    </p:spTree>
    <p:extLst>
      <p:ext uri="{BB962C8B-B14F-4D97-AF65-F5344CB8AC3E}">
        <p14:creationId xmlns:p14="http://schemas.microsoft.com/office/powerpoint/2010/main" val="19362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01A1D8-4DE9-40EF-A8A8-3A20500DEE74}"/>
              </a:ext>
            </a:extLst>
          </p:cNvPr>
          <p:cNvSpPr>
            <a:spLocks noGrp="1"/>
          </p:cNvSpPr>
          <p:nvPr>
            <p:ph type="title"/>
          </p:nvPr>
        </p:nvSpPr>
        <p:spPr/>
        <p:txBody>
          <a:bodyPr/>
          <a:lstStyle/>
          <a:p>
            <a:r>
              <a:rPr lang="en-US" altLang="ja-JP" dirty="0"/>
              <a:t>EMS</a:t>
            </a:r>
            <a:r>
              <a:rPr lang="ja-JP" altLang="en-US" dirty="0"/>
              <a:t> を利用した デバイス状態 での アクセス制御</a:t>
            </a:r>
            <a:endParaRPr lang="en-US" dirty="0"/>
          </a:p>
        </p:txBody>
      </p:sp>
      <p:sp>
        <p:nvSpPr>
          <p:cNvPr id="325" name="Rectangle 2">
            <a:extLst>
              <a:ext uri="{FF2B5EF4-FFF2-40B4-BE49-F238E27FC236}">
                <a16:creationId xmlns:a16="http://schemas.microsoft.com/office/drawing/2014/main" id="{1EA49434-81C9-4C6D-9EC3-066C82BCEF5D}"/>
              </a:ext>
            </a:extLst>
          </p:cNvPr>
          <p:cNvSpPr/>
          <p:nvPr/>
        </p:nvSpPr>
        <p:spPr bwMode="auto">
          <a:xfrm>
            <a:off x="7214774" y="1120711"/>
            <a:ext cx="2033519" cy="5596053"/>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pPr>
            <a:endParaRPr lang="en-US" sz="3200">
              <a:solidFill>
                <a:schemeClr val="lt1"/>
              </a:solidFill>
              <a:latin typeface="Meiryo UI" panose="020B0604030504040204" pitchFamily="34" charset="-128"/>
              <a:ea typeface="Meiryo UI" panose="020B0604030504040204" pitchFamily="34" charset="-128"/>
            </a:endParaRPr>
          </a:p>
        </p:txBody>
      </p:sp>
      <p:sp>
        <p:nvSpPr>
          <p:cNvPr id="326" name="Rectangle 100">
            <a:extLst>
              <a:ext uri="{FF2B5EF4-FFF2-40B4-BE49-F238E27FC236}">
                <a16:creationId xmlns:a16="http://schemas.microsoft.com/office/drawing/2014/main" id="{05183C71-39FD-421A-8AF7-511C7FB4A218}"/>
              </a:ext>
            </a:extLst>
          </p:cNvPr>
          <p:cNvSpPr/>
          <p:nvPr/>
        </p:nvSpPr>
        <p:spPr bwMode="auto">
          <a:xfrm>
            <a:off x="369074" y="1120712"/>
            <a:ext cx="6026559" cy="4233664"/>
          </a:xfrm>
          <a:prstGeom prst="rect">
            <a:avLst/>
          </a:prstGeom>
          <a:solidFill>
            <a:srgbClr val="E7E6E6">
              <a:lumMod val="75000"/>
              <a:alpha val="50000"/>
            </a:srgbClr>
          </a:solidFill>
          <a:ln>
            <a:noFill/>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27" name="Rectangle 101">
            <a:extLst>
              <a:ext uri="{FF2B5EF4-FFF2-40B4-BE49-F238E27FC236}">
                <a16:creationId xmlns:a16="http://schemas.microsoft.com/office/drawing/2014/main" id="{075A61CE-3B00-46CE-9BD8-89AE3336C065}"/>
              </a:ext>
            </a:extLst>
          </p:cNvPr>
          <p:cNvSpPr/>
          <p:nvPr/>
        </p:nvSpPr>
        <p:spPr bwMode="auto">
          <a:xfrm>
            <a:off x="572509" y="1849042"/>
            <a:ext cx="5613716" cy="2048978"/>
          </a:xfrm>
          <a:prstGeom prst="rect">
            <a:avLst/>
          </a:prstGeom>
          <a:solidFill>
            <a:srgbClr val="00B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28" name="Freeform 5">
            <a:extLst>
              <a:ext uri="{FF2B5EF4-FFF2-40B4-BE49-F238E27FC236}">
                <a16:creationId xmlns:a16="http://schemas.microsoft.com/office/drawing/2014/main" id="{575B9BE3-8D8D-4BA1-8688-ED2C47CEF040}"/>
              </a:ext>
            </a:extLst>
          </p:cNvPr>
          <p:cNvSpPr>
            <a:spLocks noEditPoints="1"/>
          </p:cNvSpPr>
          <p:nvPr/>
        </p:nvSpPr>
        <p:spPr bwMode="auto">
          <a:xfrm>
            <a:off x="2351914" y="2945095"/>
            <a:ext cx="198042" cy="359856"/>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ysClr val="window" lastClr="FFFFFF"/>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29" name="Freeform 31">
            <a:extLst>
              <a:ext uri="{FF2B5EF4-FFF2-40B4-BE49-F238E27FC236}">
                <a16:creationId xmlns:a16="http://schemas.microsoft.com/office/drawing/2014/main" id="{83EDC5B5-4277-4CB7-A767-B2A4D2DF367F}"/>
              </a:ext>
            </a:extLst>
          </p:cNvPr>
          <p:cNvSpPr>
            <a:spLocks noEditPoints="1"/>
          </p:cNvSpPr>
          <p:nvPr/>
        </p:nvSpPr>
        <p:spPr bwMode="auto">
          <a:xfrm>
            <a:off x="3113380" y="3149188"/>
            <a:ext cx="473933" cy="322893"/>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ysClr val="window" lastClr="FFFFFF"/>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30" name="TextBox 105">
            <a:extLst>
              <a:ext uri="{FF2B5EF4-FFF2-40B4-BE49-F238E27FC236}">
                <a16:creationId xmlns:a16="http://schemas.microsoft.com/office/drawing/2014/main" id="{4F971828-D80C-4285-BECA-909BC0B4F00E}"/>
              </a:ext>
            </a:extLst>
          </p:cNvPr>
          <p:cNvSpPr txBox="1"/>
          <p:nvPr/>
        </p:nvSpPr>
        <p:spPr>
          <a:xfrm>
            <a:off x="572508" y="1851534"/>
            <a:ext cx="5613715"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a:ln>
                  <a:noFill/>
                </a:ln>
                <a:solidFill>
                  <a:prstClr val="white"/>
                </a:solidFill>
                <a:effectLst/>
                <a:uLnTx/>
                <a:uFillTx/>
              </a:rPr>
              <a:t>Trusted Devices  </a:t>
            </a:r>
            <a:r>
              <a:rPr kumimoji="0" lang="ja-JP" altLang="en-US" sz="2400" b="0" i="0" u="none" strike="noStrike" kern="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rPr>
              <a:t>信頼されたデバイス</a:t>
            </a:r>
            <a:endParaRPr kumimoji="0" lang="en-US" sz="2400" b="0" i="0" u="none" strike="noStrike" kern="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endParaRPr>
          </a:p>
        </p:txBody>
      </p:sp>
      <p:grpSp>
        <p:nvGrpSpPr>
          <p:cNvPr id="331" name="Group 106">
            <a:extLst>
              <a:ext uri="{FF2B5EF4-FFF2-40B4-BE49-F238E27FC236}">
                <a16:creationId xmlns:a16="http://schemas.microsoft.com/office/drawing/2014/main" id="{AC1AD9D8-B9C0-4CD8-AC09-F74DFE54328A}"/>
              </a:ext>
            </a:extLst>
          </p:cNvPr>
          <p:cNvGrpSpPr/>
          <p:nvPr/>
        </p:nvGrpSpPr>
        <p:grpSpPr>
          <a:xfrm>
            <a:off x="4696171" y="2595097"/>
            <a:ext cx="779845" cy="438046"/>
            <a:chOff x="12292013" y="915988"/>
            <a:chExt cx="8083550" cy="4468812"/>
          </a:xfrm>
          <a:solidFill>
            <a:sysClr val="window" lastClr="FFFFFF"/>
          </a:solidFill>
        </p:grpSpPr>
        <p:sp>
          <p:nvSpPr>
            <p:cNvPr id="332" name="Freeform 17">
              <a:extLst>
                <a:ext uri="{FF2B5EF4-FFF2-40B4-BE49-F238E27FC236}">
                  <a16:creationId xmlns:a16="http://schemas.microsoft.com/office/drawing/2014/main" id="{485B5863-35CF-498B-AA83-457FB71209B3}"/>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33" name="Freeform 18">
              <a:extLst>
                <a:ext uri="{FF2B5EF4-FFF2-40B4-BE49-F238E27FC236}">
                  <a16:creationId xmlns:a16="http://schemas.microsoft.com/office/drawing/2014/main" id="{BE3C8F2F-50B7-4ACE-9BA1-441E6D8DF223}"/>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334" name="Group 109">
            <a:extLst>
              <a:ext uri="{FF2B5EF4-FFF2-40B4-BE49-F238E27FC236}">
                <a16:creationId xmlns:a16="http://schemas.microsoft.com/office/drawing/2014/main" id="{EA709653-D6A5-4069-9633-692CBB787DE1}"/>
              </a:ext>
            </a:extLst>
          </p:cNvPr>
          <p:cNvGrpSpPr/>
          <p:nvPr/>
        </p:nvGrpSpPr>
        <p:grpSpPr>
          <a:xfrm>
            <a:off x="1164515" y="2661633"/>
            <a:ext cx="704381" cy="524762"/>
            <a:chOff x="5576213" y="5106429"/>
            <a:chExt cx="1172194" cy="859474"/>
          </a:xfrm>
        </p:grpSpPr>
        <p:sp>
          <p:nvSpPr>
            <p:cNvPr id="335" name="Freeform 32">
              <a:extLst>
                <a:ext uri="{FF2B5EF4-FFF2-40B4-BE49-F238E27FC236}">
                  <a16:creationId xmlns:a16="http://schemas.microsoft.com/office/drawing/2014/main" id="{4B839CFA-ACAD-4E20-B6D2-B71AA0173C61}"/>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36" name="Rectangle 33">
              <a:extLst>
                <a:ext uri="{FF2B5EF4-FFF2-40B4-BE49-F238E27FC236}">
                  <a16:creationId xmlns:a16="http://schemas.microsoft.com/office/drawing/2014/main" id="{8CAD532E-248E-4EE7-A5AB-FCD689CBBD64}"/>
                </a:ext>
              </a:extLst>
            </p:cNvPr>
            <p:cNvSpPr>
              <a:spLocks noChangeArrowheads="1"/>
            </p:cNvSpPr>
            <p:nvPr/>
          </p:nvSpPr>
          <p:spPr bwMode="auto">
            <a:xfrm>
              <a:off x="5820653" y="5926813"/>
              <a:ext cx="682807" cy="3909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337" name="Freeform 5">
            <a:extLst>
              <a:ext uri="{FF2B5EF4-FFF2-40B4-BE49-F238E27FC236}">
                <a16:creationId xmlns:a16="http://schemas.microsoft.com/office/drawing/2014/main" id="{84C4F81C-08B2-4219-8A65-6BEBF47B10C8}"/>
              </a:ext>
            </a:extLst>
          </p:cNvPr>
          <p:cNvSpPr>
            <a:spLocks noEditPoints="1"/>
          </p:cNvSpPr>
          <p:nvPr/>
        </p:nvSpPr>
        <p:spPr bwMode="auto">
          <a:xfrm>
            <a:off x="2550849" y="4198698"/>
            <a:ext cx="198042" cy="359856"/>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ysClr val="window" lastClr="FFFFFF"/>
          </a:solidFill>
          <a:ln>
            <a:solidFill>
              <a:sysClr val="window" lastClr="FFFFFF">
                <a:lumMod val="50000"/>
              </a:sysClr>
            </a:solid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38" name="Freeform 31">
            <a:extLst>
              <a:ext uri="{FF2B5EF4-FFF2-40B4-BE49-F238E27FC236}">
                <a16:creationId xmlns:a16="http://schemas.microsoft.com/office/drawing/2014/main" id="{AB9C518B-3814-4103-8807-03D77F28163B}"/>
              </a:ext>
            </a:extLst>
          </p:cNvPr>
          <p:cNvSpPr>
            <a:spLocks noEditPoints="1"/>
          </p:cNvSpPr>
          <p:nvPr/>
        </p:nvSpPr>
        <p:spPr bwMode="auto">
          <a:xfrm>
            <a:off x="4701504" y="6142044"/>
            <a:ext cx="676036" cy="460587"/>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ysClr val="window" lastClr="FFFFFF"/>
          </a:solidFill>
          <a:ln>
            <a:solidFill>
              <a:sysClr val="window" lastClr="FFFFFF">
                <a:lumMod val="50000"/>
              </a:sysClr>
            </a:solid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nvGrpSpPr>
          <p:cNvPr id="339" name="Group 142">
            <a:extLst>
              <a:ext uri="{FF2B5EF4-FFF2-40B4-BE49-F238E27FC236}">
                <a16:creationId xmlns:a16="http://schemas.microsoft.com/office/drawing/2014/main" id="{9894B6AC-EF46-426E-89EF-C144244422EC}"/>
              </a:ext>
            </a:extLst>
          </p:cNvPr>
          <p:cNvGrpSpPr/>
          <p:nvPr/>
        </p:nvGrpSpPr>
        <p:grpSpPr>
          <a:xfrm>
            <a:off x="4187454" y="4465534"/>
            <a:ext cx="779845" cy="438046"/>
            <a:chOff x="12292013" y="915988"/>
            <a:chExt cx="8083550" cy="4468812"/>
          </a:xfrm>
          <a:solidFill>
            <a:sysClr val="window" lastClr="FFFFFF"/>
          </a:solidFill>
        </p:grpSpPr>
        <p:sp>
          <p:nvSpPr>
            <p:cNvPr id="340" name="Freeform 17">
              <a:extLst>
                <a:ext uri="{FF2B5EF4-FFF2-40B4-BE49-F238E27FC236}">
                  <a16:creationId xmlns:a16="http://schemas.microsoft.com/office/drawing/2014/main" id="{C8F3A947-1749-4597-AB3D-485762FADA31}"/>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w="9525">
              <a:solidFill>
                <a:sysClr val="window" lastClr="FFFFFF">
                  <a:lumMod val="50000"/>
                </a:sysClr>
              </a:solidFill>
              <a:round/>
              <a:headEnd/>
              <a:tailEnd/>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41" name="Freeform 18">
              <a:extLst>
                <a:ext uri="{FF2B5EF4-FFF2-40B4-BE49-F238E27FC236}">
                  <a16:creationId xmlns:a16="http://schemas.microsoft.com/office/drawing/2014/main" id="{D39F07E4-0099-49F5-8EA0-27325593FE3B}"/>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w="9525">
              <a:solidFill>
                <a:sysClr val="window" lastClr="FFFFFF">
                  <a:lumMod val="50000"/>
                </a:sysClr>
              </a:solidFill>
              <a:round/>
              <a:headEnd/>
              <a:tailEnd/>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342" name="Group 150">
            <a:extLst>
              <a:ext uri="{FF2B5EF4-FFF2-40B4-BE49-F238E27FC236}">
                <a16:creationId xmlns:a16="http://schemas.microsoft.com/office/drawing/2014/main" id="{65957220-B397-40A9-9A3A-1F05F01B70A1}"/>
              </a:ext>
            </a:extLst>
          </p:cNvPr>
          <p:cNvGrpSpPr/>
          <p:nvPr/>
        </p:nvGrpSpPr>
        <p:grpSpPr>
          <a:xfrm>
            <a:off x="1692674" y="6085963"/>
            <a:ext cx="704381" cy="524762"/>
            <a:chOff x="5576213" y="5106429"/>
            <a:chExt cx="1172194" cy="859474"/>
          </a:xfrm>
          <a:solidFill>
            <a:sysClr val="window" lastClr="FFFFFF"/>
          </a:solidFill>
        </p:grpSpPr>
        <p:sp>
          <p:nvSpPr>
            <p:cNvPr id="343" name="Freeform 32">
              <a:extLst>
                <a:ext uri="{FF2B5EF4-FFF2-40B4-BE49-F238E27FC236}">
                  <a16:creationId xmlns:a16="http://schemas.microsoft.com/office/drawing/2014/main" id="{D742FB57-92B5-41CC-B55B-022C308AD2E2}"/>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grpFill/>
            <a:ln w="9525">
              <a:solidFill>
                <a:sysClr val="window" lastClr="FFFFFF">
                  <a:lumMod val="50000"/>
                </a:sysClr>
              </a:solidFill>
              <a:round/>
              <a:headEnd/>
              <a:tailEnd/>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44" name="Rectangle 33">
              <a:extLst>
                <a:ext uri="{FF2B5EF4-FFF2-40B4-BE49-F238E27FC236}">
                  <a16:creationId xmlns:a16="http://schemas.microsoft.com/office/drawing/2014/main" id="{AFD5685F-438B-4AF3-8034-0E6C0C7071BF}"/>
                </a:ext>
              </a:extLst>
            </p:cNvPr>
            <p:cNvSpPr>
              <a:spLocks noChangeArrowheads="1"/>
            </p:cNvSpPr>
            <p:nvPr/>
          </p:nvSpPr>
          <p:spPr bwMode="auto">
            <a:xfrm>
              <a:off x="5820653" y="5926813"/>
              <a:ext cx="682807" cy="39090"/>
            </a:xfrm>
            <a:prstGeom prst="rect">
              <a:avLst/>
            </a:prstGeom>
            <a:grpFill/>
            <a:ln w="9525">
              <a:solidFill>
                <a:sysClr val="window" lastClr="FFFFFF">
                  <a:lumMod val="50000"/>
                </a:sysClr>
              </a:solidFill>
              <a:miter lim="800000"/>
              <a:headEnd/>
              <a:tailEnd/>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345" name="TextBox 175">
            <a:extLst>
              <a:ext uri="{FF2B5EF4-FFF2-40B4-BE49-F238E27FC236}">
                <a16:creationId xmlns:a16="http://schemas.microsoft.com/office/drawing/2014/main" id="{C157BC09-C295-4E7A-B4C3-7B6960F7BBBF}"/>
              </a:ext>
            </a:extLst>
          </p:cNvPr>
          <p:cNvSpPr txBox="1"/>
          <p:nvPr/>
        </p:nvSpPr>
        <p:spPr>
          <a:xfrm>
            <a:off x="369074" y="1146376"/>
            <a:ext cx="6365076" cy="627864"/>
          </a:xfrm>
          <a:prstGeom prst="rect">
            <a:avLst/>
          </a:prstGeom>
          <a:noFill/>
        </p:spPr>
        <p:txBody>
          <a:bodyPr wrap="none" lIns="182880" tIns="146304" rIns="182880" bIns="146304" rtlCol="0">
            <a:spAutoFit/>
          </a:bodyPr>
          <a:lstStyle/>
          <a:p>
            <a:pPr>
              <a:lnSpc>
                <a:spcPct val="90000"/>
              </a:lnSpc>
              <a:spcAft>
                <a:spcPts val="600"/>
              </a:spcAft>
            </a:pPr>
            <a:r>
              <a:rPr lang="ja-JP" altLang="en-US" sz="2400" dirty="0">
                <a:solidFill>
                  <a:prstClr val="black">
                    <a:lumMod val="65000"/>
                    <a:lumOff val="35000"/>
                  </a:prstClr>
                </a:solidFill>
                <a:latin typeface="Meiryo UI" panose="020B0604030504040204" pitchFamily="34" charset="-128"/>
                <a:ea typeface="Meiryo UI" panose="020B0604030504040204" pitchFamily="34" charset="-128"/>
              </a:rPr>
              <a:t>管理対象</a:t>
            </a:r>
            <a:r>
              <a:rPr lang="ja-JP" altLang="en-US" dirty="0">
                <a:solidFill>
                  <a:prstClr val="black">
                    <a:lumMod val="65000"/>
                    <a:lumOff val="35000"/>
                  </a:prstClr>
                </a:solidFill>
                <a:latin typeface="Meiryo UI" panose="020B0604030504040204" pitchFamily="34" charset="-128"/>
                <a:ea typeface="Meiryo UI" panose="020B0604030504040204" pitchFamily="34" charset="-128"/>
              </a:rPr>
              <a:t>（</a:t>
            </a:r>
            <a:r>
              <a:rPr lang="en-US" altLang="ja-JP" b="1" dirty="0">
                <a:solidFill>
                  <a:srgbClr val="FF0000"/>
                </a:solidFill>
                <a:latin typeface="Meiryo UI" panose="020B0604030504040204" pitchFamily="34" charset="-128"/>
                <a:ea typeface="Meiryo UI" panose="020B0604030504040204" pitchFamily="34" charset="-128"/>
              </a:rPr>
              <a:t>Intune</a:t>
            </a:r>
            <a:r>
              <a:rPr lang="en-US" dirty="0">
                <a:solidFill>
                  <a:prstClr val="black">
                    <a:lumMod val="65000"/>
                    <a:lumOff val="35000"/>
                  </a:prstClr>
                </a:solidFill>
                <a:latin typeface="Meiryo UI" panose="020B0604030504040204" pitchFamily="34" charset="-128"/>
                <a:ea typeface="Meiryo UI" panose="020B0604030504040204" pitchFamily="34" charset="-128"/>
              </a:rPr>
              <a:t>, SCCM, GPO, </a:t>
            </a:r>
            <a:r>
              <a:rPr lang="en-US" altLang="ja-JP" dirty="0">
                <a:solidFill>
                  <a:prstClr val="black">
                    <a:lumMod val="65000"/>
                    <a:lumOff val="35000"/>
                  </a:prstClr>
                </a:solidFill>
                <a:latin typeface="Meiryo UI" panose="020B0604030504040204" pitchFamily="34" charset="-128"/>
                <a:ea typeface="Meiryo UI" panose="020B0604030504040204" pitchFamily="34" charset="-128"/>
              </a:rPr>
              <a:t>WD</a:t>
            </a:r>
            <a:r>
              <a:rPr lang="ja-JP" altLang="en-US" dirty="0">
                <a:solidFill>
                  <a:prstClr val="black">
                    <a:lumMod val="65000"/>
                    <a:lumOff val="35000"/>
                  </a:prstClr>
                </a:solidFill>
                <a:latin typeface="Meiryo UI" panose="020B0604030504040204" pitchFamily="34" charset="-128"/>
                <a:ea typeface="Meiryo UI" panose="020B0604030504040204" pitchFamily="34" charset="-128"/>
              </a:rPr>
              <a:t> </a:t>
            </a:r>
            <a:r>
              <a:rPr lang="en-US" dirty="0">
                <a:solidFill>
                  <a:prstClr val="black">
                    <a:lumMod val="65000"/>
                    <a:lumOff val="35000"/>
                  </a:prstClr>
                </a:solidFill>
                <a:latin typeface="Meiryo UI" panose="020B0604030504040204" pitchFamily="34" charset="-128"/>
                <a:ea typeface="Meiryo UI" panose="020B0604030504040204" pitchFamily="34" charset="-128"/>
              </a:rPr>
              <a:t>ATP</a:t>
            </a:r>
            <a:r>
              <a:rPr lang="ja-JP" altLang="en-US" dirty="0">
                <a:solidFill>
                  <a:prstClr val="black">
                    <a:lumMod val="65000"/>
                    <a:lumOff val="35000"/>
                  </a:prstClr>
                </a:solidFill>
                <a:latin typeface="Meiryo UI" panose="020B0604030504040204" pitchFamily="34" charset="-128"/>
                <a:ea typeface="Meiryo UI" panose="020B0604030504040204" pitchFamily="34" charset="-128"/>
              </a:rPr>
              <a:t>等</a:t>
            </a:r>
            <a:r>
              <a:rPr lang="en-US" dirty="0">
                <a:solidFill>
                  <a:prstClr val="black">
                    <a:lumMod val="65000"/>
                    <a:lumOff val="35000"/>
                  </a:prstClr>
                </a:solidFill>
                <a:latin typeface="Meiryo UI" panose="020B0604030504040204" pitchFamily="34" charset="-128"/>
                <a:ea typeface="Meiryo UI" panose="020B0604030504040204" pitchFamily="34" charset="-128"/>
              </a:rPr>
              <a:t> </a:t>
            </a:r>
            <a:r>
              <a:rPr lang="ja-JP" altLang="en-US" dirty="0">
                <a:solidFill>
                  <a:prstClr val="black">
                    <a:lumMod val="65000"/>
                    <a:lumOff val="35000"/>
                  </a:prstClr>
                </a:solidFill>
                <a:latin typeface="Meiryo UI" panose="020B0604030504040204" pitchFamily="34" charset="-128"/>
                <a:ea typeface="Meiryo UI" panose="020B0604030504040204" pitchFamily="34" charset="-128"/>
              </a:rPr>
              <a:t>の役割）</a:t>
            </a:r>
            <a:endParaRPr lang="en-US" dirty="0">
              <a:solidFill>
                <a:prstClr val="black">
                  <a:lumMod val="65000"/>
                  <a:lumOff val="35000"/>
                </a:prstClr>
              </a:solidFill>
              <a:latin typeface="Meiryo UI" panose="020B0604030504040204" pitchFamily="34" charset="-128"/>
              <a:ea typeface="Meiryo UI" panose="020B0604030504040204" pitchFamily="34" charset="-128"/>
            </a:endParaRPr>
          </a:p>
        </p:txBody>
      </p:sp>
      <p:sp>
        <p:nvSpPr>
          <p:cNvPr id="346" name="Freeform 5">
            <a:extLst>
              <a:ext uri="{FF2B5EF4-FFF2-40B4-BE49-F238E27FC236}">
                <a16:creationId xmlns:a16="http://schemas.microsoft.com/office/drawing/2014/main" id="{6DB03AF3-761A-41CE-B77A-11980A8621D0}"/>
              </a:ext>
            </a:extLst>
          </p:cNvPr>
          <p:cNvSpPr>
            <a:spLocks noEditPoints="1"/>
          </p:cNvSpPr>
          <p:nvPr/>
        </p:nvSpPr>
        <p:spPr bwMode="auto">
          <a:xfrm>
            <a:off x="3390121" y="5759015"/>
            <a:ext cx="198042" cy="359856"/>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ysClr val="window" lastClr="FFFFFF"/>
          </a:solidFill>
          <a:ln>
            <a:solidFill>
              <a:sysClr val="window" lastClr="FFFFFF">
                <a:lumMod val="50000"/>
              </a:sysClr>
            </a:solid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47" name="Freeform 31">
            <a:extLst>
              <a:ext uri="{FF2B5EF4-FFF2-40B4-BE49-F238E27FC236}">
                <a16:creationId xmlns:a16="http://schemas.microsoft.com/office/drawing/2014/main" id="{6C16D226-FEBA-4F2C-A0B1-9948D9B75C21}"/>
              </a:ext>
            </a:extLst>
          </p:cNvPr>
          <p:cNvSpPr>
            <a:spLocks noEditPoints="1"/>
          </p:cNvSpPr>
          <p:nvPr/>
        </p:nvSpPr>
        <p:spPr bwMode="auto">
          <a:xfrm>
            <a:off x="1570026" y="4669455"/>
            <a:ext cx="473933" cy="322893"/>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ysClr val="window" lastClr="FFFFFF"/>
          </a:solidFill>
          <a:ln>
            <a:solidFill>
              <a:sysClr val="window" lastClr="FFFFFF">
                <a:lumMod val="50000"/>
              </a:sysClr>
            </a:solid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48" name="Right Brace 178">
            <a:extLst>
              <a:ext uri="{FF2B5EF4-FFF2-40B4-BE49-F238E27FC236}">
                <a16:creationId xmlns:a16="http://schemas.microsoft.com/office/drawing/2014/main" id="{2C19468D-46FB-442B-9F46-230119FC28F3}"/>
              </a:ext>
            </a:extLst>
          </p:cNvPr>
          <p:cNvSpPr/>
          <p:nvPr/>
        </p:nvSpPr>
        <p:spPr>
          <a:xfrm>
            <a:off x="6501482" y="1849042"/>
            <a:ext cx="148994" cy="2040496"/>
          </a:xfrm>
          <a:prstGeom prst="rightBrace">
            <a:avLst/>
          </a:prstGeom>
          <a:noFill/>
          <a:ln w="9525" cap="flat"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49" name="Right Brace 179">
            <a:extLst>
              <a:ext uri="{FF2B5EF4-FFF2-40B4-BE49-F238E27FC236}">
                <a16:creationId xmlns:a16="http://schemas.microsoft.com/office/drawing/2014/main" id="{963B189C-2BBC-4FA3-9919-2792382A6FF1}"/>
              </a:ext>
            </a:extLst>
          </p:cNvPr>
          <p:cNvSpPr/>
          <p:nvPr/>
        </p:nvSpPr>
        <p:spPr>
          <a:xfrm>
            <a:off x="6498068" y="4102517"/>
            <a:ext cx="165529" cy="2642055"/>
          </a:xfrm>
          <a:prstGeom prst="rightBrace">
            <a:avLst/>
          </a:prstGeom>
          <a:noFill/>
          <a:ln w="9525" cap="flat"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50" name="Rectangle 180">
            <a:extLst>
              <a:ext uri="{FF2B5EF4-FFF2-40B4-BE49-F238E27FC236}">
                <a16:creationId xmlns:a16="http://schemas.microsoft.com/office/drawing/2014/main" id="{430ED43D-7C94-4410-9E56-5DA8EB79B8DF}"/>
              </a:ext>
            </a:extLst>
          </p:cNvPr>
          <p:cNvSpPr/>
          <p:nvPr/>
        </p:nvSpPr>
        <p:spPr>
          <a:xfrm>
            <a:off x="497974" y="5416817"/>
            <a:ext cx="249619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rPr>
              <a:t>管理されていないデバイス</a:t>
            </a:r>
            <a:endParaRPr kumimoji="0" lang="en-US" sz="1800" b="0" i="0" u="none" strike="noStrike" kern="0" cap="none" spc="0" normalizeH="0" baseline="0" noProof="0" dirty="0">
              <a:ln>
                <a:noFill/>
              </a:ln>
              <a:solidFill>
                <a:prstClr val="black"/>
              </a:solidFill>
              <a:effectLst/>
              <a:uLnTx/>
              <a:uFillTx/>
            </a:endParaRPr>
          </a:p>
        </p:txBody>
      </p:sp>
      <p:grpSp>
        <p:nvGrpSpPr>
          <p:cNvPr id="352" name="Group 122">
            <a:extLst>
              <a:ext uri="{FF2B5EF4-FFF2-40B4-BE49-F238E27FC236}">
                <a16:creationId xmlns:a16="http://schemas.microsoft.com/office/drawing/2014/main" id="{365836EC-6A70-45CE-8133-DDE5BEC0D315}"/>
              </a:ext>
            </a:extLst>
          </p:cNvPr>
          <p:cNvGrpSpPr/>
          <p:nvPr/>
        </p:nvGrpSpPr>
        <p:grpSpPr>
          <a:xfrm>
            <a:off x="7804805" y="2200471"/>
            <a:ext cx="462861" cy="462861"/>
            <a:chOff x="7035946" y="2603673"/>
            <a:chExt cx="365760" cy="365760"/>
          </a:xfrm>
        </p:grpSpPr>
        <p:sp>
          <p:nvSpPr>
            <p:cNvPr id="353" name="Oval 123">
              <a:extLst>
                <a:ext uri="{FF2B5EF4-FFF2-40B4-BE49-F238E27FC236}">
                  <a16:creationId xmlns:a16="http://schemas.microsoft.com/office/drawing/2014/main" id="{BC1502E6-CCEF-4864-8B5D-FD8287D055FE}"/>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54" name="Freeform: Shape 124">
              <a:extLst>
                <a:ext uri="{FF2B5EF4-FFF2-40B4-BE49-F238E27FC236}">
                  <a16:creationId xmlns:a16="http://schemas.microsoft.com/office/drawing/2014/main" id="{20477963-BDD3-411E-A69A-875280C35C3E}"/>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sp>
        <p:nvSpPr>
          <p:cNvPr id="355" name="Freeform 5">
            <a:extLst>
              <a:ext uri="{FF2B5EF4-FFF2-40B4-BE49-F238E27FC236}">
                <a16:creationId xmlns:a16="http://schemas.microsoft.com/office/drawing/2014/main" id="{6B435E58-E44B-4785-8A3A-F6FEDCB3BB66}"/>
              </a:ext>
            </a:extLst>
          </p:cNvPr>
          <p:cNvSpPr>
            <a:spLocks noEditPoints="1"/>
          </p:cNvSpPr>
          <p:nvPr/>
        </p:nvSpPr>
        <p:spPr bwMode="auto">
          <a:xfrm>
            <a:off x="3935555" y="5486967"/>
            <a:ext cx="590510" cy="39374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ysClr val="window" lastClr="FFFFFF"/>
          </a:solidFill>
          <a:ln w="22225" cap="flat">
            <a:solidFill>
              <a:srgbClr val="A5A5A5"/>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Semilight"/>
            </a:endParaRPr>
          </a:p>
        </p:txBody>
      </p:sp>
      <p:sp>
        <p:nvSpPr>
          <p:cNvPr id="356" name="Freeform 5">
            <a:extLst>
              <a:ext uri="{FF2B5EF4-FFF2-40B4-BE49-F238E27FC236}">
                <a16:creationId xmlns:a16="http://schemas.microsoft.com/office/drawing/2014/main" id="{B837A1BB-D7D8-4CB8-B3A2-5ADBDC0D3075}"/>
              </a:ext>
            </a:extLst>
          </p:cNvPr>
          <p:cNvSpPr>
            <a:spLocks noEditPoints="1"/>
          </p:cNvSpPr>
          <p:nvPr/>
        </p:nvSpPr>
        <p:spPr bwMode="auto">
          <a:xfrm>
            <a:off x="3666908" y="2481475"/>
            <a:ext cx="590510" cy="39374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ysClr val="window" lastClr="FFFFFF"/>
          </a:solidFill>
          <a:ln w="22225" cap="flat">
            <a:solidFill>
              <a:srgbClr val="A5A5A5"/>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Semilight"/>
            </a:endParaRPr>
          </a:p>
        </p:txBody>
      </p:sp>
      <p:sp>
        <p:nvSpPr>
          <p:cNvPr id="357" name="Freeform 5">
            <a:extLst>
              <a:ext uri="{FF2B5EF4-FFF2-40B4-BE49-F238E27FC236}">
                <a16:creationId xmlns:a16="http://schemas.microsoft.com/office/drawing/2014/main" id="{83C97B53-553E-4F19-801A-B6AB957D422E}"/>
              </a:ext>
            </a:extLst>
          </p:cNvPr>
          <p:cNvSpPr>
            <a:spLocks noEditPoints="1"/>
          </p:cNvSpPr>
          <p:nvPr/>
        </p:nvSpPr>
        <p:spPr bwMode="auto">
          <a:xfrm>
            <a:off x="3240553" y="4283370"/>
            <a:ext cx="590510" cy="39374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ysClr val="window" lastClr="FFFFFF"/>
          </a:solidFill>
          <a:ln w="22225" cap="flat">
            <a:solidFill>
              <a:srgbClr val="A5A5A5"/>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Semilight"/>
            </a:endParaRPr>
          </a:p>
        </p:txBody>
      </p:sp>
      <p:grpSp>
        <p:nvGrpSpPr>
          <p:cNvPr id="358" name="Group 113">
            <a:extLst>
              <a:ext uri="{FF2B5EF4-FFF2-40B4-BE49-F238E27FC236}">
                <a16:creationId xmlns:a16="http://schemas.microsoft.com/office/drawing/2014/main" id="{FFB2F1CA-616B-4598-B1EB-7655FA3E2D96}"/>
              </a:ext>
            </a:extLst>
          </p:cNvPr>
          <p:cNvGrpSpPr>
            <a:grpSpLocks noChangeAspect="1"/>
          </p:cNvGrpSpPr>
          <p:nvPr/>
        </p:nvGrpSpPr>
        <p:grpSpPr>
          <a:xfrm>
            <a:off x="10273591" y="1613370"/>
            <a:ext cx="1004766" cy="1004766"/>
            <a:chOff x="5800549" y="3375773"/>
            <a:chExt cx="914400" cy="914400"/>
          </a:xfrm>
        </p:grpSpPr>
        <p:sp>
          <p:nvSpPr>
            <p:cNvPr id="359" name="Freeform 5">
              <a:extLst>
                <a:ext uri="{FF2B5EF4-FFF2-40B4-BE49-F238E27FC236}">
                  <a16:creationId xmlns:a16="http://schemas.microsoft.com/office/drawing/2014/main" id="{9938B436-1F7A-4B5C-A171-82613F17378A}"/>
                </a:ext>
              </a:extLst>
            </p:cNvPr>
            <p:cNvSpPr>
              <a:spLocks/>
            </p:cNvSpPr>
            <p:nvPr/>
          </p:nvSpPr>
          <p:spPr bwMode="auto">
            <a:xfrm>
              <a:off x="5800549" y="3375773"/>
              <a:ext cx="914400" cy="914400"/>
            </a:xfrm>
            <a:prstGeom prst="ellipse">
              <a:avLst/>
            </a:prstGeom>
            <a:solidFill>
              <a:srgbClr val="E7E6E6">
                <a:lumMod val="50000"/>
              </a:srgbClr>
            </a:solidFill>
            <a:ln w="15875">
              <a:noFill/>
            </a:ln>
          </p:spPr>
          <p:txBody>
            <a:bodyPr vert="horz" wrap="square" lIns="91427" tIns="45714" rIns="91427" bIns="457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505050"/>
                </a:solidFill>
                <a:effectLst/>
                <a:uLnTx/>
                <a:uFillTx/>
              </a:endParaRPr>
            </a:p>
          </p:txBody>
        </p:sp>
        <p:sp>
          <p:nvSpPr>
            <p:cNvPr id="360" name="Freeform 131">
              <a:extLst>
                <a:ext uri="{FF2B5EF4-FFF2-40B4-BE49-F238E27FC236}">
                  <a16:creationId xmlns:a16="http://schemas.microsoft.com/office/drawing/2014/main" id="{4B2EB13F-A8FA-4AF9-9239-955379CF1590}"/>
                </a:ext>
              </a:extLst>
            </p:cNvPr>
            <p:cNvSpPr>
              <a:spLocks noChangeAspect="1"/>
            </p:cNvSpPr>
            <p:nvPr/>
          </p:nvSpPr>
          <p:spPr bwMode="black">
            <a:xfrm>
              <a:off x="6024627" y="3579791"/>
              <a:ext cx="422178" cy="50636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ysClr val="window" lastClr="FFFFFF"/>
            </a:solidFill>
            <a:ln>
              <a:noFill/>
            </a:ln>
          </p:spPr>
          <p:txBody>
            <a:bodyPr vert="horz" wrap="square" lIns="91427" tIns="45714" rIns="91427" bIns="45714"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FFFFFF"/>
                </a:solidFill>
                <a:effectLst/>
                <a:uLnTx/>
                <a:uFillTx/>
              </a:endParaRPr>
            </a:p>
          </p:txBody>
        </p:sp>
      </p:grpSp>
      <p:grpSp>
        <p:nvGrpSpPr>
          <p:cNvPr id="361" name="Group 114">
            <a:extLst>
              <a:ext uri="{FF2B5EF4-FFF2-40B4-BE49-F238E27FC236}">
                <a16:creationId xmlns:a16="http://schemas.microsoft.com/office/drawing/2014/main" id="{8289DF27-1014-4CF3-ADB9-5CA960A847D6}"/>
              </a:ext>
            </a:extLst>
          </p:cNvPr>
          <p:cNvGrpSpPr/>
          <p:nvPr/>
        </p:nvGrpSpPr>
        <p:grpSpPr>
          <a:xfrm>
            <a:off x="9645432" y="2684012"/>
            <a:ext cx="1004766" cy="1004766"/>
            <a:chOff x="3221255" y="1462391"/>
            <a:chExt cx="1143000" cy="1143000"/>
          </a:xfrm>
        </p:grpSpPr>
        <p:sp>
          <p:nvSpPr>
            <p:cNvPr id="362" name="Freeform 5">
              <a:extLst>
                <a:ext uri="{FF2B5EF4-FFF2-40B4-BE49-F238E27FC236}">
                  <a16:creationId xmlns:a16="http://schemas.microsoft.com/office/drawing/2014/main" id="{5D38C25B-7041-42B1-A1E9-9E62E322B464}"/>
                </a:ext>
              </a:extLst>
            </p:cNvPr>
            <p:cNvSpPr>
              <a:spLocks/>
            </p:cNvSpPr>
            <p:nvPr/>
          </p:nvSpPr>
          <p:spPr bwMode="auto">
            <a:xfrm>
              <a:off x="3221255" y="1462391"/>
              <a:ext cx="1143000" cy="1143000"/>
            </a:xfrm>
            <a:prstGeom prst="ellipse">
              <a:avLst/>
            </a:prstGeom>
            <a:solidFill>
              <a:srgbClr val="E7E6E6">
                <a:lumMod val="50000"/>
              </a:srgbClr>
            </a:solidFill>
            <a:ln w="15875">
              <a:noFill/>
            </a:ln>
          </p:spPr>
          <p:txBody>
            <a:bodyPr vert="horz" wrap="square" lIns="91427" tIns="45714" rIns="91427" bIns="457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505050"/>
                </a:solidFill>
                <a:effectLst/>
                <a:uLnTx/>
                <a:uFillTx/>
              </a:endParaRPr>
            </a:p>
          </p:txBody>
        </p:sp>
        <p:pic>
          <p:nvPicPr>
            <p:cNvPr id="363" name="Picture 139">
              <a:extLst>
                <a:ext uri="{FF2B5EF4-FFF2-40B4-BE49-F238E27FC236}">
                  <a16:creationId xmlns:a16="http://schemas.microsoft.com/office/drawing/2014/main" id="{48591B19-24FE-432C-B8EE-B14AB14808D3}"/>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Lst>
            </a:blip>
            <a:srcRect l="8291" r="57762"/>
            <a:stretch/>
          </p:blipFill>
          <p:spPr>
            <a:xfrm>
              <a:off x="3375124" y="1826233"/>
              <a:ext cx="835261" cy="415207"/>
            </a:xfrm>
            <a:prstGeom prst="rect">
              <a:avLst/>
            </a:prstGeom>
          </p:spPr>
        </p:pic>
      </p:grpSp>
      <p:grpSp>
        <p:nvGrpSpPr>
          <p:cNvPr id="364" name="Group 115">
            <a:extLst>
              <a:ext uri="{FF2B5EF4-FFF2-40B4-BE49-F238E27FC236}">
                <a16:creationId xmlns:a16="http://schemas.microsoft.com/office/drawing/2014/main" id="{EE4E8DEA-540D-4C6C-AB14-229027F3DCA6}"/>
              </a:ext>
            </a:extLst>
          </p:cNvPr>
          <p:cNvGrpSpPr/>
          <p:nvPr/>
        </p:nvGrpSpPr>
        <p:grpSpPr>
          <a:xfrm>
            <a:off x="10846925" y="4077800"/>
            <a:ext cx="1004766" cy="1004766"/>
            <a:chOff x="2298257" y="3149636"/>
            <a:chExt cx="1143000" cy="1143000"/>
          </a:xfrm>
        </p:grpSpPr>
        <p:sp>
          <p:nvSpPr>
            <p:cNvPr id="365" name="Freeform 5">
              <a:extLst>
                <a:ext uri="{FF2B5EF4-FFF2-40B4-BE49-F238E27FC236}">
                  <a16:creationId xmlns:a16="http://schemas.microsoft.com/office/drawing/2014/main" id="{DA1F57A6-3795-4FC5-B1B9-5FF41618AE6C}"/>
                </a:ext>
              </a:extLst>
            </p:cNvPr>
            <p:cNvSpPr>
              <a:spLocks/>
            </p:cNvSpPr>
            <p:nvPr/>
          </p:nvSpPr>
          <p:spPr bwMode="auto">
            <a:xfrm>
              <a:off x="2298257" y="3149636"/>
              <a:ext cx="1143000" cy="1143000"/>
            </a:xfrm>
            <a:prstGeom prst="ellipse">
              <a:avLst/>
            </a:prstGeom>
            <a:solidFill>
              <a:srgbClr val="E7E6E6">
                <a:lumMod val="50000"/>
              </a:srgbClr>
            </a:solidFill>
            <a:ln w="15875">
              <a:noFill/>
            </a:ln>
          </p:spPr>
          <p:txBody>
            <a:bodyPr vert="horz" wrap="square" lIns="91427" tIns="45714" rIns="91427" bIns="457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505050"/>
                </a:solidFill>
                <a:effectLst/>
                <a:uLnTx/>
                <a:uFillTx/>
              </a:endParaRPr>
            </a:p>
          </p:txBody>
        </p:sp>
        <p:pic>
          <p:nvPicPr>
            <p:cNvPr id="366" name="Picture 130">
              <a:extLst>
                <a:ext uri="{FF2B5EF4-FFF2-40B4-BE49-F238E27FC236}">
                  <a16:creationId xmlns:a16="http://schemas.microsoft.com/office/drawing/2014/main" id="{B3C2281D-632C-4590-8B85-86D8D4D7DD6D}"/>
                </a:ext>
              </a:extLst>
            </p:cNvPr>
            <p:cNvPicPr>
              <a:picLocks noChangeAspect="1"/>
            </p:cNvPicPr>
            <p:nvPr/>
          </p:nvPicPr>
          <p:blipFill>
            <a:blip r:embed="rId5"/>
            <a:stretch>
              <a:fillRect/>
            </a:stretch>
          </p:blipFill>
          <p:spPr>
            <a:xfrm>
              <a:off x="2592709" y="3455131"/>
              <a:ext cx="541371" cy="532010"/>
            </a:xfrm>
            <a:prstGeom prst="rect">
              <a:avLst/>
            </a:prstGeom>
          </p:spPr>
        </p:pic>
      </p:grpSp>
      <p:grpSp>
        <p:nvGrpSpPr>
          <p:cNvPr id="367" name="Group 116">
            <a:extLst>
              <a:ext uri="{FF2B5EF4-FFF2-40B4-BE49-F238E27FC236}">
                <a16:creationId xmlns:a16="http://schemas.microsoft.com/office/drawing/2014/main" id="{DDC6CA42-CCE5-4C43-A638-23E49C9E3571}"/>
              </a:ext>
            </a:extLst>
          </p:cNvPr>
          <p:cNvGrpSpPr/>
          <p:nvPr/>
        </p:nvGrpSpPr>
        <p:grpSpPr>
          <a:xfrm>
            <a:off x="9672157" y="3873177"/>
            <a:ext cx="1004766" cy="1004766"/>
            <a:chOff x="8002959" y="1462392"/>
            <a:chExt cx="1143000" cy="1143000"/>
          </a:xfrm>
        </p:grpSpPr>
        <p:sp>
          <p:nvSpPr>
            <p:cNvPr id="368" name="Oval 126">
              <a:extLst>
                <a:ext uri="{FF2B5EF4-FFF2-40B4-BE49-F238E27FC236}">
                  <a16:creationId xmlns:a16="http://schemas.microsoft.com/office/drawing/2014/main" id="{13C3F83A-0CAD-4BBD-8564-D2351F827C6A}"/>
                </a:ext>
              </a:extLst>
            </p:cNvPr>
            <p:cNvSpPr/>
            <p:nvPr/>
          </p:nvSpPr>
          <p:spPr bwMode="auto">
            <a:xfrm>
              <a:off x="8002959" y="1462392"/>
              <a:ext cx="1143000" cy="1143000"/>
            </a:xfrm>
            <a:prstGeom prst="ellipse">
              <a:avLst/>
            </a:prstGeom>
            <a:solidFill>
              <a:srgbClr val="E7E6E6">
                <a:lumMod val="50000"/>
              </a:srgbClr>
            </a:solidFill>
            <a:ln w="12700" cap="flat" cmpd="sng" algn="ctr">
              <a:solidFill>
                <a:srgbClr val="E7E6E6"/>
              </a:solidFill>
              <a:prstDash val="solid"/>
              <a:headEnd type="none" w="med" len="med"/>
              <a:tailEnd type="none" w="med" len="med"/>
            </a:ln>
            <a:effectLst/>
          </p:spPr>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marL="0" marR="0" lvl="0" indent="0" algn="ctr" defTabSz="93241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solidFill>
                    <a:sysClr val="windowText" lastClr="000000"/>
                  </a:solidFill>
                </a:ln>
                <a:gradFill>
                  <a:gsLst>
                    <a:gs pos="5439">
                      <a:srgbClr val="F8F8F8"/>
                    </a:gs>
                    <a:gs pos="10000">
                      <a:srgbClr val="F8F8F8"/>
                    </a:gs>
                  </a:gsLst>
                  <a:lin ang="5400000" scaled="0"/>
                </a:gradFill>
                <a:effectLst/>
                <a:uLnTx/>
                <a:uFillTx/>
                <a:latin typeface="Segoe UI"/>
                <a:ea typeface="+mn-ea"/>
                <a:cs typeface="+mn-cs"/>
              </a:endParaRPr>
            </a:p>
          </p:txBody>
        </p:sp>
        <p:pic>
          <p:nvPicPr>
            <p:cNvPr id="369" name="Picture 127">
              <a:extLst>
                <a:ext uri="{FF2B5EF4-FFF2-40B4-BE49-F238E27FC236}">
                  <a16:creationId xmlns:a16="http://schemas.microsoft.com/office/drawing/2014/main" id="{044F45FC-B43E-4F0E-9DA4-042D77A09F81}"/>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8080896" y="1734550"/>
              <a:ext cx="974153" cy="649435"/>
            </a:xfrm>
            <a:prstGeom prst="rect">
              <a:avLst/>
            </a:prstGeom>
          </p:spPr>
        </p:pic>
        <p:pic>
          <p:nvPicPr>
            <p:cNvPr id="370" name="Picture 128">
              <a:extLst>
                <a:ext uri="{FF2B5EF4-FFF2-40B4-BE49-F238E27FC236}">
                  <a16:creationId xmlns:a16="http://schemas.microsoft.com/office/drawing/2014/main" id="{D5178520-EC03-4865-BC73-291F4AF6FF13}"/>
                </a:ext>
              </a:extLst>
            </p:cNvPr>
            <p:cNvPicPr>
              <a:picLocks noChangeAspect="1"/>
            </p:cNvPicPr>
            <p:nvPr/>
          </p:nvPicPr>
          <p:blipFill>
            <a:blip r:embed="rId8" cstate="print">
              <a:duotone>
                <a:prstClr val="black"/>
                <a:srgbClr val="44546A">
                  <a:tint val="45000"/>
                  <a:satMod val="400000"/>
                </a:srgbClr>
              </a:duotone>
              <a:extLst>
                <a:ext uri="{BEBA8EAE-BF5A-486C-A8C5-ECC9F3942E4B}">
                  <a14:imgProps xmlns:a14="http://schemas.microsoft.com/office/drawing/2010/main">
                    <a14:imgLayer r:embed="rId9">
                      <a14:imgEffect>
                        <a14:brightnessContrast bright="28000" contrast="11000"/>
                      </a14:imgEffect>
                    </a14:imgLayer>
                  </a14:imgProps>
                </a:ext>
                <a:ext uri="{28A0092B-C50C-407E-A947-70E740481C1C}">
                  <a14:useLocalDpi xmlns:a14="http://schemas.microsoft.com/office/drawing/2010/main" val="0"/>
                </a:ext>
              </a:extLst>
            </a:blip>
            <a:stretch>
              <a:fillRect/>
            </a:stretch>
          </p:blipFill>
          <p:spPr>
            <a:xfrm>
              <a:off x="8206472" y="1940173"/>
              <a:ext cx="767232" cy="186307"/>
            </a:xfrm>
            <a:prstGeom prst="rect">
              <a:avLst/>
            </a:prstGeom>
          </p:spPr>
        </p:pic>
      </p:grpSp>
      <p:grpSp>
        <p:nvGrpSpPr>
          <p:cNvPr id="371" name="Group 117">
            <a:extLst>
              <a:ext uri="{FF2B5EF4-FFF2-40B4-BE49-F238E27FC236}">
                <a16:creationId xmlns:a16="http://schemas.microsoft.com/office/drawing/2014/main" id="{29136E3C-9C85-4EC2-9CA2-86CC1859F3AC}"/>
              </a:ext>
            </a:extLst>
          </p:cNvPr>
          <p:cNvGrpSpPr/>
          <p:nvPr/>
        </p:nvGrpSpPr>
        <p:grpSpPr>
          <a:xfrm>
            <a:off x="10862768" y="2893254"/>
            <a:ext cx="1004766" cy="1004766"/>
            <a:chOff x="9223938" y="3153888"/>
            <a:chExt cx="1143000" cy="1143000"/>
          </a:xfrm>
        </p:grpSpPr>
        <p:sp>
          <p:nvSpPr>
            <p:cNvPr id="372" name="Oval 121">
              <a:extLst>
                <a:ext uri="{FF2B5EF4-FFF2-40B4-BE49-F238E27FC236}">
                  <a16:creationId xmlns:a16="http://schemas.microsoft.com/office/drawing/2014/main" id="{9402F752-6FB1-433C-9ED1-CCEF270985E8}"/>
                </a:ext>
              </a:extLst>
            </p:cNvPr>
            <p:cNvSpPr/>
            <p:nvPr/>
          </p:nvSpPr>
          <p:spPr bwMode="auto">
            <a:xfrm>
              <a:off x="9223938" y="3153888"/>
              <a:ext cx="1143000" cy="1143000"/>
            </a:xfrm>
            <a:prstGeom prst="ellipse">
              <a:avLst/>
            </a:prstGeom>
            <a:solidFill>
              <a:srgbClr val="E7E6E6">
                <a:lumMod val="50000"/>
              </a:srgbClr>
            </a:solidFill>
            <a:ln w="12700" cap="flat" cmpd="sng" algn="ctr">
              <a:solidFill>
                <a:srgbClr val="E7E6E6"/>
              </a:solidFill>
              <a:prstDash val="solid"/>
              <a:headEnd type="none" w="med" len="med"/>
              <a:tailEnd type="none" w="med" len="med"/>
            </a:ln>
            <a:effectLst/>
          </p:spPr>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marL="0" marR="0" lvl="0" indent="0" algn="ctr" defTabSz="93241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373" name="Picture 125">
              <a:extLst>
                <a:ext uri="{FF2B5EF4-FFF2-40B4-BE49-F238E27FC236}">
                  <a16:creationId xmlns:a16="http://schemas.microsoft.com/office/drawing/2014/main" id="{3D2975F1-6FBF-4B40-AFD6-0FEC3948E74A}"/>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9305682" y="3244824"/>
              <a:ext cx="966541" cy="966541"/>
            </a:xfrm>
            <a:prstGeom prst="rect">
              <a:avLst/>
            </a:prstGeom>
          </p:spPr>
        </p:pic>
      </p:grpSp>
      <p:grpSp>
        <p:nvGrpSpPr>
          <p:cNvPr id="374" name="Group 118">
            <a:extLst>
              <a:ext uri="{FF2B5EF4-FFF2-40B4-BE49-F238E27FC236}">
                <a16:creationId xmlns:a16="http://schemas.microsoft.com/office/drawing/2014/main" id="{78274815-3923-4CDA-8288-B80A4BAB3F66}"/>
              </a:ext>
            </a:extLst>
          </p:cNvPr>
          <p:cNvGrpSpPr/>
          <p:nvPr/>
        </p:nvGrpSpPr>
        <p:grpSpPr>
          <a:xfrm>
            <a:off x="10273591" y="5181456"/>
            <a:ext cx="1004766" cy="1004766"/>
            <a:chOff x="7996472" y="4632292"/>
            <a:chExt cx="1143000" cy="1143000"/>
          </a:xfrm>
        </p:grpSpPr>
        <p:sp>
          <p:nvSpPr>
            <p:cNvPr id="375" name="Oval 119">
              <a:extLst>
                <a:ext uri="{FF2B5EF4-FFF2-40B4-BE49-F238E27FC236}">
                  <a16:creationId xmlns:a16="http://schemas.microsoft.com/office/drawing/2014/main" id="{8E16E299-99D7-494B-A441-70BF2BF79DA7}"/>
                </a:ext>
              </a:extLst>
            </p:cNvPr>
            <p:cNvSpPr/>
            <p:nvPr/>
          </p:nvSpPr>
          <p:spPr bwMode="auto">
            <a:xfrm>
              <a:off x="7996472" y="4632292"/>
              <a:ext cx="1143000" cy="1143000"/>
            </a:xfrm>
            <a:prstGeom prst="ellipse">
              <a:avLst/>
            </a:prstGeom>
            <a:solidFill>
              <a:srgbClr val="E7E6E6">
                <a:lumMod val="50000"/>
              </a:srgbClr>
            </a:solidFill>
            <a:ln w="12700" cap="flat" cmpd="sng" algn="ctr">
              <a:solidFill>
                <a:srgbClr val="E7E6E6"/>
              </a:solidFill>
              <a:prstDash val="solid"/>
              <a:headEnd type="none" w="med" len="med"/>
              <a:tailEnd type="none" w="med" len="med"/>
            </a:ln>
            <a:effectLst/>
          </p:spPr>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marL="0" marR="0" lvl="0" indent="0" algn="ctr" defTabSz="93241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376" name="Picture 120">
              <a:extLst>
                <a:ext uri="{FF2B5EF4-FFF2-40B4-BE49-F238E27FC236}">
                  <a16:creationId xmlns:a16="http://schemas.microsoft.com/office/drawing/2014/main" id="{5DA2F900-B900-4EAF-B2F0-EE87B62AF5D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095385" y="4737011"/>
              <a:ext cx="945175" cy="945175"/>
            </a:xfrm>
            <a:prstGeom prst="rect">
              <a:avLst/>
            </a:prstGeom>
          </p:spPr>
        </p:pic>
      </p:grpSp>
      <p:sp>
        <p:nvSpPr>
          <p:cNvPr id="377" name="Freeform 5">
            <a:extLst>
              <a:ext uri="{FF2B5EF4-FFF2-40B4-BE49-F238E27FC236}">
                <a16:creationId xmlns:a16="http://schemas.microsoft.com/office/drawing/2014/main" id="{1AD97C63-6417-4562-BA0F-CC62F8AB0EB2}"/>
              </a:ext>
            </a:extLst>
          </p:cNvPr>
          <p:cNvSpPr>
            <a:spLocks noEditPoints="1"/>
          </p:cNvSpPr>
          <p:nvPr/>
        </p:nvSpPr>
        <p:spPr bwMode="auto">
          <a:xfrm>
            <a:off x="4190052" y="3255899"/>
            <a:ext cx="296082" cy="53800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ysClr val="window" lastClr="FFFFFF"/>
          </a:solidFill>
          <a:ln>
            <a:solidFill>
              <a:sysClr val="window" lastClr="FFFFFF">
                <a:lumMod val="50000"/>
              </a:sysClr>
            </a:solid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nvGrpSpPr>
          <p:cNvPr id="378" name="Group 151">
            <a:extLst>
              <a:ext uri="{FF2B5EF4-FFF2-40B4-BE49-F238E27FC236}">
                <a16:creationId xmlns:a16="http://schemas.microsoft.com/office/drawing/2014/main" id="{F48BB70C-44A4-483E-B7C9-869DFDF18198}"/>
              </a:ext>
            </a:extLst>
          </p:cNvPr>
          <p:cNvGrpSpPr/>
          <p:nvPr/>
        </p:nvGrpSpPr>
        <p:grpSpPr>
          <a:xfrm>
            <a:off x="3375185" y="4258937"/>
            <a:ext cx="321245" cy="321246"/>
            <a:chOff x="7484364" y="2219607"/>
            <a:chExt cx="548639" cy="548640"/>
          </a:xfrm>
        </p:grpSpPr>
        <p:sp>
          <p:nvSpPr>
            <p:cNvPr id="379" name="Oval 152">
              <a:extLst>
                <a:ext uri="{FF2B5EF4-FFF2-40B4-BE49-F238E27FC236}">
                  <a16:creationId xmlns:a16="http://schemas.microsoft.com/office/drawing/2014/main" id="{3E61B627-3778-4D9E-82CD-1799C6C90DA4}"/>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380" name="Freeform 40">
              <a:extLst>
                <a:ext uri="{FF2B5EF4-FFF2-40B4-BE49-F238E27FC236}">
                  <a16:creationId xmlns:a16="http://schemas.microsoft.com/office/drawing/2014/main" id="{FE962EAA-4E56-4AB6-A4AA-92F27C36C32D}"/>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381" name="Group 154">
            <a:extLst>
              <a:ext uri="{FF2B5EF4-FFF2-40B4-BE49-F238E27FC236}">
                <a16:creationId xmlns:a16="http://schemas.microsoft.com/office/drawing/2014/main" id="{283188DB-9E45-423E-B2D3-753FDC57E85F}"/>
              </a:ext>
            </a:extLst>
          </p:cNvPr>
          <p:cNvGrpSpPr/>
          <p:nvPr/>
        </p:nvGrpSpPr>
        <p:grpSpPr>
          <a:xfrm>
            <a:off x="3248055" y="3192979"/>
            <a:ext cx="231431" cy="231431"/>
            <a:chOff x="7035946" y="2603673"/>
            <a:chExt cx="365760" cy="365760"/>
          </a:xfrm>
        </p:grpSpPr>
        <p:sp>
          <p:nvSpPr>
            <p:cNvPr id="382" name="Oval 155">
              <a:extLst>
                <a:ext uri="{FF2B5EF4-FFF2-40B4-BE49-F238E27FC236}">
                  <a16:creationId xmlns:a16="http://schemas.microsoft.com/office/drawing/2014/main" id="{F55867D4-0668-4B31-A549-92BB83201179}"/>
                </a:ext>
              </a:extLst>
            </p:cNvPr>
            <p:cNvSpPr/>
            <p:nvPr/>
          </p:nvSpPr>
          <p:spPr bwMode="auto">
            <a:xfrm>
              <a:off x="7058807" y="2626532"/>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83" name="Freeform: Shape 156">
              <a:extLst>
                <a:ext uri="{FF2B5EF4-FFF2-40B4-BE49-F238E27FC236}">
                  <a16:creationId xmlns:a16="http://schemas.microsoft.com/office/drawing/2014/main" id="{F67F7B08-1561-4D82-A812-75D20F23C8B8}"/>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4" name="Group 157">
            <a:extLst>
              <a:ext uri="{FF2B5EF4-FFF2-40B4-BE49-F238E27FC236}">
                <a16:creationId xmlns:a16="http://schemas.microsoft.com/office/drawing/2014/main" id="{81508367-44F2-4AC6-BFB2-23B4C153BE3B}"/>
              </a:ext>
            </a:extLst>
          </p:cNvPr>
          <p:cNvGrpSpPr/>
          <p:nvPr/>
        </p:nvGrpSpPr>
        <p:grpSpPr>
          <a:xfrm>
            <a:off x="7714990" y="4642666"/>
            <a:ext cx="642490" cy="642492"/>
            <a:chOff x="7484364" y="2219607"/>
            <a:chExt cx="548639" cy="548640"/>
          </a:xfrm>
        </p:grpSpPr>
        <p:sp>
          <p:nvSpPr>
            <p:cNvPr id="385" name="Oval 158">
              <a:extLst>
                <a:ext uri="{FF2B5EF4-FFF2-40B4-BE49-F238E27FC236}">
                  <a16:creationId xmlns:a16="http://schemas.microsoft.com/office/drawing/2014/main" id="{2C8247A7-6550-44DB-A975-09966C8B4E25}"/>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386" name="Freeform 40">
              <a:extLst>
                <a:ext uri="{FF2B5EF4-FFF2-40B4-BE49-F238E27FC236}">
                  <a16:creationId xmlns:a16="http://schemas.microsoft.com/office/drawing/2014/main" id="{79F1019D-6ACF-41F9-97C9-0A6763D625A3}"/>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387" name="Group 160">
            <a:extLst>
              <a:ext uri="{FF2B5EF4-FFF2-40B4-BE49-F238E27FC236}">
                <a16:creationId xmlns:a16="http://schemas.microsoft.com/office/drawing/2014/main" id="{B7025FF4-538B-4336-9022-C975D0B22927}"/>
              </a:ext>
            </a:extLst>
          </p:cNvPr>
          <p:cNvGrpSpPr/>
          <p:nvPr/>
        </p:nvGrpSpPr>
        <p:grpSpPr>
          <a:xfrm>
            <a:off x="4395529" y="4496579"/>
            <a:ext cx="334322" cy="334323"/>
            <a:chOff x="7484364" y="2219607"/>
            <a:chExt cx="548639" cy="548640"/>
          </a:xfrm>
        </p:grpSpPr>
        <p:sp>
          <p:nvSpPr>
            <p:cNvPr id="388" name="Oval 161">
              <a:extLst>
                <a:ext uri="{FF2B5EF4-FFF2-40B4-BE49-F238E27FC236}">
                  <a16:creationId xmlns:a16="http://schemas.microsoft.com/office/drawing/2014/main" id="{EC660D85-BD18-4113-B1ED-8F3FA165B72A}"/>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389" name="Freeform 40">
              <a:extLst>
                <a:ext uri="{FF2B5EF4-FFF2-40B4-BE49-F238E27FC236}">
                  <a16:creationId xmlns:a16="http://schemas.microsoft.com/office/drawing/2014/main" id="{AA638D06-6DC5-4A1F-B510-E1EDD5D3A97F}"/>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390" name="Group 163">
            <a:extLst>
              <a:ext uri="{FF2B5EF4-FFF2-40B4-BE49-F238E27FC236}">
                <a16:creationId xmlns:a16="http://schemas.microsoft.com/office/drawing/2014/main" id="{03503407-A9E3-4E14-A065-717EA15CACF2}"/>
              </a:ext>
            </a:extLst>
          </p:cNvPr>
          <p:cNvGrpSpPr/>
          <p:nvPr/>
        </p:nvGrpSpPr>
        <p:grpSpPr>
          <a:xfrm>
            <a:off x="3846447" y="2508264"/>
            <a:ext cx="231431" cy="231431"/>
            <a:chOff x="7035946" y="2603673"/>
            <a:chExt cx="365760" cy="365760"/>
          </a:xfrm>
        </p:grpSpPr>
        <p:sp>
          <p:nvSpPr>
            <p:cNvPr id="391" name="Oval 164">
              <a:extLst>
                <a:ext uri="{FF2B5EF4-FFF2-40B4-BE49-F238E27FC236}">
                  <a16:creationId xmlns:a16="http://schemas.microsoft.com/office/drawing/2014/main" id="{AFE31E49-3B82-4CE6-B04D-FAE3A09FA6E5}"/>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92" name="Freeform: Shape 165">
              <a:extLst>
                <a:ext uri="{FF2B5EF4-FFF2-40B4-BE49-F238E27FC236}">
                  <a16:creationId xmlns:a16="http://schemas.microsoft.com/office/drawing/2014/main" id="{BFE07D39-3099-46F4-A2E4-5D7F6EAE984B}"/>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3" name="Group 167">
            <a:extLst>
              <a:ext uri="{FF2B5EF4-FFF2-40B4-BE49-F238E27FC236}">
                <a16:creationId xmlns:a16="http://schemas.microsoft.com/office/drawing/2014/main" id="{582D9FAA-A00B-49BD-A457-9C8A325416C5}"/>
              </a:ext>
            </a:extLst>
          </p:cNvPr>
          <p:cNvGrpSpPr/>
          <p:nvPr/>
        </p:nvGrpSpPr>
        <p:grpSpPr>
          <a:xfrm>
            <a:off x="4070842" y="5466681"/>
            <a:ext cx="321245" cy="321246"/>
            <a:chOff x="7484364" y="2219607"/>
            <a:chExt cx="548639" cy="548640"/>
          </a:xfrm>
        </p:grpSpPr>
        <p:sp>
          <p:nvSpPr>
            <p:cNvPr id="394" name="Oval 168">
              <a:extLst>
                <a:ext uri="{FF2B5EF4-FFF2-40B4-BE49-F238E27FC236}">
                  <a16:creationId xmlns:a16="http://schemas.microsoft.com/office/drawing/2014/main" id="{B664C651-F72E-4479-B2F0-03B9A3D3971F}"/>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395" name="Freeform 40">
              <a:extLst>
                <a:ext uri="{FF2B5EF4-FFF2-40B4-BE49-F238E27FC236}">
                  <a16:creationId xmlns:a16="http://schemas.microsoft.com/office/drawing/2014/main" id="{E10441A4-7994-4361-91CB-CB4405DD26D3}"/>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396" name="Group 170">
            <a:extLst>
              <a:ext uri="{FF2B5EF4-FFF2-40B4-BE49-F238E27FC236}">
                <a16:creationId xmlns:a16="http://schemas.microsoft.com/office/drawing/2014/main" id="{3BA8AC76-EBEF-4644-9C83-9CBF53B8968F}"/>
              </a:ext>
            </a:extLst>
          </p:cNvPr>
          <p:cNvGrpSpPr/>
          <p:nvPr/>
        </p:nvGrpSpPr>
        <p:grpSpPr>
          <a:xfrm>
            <a:off x="4232826" y="3416744"/>
            <a:ext cx="214187" cy="214187"/>
            <a:chOff x="7035946" y="2603673"/>
            <a:chExt cx="365760" cy="365760"/>
          </a:xfrm>
        </p:grpSpPr>
        <p:sp>
          <p:nvSpPr>
            <p:cNvPr id="397" name="Oval 171">
              <a:extLst>
                <a:ext uri="{FF2B5EF4-FFF2-40B4-BE49-F238E27FC236}">
                  <a16:creationId xmlns:a16="http://schemas.microsoft.com/office/drawing/2014/main" id="{2380252B-8FC3-4EF8-B9A6-C537AD98B433}"/>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98" name="Freeform: Shape 172">
              <a:extLst>
                <a:ext uri="{FF2B5EF4-FFF2-40B4-BE49-F238E27FC236}">
                  <a16:creationId xmlns:a16="http://schemas.microsoft.com/office/drawing/2014/main" id="{E361FB18-B618-44AE-BA52-6868CD9C4BB0}"/>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sp>
        <p:nvSpPr>
          <p:cNvPr id="399" name="Arrow: Right 112">
            <a:extLst>
              <a:ext uri="{FF2B5EF4-FFF2-40B4-BE49-F238E27FC236}">
                <a16:creationId xmlns:a16="http://schemas.microsoft.com/office/drawing/2014/main" id="{43B4CD33-8E5B-4EEC-88A5-22E017333D7F}"/>
              </a:ext>
            </a:extLst>
          </p:cNvPr>
          <p:cNvSpPr/>
          <p:nvPr/>
        </p:nvSpPr>
        <p:spPr bwMode="auto">
          <a:xfrm>
            <a:off x="7010989" y="2614985"/>
            <a:ext cx="2236662" cy="605398"/>
          </a:xfrm>
          <a:prstGeom prst="rightArrow">
            <a:avLst/>
          </a:prstGeom>
          <a:solidFill>
            <a:srgbClr val="00B050"/>
          </a:solidFill>
          <a:ln>
            <a:noFill/>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00" name="Arrow: Right 135">
            <a:extLst>
              <a:ext uri="{FF2B5EF4-FFF2-40B4-BE49-F238E27FC236}">
                <a16:creationId xmlns:a16="http://schemas.microsoft.com/office/drawing/2014/main" id="{2098D7FF-F9ED-45E5-A3E9-E0F905DA02C5}"/>
              </a:ext>
            </a:extLst>
          </p:cNvPr>
          <p:cNvSpPr/>
          <p:nvPr/>
        </p:nvSpPr>
        <p:spPr bwMode="auto">
          <a:xfrm>
            <a:off x="7010989" y="5094686"/>
            <a:ext cx="2236662" cy="605398"/>
          </a:xfrm>
          <a:prstGeom prst="rightArrow">
            <a:avLst/>
          </a:prstGeom>
          <a:solidFill>
            <a:srgbClr val="D7D5D5"/>
          </a:solidFill>
          <a:ln>
            <a:noFill/>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01" name="TextBox 174">
            <a:extLst>
              <a:ext uri="{FF2B5EF4-FFF2-40B4-BE49-F238E27FC236}">
                <a16:creationId xmlns:a16="http://schemas.microsoft.com/office/drawing/2014/main" id="{918DC1D0-BE7B-4BF7-B600-B7AE3668744B}"/>
              </a:ext>
            </a:extLst>
          </p:cNvPr>
          <p:cNvSpPr txBox="1"/>
          <p:nvPr/>
        </p:nvSpPr>
        <p:spPr>
          <a:xfrm>
            <a:off x="6560017" y="1049638"/>
            <a:ext cx="3416641" cy="954107"/>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prstClr val="black"/>
                    </a:gs>
                    <a:gs pos="30000">
                      <a:prstClr val="black"/>
                    </a:gs>
                  </a:gsLst>
                  <a:lin ang="5400000" scaled="0"/>
                </a:gradFill>
                <a:effectLst/>
                <a:uLnTx/>
                <a:uFillTx/>
              </a:rPr>
              <a:t>Azure AD</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ja-JP" altLang="en-US" sz="2400" b="0" i="0" u="none" strike="noStrike" kern="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rPr>
              <a:t>「</a:t>
            </a:r>
            <a:r>
              <a:rPr kumimoji="0" lang="ja-JP" altLang="en-US" sz="2400" b="0" i="0" u="none" strike="noStrike" kern="0" cap="none" spc="0" normalizeH="0" baseline="0" noProof="0" dirty="0">
                <a:ln>
                  <a:noFill/>
                </a:ln>
                <a:solidFill>
                  <a:srgbClr val="FF0000"/>
                </a:solidFill>
                <a:effectLst/>
                <a:uLnTx/>
                <a:uFillTx/>
                <a:latin typeface="Meiryo UI" panose="020B0604030504040204" pitchFamily="34" charset="-128"/>
                <a:ea typeface="Meiryo UI" panose="020B0604030504040204" pitchFamily="34" charset="-128"/>
              </a:rPr>
              <a:t>条件付きアクセス</a:t>
            </a:r>
            <a:r>
              <a:rPr kumimoji="0" lang="ja-JP" altLang="en-US" sz="2400" b="0" i="0" u="none" strike="noStrike" kern="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rPr>
              <a:t>」</a:t>
            </a:r>
            <a:r>
              <a:rPr kumimoji="0" lang="ja-JP" altLang="en-US" sz="1800" b="0" i="0" u="none" strike="noStrike" kern="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rPr>
              <a:t>の役割</a:t>
            </a:r>
            <a:endParaRPr kumimoji="0" lang="en-US" sz="1800" b="0" i="0" u="none" strike="noStrike" kern="0" cap="none" spc="0" normalizeH="0" baseline="0" noProof="0" dirty="0">
              <a:ln>
                <a:noFill/>
              </a:ln>
              <a:solidFill>
                <a:prstClr val="black"/>
              </a:solidFill>
              <a:effectLst/>
              <a:uLnTx/>
              <a:uFillTx/>
            </a:endParaRPr>
          </a:p>
        </p:txBody>
      </p:sp>
      <p:grpSp>
        <p:nvGrpSpPr>
          <p:cNvPr id="402" name="Group 181">
            <a:extLst>
              <a:ext uri="{FF2B5EF4-FFF2-40B4-BE49-F238E27FC236}">
                <a16:creationId xmlns:a16="http://schemas.microsoft.com/office/drawing/2014/main" id="{5ADACC07-69CA-40BF-A710-E8074285BDB1}"/>
              </a:ext>
            </a:extLst>
          </p:cNvPr>
          <p:cNvGrpSpPr/>
          <p:nvPr/>
        </p:nvGrpSpPr>
        <p:grpSpPr>
          <a:xfrm>
            <a:off x="1418156" y="2757889"/>
            <a:ext cx="231431" cy="231431"/>
            <a:chOff x="7035946" y="2603673"/>
            <a:chExt cx="365760" cy="365760"/>
          </a:xfrm>
        </p:grpSpPr>
        <p:sp>
          <p:nvSpPr>
            <p:cNvPr id="403" name="Oval 182">
              <a:extLst>
                <a:ext uri="{FF2B5EF4-FFF2-40B4-BE49-F238E27FC236}">
                  <a16:creationId xmlns:a16="http://schemas.microsoft.com/office/drawing/2014/main" id="{D27BFF6B-0C7B-451A-ABBB-67414559850E}"/>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404" name="Freeform: Shape 183">
              <a:extLst>
                <a:ext uri="{FF2B5EF4-FFF2-40B4-BE49-F238E27FC236}">
                  <a16:creationId xmlns:a16="http://schemas.microsoft.com/office/drawing/2014/main" id="{A71667BD-90BA-46CA-B738-DCCA9E241143}"/>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5" name="Group 184">
            <a:extLst>
              <a:ext uri="{FF2B5EF4-FFF2-40B4-BE49-F238E27FC236}">
                <a16:creationId xmlns:a16="http://schemas.microsoft.com/office/drawing/2014/main" id="{7DB41674-78C5-4C51-AF78-E6A184244D18}"/>
              </a:ext>
            </a:extLst>
          </p:cNvPr>
          <p:cNvGrpSpPr/>
          <p:nvPr/>
        </p:nvGrpSpPr>
        <p:grpSpPr>
          <a:xfrm>
            <a:off x="4982973" y="2685763"/>
            <a:ext cx="231431" cy="231431"/>
            <a:chOff x="7035946" y="2603673"/>
            <a:chExt cx="365760" cy="365760"/>
          </a:xfrm>
        </p:grpSpPr>
        <p:sp>
          <p:nvSpPr>
            <p:cNvPr id="406" name="Oval 185">
              <a:extLst>
                <a:ext uri="{FF2B5EF4-FFF2-40B4-BE49-F238E27FC236}">
                  <a16:creationId xmlns:a16="http://schemas.microsoft.com/office/drawing/2014/main" id="{A89047E4-3C23-40F5-8F70-1F88617B6C22}"/>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407" name="Freeform: Shape 186">
              <a:extLst>
                <a:ext uri="{FF2B5EF4-FFF2-40B4-BE49-F238E27FC236}">
                  <a16:creationId xmlns:a16="http://schemas.microsoft.com/office/drawing/2014/main" id="{3DB73787-8D5E-476C-9F3E-E7F01F220CA7}"/>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8" name="Group 187">
            <a:extLst>
              <a:ext uri="{FF2B5EF4-FFF2-40B4-BE49-F238E27FC236}">
                <a16:creationId xmlns:a16="http://schemas.microsoft.com/office/drawing/2014/main" id="{AB2841ED-C3E3-4270-B4F2-F63D544B2E01}"/>
              </a:ext>
            </a:extLst>
          </p:cNvPr>
          <p:cNvGrpSpPr/>
          <p:nvPr/>
        </p:nvGrpSpPr>
        <p:grpSpPr>
          <a:xfrm>
            <a:off x="2376462" y="3035738"/>
            <a:ext cx="150657" cy="150657"/>
            <a:chOff x="7035946" y="2603673"/>
            <a:chExt cx="365760" cy="365760"/>
          </a:xfrm>
        </p:grpSpPr>
        <p:sp>
          <p:nvSpPr>
            <p:cNvPr id="409" name="Oval 188">
              <a:extLst>
                <a:ext uri="{FF2B5EF4-FFF2-40B4-BE49-F238E27FC236}">
                  <a16:creationId xmlns:a16="http://schemas.microsoft.com/office/drawing/2014/main" id="{C9ECB5CE-F121-4F40-AB5C-EC4CE70368B6}"/>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410" name="Freeform: Shape 189">
              <a:extLst>
                <a:ext uri="{FF2B5EF4-FFF2-40B4-BE49-F238E27FC236}">
                  <a16:creationId xmlns:a16="http://schemas.microsoft.com/office/drawing/2014/main" id="{1A4F0F58-C2F5-4478-BBF8-CAA9C5CFE4E5}"/>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1" name="Group 190">
            <a:extLst>
              <a:ext uri="{FF2B5EF4-FFF2-40B4-BE49-F238E27FC236}">
                <a16:creationId xmlns:a16="http://schemas.microsoft.com/office/drawing/2014/main" id="{0478E67F-763A-44ED-8B55-4E348E76683B}"/>
              </a:ext>
            </a:extLst>
          </p:cNvPr>
          <p:cNvGrpSpPr/>
          <p:nvPr/>
        </p:nvGrpSpPr>
        <p:grpSpPr>
          <a:xfrm>
            <a:off x="1648392" y="4664162"/>
            <a:ext cx="334322" cy="334323"/>
            <a:chOff x="7484364" y="2219607"/>
            <a:chExt cx="548639" cy="548640"/>
          </a:xfrm>
        </p:grpSpPr>
        <p:sp>
          <p:nvSpPr>
            <p:cNvPr id="412" name="Oval 191">
              <a:extLst>
                <a:ext uri="{FF2B5EF4-FFF2-40B4-BE49-F238E27FC236}">
                  <a16:creationId xmlns:a16="http://schemas.microsoft.com/office/drawing/2014/main" id="{FF149445-D0A8-4E2C-B709-8588C9DA6980}"/>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413" name="Freeform 40">
              <a:extLst>
                <a:ext uri="{FF2B5EF4-FFF2-40B4-BE49-F238E27FC236}">
                  <a16:creationId xmlns:a16="http://schemas.microsoft.com/office/drawing/2014/main" id="{41933191-59A0-4408-8AF7-C736A5DBEF6C}"/>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414" name="Group 193">
            <a:extLst>
              <a:ext uri="{FF2B5EF4-FFF2-40B4-BE49-F238E27FC236}">
                <a16:creationId xmlns:a16="http://schemas.microsoft.com/office/drawing/2014/main" id="{6DE414CF-C798-4C5D-AC2E-C4EAF07242E6}"/>
              </a:ext>
            </a:extLst>
          </p:cNvPr>
          <p:cNvGrpSpPr/>
          <p:nvPr/>
        </p:nvGrpSpPr>
        <p:grpSpPr>
          <a:xfrm>
            <a:off x="2535876" y="4243981"/>
            <a:ext cx="225289" cy="225290"/>
            <a:chOff x="7484364" y="2219607"/>
            <a:chExt cx="548639" cy="548640"/>
          </a:xfrm>
        </p:grpSpPr>
        <p:sp>
          <p:nvSpPr>
            <p:cNvPr id="415" name="Oval 194">
              <a:extLst>
                <a:ext uri="{FF2B5EF4-FFF2-40B4-BE49-F238E27FC236}">
                  <a16:creationId xmlns:a16="http://schemas.microsoft.com/office/drawing/2014/main" id="{CA33B3AE-6B30-4F99-9452-968FB2826DB2}"/>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416" name="Freeform 40">
              <a:extLst>
                <a:ext uri="{FF2B5EF4-FFF2-40B4-BE49-F238E27FC236}">
                  <a16:creationId xmlns:a16="http://schemas.microsoft.com/office/drawing/2014/main" id="{37C7924D-929B-4190-963B-31D1409E9D06}"/>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417" name="Group 196">
            <a:extLst>
              <a:ext uri="{FF2B5EF4-FFF2-40B4-BE49-F238E27FC236}">
                <a16:creationId xmlns:a16="http://schemas.microsoft.com/office/drawing/2014/main" id="{CB4683DD-30A0-4D35-A95C-6B566B14A33E}"/>
              </a:ext>
            </a:extLst>
          </p:cNvPr>
          <p:cNvGrpSpPr/>
          <p:nvPr/>
        </p:nvGrpSpPr>
        <p:grpSpPr>
          <a:xfrm>
            <a:off x="1876798" y="6130614"/>
            <a:ext cx="334322" cy="334323"/>
            <a:chOff x="7484364" y="2219607"/>
            <a:chExt cx="548639" cy="548640"/>
          </a:xfrm>
        </p:grpSpPr>
        <p:sp>
          <p:nvSpPr>
            <p:cNvPr id="418" name="Oval 197">
              <a:extLst>
                <a:ext uri="{FF2B5EF4-FFF2-40B4-BE49-F238E27FC236}">
                  <a16:creationId xmlns:a16="http://schemas.microsoft.com/office/drawing/2014/main" id="{D953B4BD-77AA-4B79-A026-94F21B2699BA}"/>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419" name="Freeform 40">
              <a:extLst>
                <a:ext uri="{FF2B5EF4-FFF2-40B4-BE49-F238E27FC236}">
                  <a16:creationId xmlns:a16="http://schemas.microsoft.com/office/drawing/2014/main" id="{2CE5756E-709D-4090-9680-6ABF8C14B570}"/>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420" name="Group 199">
            <a:extLst>
              <a:ext uri="{FF2B5EF4-FFF2-40B4-BE49-F238E27FC236}">
                <a16:creationId xmlns:a16="http://schemas.microsoft.com/office/drawing/2014/main" id="{94B71E35-5AC3-4C91-8CF6-78C0E8FBBF71}"/>
              </a:ext>
            </a:extLst>
          </p:cNvPr>
          <p:cNvGrpSpPr/>
          <p:nvPr/>
        </p:nvGrpSpPr>
        <p:grpSpPr>
          <a:xfrm>
            <a:off x="3375538" y="5803746"/>
            <a:ext cx="228019" cy="228020"/>
            <a:chOff x="7484364" y="2219607"/>
            <a:chExt cx="548639" cy="548640"/>
          </a:xfrm>
        </p:grpSpPr>
        <p:sp>
          <p:nvSpPr>
            <p:cNvPr id="421" name="Oval 200">
              <a:extLst>
                <a:ext uri="{FF2B5EF4-FFF2-40B4-BE49-F238E27FC236}">
                  <a16:creationId xmlns:a16="http://schemas.microsoft.com/office/drawing/2014/main" id="{FF4D0B54-0EA7-4CE8-8D90-C62BB1ED2B22}"/>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422" name="Freeform 40">
              <a:extLst>
                <a:ext uri="{FF2B5EF4-FFF2-40B4-BE49-F238E27FC236}">
                  <a16:creationId xmlns:a16="http://schemas.microsoft.com/office/drawing/2014/main" id="{BEE3D4F9-A634-48FC-9D46-613126B0C0EF}"/>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423" name="Group 202">
            <a:extLst>
              <a:ext uri="{FF2B5EF4-FFF2-40B4-BE49-F238E27FC236}">
                <a16:creationId xmlns:a16="http://schemas.microsoft.com/office/drawing/2014/main" id="{1B4D8E0D-9143-43F5-9034-75A3B117E7F2}"/>
              </a:ext>
            </a:extLst>
          </p:cNvPr>
          <p:cNvGrpSpPr/>
          <p:nvPr/>
        </p:nvGrpSpPr>
        <p:grpSpPr>
          <a:xfrm>
            <a:off x="4875955" y="6205175"/>
            <a:ext cx="334322" cy="334323"/>
            <a:chOff x="7484364" y="2219607"/>
            <a:chExt cx="548639" cy="548640"/>
          </a:xfrm>
        </p:grpSpPr>
        <p:sp>
          <p:nvSpPr>
            <p:cNvPr id="424" name="Oval 203">
              <a:extLst>
                <a:ext uri="{FF2B5EF4-FFF2-40B4-BE49-F238E27FC236}">
                  <a16:creationId xmlns:a16="http://schemas.microsoft.com/office/drawing/2014/main" id="{560B7B7C-47BE-48D9-9B00-84C989570287}"/>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425" name="Freeform 40">
              <a:extLst>
                <a:ext uri="{FF2B5EF4-FFF2-40B4-BE49-F238E27FC236}">
                  <a16:creationId xmlns:a16="http://schemas.microsoft.com/office/drawing/2014/main" id="{74DAE0FB-A655-4D6B-9E3D-2A93D2A7A00F}"/>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426" name="Group 208">
            <a:extLst>
              <a:ext uri="{FF2B5EF4-FFF2-40B4-BE49-F238E27FC236}">
                <a16:creationId xmlns:a16="http://schemas.microsoft.com/office/drawing/2014/main" id="{23490871-D36B-497B-BCA8-10266918FE7E}"/>
              </a:ext>
            </a:extLst>
          </p:cNvPr>
          <p:cNvGrpSpPr/>
          <p:nvPr/>
        </p:nvGrpSpPr>
        <p:grpSpPr>
          <a:xfrm>
            <a:off x="5691709" y="4518911"/>
            <a:ext cx="334322" cy="334323"/>
            <a:chOff x="7484364" y="2219607"/>
            <a:chExt cx="548639" cy="548640"/>
          </a:xfrm>
        </p:grpSpPr>
        <p:sp>
          <p:nvSpPr>
            <p:cNvPr id="427" name="Oval 209">
              <a:extLst>
                <a:ext uri="{FF2B5EF4-FFF2-40B4-BE49-F238E27FC236}">
                  <a16:creationId xmlns:a16="http://schemas.microsoft.com/office/drawing/2014/main" id="{69B5769D-4B74-49FA-92B3-1CEF2DAD63B1}"/>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428" name="Freeform 40">
              <a:extLst>
                <a:ext uri="{FF2B5EF4-FFF2-40B4-BE49-F238E27FC236}">
                  <a16:creationId xmlns:a16="http://schemas.microsoft.com/office/drawing/2014/main" id="{F9478A3E-E12A-42B0-963B-128A67C703EC}"/>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429" name="Group 211">
            <a:extLst>
              <a:ext uri="{FF2B5EF4-FFF2-40B4-BE49-F238E27FC236}">
                <a16:creationId xmlns:a16="http://schemas.microsoft.com/office/drawing/2014/main" id="{E8E32519-7AF8-4884-ACF0-1DA79D577BFF}"/>
              </a:ext>
            </a:extLst>
          </p:cNvPr>
          <p:cNvGrpSpPr/>
          <p:nvPr/>
        </p:nvGrpSpPr>
        <p:grpSpPr>
          <a:xfrm>
            <a:off x="5500426" y="3428493"/>
            <a:ext cx="231431" cy="231431"/>
            <a:chOff x="7035946" y="2603673"/>
            <a:chExt cx="365760" cy="365760"/>
          </a:xfrm>
        </p:grpSpPr>
        <p:sp>
          <p:nvSpPr>
            <p:cNvPr id="430" name="Oval 212">
              <a:extLst>
                <a:ext uri="{FF2B5EF4-FFF2-40B4-BE49-F238E27FC236}">
                  <a16:creationId xmlns:a16="http://schemas.microsoft.com/office/drawing/2014/main" id="{722BB5A9-194F-4F57-BCA8-7F31A51B941C}"/>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431" name="Freeform: Shape 213">
              <a:extLst>
                <a:ext uri="{FF2B5EF4-FFF2-40B4-BE49-F238E27FC236}">
                  <a16:creationId xmlns:a16="http://schemas.microsoft.com/office/drawing/2014/main" id="{1265B464-0C7B-49C0-A896-DB4FC974E255}"/>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12434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325"/>
                                        </p:tgtEl>
                                        <p:attrNameLst>
                                          <p:attrName>style.visibility</p:attrName>
                                        </p:attrNameLst>
                                      </p:cBhvr>
                                      <p:to>
                                        <p:strVal val="visible"/>
                                      </p:to>
                                    </p:set>
                                    <p:anim calcmode="lin" valueType="num">
                                      <p:cBhvr>
                                        <p:cTn id="7" dur="500" fill="hold"/>
                                        <p:tgtEl>
                                          <p:spTgt spid="325"/>
                                        </p:tgtEl>
                                        <p:attrNameLst>
                                          <p:attrName>ppt_w</p:attrName>
                                        </p:attrNameLst>
                                      </p:cBhvr>
                                      <p:tavLst>
                                        <p:tav tm="0">
                                          <p:val>
                                            <p:fltVal val="0"/>
                                          </p:val>
                                        </p:tav>
                                        <p:tav tm="100000">
                                          <p:val>
                                            <p:strVal val="#ppt_w"/>
                                          </p:val>
                                        </p:tav>
                                      </p:tavLst>
                                    </p:anim>
                                    <p:anim calcmode="lin" valueType="num">
                                      <p:cBhvr>
                                        <p:cTn id="8" dur="500" fill="hold"/>
                                        <p:tgtEl>
                                          <p:spTgt spid="325"/>
                                        </p:tgtEl>
                                        <p:attrNameLst>
                                          <p:attrName>ppt_h</p:attrName>
                                        </p:attrNameLst>
                                      </p:cBhvr>
                                      <p:tavLst>
                                        <p:tav tm="0">
                                          <p:val>
                                            <p:fltVal val="0"/>
                                          </p:val>
                                        </p:tav>
                                        <p:tav tm="100000">
                                          <p:val>
                                            <p:strVal val="#ppt_h"/>
                                          </p:val>
                                        </p:tav>
                                      </p:tavLst>
                                    </p:anim>
                                    <p:animEffect transition="in" filter="fade">
                                      <p:cBhvr>
                                        <p:cTn id="9" dur="500"/>
                                        <p:tgtEl>
                                          <p:spTgt spid="3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1.25E-6 3.33333E-6 L 0.06719 -0.24514 " pathEditMode="relative" rAng="0" ptsTypes="AA">
                                      <p:cBhvr>
                                        <p:cTn id="13" dur="2000" fill="hold"/>
                                        <p:tgtEl>
                                          <p:spTgt spid="338"/>
                                        </p:tgtEl>
                                        <p:attrNameLst>
                                          <p:attrName>ppt_x</p:attrName>
                                          <p:attrName>ppt_y</p:attrName>
                                        </p:attrNameLst>
                                      </p:cBhvr>
                                      <p:rCtr x="3359" y="-12269"/>
                                    </p:animMotion>
                                  </p:childTnLst>
                                </p:cTn>
                              </p:par>
                              <p:par>
                                <p:cTn id="14" presetID="1" presetClass="exit" presetSubtype="0" fill="hold" nodeType="withEffect">
                                  <p:stCondLst>
                                    <p:cond delay="0"/>
                                  </p:stCondLst>
                                  <p:childTnLst>
                                    <p:set>
                                      <p:cBhvr>
                                        <p:cTn id="15" dur="1" fill="hold">
                                          <p:stCondLst>
                                            <p:cond delay="0"/>
                                          </p:stCondLst>
                                        </p:cTn>
                                        <p:tgtEl>
                                          <p:spTgt spid="423"/>
                                        </p:tgtEl>
                                        <p:attrNameLst>
                                          <p:attrName>style.visibility</p:attrName>
                                        </p:attrNameLst>
                                      </p:cBhvr>
                                      <p:to>
                                        <p:strVal val="hidden"/>
                                      </p:to>
                                    </p:se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426"/>
                                        </p:tgtEl>
                                        <p:attrNameLst>
                                          <p:attrName>style.visibility</p:attrName>
                                        </p:attrNameLst>
                                      </p:cBhvr>
                                      <p:to>
                                        <p:strVal val="visible"/>
                                      </p:to>
                                    </p:set>
                                    <p:animEffect transition="in" filter="fade">
                                      <p:cBhvr>
                                        <p:cTn id="19" dur="500"/>
                                        <p:tgtEl>
                                          <p:spTgt spid="42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0.06719 -0.24514 L 0.04649 -0.4125 " pathEditMode="relative" rAng="0" ptsTypes="AA">
                                      <p:cBhvr>
                                        <p:cTn id="23" dur="2000" fill="hold"/>
                                        <p:tgtEl>
                                          <p:spTgt spid="338"/>
                                        </p:tgtEl>
                                        <p:attrNameLst>
                                          <p:attrName>ppt_x</p:attrName>
                                          <p:attrName>ppt_y</p:attrName>
                                        </p:attrNameLst>
                                      </p:cBhvr>
                                      <p:rCtr x="-1042" y="-8380"/>
                                    </p:animMotion>
                                  </p:childTnLst>
                                </p:cTn>
                              </p:par>
                              <p:par>
                                <p:cTn id="24" presetID="1" presetClass="exit" presetSubtype="0" fill="hold" nodeType="withEffect">
                                  <p:stCondLst>
                                    <p:cond delay="0"/>
                                  </p:stCondLst>
                                  <p:childTnLst>
                                    <p:set>
                                      <p:cBhvr>
                                        <p:cTn id="25" dur="1" fill="hold">
                                          <p:stCondLst>
                                            <p:cond delay="0"/>
                                          </p:stCondLst>
                                        </p:cTn>
                                        <p:tgtEl>
                                          <p:spTgt spid="426"/>
                                        </p:tgtEl>
                                        <p:attrNameLst>
                                          <p:attrName>style.visibility</p:attrName>
                                        </p:attrNameLst>
                                      </p:cBhvr>
                                      <p:to>
                                        <p:strVal val="hidden"/>
                                      </p:to>
                                    </p:se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29"/>
                                        </p:tgtEl>
                                        <p:attrNameLst>
                                          <p:attrName>style.visibility</p:attrName>
                                        </p:attrNameLst>
                                      </p:cBhvr>
                                      <p:to>
                                        <p:strVal val="visible"/>
                                      </p:to>
                                    </p:set>
                                    <p:animEffect transition="in" filter="fade">
                                      <p:cBhvr>
                                        <p:cTn id="29" dur="5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animBg="1"/>
      <p:bldP spid="338" grpId="0" animBg="1"/>
      <p:bldP spid="33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B0B3B1-3FA0-4883-9179-8A403E2B985B}"/>
              </a:ext>
            </a:extLst>
          </p:cNvPr>
          <p:cNvSpPr>
            <a:spLocks noGrp="1"/>
          </p:cNvSpPr>
          <p:nvPr>
            <p:ph type="body" sz="quarter" idx="10"/>
          </p:nvPr>
        </p:nvSpPr>
        <p:spPr>
          <a:xfrm>
            <a:off x="269239" y="1189177"/>
            <a:ext cx="11653523" cy="4235198"/>
          </a:xfrm>
        </p:spPr>
        <p:txBody>
          <a:bodyPr/>
          <a:lstStyle/>
          <a:p>
            <a:r>
              <a:rPr lang="ja-JP" altLang="en-US" dirty="0"/>
              <a:t>詳しい説明は、以前のセッションでおさらい！</a:t>
            </a:r>
            <a:endParaRPr lang="en-US" altLang="ja-JP" dirty="0"/>
          </a:p>
          <a:p>
            <a:pPr marL="336145" lvl="1" indent="0">
              <a:buNone/>
            </a:pPr>
            <a:r>
              <a:rPr lang="en-US" altLang="ja-JP" dirty="0"/>
              <a:t>Season2  2018/9/13 (</a:t>
            </a:r>
            <a:r>
              <a:rPr lang="ja-JP" altLang="en-US" dirty="0"/>
              <a:t>木</a:t>
            </a:r>
            <a:r>
              <a:rPr lang="en-US" altLang="ja-JP" dirty="0"/>
              <a:t>) </a:t>
            </a:r>
            <a:r>
              <a:rPr lang="ja-JP" altLang="en-US" dirty="0"/>
              <a:t>のセッション</a:t>
            </a:r>
            <a:endParaRPr lang="en-US" altLang="ja-JP" dirty="0"/>
          </a:p>
          <a:p>
            <a:pPr marL="336145" lvl="1" indent="0">
              <a:buNone/>
            </a:pPr>
            <a:r>
              <a:rPr lang="ja-JP" altLang="en-US" dirty="0"/>
              <a:t>「</a:t>
            </a:r>
            <a:r>
              <a:rPr lang="en-US" altLang="ja-JP" dirty="0"/>
              <a:t>IP </a:t>
            </a:r>
            <a:r>
              <a:rPr lang="ja-JP" altLang="en-US" dirty="0"/>
              <a:t>ベースのアクセス制御から脱却してよりセキュアな環境を構築しよう」</a:t>
            </a:r>
            <a:endParaRPr lang="en-US" altLang="ja-JP" dirty="0"/>
          </a:p>
          <a:p>
            <a:pPr marL="336145" lvl="1" indent="0">
              <a:buNone/>
            </a:pPr>
            <a:r>
              <a:rPr lang="en-US" dirty="0">
                <a:hlinkClick r:id="rId2"/>
              </a:rPr>
              <a:t>https://resources.office.com/ja-jp-landing-CO-M365-CSD-WBNR-FY19-09Sep-13-To-escape-from-IP-based-access-control-and-build-MCW0008622.html</a:t>
            </a:r>
            <a:endParaRPr lang="en-US" dirty="0"/>
          </a:p>
          <a:p>
            <a:endParaRPr lang="en-US" altLang="ja-JP" dirty="0"/>
          </a:p>
          <a:p>
            <a:pPr marL="0" indent="0" algn="ctr">
              <a:buNone/>
            </a:pPr>
            <a:r>
              <a:rPr lang="en-US" altLang="ja-JP" sz="4800" dirty="0">
                <a:hlinkClick r:id="rId3"/>
              </a:rPr>
              <a:t>http://aka.ms/AzureAdWebinar</a:t>
            </a:r>
            <a:endParaRPr lang="en-US" altLang="ja-JP" sz="4800" dirty="0"/>
          </a:p>
          <a:p>
            <a:pPr marL="0" indent="0">
              <a:buNone/>
            </a:pPr>
            <a:endParaRPr lang="en-US" altLang="ja-JP" dirty="0"/>
          </a:p>
        </p:txBody>
      </p:sp>
      <p:sp>
        <p:nvSpPr>
          <p:cNvPr id="3" name="Title 2">
            <a:extLst>
              <a:ext uri="{FF2B5EF4-FFF2-40B4-BE49-F238E27FC236}">
                <a16:creationId xmlns:a16="http://schemas.microsoft.com/office/drawing/2014/main" id="{36EA1935-AD14-43DD-86DA-337CE1F3A9CE}"/>
              </a:ext>
            </a:extLst>
          </p:cNvPr>
          <p:cNvSpPr>
            <a:spLocks noGrp="1"/>
          </p:cNvSpPr>
          <p:nvPr>
            <p:ph type="title"/>
          </p:nvPr>
        </p:nvSpPr>
        <p:spPr/>
        <p:txBody>
          <a:bodyPr/>
          <a:lstStyle/>
          <a:p>
            <a:r>
              <a:rPr lang="en-US" altLang="ja-JP" dirty="0"/>
              <a:t>EMS</a:t>
            </a:r>
            <a:r>
              <a:rPr lang="ja-JP" altLang="en-US" dirty="0"/>
              <a:t> を利用した デバイス状態 での アクセス制御</a:t>
            </a:r>
            <a:endParaRPr lang="en-US" dirty="0"/>
          </a:p>
        </p:txBody>
      </p:sp>
    </p:spTree>
    <p:extLst>
      <p:ext uri="{BB962C8B-B14F-4D97-AF65-F5344CB8AC3E}">
        <p14:creationId xmlns:p14="http://schemas.microsoft.com/office/powerpoint/2010/main" val="26403419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r>
              <a:rPr lang="ja-JP" altLang="en-US" dirty="0">
                <a:solidFill>
                  <a:schemeClr val="bg1">
                    <a:lumMod val="75000"/>
                  </a:schemeClr>
                </a:solidFill>
              </a:rPr>
              <a:t>目指す姿</a:t>
            </a:r>
            <a:endParaRPr lang="en-US" altLang="ja-JP" dirty="0">
              <a:solidFill>
                <a:schemeClr val="bg1">
                  <a:lumMod val="75000"/>
                </a:schemeClr>
              </a:solidFill>
            </a:endParaRPr>
          </a:p>
          <a:p>
            <a:pPr lvl="1"/>
            <a:r>
              <a:rPr lang="ja-JP" altLang="en-US" dirty="0">
                <a:solidFill>
                  <a:schemeClr val="bg1">
                    <a:lumMod val="75000"/>
                  </a:schemeClr>
                </a:solidFill>
              </a:rPr>
              <a:t>ゼロトラスト ネットワーク セキュリティ のおさらい</a:t>
            </a:r>
            <a:endParaRPr lang="en-US" altLang="ja-JP" dirty="0">
              <a:solidFill>
                <a:schemeClr val="bg1">
                  <a:lumMod val="75000"/>
                </a:schemeClr>
              </a:solidFill>
            </a:endParaRPr>
          </a:p>
          <a:p>
            <a:r>
              <a:rPr lang="ja-JP" altLang="en-US" dirty="0"/>
              <a:t>今の状態</a:t>
            </a:r>
            <a:endParaRPr lang="en-US" altLang="ja-JP" dirty="0"/>
          </a:p>
          <a:p>
            <a:pPr lvl="1"/>
            <a:r>
              <a:rPr lang="ja-JP" altLang="en-US" dirty="0"/>
              <a:t>典型的な </a:t>
            </a:r>
            <a:r>
              <a:rPr lang="en-US" altLang="ja-JP" dirty="0"/>
              <a:t>2</a:t>
            </a:r>
            <a:r>
              <a:rPr lang="ja-JP" altLang="en-US" dirty="0"/>
              <a:t> パターン </a:t>
            </a:r>
            <a:r>
              <a:rPr lang="en-US" altLang="ja-JP" dirty="0"/>
              <a:t>– </a:t>
            </a:r>
            <a:r>
              <a:rPr lang="ja-JP" altLang="en-US" dirty="0"/>
              <a:t>社内を信頼・証明書を信頼</a:t>
            </a:r>
            <a:endParaRPr lang="en-US" altLang="ja-JP" dirty="0"/>
          </a:p>
          <a:p>
            <a:r>
              <a:rPr lang="ja-JP" altLang="en-US" dirty="0">
                <a:solidFill>
                  <a:schemeClr val="bg1">
                    <a:lumMod val="75000"/>
                  </a:schemeClr>
                </a:solidFill>
              </a:rPr>
              <a:t>先に進むための地図</a:t>
            </a:r>
            <a:endParaRPr lang="en-US" altLang="ja-JP" dirty="0">
              <a:solidFill>
                <a:schemeClr val="bg1">
                  <a:lumMod val="75000"/>
                </a:schemeClr>
              </a:solidFill>
            </a:endParaRPr>
          </a:p>
          <a:p>
            <a:pPr lvl="1"/>
            <a:r>
              <a:rPr lang="ja-JP" altLang="en-US" dirty="0">
                <a:solidFill>
                  <a:schemeClr val="bg1">
                    <a:lumMod val="75000"/>
                  </a:schemeClr>
                </a:solidFill>
              </a:rPr>
              <a:t>「信頼モデル成熟度マップ」 の説明</a:t>
            </a:r>
            <a:endParaRPr lang="en-US" altLang="ja-JP" dirty="0">
              <a:solidFill>
                <a:schemeClr val="bg1">
                  <a:lumMod val="75000"/>
                </a:schemeClr>
              </a:solidFill>
            </a:endParaRPr>
          </a:p>
          <a:p>
            <a:r>
              <a:rPr lang="ja-JP" altLang="en-US" dirty="0">
                <a:solidFill>
                  <a:schemeClr val="bg1">
                    <a:lumMod val="75000"/>
                  </a:schemeClr>
                </a:solidFill>
              </a:rPr>
              <a:t>進む道に待ち受ける、典型的なチャレンジと克服方法</a:t>
            </a:r>
            <a:endParaRPr lang="en-US" altLang="ja-JP" dirty="0">
              <a:solidFill>
                <a:schemeClr val="bg1">
                  <a:lumMod val="75000"/>
                </a:schemeClr>
              </a:solidFill>
            </a:endParaRPr>
          </a:p>
          <a:p>
            <a:pPr lvl="1"/>
            <a:r>
              <a:rPr lang="ja-JP" altLang="en-US" dirty="0">
                <a:solidFill>
                  <a:schemeClr val="bg1">
                    <a:lumMod val="75000"/>
                  </a:schemeClr>
                </a:solidFill>
              </a:rPr>
              <a:t>チャレンジのひとつ：条件付きアクセス への移行</a:t>
            </a:r>
            <a:endParaRPr lang="en-US" altLang="ja-JP" dirty="0">
              <a:solidFill>
                <a:schemeClr val="bg1">
                  <a:lumMod val="75000"/>
                </a:schemeClr>
              </a:solidFill>
            </a:endParaRPr>
          </a:p>
          <a:p>
            <a:r>
              <a:rPr lang="ja-JP" altLang="en-US" dirty="0">
                <a:solidFill>
                  <a:schemeClr val="bg1">
                    <a:lumMod val="75000"/>
                  </a:schemeClr>
                </a:solidFill>
              </a:rPr>
              <a:t>まとめ</a:t>
            </a:r>
            <a:endParaRPr lang="en-US" altLang="ja-JP" dirty="0">
              <a:solidFill>
                <a:schemeClr val="bg1">
                  <a:lumMod val="75000"/>
                </a:schemeClr>
              </a:solidFill>
            </a:endParaRPr>
          </a:p>
          <a:p>
            <a:pPr lvl="1"/>
            <a:r>
              <a:rPr lang="ja-JP" altLang="en-US" dirty="0">
                <a:solidFill>
                  <a:schemeClr val="bg1">
                    <a:lumMod val="75000"/>
                  </a:schemeClr>
                </a:solidFill>
              </a:rPr>
              <a:t>次回セッションに続く・・・</a:t>
            </a:r>
            <a:endParaRPr lang="en-US" dirty="0">
              <a:solidFill>
                <a:schemeClr val="bg1">
                  <a:lumMod val="75000"/>
                </a:schemeClr>
              </a:solidFill>
            </a:endParaRPr>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このセッションの内容</a:t>
            </a:r>
            <a:endParaRPr lang="en-US" dirty="0"/>
          </a:p>
        </p:txBody>
      </p:sp>
    </p:spTree>
    <p:extLst>
      <p:ext uri="{BB962C8B-B14F-4D97-AF65-F5344CB8AC3E}">
        <p14:creationId xmlns:p14="http://schemas.microsoft.com/office/powerpoint/2010/main" val="494400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5DD0CD-3F5A-4176-B38F-C280099A542C}"/>
              </a:ext>
            </a:extLst>
          </p:cNvPr>
          <p:cNvSpPr>
            <a:spLocks noGrp="1"/>
          </p:cNvSpPr>
          <p:nvPr>
            <p:ph type="body" sz="quarter" idx="10"/>
          </p:nvPr>
        </p:nvSpPr>
        <p:spPr>
          <a:xfrm>
            <a:off x="269239" y="1189177"/>
            <a:ext cx="11653523" cy="5176259"/>
          </a:xfrm>
        </p:spPr>
        <p:txBody>
          <a:bodyPr>
            <a:normAutofit fontScale="92500" lnSpcReduction="10000"/>
          </a:bodyPr>
          <a:lstStyle/>
          <a:p>
            <a:pPr marL="0" lvl="0" indent="0">
              <a:buNone/>
            </a:pPr>
            <a:r>
              <a:rPr lang="ja-JP" altLang="en-US" dirty="0"/>
              <a:t>信頼モデル ＝ 何を信頼して会社のデータにアクセスさせるのか</a:t>
            </a:r>
            <a:endParaRPr lang="en-US" altLang="ja-JP" dirty="0"/>
          </a:p>
          <a:p>
            <a:pPr marL="0" lvl="0" indent="0">
              <a:buNone/>
            </a:pPr>
            <a:endParaRPr lang="en-US" altLang="ja-JP" dirty="0"/>
          </a:p>
          <a:p>
            <a:pPr marL="0" lvl="0" indent="0">
              <a:buNone/>
            </a:pPr>
            <a:r>
              <a:rPr lang="ja-JP" altLang="en-US" dirty="0"/>
              <a:t>多くの日本のお客様がやりたいこと</a:t>
            </a:r>
            <a:endParaRPr lang="en-US" altLang="ja-JP" dirty="0"/>
          </a:p>
          <a:p>
            <a:pPr marL="0" lvl="0" indent="0">
              <a:buNone/>
            </a:pPr>
            <a:r>
              <a:rPr lang="en-US" altLang="ja-JP" dirty="0"/>
              <a:t>	</a:t>
            </a:r>
            <a:r>
              <a:rPr lang="ja-JP" altLang="en-US" dirty="0"/>
              <a:t>「会社支給デバイスのみ </a:t>
            </a:r>
            <a:r>
              <a:rPr lang="en-US" altLang="ja-JP" dirty="0"/>
              <a:t>O365</a:t>
            </a:r>
            <a:r>
              <a:rPr lang="ja-JP" altLang="en-US" dirty="0"/>
              <a:t> へアクセス許可したい」</a:t>
            </a:r>
            <a:endParaRPr lang="en-US" altLang="ja-JP" dirty="0"/>
          </a:p>
          <a:p>
            <a:pPr lvl="0"/>
            <a:endParaRPr lang="en-US" altLang="ja-JP" dirty="0"/>
          </a:p>
          <a:p>
            <a:pPr lvl="0"/>
            <a:r>
              <a:rPr lang="ja-JP" altLang="en-US" dirty="0"/>
              <a:t>社内ネットワーク上に居ること（</a:t>
            </a:r>
            <a:r>
              <a:rPr lang="en-US" altLang="ja-JP" dirty="0"/>
              <a:t>VPN</a:t>
            </a:r>
            <a:r>
              <a:rPr lang="ja-JP" altLang="en-US" dirty="0"/>
              <a:t>）</a:t>
            </a:r>
            <a:endParaRPr lang="en-US" altLang="ja-JP" dirty="0"/>
          </a:p>
          <a:p>
            <a:pPr lvl="1"/>
            <a:r>
              <a:rPr lang="ja-JP" altLang="en-US" dirty="0"/>
              <a:t>会社支給デバイスのみが 社内ネットワークにアクセスできる仕組みがある</a:t>
            </a:r>
            <a:endParaRPr lang="en-US" altLang="ja-JP" dirty="0"/>
          </a:p>
          <a:p>
            <a:pPr lvl="1"/>
            <a:r>
              <a:rPr lang="ja-JP" altLang="en-US" dirty="0"/>
              <a:t>会社支給デバイスのみが </a:t>
            </a:r>
            <a:r>
              <a:rPr lang="en-US" altLang="ja-JP" dirty="0"/>
              <a:t>VPN</a:t>
            </a:r>
            <a:r>
              <a:rPr lang="ja-JP" altLang="en-US" dirty="0"/>
              <a:t>が使える仕組みがある</a:t>
            </a:r>
            <a:endParaRPr lang="en-US" altLang="ja-JP" dirty="0"/>
          </a:p>
          <a:p>
            <a:endParaRPr lang="en-US" altLang="ja-JP" dirty="0"/>
          </a:p>
          <a:p>
            <a:r>
              <a:rPr lang="ja-JP" altLang="en-US" dirty="0"/>
              <a:t>デバイス上に証明書があること</a:t>
            </a:r>
            <a:endParaRPr lang="en-US" altLang="ja-JP" dirty="0"/>
          </a:p>
          <a:p>
            <a:pPr lvl="1"/>
            <a:r>
              <a:rPr lang="ja-JP" altLang="en-US" dirty="0"/>
              <a:t>会社支給デバイスのみに 証明書が配られる仕組みがある</a:t>
            </a:r>
            <a:endParaRPr lang="en-US" altLang="ja-JP" dirty="0"/>
          </a:p>
        </p:txBody>
      </p:sp>
      <p:sp>
        <p:nvSpPr>
          <p:cNvPr id="3" name="Title 2">
            <a:extLst>
              <a:ext uri="{FF2B5EF4-FFF2-40B4-BE49-F238E27FC236}">
                <a16:creationId xmlns:a16="http://schemas.microsoft.com/office/drawing/2014/main" id="{28743C30-E458-4031-995E-30F70204DAC6}"/>
              </a:ext>
            </a:extLst>
          </p:cNvPr>
          <p:cNvSpPr>
            <a:spLocks noGrp="1"/>
          </p:cNvSpPr>
          <p:nvPr>
            <p:ph type="title"/>
          </p:nvPr>
        </p:nvSpPr>
        <p:spPr/>
        <p:txBody>
          <a:bodyPr/>
          <a:lstStyle/>
          <a:p>
            <a:r>
              <a:rPr lang="ja-JP" altLang="en-US"/>
              <a:t>典型的な信頼モデル</a:t>
            </a:r>
            <a:endParaRPr lang="en-US"/>
          </a:p>
        </p:txBody>
      </p:sp>
      <p:sp>
        <p:nvSpPr>
          <p:cNvPr id="16" name="Rectangle 15">
            <a:extLst>
              <a:ext uri="{FF2B5EF4-FFF2-40B4-BE49-F238E27FC236}">
                <a16:creationId xmlns:a16="http://schemas.microsoft.com/office/drawing/2014/main" id="{22D554F1-07A5-4632-9893-FEEFEDF0EE5B}"/>
              </a:ext>
            </a:extLst>
          </p:cNvPr>
          <p:cNvSpPr/>
          <p:nvPr/>
        </p:nvSpPr>
        <p:spPr>
          <a:xfrm>
            <a:off x="6637273" y="6488668"/>
            <a:ext cx="5554727" cy="369332"/>
          </a:xfrm>
          <a:prstGeom prst="rect">
            <a:avLst/>
          </a:prstGeom>
        </p:spPr>
        <p:txBody>
          <a:bodyPr wrap="none">
            <a:spAutoFit/>
          </a:bodyPr>
          <a:lstStyle/>
          <a:p>
            <a:pPr algn="r"/>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 ユーザーの検証（</a:t>
            </a:r>
            <a:r>
              <a:rPr lang="en-US" altLang="ja-JP">
                <a:latin typeface="Meiryo UI" panose="020B0604030504040204" pitchFamily="50" charset="-128"/>
                <a:ea typeface="Meiryo UI" panose="020B0604030504040204" pitchFamily="50" charset="-128"/>
              </a:rPr>
              <a:t>ID/</a:t>
            </a:r>
            <a:r>
              <a:rPr lang="ja-JP" altLang="en-US">
                <a:latin typeface="Meiryo UI" panose="020B0604030504040204" pitchFamily="50" charset="-128"/>
                <a:ea typeface="Meiryo UI" panose="020B0604030504040204" pitchFamily="50" charset="-128"/>
              </a:rPr>
              <a:t>パスワード等）がされることが前提</a:t>
            </a:r>
            <a:endParaRPr 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4078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fade">
                                      <p:cBhvr>
                                        <p:cTn id="13" dur="500"/>
                                        <p:tgtEl>
                                          <p:spTgt spid="2">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fade">
                                      <p:cBhvr>
                                        <p:cTn id="18" dur="500"/>
                                        <p:tgtEl>
                                          <p:spTgt spid="2">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fade">
                                      <p:cBhvr>
                                        <p:cTn id="2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743C30-E458-4031-995E-30F70204DAC6}"/>
              </a:ext>
            </a:extLst>
          </p:cNvPr>
          <p:cNvSpPr>
            <a:spLocks noGrp="1"/>
          </p:cNvSpPr>
          <p:nvPr>
            <p:ph type="title"/>
          </p:nvPr>
        </p:nvSpPr>
        <p:spPr/>
        <p:txBody>
          <a:bodyPr/>
          <a:lstStyle/>
          <a:p>
            <a:r>
              <a:rPr lang="ja-JP" altLang="en-US"/>
              <a:t>信頼モデル </a:t>
            </a:r>
            <a:r>
              <a:rPr lang="en-US" altLang="ja-JP"/>
              <a:t>–</a:t>
            </a:r>
            <a:r>
              <a:rPr lang="ja-JP" altLang="en-US"/>
              <a:t> ポリシー準拠デバイスが最良</a:t>
            </a:r>
            <a:endParaRPr lang="en-US"/>
          </a:p>
        </p:txBody>
      </p:sp>
      <p:sp>
        <p:nvSpPr>
          <p:cNvPr id="2" name="Text Placeholder 1">
            <a:extLst>
              <a:ext uri="{FF2B5EF4-FFF2-40B4-BE49-F238E27FC236}">
                <a16:creationId xmlns:a16="http://schemas.microsoft.com/office/drawing/2014/main" id="{995DD0CD-3F5A-4176-B38F-C280099A542C}"/>
              </a:ext>
            </a:extLst>
          </p:cNvPr>
          <p:cNvSpPr>
            <a:spLocks noGrp="1"/>
          </p:cNvSpPr>
          <p:nvPr>
            <p:ph type="body" sz="quarter" idx="10"/>
          </p:nvPr>
        </p:nvSpPr>
        <p:spPr>
          <a:xfrm>
            <a:off x="269239" y="1189178"/>
            <a:ext cx="11653523" cy="646234"/>
          </a:xfrm>
        </p:spPr>
        <p:txBody>
          <a:bodyPr/>
          <a:lstStyle/>
          <a:p>
            <a:r>
              <a:rPr lang="ja-JP" altLang="en-US" dirty="0"/>
              <a:t>何を信頼してアクセスを許可するのか？</a:t>
            </a:r>
            <a:endParaRPr lang="en-US" altLang="ja-JP" dirty="0"/>
          </a:p>
        </p:txBody>
      </p:sp>
      <p:graphicFrame>
        <p:nvGraphicFramePr>
          <p:cNvPr id="13" name="Table 12">
            <a:extLst>
              <a:ext uri="{FF2B5EF4-FFF2-40B4-BE49-F238E27FC236}">
                <a16:creationId xmlns:a16="http://schemas.microsoft.com/office/drawing/2014/main" id="{4A20EC99-8E3E-4B2D-AEA3-0AD2D208BCE4}"/>
              </a:ext>
            </a:extLst>
          </p:cNvPr>
          <p:cNvGraphicFramePr>
            <a:graphicFrameLocks noGrp="1"/>
          </p:cNvGraphicFramePr>
          <p:nvPr>
            <p:extLst>
              <p:ext uri="{D42A27DB-BD31-4B8C-83A1-F6EECF244321}">
                <p14:modId xmlns:p14="http://schemas.microsoft.com/office/powerpoint/2010/main" val="4113548642"/>
              </p:ext>
            </p:extLst>
          </p:nvPr>
        </p:nvGraphicFramePr>
        <p:xfrm>
          <a:off x="269239" y="2075230"/>
          <a:ext cx="11653525" cy="4290846"/>
        </p:xfrm>
        <a:graphic>
          <a:graphicData uri="http://schemas.openxmlformats.org/drawingml/2006/table">
            <a:tbl>
              <a:tblPr firstRow="1" bandRow="1">
                <a:tableStyleId>{5C22544A-7EE6-4342-B048-85BDC9FD1C3A}</a:tableStyleId>
              </a:tblPr>
              <a:tblGrid>
                <a:gridCol w="3414994">
                  <a:extLst>
                    <a:ext uri="{9D8B030D-6E8A-4147-A177-3AD203B41FA5}">
                      <a16:colId xmlns:a16="http://schemas.microsoft.com/office/drawing/2014/main" val="2642030974"/>
                    </a:ext>
                  </a:extLst>
                </a:gridCol>
                <a:gridCol w="2746177">
                  <a:extLst>
                    <a:ext uri="{9D8B030D-6E8A-4147-A177-3AD203B41FA5}">
                      <a16:colId xmlns:a16="http://schemas.microsoft.com/office/drawing/2014/main" val="2171289767"/>
                    </a:ext>
                  </a:extLst>
                </a:gridCol>
                <a:gridCol w="2746177">
                  <a:extLst>
                    <a:ext uri="{9D8B030D-6E8A-4147-A177-3AD203B41FA5}">
                      <a16:colId xmlns:a16="http://schemas.microsoft.com/office/drawing/2014/main" val="620029218"/>
                    </a:ext>
                  </a:extLst>
                </a:gridCol>
                <a:gridCol w="2746177">
                  <a:extLst>
                    <a:ext uri="{9D8B030D-6E8A-4147-A177-3AD203B41FA5}">
                      <a16:colId xmlns:a16="http://schemas.microsoft.com/office/drawing/2014/main" val="2915020754"/>
                    </a:ext>
                  </a:extLst>
                </a:gridCol>
              </a:tblGrid>
              <a:tr h="380292">
                <a:tc>
                  <a:txBody>
                    <a:bodyPr/>
                    <a:lstStyle/>
                    <a:p>
                      <a:r>
                        <a:rPr lang="ja-JP" altLang="en-US" dirty="0">
                          <a:latin typeface="Meiryo UI" panose="020B0604030504040204" pitchFamily="50" charset="-128"/>
                          <a:ea typeface="Meiryo UI" panose="020B0604030504040204" pitchFamily="50" charset="-128"/>
                        </a:rPr>
                        <a:t>信頼モデル</a:t>
                      </a:r>
                      <a:endParaRPr lang="en-US" dirty="0">
                        <a:latin typeface="Meiryo UI" panose="020B0604030504040204" pitchFamily="50" charset="-128"/>
                        <a:ea typeface="Meiryo UI" panose="020B0604030504040204" pitchFamily="50" charset="-128"/>
                      </a:endParaRPr>
                    </a:p>
                  </a:txBody>
                  <a:tcPr/>
                </a:tc>
                <a:tc>
                  <a:txBody>
                    <a:bodyPr/>
                    <a:lstStyle/>
                    <a:p>
                      <a:r>
                        <a:rPr lang="ja-JP" altLang="en-US" dirty="0">
                          <a:latin typeface="Meiryo UI" panose="020B0604030504040204" pitchFamily="50" charset="-128"/>
                          <a:ea typeface="Meiryo UI" panose="020B0604030504040204" pitchFamily="50" charset="-128"/>
                        </a:rPr>
                        <a:t>セキュリティ</a:t>
                      </a:r>
                      <a:endParaRPr lang="en-US" dirty="0">
                        <a:latin typeface="Meiryo UI" panose="020B0604030504040204" pitchFamily="50" charset="-128"/>
                        <a:ea typeface="Meiryo UI" panose="020B0604030504040204" pitchFamily="50" charset="-128"/>
                      </a:endParaRPr>
                    </a:p>
                  </a:txBody>
                  <a:tcPr/>
                </a:tc>
                <a:tc>
                  <a:txBody>
                    <a:bodyPr/>
                    <a:lstStyle/>
                    <a:p>
                      <a:r>
                        <a:rPr lang="ja-JP" altLang="en-US" dirty="0">
                          <a:latin typeface="Meiryo UI" panose="020B0604030504040204" pitchFamily="50" charset="-128"/>
                          <a:ea typeface="Meiryo UI" panose="020B0604030504040204" pitchFamily="50" charset="-128"/>
                        </a:rPr>
                        <a:t>ユーザビリティ</a:t>
                      </a:r>
                      <a:endParaRPr lang="en-US" dirty="0">
                        <a:latin typeface="Meiryo UI" panose="020B0604030504040204" pitchFamily="50" charset="-128"/>
                        <a:ea typeface="Meiryo UI" panose="020B0604030504040204" pitchFamily="50" charset="-128"/>
                      </a:endParaRPr>
                    </a:p>
                  </a:txBody>
                  <a:tcPr/>
                </a:tc>
                <a:tc>
                  <a:txBody>
                    <a:bodyPr/>
                    <a:lstStyle/>
                    <a:p>
                      <a:r>
                        <a:rPr lang="ja-JP" altLang="en-US">
                          <a:latin typeface="Meiryo UI" panose="020B0604030504040204" pitchFamily="50" charset="-128"/>
                          <a:ea typeface="Meiryo UI" panose="020B0604030504040204" pitchFamily="50" charset="-128"/>
                        </a:rPr>
                        <a:t>コスト</a:t>
                      </a:r>
                      <a:endParaRPr lang="en-US">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97901989"/>
                  </a:ext>
                </a:extLst>
              </a:tr>
              <a:tr h="13035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600" b="1" dirty="0">
                          <a:latin typeface="Meiryo UI" panose="020B0604030504040204" pitchFamily="50" charset="-128"/>
                          <a:ea typeface="Meiryo UI" panose="020B0604030504040204" pitchFamily="50" charset="-128"/>
                        </a:rPr>
                        <a:t>デバイスがポリシーに準拠していること</a:t>
                      </a:r>
                      <a:endParaRPr lang="en-US" sz="1600" b="1" dirty="0">
                        <a:latin typeface="Meiryo UI" panose="020B0604030504040204" pitchFamily="50" charset="-128"/>
                        <a:ea typeface="Meiryo UI" panose="020B0604030504040204" pitchFamily="50" charset="-128"/>
                      </a:endParaRPr>
                    </a:p>
                  </a:txBody>
                  <a:tcPr/>
                </a:tc>
                <a:tc>
                  <a:txBody>
                    <a:bodyPr/>
                    <a:lstStyle/>
                    <a:p>
                      <a:endParaRPr lang="en-US" dirty="0">
                        <a:latin typeface="Meiryo UI" panose="020B0604030504040204" pitchFamily="50" charset="-128"/>
                        <a:ea typeface="Meiryo UI" panose="020B0604030504040204" pitchFamily="50" charset="-128"/>
                      </a:endParaRPr>
                    </a:p>
                  </a:txBody>
                  <a:tcPr>
                    <a:solidFill>
                      <a:srgbClr val="00B050"/>
                    </a:solidFill>
                  </a:tcPr>
                </a:tc>
                <a:tc>
                  <a:txBody>
                    <a:bodyPr/>
                    <a:lstStyle/>
                    <a:p>
                      <a:endParaRPr lang="en-US" dirty="0">
                        <a:latin typeface="Meiryo UI" panose="020B0604030504040204" pitchFamily="50" charset="-128"/>
                        <a:ea typeface="Meiryo UI" panose="020B0604030504040204" pitchFamily="50" charset="-128"/>
                      </a:endParaRPr>
                    </a:p>
                  </a:txBody>
                  <a:tcPr>
                    <a:solidFill>
                      <a:srgbClr val="00B050"/>
                    </a:solidFill>
                  </a:tcPr>
                </a:tc>
                <a:tc>
                  <a:txBody>
                    <a:bodyPr/>
                    <a:lstStyle/>
                    <a:p>
                      <a:endParaRPr lang="en-US">
                        <a:latin typeface="Meiryo UI" panose="020B0604030504040204" pitchFamily="50" charset="-128"/>
                        <a:ea typeface="Meiryo UI" panose="020B0604030504040204" pitchFamily="50" charset="-128"/>
                      </a:endParaRPr>
                    </a:p>
                  </a:txBody>
                  <a:tcPr>
                    <a:solidFill>
                      <a:srgbClr val="00B050"/>
                    </a:solidFill>
                  </a:tcPr>
                </a:tc>
                <a:extLst>
                  <a:ext uri="{0D108BD9-81ED-4DB2-BD59-A6C34878D82A}">
                    <a16:rowId xmlns:a16="http://schemas.microsoft.com/office/drawing/2014/main" val="2483088605"/>
                  </a:ext>
                </a:extLst>
              </a:tr>
              <a:tr h="13035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600" b="1" dirty="0">
                          <a:latin typeface="Meiryo UI" panose="020B0604030504040204" pitchFamily="50" charset="-128"/>
                          <a:ea typeface="Meiryo UI" panose="020B0604030504040204" pitchFamily="50" charset="-128"/>
                        </a:rPr>
                        <a:t>デバイス上に証明書があること</a:t>
                      </a:r>
                      <a:endParaRPr lang="en-US" altLang="ja-JP" sz="1600" b="1" dirty="0">
                        <a:latin typeface="Meiryo UI" panose="020B0604030504040204" pitchFamily="50" charset="-128"/>
                        <a:ea typeface="Meiryo UI" panose="020B0604030504040204" pitchFamily="50" charset="-128"/>
                      </a:endParaRPr>
                    </a:p>
                  </a:txBody>
                  <a:tcPr/>
                </a:tc>
                <a:tc>
                  <a:txBody>
                    <a:bodyPr/>
                    <a:lstStyle/>
                    <a:p>
                      <a:r>
                        <a:rPr lang="ja-JP" altLang="en-US" dirty="0">
                          <a:latin typeface="Meiryo UI" panose="020B0604030504040204" pitchFamily="50" charset="-128"/>
                          <a:ea typeface="Meiryo UI" panose="020B0604030504040204" pitchFamily="50" charset="-128"/>
                        </a:rPr>
                        <a:t>脱獄やウィルス感染を起点にアクセスをブロック不可</a:t>
                      </a:r>
                      <a:endParaRPr lang="en-US" altLang="ja-JP" dirty="0">
                        <a:latin typeface="Meiryo UI" panose="020B0604030504040204" pitchFamily="50" charset="-128"/>
                        <a:ea typeface="Meiryo UI" panose="020B0604030504040204" pitchFamily="50" charset="-128"/>
                      </a:endParaRPr>
                    </a:p>
                  </a:txBody>
                  <a:tcPr>
                    <a:solidFill>
                      <a:srgbClr val="FFFF00"/>
                    </a:solidFill>
                  </a:tcPr>
                </a:tc>
                <a:tc>
                  <a:txBody>
                    <a:bodyPr/>
                    <a:lstStyle/>
                    <a:p>
                      <a:endParaRPr lang="en-US" dirty="0">
                        <a:latin typeface="Meiryo UI" panose="020B0604030504040204" pitchFamily="50" charset="-128"/>
                        <a:ea typeface="Meiryo UI" panose="020B0604030504040204" pitchFamily="50" charset="-128"/>
                      </a:endParaRPr>
                    </a:p>
                  </a:txBody>
                  <a:tcPr>
                    <a:solidFill>
                      <a:srgbClr val="00B050"/>
                    </a:solidFill>
                  </a:tcPr>
                </a:tc>
                <a:tc>
                  <a:txBody>
                    <a:bodyPr/>
                    <a:lstStyle/>
                    <a:p>
                      <a:r>
                        <a:rPr lang="ja-JP" altLang="en-US">
                          <a:latin typeface="Meiryo UI" panose="020B0604030504040204" pitchFamily="50" charset="-128"/>
                          <a:ea typeface="Meiryo UI" panose="020B0604030504040204" pitchFamily="50" charset="-128"/>
                        </a:rPr>
                        <a:t>要 証明書管理、証明書認証のためのインフラ管理</a:t>
                      </a:r>
                      <a:endParaRPr lang="en-US">
                        <a:latin typeface="Meiryo UI" panose="020B0604030504040204" pitchFamily="50" charset="-128"/>
                        <a:ea typeface="Meiryo UI" panose="020B0604030504040204" pitchFamily="50" charset="-128"/>
                      </a:endParaRPr>
                    </a:p>
                  </a:txBody>
                  <a:tcPr>
                    <a:solidFill>
                      <a:srgbClr val="FFFF00"/>
                    </a:solidFill>
                  </a:tcPr>
                </a:tc>
                <a:extLst>
                  <a:ext uri="{0D108BD9-81ED-4DB2-BD59-A6C34878D82A}">
                    <a16:rowId xmlns:a16="http://schemas.microsoft.com/office/drawing/2014/main" val="674547170"/>
                  </a:ext>
                </a:extLst>
              </a:tr>
              <a:tr h="130351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600" b="1" dirty="0">
                          <a:latin typeface="Meiryo UI" panose="020B0604030504040204" pitchFamily="50" charset="-128"/>
                          <a:ea typeface="Meiryo UI" panose="020B0604030504040204" pitchFamily="50" charset="-128"/>
                        </a:rPr>
                        <a:t>社内ネットワーク上に居ること</a:t>
                      </a:r>
                      <a:endParaRPr lang="en-US" altLang="ja-JP" sz="1600" b="1" dirty="0">
                        <a:latin typeface="Meiryo UI" panose="020B0604030504040204" pitchFamily="50" charset="-128"/>
                        <a:ea typeface="Meiryo UI" panose="020B0604030504040204"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VPN</a:t>
                      </a:r>
                      <a:r>
                        <a:rPr lang="ja-JP" altLang="en-US" sz="1600" b="1"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a:txBody>
                  <a:tcPr/>
                </a:tc>
                <a:tc>
                  <a:txBody>
                    <a:bodyPr/>
                    <a:lstStyle/>
                    <a:p>
                      <a:r>
                        <a:rPr lang="ja-JP" altLang="en-US">
                          <a:solidFill>
                            <a:schemeClr val="bg1"/>
                          </a:solidFill>
                          <a:latin typeface="Meiryo UI" panose="020B0604030504040204" pitchFamily="50" charset="-128"/>
                          <a:ea typeface="Meiryo UI" panose="020B0604030504040204" pitchFamily="50" charset="-128"/>
                        </a:rPr>
                        <a:t>社内ネットワークにデバイス上のリスクを持ち込んでしまう</a:t>
                      </a:r>
                      <a:endParaRPr lang="en-US">
                        <a:solidFill>
                          <a:schemeClr val="bg1"/>
                        </a:solidFill>
                        <a:latin typeface="Meiryo UI" panose="020B0604030504040204" pitchFamily="50" charset="-128"/>
                        <a:ea typeface="Meiryo UI" panose="020B0604030504040204" pitchFamily="50" charset="-128"/>
                      </a:endParaRPr>
                    </a:p>
                  </a:txBody>
                  <a:tcPr>
                    <a:solidFill>
                      <a:srgbClr val="FF0000"/>
                    </a:solidFill>
                  </a:tcPr>
                </a:tc>
                <a:tc>
                  <a:txBody>
                    <a:bodyPr/>
                    <a:lstStyle/>
                    <a:p>
                      <a:r>
                        <a:rPr lang="en-US" altLang="ja-JP" dirty="0">
                          <a:solidFill>
                            <a:schemeClr val="bg1"/>
                          </a:solidFill>
                          <a:latin typeface="Meiryo UI" panose="020B0604030504040204" pitchFamily="50" charset="-128"/>
                          <a:ea typeface="Meiryo UI" panose="020B0604030504040204" pitchFamily="50" charset="-128"/>
                        </a:rPr>
                        <a:t>VPN</a:t>
                      </a:r>
                      <a:r>
                        <a:rPr lang="ja-JP" altLang="en-US" dirty="0">
                          <a:solidFill>
                            <a:schemeClr val="bg1"/>
                          </a:solidFill>
                          <a:latin typeface="Meiryo UI" panose="020B0604030504040204" pitchFamily="50" charset="-128"/>
                          <a:ea typeface="Meiryo UI" panose="020B0604030504040204" pitchFamily="50" charset="-128"/>
                        </a:rPr>
                        <a:t>セッションを貼る必要</a:t>
                      </a:r>
                      <a:endParaRPr lang="en-US" altLang="ja-JP" dirty="0">
                        <a:solidFill>
                          <a:schemeClr val="bg1"/>
                        </a:solidFill>
                        <a:latin typeface="Meiryo UI" panose="020B0604030504040204" pitchFamily="50" charset="-128"/>
                        <a:ea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rPr>
                        <a:t>ネットワークパフォーマンス</a:t>
                      </a:r>
                      <a:endParaRPr lang="en-US" dirty="0">
                        <a:solidFill>
                          <a:schemeClr val="bg1"/>
                        </a:solidFill>
                        <a:latin typeface="Meiryo UI" panose="020B0604030504040204" pitchFamily="50" charset="-128"/>
                        <a:ea typeface="Meiryo UI" panose="020B0604030504040204" pitchFamily="50" charset="-128"/>
                      </a:endParaRPr>
                    </a:p>
                  </a:txBody>
                  <a:tcPr>
                    <a:solidFill>
                      <a:srgbClr val="FF0000"/>
                    </a:solidFill>
                  </a:tcPr>
                </a:tc>
                <a:tc>
                  <a:txBody>
                    <a:bodyPr/>
                    <a:lstStyle/>
                    <a:p>
                      <a:r>
                        <a:rPr lang="ja-JP" altLang="en-US" dirty="0">
                          <a:solidFill>
                            <a:schemeClr val="bg1"/>
                          </a:solidFill>
                          <a:latin typeface="Meiryo UI" panose="020B0604030504040204" pitchFamily="50" charset="-128"/>
                          <a:ea typeface="Meiryo UI" panose="020B0604030504040204" pitchFamily="50" charset="-128"/>
                        </a:rPr>
                        <a:t>要 </a:t>
                      </a:r>
                      <a:r>
                        <a:rPr lang="en-US" altLang="ja-JP" dirty="0">
                          <a:solidFill>
                            <a:schemeClr val="bg1"/>
                          </a:solidFill>
                          <a:latin typeface="Meiryo UI" panose="020B0604030504040204" pitchFamily="50" charset="-128"/>
                          <a:ea typeface="Meiryo UI" panose="020B0604030504040204" pitchFamily="50" charset="-128"/>
                        </a:rPr>
                        <a:t>VPN</a:t>
                      </a:r>
                      <a:r>
                        <a:rPr lang="ja-JP" altLang="en-US" dirty="0">
                          <a:solidFill>
                            <a:schemeClr val="bg1"/>
                          </a:solidFill>
                          <a:latin typeface="Meiryo UI" panose="020B0604030504040204" pitchFamily="50" charset="-128"/>
                          <a:ea typeface="Meiryo UI" panose="020B0604030504040204" pitchFamily="50" charset="-128"/>
                        </a:rPr>
                        <a:t>インフラ管理</a:t>
                      </a:r>
                      <a:endParaRPr lang="en-US" altLang="ja-JP" dirty="0">
                        <a:solidFill>
                          <a:schemeClr val="bg1"/>
                        </a:solidFill>
                        <a:latin typeface="Meiryo UI" panose="020B0604030504040204" pitchFamily="50" charset="-128"/>
                        <a:ea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rPr>
                        <a:t>要プロキシ容量</a:t>
                      </a:r>
                      <a:endParaRPr lang="en-US" dirty="0">
                        <a:solidFill>
                          <a:schemeClr val="bg1"/>
                        </a:solidFill>
                        <a:latin typeface="Meiryo UI" panose="020B0604030504040204" pitchFamily="50" charset="-128"/>
                        <a:ea typeface="Meiryo UI" panose="020B0604030504040204" pitchFamily="50" charset="-128"/>
                      </a:endParaRPr>
                    </a:p>
                  </a:txBody>
                  <a:tcPr>
                    <a:solidFill>
                      <a:srgbClr val="FF0000"/>
                    </a:solidFill>
                  </a:tcPr>
                </a:tc>
                <a:extLst>
                  <a:ext uri="{0D108BD9-81ED-4DB2-BD59-A6C34878D82A}">
                    <a16:rowId xmlns:a16="http://schemas.microsoft.com/office/drawing/2014/main" val="76437922"/>
                  </a:ext>
                </a:extLst>
              </a:tr>
            </a:tbl>
          </a:graphicData>
        </a:graphic>
      </p:graphicFrame>
      <p:sp>
        <p:nvSpPr>
          <p:cNvPr id="4" name="TextBox 3">
            <a:extLst>
              <a:ext uri="{FF2B5EF4-FFF2-40B4-BE49-F238E27FC236}">
                <a16:creationId xmlns:a16="http://schemas.microsoft.com/office/drawing/2014/main" id="{6869EAC9-E9B6-48E7-9E0A-64EE88E15184}"/>
              </a:ext>
            </a:extLst>
          </p:cNvPr>
          <p:cNvSpPr txBox="1"/>
          <p:nvPr/>
        </p:nvSpPr>
        <p:spPr>
          <a:xfrm rot="20495707">
            <a:off x="-74864" y="2812759"/>
            <a:ext cx="984885" cy="627864"/>
          </a:xfrm>
          <a:prstGeom prst="rect">
            <a:avLst/>
          </a:prstGeom>
          <a:noFill/>
        </p:spPr>
        <p:txBody>
          <a:bodyPr wrap="none" lIns="182880" tIns="146304" rIns="182880" bIns="146304" rtlCol="0">
            <a:spAutoFit/>
          </a:bodyPr>
          <a:lstStyle/>
          <a:p>
            <a:pPr>
              <a:lnSpc>
                <a:spcPct val="90000"/>
              </a:lnSpc>
              <a:spcAft>
                <a:spcPts val="600"/>
              </a:spcAft>
            </a:pPr>
            <a:r>
              <a:rPr lang="ja-JP" altLang="en-US" sz="2400" b="1">
                <a:solidFill>
                  <a:srgbClr val="00B050"/>
                </a:solidFill>
                <a:latin typeface="Yu Gothic UI" panose="020B0500000000000000" pitchFamily="34" charset="-128"/>
                <a:ea typeface="Yu Gothic UI" panose="020B0500000000000000" pitchFamily="34" charset="-128"/>
              </a:rPr>
              <a:t>推奨</a:t>
            </a:r>
            <a:endParaRPr lang="en-US" sz="2400" b="1" err="1">
              <a:solidFill>
                <a:srgbClr val="00B050"/>
              </a:solidFill>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9705356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1AC3-EB0B-4617-8984-AC5F9E5915AF}"/>
              </a:ext>
            </a:extLst>
          </p:cNvPr>
          <p:cNvSpPr>
            <a:spLocks noGrp="1"/>
          </p:cNvSpPr>
          <p:nvPr>
            <p:ph type="title"/>
          </p:nvPr>
        </p:nvSpPr>
        <p:spPr/>
        <p:txBody>
          <a:bodyPr/>
          <a:lstStyle/>
          <a:p>
            <a:r>
              <a:rPr lang="ja-JP" altLang="en-US" dirty="0"/>
              <a:t>信頼する コト をかえていきましょう</a:t>
            </a:r>
            <a:endParaRPr lang="en-US" dirty="0"/>
          </a:p>
        </p:txBody>
      </p:sp>
      <p:sp>
        <p:nvSpPr>
          <p:cNvPr id="4" name="Rectangle 3">
            <a:extLst>
              <a:ext uri="{FF2B5EF4-FFF2-40B4-BE49-F238E27FC236}">
                <a16:creationId xmlns:a16="http://schemas.microsoft.com/office/drawing/2014/main" id="{6103C860-C425-45C2-849F-076CAD6547AC}"/>
              </a:ext>
            </a:extLst>
          </p:cNvPr>
          <p:cNvSpPr/>
          <p:nvPr/>
        </p:nvSpPr>
        <p:spPr>
          <a:xfrm>
            <a:off x="7009828" y="2927220"/>
            <a:ext cx="4875054" cy="1200329"/>
          </a:xfrm>
          <a:prstGeom prst="rect">
            <a:avLst/>
          </a:prstGeom>
        </p:spPr>
        <p:txBody>
          <a:bodyPr wrap="none">
            <a:spAutoFit/>
          </a:bodyPr>
          <a:lstStyle/>
          <a:p>
            <a:pPr lvl="0" algn="ctr" defTabSz="914367">
              <a:defRPr/>
            </a:pPr>
            <a:r>
              <a:rPr lang="ja-JP" altLang="en-US" sz="3600" dirty="0">
                <a:solidFill>
                  <a:srgbClr val="0078D7"/>
                </a:solidFill>
                <a:latin typeface="Meiryo UI" panose="020B0604030504040204" pitchFamily="50" charset="-128"/>
                <a:ea typeface="Meiryo UI" panose="020B0604030504040204" pitchFamily="50" charset="-128"/>
              </a:rPr>
              <a:t>デバイスが</a:t>
            </a:r>
            <a:endParaRPr lang="en-US" altLang="ja-JP" sz="3600" dirty="0">
              <a:solidFill>
                <a:srgbClr val="0078D7"/>
              </a:solidFill>
              <a:latin typeface="Meiryo UI" panose="020B0604030504040204" pitchFamily="50" charset="-128"/>
              <a:ea typeface="Meiryo UI" panose="020B0604030504040204" pitchFamily="50" charset="-128"/>
            </a:endParaRPr>
          </a:p>
          <a:p>
            <a:pPr lvl="0" algn="ctr" defTabSz="914367">
              <a:defRPr/>
            </a:pPr>
            <a:r>
              <a:rPr lang="ja-JP" altLang="en-US" sz="3600" dirty="0">
                <a:solidFill>
                  <a:srgbClr val="0078D7"/>
                </a:solidFill>
                <a:latin typeface="Meiryo UI" panose="020B0604030504040204" pitchFamily="50" charset="-128"/>
                <a:ea typeface="Meiryo UI" panose="020B0604030504040204" pitchFamily="50" charset="-128"/>
              </a:rPr>
              <a:t>ポリシーに準拠していること</a:t>
            </a:r>
            <a:endParaRPr lang="en-US" sz="3600" dirty="0">
              <a:solidFill>
                <a:srgbClr val="0078D7"/>
              </a:solidFill>
              <a:latin typeface="Meiryo UI" panose="020B0604030504040204" pitchFamily="50" charset="-128"/>
              <a:ea typeface="Meiryo UI" panose="020B0604030504040204" pitchFamily="50" charset="-128"/>
            </a:endParaRPr>
          </a:p>
        </p:txBody>
      </p:sp>
      <p:sp>
        <p:nvSpPr>
          <p:cNvPr id="5" name="Rectangle 4">
            <a:extLst>
              <a:ext uri="{FF2B5EF4-FFF2-40B4-BE49-F238E27FC236}">
                <a16:creationId xmlns:a16="http://schemas.microsoft.com/office/drawing/2014/main" id="{657C6703-EE97-4CF0-8C5D-768A2CD3F578}"/>
              </a:ext>
            </a:extLst>
          </p:cNvPr>
          <p:cNvSpPr/>
          <p:nvPr/>
        </p:nvSpPr>
        <p:spPr>
          <a:xfrm>
            <a:off x="446928" y="4444950"/>
            <a:ext cx="4358886" cy="523220"/>
          </a:xfrm>
          <a:prstGeom prst="rect">
            <a:avLst/>
          </a:prstGeom>
        </p:spPr>
        <p:txBody>
          <a:bodyPr wrap="none">
            <a:spAutoFit/>
          </a:bodyPr>
          <a:lstStyle/>
          <a:p>
            <a:pPr lvl="0" algn="ctr" defTabSz="914367">
              <a:defRPr/>
            </a:pPr>
            <a:r>
              <a:rPr lang="ja-JP" altLang="en-US" sz="2800" dirty="0">
                <a:solidFill>
                  <a:schemeClr val="tx1">
                    <a:lumMod val="65000"/>
                    <a:lumOff val="35000"/>
                  </a:schemeClr>
                </a:solidFill>
                <a:latin typeface="Meiryo UI" panose="020B0604030504040204" pitchFamily="50" charset="-128"/>
                <a:ea typeface="Meiryo UI" panose="020B0604030504040204" pitchFamily="50" charset="-128"/>
              </a:rPr>
              <a:t>デバイス上に証明書があること</a:t>
            </a:r>
            <a:endParaRPr lang="en-US" altLang="ja-JP" sz="280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6" name="Rectangle 5">
            <a:extLst>
              <a:ext uri="{FF2B5EF4-FFF2-40B4-BE49-F238E27FC236}">
                <a16:creationId xmlns:a16="http://schemas.microsoft.com/office/drawing/2014/main" id="{6BC1F267-CEAD-4A37-96D7-D2EC98637DA2}"/>
              </a:ext>
            </a:extLst>
          </p:cNvPr>
          <p:cNvSpPr/>
          <p:nvPr/>
        </p:nvSpPr>
        <p:spPr>
          <a:xfrm>
            <a:off x="432004" y="2378737"/>
            <a:ext cx="4388734" cy="954107"/>
          </a:xfrm>
          <a:prstGeom prst="rect">
            <a:avLst/>
          </a:prstGeom>
        </p:spPr>
        <p:txBody>
          <a:bodyPr wrap="square">
            <a:spAutoFit/>
          </a:bodyPr>
          <a:lstStyle/>
          <a:p>
            <a:pPr lvl="0" algn="ctr" defTabSz="914367">
              <a:defRPr/>
            </a:pPr>
            <a:r>
              <a:rPr lang="ja-JP" altLang="en-US" sz="2800" dirty="0">
                <a:solidFill>
                  <a:schemeClr val="tx1">
                    <a:lumMod val="65000"/>
                    <a:lumOff val="35000"/>
                  </a:schemeClr>
                </a:solidFill>
                <a:latin typeface="Meiryo UI" panose="020B0604030504040204" pitchFamily="50" charset="-128"/>
                <a:ea typeface="Meiryo UI" panose="020B0604030504040204" pitchFamily="50" charset="-128"/>
              </a:rPr>
              <a:t>社内ネットワーク上に居ること</a:t>
            </a:r>
            <a:endParaRPr lang="en-US" altLang="ja-JP" sz="2800" dirty="0">
              <a:solidFill>
                <a:schemeClr val="tx1">
                  <a:lumMod val="65000"/>
                  <a:lumOff val="35000"/>
                </a:schemeClr>
              </a:solidFill>
              <a:latin typeface="Meiryo UI" panose="020B0604030504040204" pitchFamily="50" charset="-128"/>
              <a:ea typeface="Meiryo UI" panose="020B0604030504040204" pitchFamily="50" charset="-128"/>
            </a:endParaRPr>
          </a:p>
          <a:p>
            <a:pPr lvl="0" algn="ctr" defTabSz="914367">
              <a:defRPr/>
            </a:pPr>
            <a:r>
              <a:rPr lang="ja-JP" altLang="en-US" sz="2800" dirty="0">
                <a:solidFill>
                  <a:schemeClr val="tx1">
                    <a:lumMod val="65000"/>
                    <a:lumOff val="35000"/>
                  </a:schemeClr>
                </a:solidFill>
                <a:latin typeface="Meiryo UI" panose="020B0604030504040204" pitchFamily="50" charset="-128"/>
                <a:ea typeface="Meiryo UI" panose="020B0604030504040204" pitchFamily="50" charset="-128"/>
              </a:rPr>
              <a:t>（</a:t>
            </a:r>
            <a:r>
              <a:rPr lang="en-US" altLang="ja-JP" sz="2800" dirty="0">
                <a:solidFill>
                  <a:schemeClr val="tx1">
                    <a:lumMod val="65000"/>
                    <a:lumOff val="35000"/>
                  </a:schemeClr>
                </a:solidFill>
                <a:latin typeface="Meiryo UI" panose="020B0604030504040204" pitchFamily="50" charset="-128"/>
                <a:ea typeface="Meiryo UI" panose="020B0604030504040204" pitchFamily="50" charset="-128"/>
              </a:rPr>
              <a:t>VPN</a:t>
            </a:r>
            <a:r>
              <a:rPr lang="ja-JP" altLang="en-US" sz="2800" dirty="0">
                <a:solidFill>
                  <a:schemeClr val="tx1">
                    <a:lumMod val="65000"/>
                    <a:lumOff val="35000"/>
                  </a:schemeClr>
                </a:solidFill>
                <a:latin typeface="Meiryo UI" panose="020B0604030504040204" pitchFamily="50" charset="-128"/>
                <a:ea typeface="Meiryo UI" panose="020B0604030504040204" pitchFamily="50" charset="-128"/>
              </a:rPr>
              <a:t>）</a:t>
            </a:r>
            <a:endParaRPr lang="en-US" altLang="ja-JP" sz="280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9" name="Arrow: Right 8">
            <a:extLst>
              <a:ext uri="{FF2B5EF4-FFF2-40B4-BE49-F238E27FC236}">
                <a16:creationId xmlns:a16="http://schemas.microsoft.com/office/drawing/2014/main" id="{EF0A24D6-F8E1-4835-9EEC-B98E1A51DD4F}"/>
              </a:ext>
            </a:extLst>
          </p:cNvPr>
          <p:cNvSpPr/>
          <p:nvPr/>
        </p:nvSpPr>
        <p:spPr bwMode="auto">
          <a:xfrm>
            <a:off x="5580927" y="3185752"/>
            <a:ext cx="844952" cy="683264"/>
          </a:xfrm>
          <a:prstGeom prst="righ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pPr>
            <a:endParaRPr lang="en-US" sz="4400" dirty="0">
              <a:solidFill>
                <a:schemeClr val="tx1">
                  <a:lumMod val="65000"/>
                  <a:lumOff val="3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854079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r>
              <a:rPr lang="ja-JP" altLang="en-US" dirty="0">
                <a:solidFill>
                  <a:schemeClr val="bg1">
                    <a:lumMod val="75000"/>
                  </a:schemeClr>
                </a:solidFill>
              </a:rPr>
              <a:t>目指す姿</a:t>
            </a:r>
            <a:endParaRPr lang="en-US" altLang="ja-JP" dirty="0">
              <a:solidFill>
                <a:schemeClr val="bg1">
                  <a:lumMod val="75000"/>
                </a:schemeClr>
              </a:solidFill>
            </a:endParaRPr>
          </a:p>
          <a:p>
            <a:pPr lvl="1"/>
            <a:r>
              <a:rPr lang="ja-JP" altLang="en-US" dirty="0">
                <a:solidFill>
                  <a:schemeClr val="bg1">
                    <a:lumMod val="75000"/>
                  </a:schemeClr>
                </a:solidFill>
              </a:rPr>
              <a:t>ゼロトラスト ネットワーク セキュリティ のおさらい</a:t>
            </a:r>
            <a:endParaRPr lang="en-US" altLang="ja-JP" dirty="0">
              <a:solidFill>
                <a:schemeClr val="bg1">
                  <a:lumMod val="75000"/>
                </a:schemeClr>
              </a:solidFill>
            </a:endParaRPr>
          </a:p>
          <a:p>
            <a:r>
              <a:rPr lang="ja-JP" altLang="en-US" dirty="0">
                <a:solidFill>
                  <a:schemeClr val="bg1">
                    <a:lumMod val="75000"/>
                  </a:schemeClr>
                </a:solidFill>
              </a:rPr>
              <a:t>今の状態</a:t>
            </a:r>
            <a:endParaRPr lang="en-US" altLang="ja-JP" dirty="0">
              <a:solidFill>
                <a:schemeClr val="bg1">
                  <a:lumMod val="75000"/>
                </a:schemeClr>
              </a:solidFill>
            </a:endParaRPr>
          </a:p>
          <a:p>
            <a:pPr lvl="1"/>
            <a:r>
              <a:rPr lang="ja-JP" altLang="en-US" dirty="0">
                <a:solidFill>
                  <a:schemeClr val="bg1">
                    <a:lumMod val="75000"/>
                  </a:schemeClr>
                </a:solidFill>
              </a:rPr>
              <a:t>典型的な </a:t>
            </a:r>
            <a:r>
              <a:rPr lang="en-US" altLang="ja-JP" dirty="0">
                <a:solidFill>
                  <a:schemeClr val="bg1">
                    <a:lumMod val="75000"/>
                  </a:schemeClr>
                </a:solidFill>
              </a:rPr>
              <a:t>2</a:t>
            </a:r>
            <a:r>
              <a:rPr lang="ja-JP" altLang="en-US" dirty="0">
                <a:solidFill>
                  <a:schemeClr val="bg1">
                    <a:lumMod val="75000"/>
                  </a:schemeClr>
                </a:solidFill>
              </a:rPr>
              <a:t> パターン </a:t>
            </a:r>
            <a:r>
              <a:rPr lang="en-US" altLang="ja-JP" dirty="0">
                <a:solidFill>
                  <a:schemeClr val="bg1">
                    <a:lumMod val="75000"/>
                  </a:schemeClr>
                </a:solidFill>
              </a:rPr>
              <a:t>– </a:t>
            </a:r>
            <a:r>
              <a:rPr lang="ja-JP" altLang="en-US" dirty="0">
                <a:solidFill>
                  <a:schemeClr val="bg1">
                    <a:lumMod val="75000"/>
                  </a:schemeClr>
                </a:solidFill>
              </a:rPr>
              <a:t>社内を信頼・証明書を信頼</a:t>
            </a:r>
            <a:endParaRPr lang="en-US" altLang="ja-JP" dirty="0">
              <a:solidFill>
                <a:schemeClr val="bg1">
                  <a:lumMod val="75000"/>
                </a:schemeClr>
              </a:solidFill>
            </a:endParaRPr>
          </a:p>
          <a:p>
            <a:r>
              <a:rPr lang="ja-JP" altLang="en-US" dirty="0"/>
              <a:t>先に進むための地図</a:t>
            </a:r>
            <a:endParaRPr lang="en-US" altLang="ja-JP" dirty="0"/>
          </a:p>
          <a:p>
            <a:pPr lvl="1"/>
            <a:r>
              <a:rPr lang="ja-JP" altLang="en-US" dirty="0"/>
              <a:t>「信頼モデル成熟度マップ」 の説明</a:t>
            </a:r>
            <a:endParaRPr lang="en-US" altLang="ja-JP" dirty="0"/>
          </a:p>
          <a:p>
            <a:r>
              <a:rPr lang="ja-JP" altLang="en-US" dirty="0">
                <a:solidFill>
                  <a:schemeClr val="bg1">
                    <a:lumMod val="75000"/>
                  </a:schemeClr>
                </a:solidFill>
              </a:rPr>
              <a:t>進む道に待ち受ける、典型的なチャレンジと克服方法</a:t>
            </a:r>
            <a:endParaRPr lang="en-US" altLang="ja-JP" dirty="0">
              <a:solidFill>
                <a:schemeClr val="bg1">
                  <a:lumMod val="75000"/>
                </a:schemeClr>
              </a:solidFill>
            </a:endParaRPr>
          </a:p>
          <a:p>
            <a:pPr lvl="1"/>
            <a:r>
              <a:rPr lang="ja-JP" altLang="en-US" dirty="0">
                <a:solidFill>
                  <a:schemeClr val="bg1">
                    <a:lumMod val="75000"/>
                  </a:schemeClr>
                </a:solidFill>
              </a:rPr>
              <a:t>チャレンジのひとつ：条件付きアクセス への移行</a:t>
            </a:r>
            <a:endParaRPr lang="en-US" altLang="ja-JP" dirty="0">
              <a:solidFill>
                <a:schemeClr val="bg1">
                  <a:lumMod val="75000"/>
                </a:schemeClr>
              </a:solidFill>
            </a:endParaRPr>
          </a:p>
          <a:p>
            <a:r>
              <a:rPr lang="ja-JP" altLang="en-US" dirty="0">
                <a:solidFill>
                  <a:schemeClr val="bg1">
                    <a:lumMod val="75000"/>
                  </a:schemeClr>
                </a:solidFill>
              </a:rPr>
              <a:t>まとめ</a:t>
            </a:r>
            <a:endParaRPr lang="en-US" altLang="ja-JP" dirty="0">
              <a:solidFill>
                <a:schemeClr val="bg1">
                  <a:lumMod val="75000"/>
                </a:schemeClr>
              </a:solidFill>
            </a:endParaRPr>
          </a:p>
          <a:p>
            <a:pPr lvl="1"/>
            <a:r>
              <a:rPr lang="ja-JP" altLang="en-US" dirty="0">
                <a:solidFill>
                  <a:schemeClr val="bg1">
                    <a:lumMod val="75000"/>
                  </a:schemeClr>
                </a:solidFill>
              </a:rPr>
              <a:t>次回セッションに続く・・・</a:t>
            </a:r>
            <a:endParaRPr lang="en-US" dirty="0">
              <a:solidFill>
                <a:schemeClr val="bg1">
                  <a:lumMod val="75000"/>
                </a:schemeClr>
              </a:solidFill>
            </a:endParaRPr>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このセッションの内容</a:t>
            </a:r>
            <a:endParaRPr lang="en-US" dirty="0"/>
          </a:p>
        </p:txBody>
      </p:sp>
    </p:spTree>
    <p:extLst>
      <p:ext uri="{BB962C8B-B14F-4D97-AF65-F5344CB8AC3E}">
        <p14:creationId xmlns:p14="http://schemas.microsoft.com/office/powerpoint/2010/main" val="22530245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5DD0CD-3F5A-4176-B38F-C280099A542C}"/>
              </a:ext>
            </a:extLst>
          </p:cNvPr>
          <p:cNvSpPr>
            <a:spLocks noGrp="1"/>
          </p:cNvSpPr>
          <p:nvPr>
            <p:ph type="body" sz="quarter" idx="10"/>
          </p:nvPr>
        </p:nvSpPr>
        <p:spPr>
          <a:xfrm>
            <a:off x="269239" y="1189178"/>
            <a:ext cx="11653523" cy="2757790"/>
          </a:xfrm>
        </p:spPr>
        <p:txBody>
          <a:bodyPr>
            <a:normAutofit fontScale="77500" lnSpcReduction="20000"/>
          </a:bodyPr>
          <a:lstStyle/>
          <a:p>
            <a:r>
              <a:rPr lang="ja-JP" altLang="en-US" dirty="0"/>
              <a:t>最適な信頼モデルをガイドする地図</a:t>
            </a:r>
            <a:endParaRPr lang="en-US" altLang="ja-JP" dirty="0"/>
          </a:p>
          <a:p>
            <a:r>
              <a:rPr lang="ja-JP" altLang="en-US" dirty="0"/>
              <a:t>既存の状態から、次にどこへ進むか、何をすべきかを整理</a:t>
            </a:r>
            <a:endParaRPr lang="en-US" altLang="ja-JP" dirty="0"/>
          </a:p>
          <a:p>
            <a:r>
              <a:rPr lang="ja-JP" altLang="en-US" dirty="0"/>
              <a:t>どういった壁があって、どう乗り越えればいいのかを整理</a:t>
            </a:r>
            <a:endParaRPr lang="en-US" altLang="ja-JP" dirty="0"/>
          </a:p>
          <a:p>
            <a:endParaRPr lang="en-US" altLang="ja-JP" dirty="0"/>
          </a:p>
          <a:p>
            <a:r>
              <a:rPr lang="ja-JP" altLang="en-US" dirty="0"/>
              <a:t>スマホ（</a:t>
            </a:r>
            <a:r>
              <a:rPr lang="en-US" altLang="ja-JP" dirty="0"/>
              <a:t>iOS/Android</a:t>
            </a:r>
            <a:r>
              <a:rPr lang="ja-JP" altLang="en-US" dirty="0"/>
              <a:t>）編 と </a:t>
            </a:r>
            <a:r>
              <a:rPr lang="en-US" altLang="ja-JP" dirty="0"/>
              <a:t>PC</a:t>
            </a:r>
            <a:r>
              <a:rPr lang="ja-JP" altLang="en-US" dirty="0"/>
              <a:t> 編</a:t>
            </a:r>
            <a:endParaRPr lang="en-US" altLang="ja-JP" dirty="0"/>
          </a:p>
          <a:p>
            <a:r>
              <a:rPr lang="ja-JP" altLang="en-US" dirty="0"/>
              <a:t>スマホ編は「</a:t>
            </a:r>
            <a:r>
              <a:rPr lang="en-US" altLang="ja-JP" dirty="0"/>
              <a:t>Intune</a:t>
            </a:r>
            <a:r>
              <a:rPr lang="ja-JP" altLang="en-US" dirty="0"/>
              <a:t> 以外の </a:t>
            </a:r>
            <a:r>
              <a:rPr lang="en-US" altLang="ja-JP" dirty="0"/>
              <a:t>MDM</a:t>
            </a:r>
            <a:r>
              <a:rPr lang="ja-JP" altLang="en-US" dirty="0"/>
              <a:t> を既に利用している」という企業向け</a:t>
            </a:r>
            <a:endParaRPr lang="en-US" altLang="ja-JP" dirty="0"/>
          </a:p>
        </p:txBody>
      </p:sp>
      <p:sp>
        <p:nvSpPr>
          <p:cNvPr id="3" name="Title 2">
            <a:extLst>
              <a:ext uri="{FF2B5EF4-FFF2-40B4-BE49-F238E27FC236}">
                <a16:creationId xmlns:a16="http://schemas.microsoft.com/office/drawing/2014/main" id="{28743C30-E458-4031-995E-30F70204DAC6}"/>
              </a:ext>
            </a:extLst>
          </p:cNvPr>
          <p:cNvSpPr>
            <a:spLocks noGrp="1"/>
          </p:cNvSpPr>
          <p:nvPr>
            <p:ph type="title"/>
          </p:nvPr>
        </p:nvSpPr>
        <p:spPr/>
        <p:txBody>
          <a:bodyPr>
            <a:normAutofit/>
          </a:bodyPr>
          <a:lstStyle/>
          <a:p>
            <a:r>
              <a:rPr lang="ja-JP" altLang="en-US"/>
              <a:t>信頼モデル の 成熟度マップ</a:t>
            </a:r>
            <a:endParaRPr lang="en-US"/>
          </a:p>
        </p:txBody>
      </p:sp>
      <p:pic>
        <p:nvPicPr>
          <p:cNvPr id="4" name="Picture 3">
            <a:extLst>
              <a:ext uri="{FF2B5EF4-FFF2-40B4-BE49-F238E27FC236}">
                <a16:creationId xmlns:a16="http://schemas.microsoft.com/office/drawing/2014/main" id="{F7F6AB7B-BD90-4D0F-AF3F-5973A2A8D386}"/>
              </a:ext>
            </a:extLst>
          </p:cNvPr>
          <p:cNvPicPr>
            <a:picLocks noChangeAspect="1"/>
          </p:cNvPicPr>
          <p:nvPr/>
        </p:nvPicPr>
        <p:blipFill>
          <a:blip r:embed="rId2"/>
          <a:stretch>
            <a:fillRect/>
          </a:stretch>
        </p:blipFill>
        <p:spPr>
          <a:xfrm>
            <a:off x="685800" y="3810698"/>
            <a:ext cx="4902738" cy="275779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A46E9D5-DFF2-4DBF-84A0-9C0343E7BDFB}"/>
              </a:ext>
            </a:extLst>
          </p:cNvPr>
          <p:cNvPicPr>
            <a:picLocks noChangeAspect="1"/>
          </p:cNvPicPr>
          <p:nvPr/>
        </p:nvPicPr>
        <p:blipFill>
          <a:blip r:embed="rId3"/>
          <a:stretch>
            <a:fillRect/>
          </a:stretch>
        </p:blipFill>
        <p:spPr>
          <a:xfrm>
            <a:off x="6304281" y="3819384"/>
            <a:ext cx="4902738" cy="27577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808993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DCE130-FADA-47B8-8618-82C731163308}"/>
              </a:ext>
            </a:extLst>
          </p:cNvPr>
          <p:cNvSpPr txBox="1"/>
          <p:nvPr/>
        </p:nvSpPr>
        <p:spPr>
          <a:xfrm>
            <a:off x="-1317" y="-7167"/>
            <a:ext cx="12193317" cy="369332"/>
          </a:xfrm>
          <a:prstGeom prst="rect">
            <a:avLst/>
          </a:prstGeom>
          <a:solidFill>
            <a:schemeClr val="tx1">
              <a:lumMod val="40000"/>
              <a:lumOff val="60000"/>
            </a:schemeClr>
          </a:solidFill>
        </p:spPr>
        <p:txBody>
          <a:bodyPr wrap="square" rtlCol="0">
            <a:spAutoFit/>
          </a:bodyPr>
          <a:lstStyle/>
          <a:p>
            <a:pPr algn="ctr"/>
            <a:r>
              <a:rPr lang="ja-JP" altLang="en-US" b="1">
                <a:latin typeface="Meiryo UI" panose="020B0604030504040204" pitchFamily="50" charset="-128"/>
                <a:ea typeface="Meiryo UI" panose="020B0604030504040204" pitchFamily="50" charset="-128"/>
              </a:rPr>
              <a:t>信頼モデル の 成熟度マップ</a:t>
            </a:r>
            <a:endParaRPr lang="en-US" b="1">
              <a:latin typeface="Meiryo UI" panose="020B0604030504040204" pitchFamily="50" charset="-128"/>
              <a:ea typeface="Meiryo UI" panose="020B0604030504040204" pitchFamily="50" charset="-128"/>
            </a:endParaRPr>
          </a:p>
        </p:txBody>
      </p:sp>
      <p:sp>
        <p:nvSpPr>
          <p:cNvPr id="4" name="TextBox 3">
            <a:extLst>
              <a:ext uri="{FF2B5EF4-FFF2-40B4-BE49-F238E27FC236}">
                <a16:creationId xmlns:a16="http://schemas.microsoft.com/office/drawing/2014/main" id="{80965357-C5BD-42FA-BE2E-E8BCBC24D3B4}"/>
              </a:ext>
            </a:extLst>
          </p:cNvPr>
          <p:cNvSpPr txBox="1"/>
          <p:nvPr/>
        </p:nvSpPr>
        <p:spPr>
          <a:xfrm>
            <a:off x="-1317" y="2087318"/>
            <a:ext cx="1255648" cy="646331"/>
          </a:xfrm>
          <a:prstGeom prst="rect">
            <a:avLst/>
          </a:prstGeom>
          <a:noFill/>
        </p:spPr>
        <p:txBody>
          <a:bodyPr wrap="square" rtlCol="0">
            <a:spAutoFit/>
          </a:bodyPr>
          <a:lstStyle/>
          <a:p>
            <a:r>
              <a:rPr lang="ja-JP" altLang="en-US">
                <a:latin typeface="Meiryo UI" panose="020B0604030504040204" pitchFamily="50" charset="-128"/>
                <a:ea typeface="Meiryo UI" panose="020B0604030504040204" pitchFamily="50" charset="-128"/>
              </a:rPr>
              <a:t>信頼モデル</a:t>
            </a:r>
            <a:endParaRPr lang="en-US" altLang="ja-JP">
              <a:latin typeface="Meiryo UI" panose="020B0604030504040204" pitchFamily="50" charset="-128"/>
              <a:ea typeface="Meiryo UI" panose="020B0604030504040204" pitchFamily="50" charset="-128"/>
            </a:endParaRPr>
          </a:p>
          <a:p>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実装</a:t>
            </a:r>
            <a:endParaRPr lang="en-US" altLang="ja-JP">
              <a:latin typeface="Meiryo UI" panose="020B0604030504040204" pitchFamily="50" charset="-128"/>
              <a:ea typeface="Meiryo UI" panose="020B0604030504040204" pitchFamily="50" charset="-128"/>
            </a:endParaRPr>
          </a:p>
        </p:txBody>
      </p:sp>
      <p:grpSp>
        <p:nvGrpSpPr>
          <p:cNvPr id="45" name="Group 44">
            <a:extLst>
              <a:ext uri="{FF2B5EF4-FFF2-40B4-BE49-F238E27FC236}">
                <a16:creationId xmlns:a16="http://schemas.microsoft.com/office/drawing/2014/main" id="{CB307DCA-E577-44FD-B392-C2DCE9729114}"/>
              </a:ext>
            </a:extLst>
          </p:cNvPr>
          <p:cNvGrpSpPr/>
          <p:nvPr/>
        </p:nvGrpSpPr>
        <p:grpSpPr>
          <a:xfrm>
            <a:off x="1423448" y="972356"/>
            <a:ext cx="2053182" cy="1584773"/>
            <a:chOff x="1423811" y="994304"/>
            <a:chExt cx="2053182" cy="3293714"/>
          </a:xfrm>
        </p:grpSpPr>
        <p:sp>
          <p:nvSpPr>
            <p:cNvPr id="46" name="Rectangle 45">
              <a:extLst>
                <a:ext uri="{FF2B5EF4-FFF2-40B4-BE49-F238E27FC236}">
                  <a16:creationId xmlns:a16="http://schemas.microsoft.com/office/drawing/2014/main" id="{8E3FE8F0-325F-4DE6-964C-DABAF6B52BCE}"/>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a:solidFill>
                    <a:srgbClr val="000000"/>
                  </a:solidFill>
                  <a:latin typeface="Meiryo UI" panose="020B0604030504040204" pitchFamily="50" charset="-128"/>
                  <a:ea typeface="Meiryo UI" panose="020B0604030504040204" pitchFamily="50" charset="-128"/>
                </a:rPr>
                <a:t>社内ネットワーク</a:t>
              </a:r>
              <a:endParaRPr lang="en-US">
                <a:solidFill>
                  <a:srgbClr val="000000"/>
                </a:solidFill>
                <a:latin typeface="Meiryo UI" panose="020B0604030504040204" pitchFamily="50" charset="-128"/>
                <a:ea typeface="Meiryo UI" panose="020B0604030504040204" pitchFamily="50" charset="-128"/>
              </a:endParaRPr>
            </a:p>
          </p:txBody>
        </p:sp>
        <p:sp>
          <p:nvSpPr>
            <p:cNvPr id="47" name="Rectangle 46">
              <a:extLst>
                <a:ext uri="{FF2B5EF4-FFF2-40B4-BE49-F238E27FC236}">
                  <a16:creationId xmlns:a16="http://schemas.microsoft.com/office/drawing/2014/main" id="{12FE562E-7687-477D-A591-AA415180523A}"/>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solidFill>
                    <a:srgbClr val="000000"/>
                  </a:solidFill>
                  <a:latin typeface="Meiryo UI" panose="020B0604030504040204" pitchFamily="50" charset="-128"/>
                  <a:ea typeface="Meiryo UI" panose="020B0604030504040204" pitchFamily="50" charset="-128"/>
                </a:rPr>
                <a:t>VPN</a:t>
              </a:r>
            </a:p>
          </p:txBody>
        </p:sp>
      </p:grpSp>
      <p:grpSp>
        <p:nvGrpSpPr>
          <p:cNvPr id="48" name="Group 47">
            <a:extLst>
              <a:ext uri="{FF2B5EF4-FFF2-40B4-BE49-F238E27FC236}">
                <a16:creationId xmlns:a16="http://schemas.microsoft.com/office/drawing/2014/main" id="{D9A7947B-7D7E-492A-8FED-266F5F3163EF}"/>
              </a:ext>
            </a:extLst>
          </p:cNvPr>
          <p:cNvGrpSpPr/>
          <p:nvPr/>
        </p:nvGrpSpPr>
        <p:grpSpPr>
          <a:xfrm>
            <a:off x="2635465" y="2908080"/>
            <a:ext cx="2611575" cy="1550367"/>
            <a:chOff x="1423811" y="994304"/>
            <a:chExt cx="2053182" cy="3806197"/>
          </a:xfrm>
        </p:grpSpPr>
        <p:sp>
          <p:nvSpPr>
            <p:cNvPr id="49" name="Rectangle 48">
              <a:extLst>
                <a:ext uri="{FF2B5EF4-FFF2-40B4-BE49-F238E27FC236}">
                  <a16:creationId xmlns:a16="http://schemas.microsoft.com/office/drawing/2014/main" id="{9B551BC3-59F1-442F-9C6A-F18913E4A794}"/>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a:solidFill>
                    <a:srgbClr val="000000"/>
                  </a:solidFill>
                  <a:latin typeface="Meiryo UI" panose="020B0604030504040204" pitchFamily="50" charset="-128"/>
                  <a:ea typeface="Meiryo UI" panose="020B0604030504040204" pitchFamily="50" charset="-128"/>
                </a:rPr>
                <a:t>デバイス上の証明書</a:t>
              </a:r>
              <a:endParaRPr lang="en-US">
                <a:solidFill>
                  <a:srgbClr val="000000"/>
                </a:solidFill>
                <a:latin typeface="Meiryo UI" panose="020B0604030504040204" pitchFamily="50" charset="-128"/>
                <a:ea typeface="Meiryo UI" panose="020B0604030504040204" pitchFamily="50" charset="-128"/>
              </a:endParaRPr>
            </a:p>
          </p:txBody>
        </p:sp>
        <p:sp>
          <p:nvSpPr>
            <p:cNvPr id="50" name="Rectangle 49">
              <a:extLst>
                <a:ext uri="{FF2B5EF4-FFF2-40B4-BE49-F238E27FC236}">
                  <a16:creationId xmlns:a16="http://schemas.microsoft.com/office/drawing/2014/main" id="{747BD267-10F4-41CB-AB84-4E6C63224C6A}"/>
                </a:ext>
              </a:extLst>
            </p:cNvPr>
            <p:cNvSpPr/>
            <p:nvPr/>
          </p:nvSpPr>
          <p:spPr>
            <a:xfrm>
              <a:off x="1423811" y="2642098"/>
              <a:ext cx="2052819" cy="215840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dirty="0">
                  <a:solidFill>
                    <a:srgbClr val="000000"/>
                  </a:solidFill>
                  <a:latin typeface="Meiryo UI" panose="020B0604030504040204" pitchFamily="50" charset="-128"/>
                  <a:ea typeface="Meiryo UI" panose="020B0604030504040204" pitchFamily="50" charset="-128"/>
                </a:rPr>
                <a:t>デバイス証明書認証</a:t>
              </a:r>
              <a:endParaRPr lang="en-US" altLang="ja-JP" dirty="0">
                <a:solidFill>
                  <a:srgbClr val="000000"/>
                </a:solidFill>
                <a:latin typeface="Meiryo UI" panose="020B0604030504040204" pitchFamily="50" charset="-128"/>
                <a:ea typeface="Meiryo UI" panose="020B0604030504040204" pitchFamily="50" charset="-128"/>
              </a:endParaRPr>
            </a:p>
            <a:p>
              <a:pPr algn="ctr"/>
              <a:r>
                <a:rPr lang="en-US" dirty="0">
                  <a:solidFill>
                    <a:srgbClr val="000000"/>
                  </a:solidFill>
                  <a:latin typeface="Meiryo UI" panose="020B0604030504040204" pitchFamily="50" charset="-128"/>
                  <a:ea typeface="Meiryo UI" panose="020B0604030504040204" pitchFamily="50" charset="-128"/>
                </a:rPr>
                <a:t>on AD F</a:t>
              </a:r>
              <a:r>
                <a:rPr lang="en-US" altLang="ja-JP" dirty="0">
                  <a:solidFill>
                    <a:srgbClr val="000000"/>
                  </a:solidFill>
                  <a:latin typeface="Meiryo UI" panose="020B0604030504040204" pitchFamily="50" charset="-128"/>
                  <a:ea typeface="Meiryo UI" panose="020B0604030504040204" pitchFamily="50" charset="-128"/>
                </a:rPr>
                <a:t>S</a:t>
              </a:r>
              <a:r>
                <a:rPr lang="ja-JP" altLang="en-US" dirty="0">
                  <a:solidFill>
                    <a:srgbClr val="000000"/>
                  </a:solidFill>
                  <a:latin typeface="Meiryo UI" panose="020B0604030504040204" pitchFamily="50" charset="-128"/>
                  <a:ea typeface="Meiryo UI" panose="020B0604030504040204" pitchFamily="50" charset="-128"/>
                </a:rPr>
                <a:t> 等</a:t>
              </a:r>
              <a:endParaRPr lang="en-US" dirty="0">
                <a:solidFill>
                  <a:srgbClr val="000000"/>
                </a:solidFill>
                <a:latin typeface="Meiryo UI" panose="020B0604030504040204" pitchFamily="50" charset="-128"/>
                <a:ea typeface="Meiryo UI" panose="020B0604030504040204" pitchFamily="50" charset="-128"/>
              </a:endParaRPr>
            </a:p>
          </p:txBody>
        </p:sp>
      </p:grpSp>
      <p:grpSp>
        <p:nvGrpSpPr>
          <p:cNvPr id="51" name="Group 50">
            <a:extLst>
              <a:ext uri="{FF2B5EF4-FFF2-40B4-BE49-F238E27FC236}">
                <a16:creationId xmlns:a16="http://schemas.microsoft.com/office/drawing/2014/main" id="{A84B9E65-DE90-4A24-A270-545700764DF9}"/>
              </a:ext>
            </a:extLst>
          </p:cNvPr>
          <p:cNvGrpSpPr/>
          <p:nvPr/>
        </p:nvGrpSpPr>
        <p:grpSpPr>
          <a:xfrm>
            <a:off x="6828798" y="2910562"/>
            <a:ext cx="2410661" cy="1547886"/>
            <a:chOff x="1423811" y="994304"/>
            <a:chExt cx="2053182" cy="3293714"/>
          </a:xfrm>
        </p:grpSpPr>
        <p:sp>
          <p:nvSpPr>
            <p:cNvPr id="52" name="Rectangle 51">
              <a:extLst>
                <a:ext uri="{FF2B5EF4-FFF2-40B4-BE49-F238E27FC236}">
                  <a16:creationId xmlns:a16="http://schemas.microsoft.com/office/drawing/2014/main" id="{93797492-3AF0-462C-9148-B59595A0AB1F}"/>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a:solidFill>
                    <a:srgbClr val="000000"/>
                  </a:solidFill>
                  <a:latin typeface="Meiryo UI" panose="020B0604030504040204" pitchFamily="50" charset="-128"/>
                  <a:ea typeface="Meiryo UI" panose="020B0604030504040204" pitchFamily="50" charset="-128"/>
                </a:rPr>
                <a:t>ドメイン参加</a:t>
              </a:r>
              <a:endParaRPr lang="en-US" altLang="ja-JP">
                <a:solidFill>
                  <a:srgbClr val="000000"/>
                </a:solidFill>
                <a:latin typeface="Meiryo UI" panose="020B0604030504040204" pitchFamily="50" charset="-128"/>
                <a:ea typeface="Meiryo UI" panose="020B0604030504040204" pitchFamily="50" charset="-128"/>
              </a:endParaRPr>
            </a:p>
            <a:p>
              <a:pPr algn="ctr"/>
              <a:r>
                <a:rPr lang="en-US">
                  <a:solidFill>
                    <a:srgbClr val="000000"/>
                  </a:solidFill>
                  <a:latin typeface="Meiryo UI" panose="020B0604030504040204" pitchFamily="50" charset="-128"/>
                  <a:ea typeface="Meiryo UI" panose="020B0604030504040204" pitchFamily="50" charset="-128"/>
                </a:rPr>
                <a:t>(GPO </a:t>
              </a:r>
              <a:r>
                <a:rPr lang="ja-JP" altLang="en-US">
                  <a:solidFill>
                    <a:srgbClr val="000000"/>
                  </a:solidFill>
                  <a:latin typeface="Meiryo UI" panose="020B0604030504040204" pitchFamily="50" charset="-128"/>
                  <a:ea typeface="Meiryo UI" panose="020B0604030504040204" pitchFamily="50" charset="-128"/>
                </a:rPr>
                <a:t>の適用</a:t>
              </a:r>
              <a:r>
                <a:rPr lang="en-US" altLang="ja-JP">
                  <a:solidFill>
                    <a:srgbClr val="000000"/>
                  </a:solidFill>
                  <a:latin typeface="Meiryo UI" panose="020B0604030504040204" pitchFamily="50" charset="-128"/>
                  <a:ea typeface="Meiryo UI" panose="020B0604030504040204" pitchFamily="50" charset="-128"/>
                </a:rPr>
                <a:t>)</a:t>
              </a:r>
              <a:endParaRPr lang="en-US">
                <a:solidFill>
                  <a:srgbClr val="000000"/>
                </a:solidFill>
                <a:latin typeface="Meiryo UI" panose="020B0604030504040204" pitchFamily="50" charset="-128"/>
                <a:ea typeface="Meiryo UI" panose="020B0604030504040204" pitchFamily="50" charset="-128"/>
              </a:endParaRPr>
            </a:p>
          </p:txBody>
        </p:sp>
        <p:sp>
          <p:nvSpPr>
            <p:cNvPr id="53" name="Rectangle 52">
              <a:extLst>
                <a:ext uri="{FF2B5EF4-FFF2-40B4-BE49-F238E27FC236}">
                  <a16:creationId xmlns:a16="http://schemas.microsoft.com/office/drawing/2014/main" id="{24DF0CA4-91C3-42AA-815E-E12C03C70804}"/>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1600" dirty="0">
                  <a:solidFill>
                    <a:srgbClr val="000000"/>
                  </a:solidFill>
                  <a:latin typeface="Meiryo UI" panose="020B0604030504040204" pitchFamily="50" charset="-128"/>
                  <a:ea typeface="Meiryo UI" panose="020B0604030504040204" pitchFamily="50" charset="-128"/>
                </a:rPr>
                <a:t>Hybrid Azure AD Join</a:t>
              </a:r>
              <a:r>
                <a:rPr lang="ja-JP" altLang="en-US" sz="1600" dirty="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(Hybrid </a:t>
              </a:r>
              <a:r>
                <a:rPr lang="en-US" sz="1600" dirty="0">
                  <a:solidFill>
                    <a:srgbClr val="000000"/>
                  </a:solidFill>
                  <a:latin typeface="Meiryo UI" panose="020B0604030504040204" pitchFamily="50" charset="-128"/>
                  <a:ea typeface="Meiryo UI" panose="020B0604030504040204" pitchFamily="50" charset="-128"/>
                </a:rPr>
                <a:t>AADJ)</a:t>
              </a:r>
            </a:p>
          </p:txBody>
        </p:sp>
      </p:grpSp>
      <p:grpSp>
        <p:nvGrpSpPr>
          <p:cNvPr id="54" name="Group 53">
            <a:extLst>
              <a:ext uri="{FF2B5EF4-FFF2-40B4-BE49-F238E27FC236}">
                <a16:creationId xmlns:a16="http://schemas.microsoft.com/office/drawing/2014/main" id="{46555B70-1D0E-4DAE-B0D2-5EAC56DE0BB9}"/>
              </a:ext>
            </a:extLst>
          </p:cNvPr>
          <p:cNvGrpSpPr/>
          <p:nvPr/>
        </p:nvGrpSpPr>
        <p:grpSpPr>
          <a:xfrm>
            <a:off x="9932031" y="972357"/>
            <a:ext cx="2053182" cy="1548078"/>
            <a:chOff x="1423811" y="994304"/>
            <a:chExt cx="2053182" cy="3293714"/>
          </a:xfrm>
        </p:grpSpPr>
        <p:sp>
          <p:nvSpPr>
            <p:cNvPr id="55" name="Rectangle 54">
              <a:extLst>
                <a:ext uri="{FF2B5EF4-FFF2-40B4-BE49-F238E27FC236}">
                  <a16:creationId xmlns:a16="http://schemas.microsoft.com/office/drawing/2014/main" id="{4F4686D9-BF60-4DA8-84D7-C9BD6BC51FA8}"/>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1600" dirty="0">
                  <a:solidFill>
                    <a:srgbClr val="000000"/>
                  </a:solidFill>
                  <a:latin typeface="Meiryo UI" panose="020B0604030504040204" pitchFamily="50" charset="-128"/>
                  <a:ea typeface="Meiryo UI" panose="020B0604030504040204" pitchFamily="50" charset="-128"/>
                </a:rPr>
                <a:t>Intune</a:t>
              </a:r>
              <a:r>
                <a:rPr lang="ja-JP" altLang="en-US" sz="1600" dirty="0">
                  <a:solidFill>
                    <a:srgbClr val="000000"/>
                  </a:solidFill>
                  <a:latin typeface="Meiryo UI" panose="020B0604030504040204" pitchFamily="50" charset="-128"/>
                  <a:ea typeface="Meiryo UI" panose="020B0604030504040204" pitchFamily="50" charset="-128"/>
                </a:rPr>
                <a:t> ポリシー準拠</a:t>
              </a:r>
              <a:endParaRPr lang="en-US" altLang="ja-JP" sz="1600" dirty="0">
                <a:solidFill>
                  <a:srgbClr val="000000"/>
                </a:solidFill>
                <a:latin typeface="Meiryo UI" panose="020B0604030504040204" pitchFamily="50" charset="-128"/>
                <a:ea typeface="Meiryo UI" panose="020B0604030504040204" pitchFamily="50" charset="-128"/>
              </a:endParaRPr>
            </a:p>
          </p:txBody>
        </p:sp>
        <p:sp>
          <p:nvSpPr>
            <p:cNvPr id="56" name="Rectangle 55">
              <a:extLst>
                <a:ext uri="{FF2B5EF4-FFF2-40B4-BE49-F238E27FC236}">
                  <a16:creationId xmlns:a16="http://schemas.microsoft.com/office/drawing/2014/main" id="{ECDA8DCE-30BC-490B-8C22-0624FDA2E416}"/>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solidFill>
                    <a:srgbClr val="000000"/>
                  </a:solidFill>
                  <a:latin typeface="Meiryo UI" panose="020B0604030504040204" pitchFamily="50" charset="-128"/>
                  <a:ea typeface="Meiryo UI" panose="020B0604030504040204" pitchFamily="50" charset="-128"/>
                </a:rPr>
                <a:t>Azure AD Join </a:t>
              </a:r>
            </a:p>
            <a:p>
              <a:pPr algn="ctr"/>
              <a:r>
                <a:rPr lang="en-US">
                  <a:solidFill>
                    <a:srgbClr val="000000"/>
                  </a:solidFill>
                  <a:latin typeface="Meiryo UI" panose="020B0604030504040204" pitchFamily="50" charset="-128"/>
                  <a:ea typeface="Meiryo UI" panose="020B0604030504040204" pitchFamily="50" charset="-128"/>
                </a:rPr>
                <a:t>+ Intune MDM</a:t>
              </a:r>
            </a:p>
          </p:txBody>
        </p:sp>
      </p:grpSp>
      <p:grpSp>
        <p:nvGrpSpPr>
          <p:cNvPr id="63" name="Group 62">
            <a:extLst>
              <a:ext uri="{FF2B5EF4-FFF2-40B4-BE49-F238E27FC236}">
                <a16:creationId xmlns:a16="http://schemas.microsoft.com/office/drawing/2014/main" id="{C91854EB-9CDE-486B-8607-7D310DC979ED}"/>
              </a:ext>
            </a:extLst>
          </p:cNvPr>
          <p:cNvGrpSpPr/>
          <p:nvPr/>
        </p:nvGrpSpPr>
        <p:grpSpPr>
          <a:xfrm>
            <a:off x="9922836" y="2910369"/>
            <a:ext cx="2053182" cy="1548078"/>
            <a:chOff x="1423811" y="994304"/>
            <a:chExt cx="2053182" cy="3293714"/>
          </a:xfrm>
        </p:grpSpPr>
        <p:sp>
          <p:nvSpPr>
            <p:cNvPr id="64" name="Rectangle 63">
              <a:extLst>
                <a:ext uri="{FF2B5EF4-FFF2-40B4-BE49-F238E27FC236}">
                  <a16:creationId xmlns:a16="http://schemas.microsoft.com/office/drawing/2014/main" id="{1E22F5CD-C472-4F94-900F-33F69B9F65AF}"/>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1600" dirty="0">
                  <a:solidFill>
                    <a:srgbClr val="000000"/>
                  </a:solidFill>
                  <a:latin typeface="Meiryo UI" panose="020B0604030504040204" pitchFamily="50" charset="-128"/>
                  <a:ea typeface="Meiryo UI" panose="020B0604030504040204" pitchFamily="50" charset="-128"/>
                </a:rPr>
                <a:t>Intune</a:t>
              </a:r>
              <a:r>
                <a:rPr lang="ja-JP" altLang="en-US" sz="1600" dirty="0">
                  <a:solidFill>
                    <a:srgbClr val="000000"/>
                  </a:solidFill>
                  <a:latin typeface="Meiryo UI" panose="020B0604030504040204" pitchFamily="50" charset="-128"/>
                  <a:ea typeface="Meiryo UI" panose="020B0604030504040204" pitchFamily="50" charset="-128"/>
                </a:rPr>
                <a:t> ポリシー準拠</a:t>
              </a:r>
              <a:endParaRPr lang="en-US" altLang="ja-JP" sz="1600" dirty="0">
                <a:solidFill>
                  <a:srgbClr val="000000"/>
                </a:solidFill>
                <a:latin typeface="Meiryo UI" panose="020B0604030504040204" pitchFamily="50" charset="-128"/>
                <a:ea typeface="Meiryo UI" panose="020B0604030504040204" pitchFamily="50" charset="-128"/>
              </a:endParaRPr>
            </a:p>
          </p:txBody>
        </p:sp>
        <p:sp>
          <p:nvSpPr>
            <p:cNvPr id="65" name="Rectangle 64">
              <a:extLst>
                <a:ext uri="{FF2B5EF4-FFF2-40B4-BE49-F238E27FC236}">
                  <a16:creationId xmlns:a16="http://schemas.microsoft.com/office/drawing/2014/main" id="{F5E9A7A5-F1F2-4D61-B492-CBC2A0475ABB}"/>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a:solidFill>
                    <a:srgbClr val="000000"/>
                  </a:solidFill>
                  <a:latin typeface="Meiryo UI" panose="020B0604030504040204" pitchFamily="50" charset="-128"/>
                  <a:ea typeface="Meiryo UI" panose="020B0604030504040204" pitchFamily="50" charset="-128"/>
                </a:rPr>
                <a:t>Hybrid AADJ</a:t>
              </a:r>
              <a:r>
                <a:rPr lang="ja-JP" altLang="en-US">
                  <a:solidFill>
                    <a:srgbClr val="000000"/>
                  </a:solidFill>
                  <a:latin typeface="Meiryo UI" panose="020B0604030504040204" pitchFamily="50" charset="-128"/>
                  <a:ea typeface="Meiryo UI" panose="020B0604030504040204" pitchFamily="50" charset="-128"/>
                </a:rPr>
                <a:t> </a:t>
              </a:r>
              <a:endParaRPr lang="en-US" altLang="ja-JP">
                <a:solidFill>
                  <a:srgbClr val="000000"/>
                </a:solidFill>
                <a:latin typeface="Meiryo UI" panose="020B0604030504040204" pitchFamily="50" charset="-128"/>
                <a:ea typeface="Meiryo UI" panose="020B0604030504040204" pitchFamily="50" charset="-128"/>
              </a:endParaRPr>
            </a:p>
            <a:p>
              <a:pPr algn="ctr"/>
              <a:r>
                <a:rPr lang="en-US" altLang="ja-JP">
                  <a:solidFill>
                    <a:srgbClr val="000000"/>
                  </a:solidFill>
                  <a:latin typeface="Meiryo UI" panose="020B0604030504040204" pitchFamily="50" charset="-128"/>
                  <a:ea typeface="Meiryo UI" panose="020B0604030504040204" pitchFamily="50" charset="-128"/>
                </a:rPr>
                <a:t>+ </a:t>
              </a:r>
              <a:r>
                <a:rPr lang="en-US">
                  <a:solidFill>
                    <a:srgbClr val="000000"/>
                  </a:solidFill>
                  <a:latin typeface="Meiryo UI" panose="020B0604030504040204" pitchFamily="50" charset="-128"/>
                  <a:ea typeface="Meiryo UI" panose="020B0604030504040204" pitchFamily="50" charset="-128"/>
                </a:rPr>
                <a:t>Intune MDM</a:t>
              </a:r>
            </a:p>
          </p:txBody>
        </p:sp>
      </p:grpSp>
      <p:sp>
        <p:nvSpPr>
          <p:cNvPr id="88" name="TextBox 87">
            <a:extLst>
              <a:ext uri="{FF2B5EF4-FFF2-40B4-BE49-F238E27FC236}">
                <a16:creationId xmlns:a16="http://schemas.microsoft.com/office/drawing/2014/main" id="{BD5FB2AF-7751-4C6A-819D-37FCD9B2A95D}"/>
              </a:ext>
            </a:extLst>
          </p:cNvPr>
          <p:cNvSpPr txBox="1"/>
          <p:nvPr/>
        </p:nvSpPr>
        <p:spPr>
          <a:xfrm>
            <a:off x="7544" y="317289"/>
            <a:ext cx="1018227" cy="55399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lIns="91440" tIns="91440" rIns="91440" bIns="91440" rtlCol="0" anchor="ctr">
            <a:spAutoFit/>
          </a:bodyPr>
          <a:lstStyle>
            <a:defPPr>
              <a:defRPr lang="en-US"/>
            </a:defPPr>
            <a:lvl1pPr algn="ctr">
              <a:defRPr>
                <a:solidFill>
                  <a:srgbClr val="000000"/>
                </a:solidFill>
                <a:latin typeface="Segoe UI" panose="020B0502040204020203" pitchFamily="34" charset="0"/>
                <a:ea typeface="Yu Gothic UI" panose="020B0500000000000000"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altLang="ja-JP" sz="2400" b="1">
                <a:latin typeface="Meiryo UI" panose="020B0604030504040204" pitchFamily="50" charset="-128"/>
                <a:ea typeface="Meiryo UI" panose="020B0604030504040204" pitchFamily="50" charset="-128"/>
              </a:rPr>
              <a:t>PC </a:t>
            </a:r>
            <a:r>
              <a:rPr lang="ja-JP" altLang="en-US" sz="2400" b="1">
                <a:latin typeface="Meiryo UI" panose="020B0604030504040204" pitchFamily="50" charset="-128"/>
                <a:ea typeface="Meiryo UI" panose="020B0604030504040204" pitchFamily="50" charset="-128"/>
              </a:rPr>
              <a:t>編</a:t>
            </a:r>
            <a:endParaRPr lang="en-US" sz="2400" b="1" err="1">
              <a:latin typeface="Meiryo UI" panose="020B0604030504040204" pitchFamily="50" charset="-128"/>
              <a:ea typeface="Meiryo UI" panose="020B0604030504040204" pitchFamily="50" charset="-128"/>
            </a:endParaRPr>
          </a:p>
        </p:txBody>
      </p:sp>
      <p:cxnSp>
        <p:nvCxnSpPr>
          <p:cNvPr id="5" name="Straight Arrow Connector 4">
            <a:extLst>
              <a:ext uri="{FF2B5EF4-FFF2-40B4-BE49-F238E27FC236}">
                <a16:creationId xmlns:a16="http://schemas.microsoft.com/office/drawing/2014/main" id="{FDD74BE2-66DB-4D13-A371-019ADD5FB617}"/>
              </a:ext>
            </a:extLst>
          </p:cNvPr>
          <p:cNvCxnSpPr>
            <a:cxnSpLocks/>
            <a:stCxn id="6" idx="1"/>
          </p:cNvCxnSpPr>
          <p:nvPr/>
        </p:nvCxnSpPr>
        <p:spPr>
          <a:xfrm flipH="1">
            <a:off x="3476268" y="856788"/>
            <a:ext cx="1070904" cy="520438"/>
          </a:xfrm>
          <a:prstGeom prst="straightConnector1">
            <a:avLst/>
          </a:prstGeom>
          <a:ln w="38100">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BBEAFBD-DFD1-4BD2-A60B-25602626A6EA}"/>
              </a:ext>
            </a:extLst>
          </p:cNvPr>
          <p:cNvSpPr/>
          <p:nvPr/>
        </p:nvSpPr>
        <p:spPr bwMode="auto">
          <a:xfrm>
            <a:off x="4547172" y="499980"/>
            <a:ext cx="2962707" cy="713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defTabSz="932293" rtl="0" eaLnBrk="1" fontAlgn="base" latinLnBrk="0" hangingPunct="1">
              <a:lnSpc>
                <a:spcPct val="90000"/>
              </a:lnSpc>
              <a:spcBef>
                <a:spcPct val="0"/>
              </a:spcBef>
              <a:spcAft>
                <a:spcPct val="0"/>
              </a:spcAft>
              <a:buClrTx/>
              <a:buSzTx/>
              <a:buFontTx/>
              <a:buNone/>
              <a:tabLst/>
            </a:pPr>
            <a:r>
              <a:rPr lang="ja-JP" altLang="en-US" sz="3200" dirty="0">
                <a:solidFill>
                  <a:schemeClr val="tx1">
                    <a:lumMod val="65000"/>
                    <a:lumOff val="35000"/>
                  </a:schemeClr>
                </a:solidFill>
                <a:latin typeface="Meiryo UI" panose="020B0604030504040204" pitchFamily="50" charset="-128"/>
                <a:ea typeface="Meiryo UI" panose="020B0604030504040204" pitchFamily="50" charset="-128"/>
              </a:rPr>
              <a:t>何を信頼するか</a:t>
            </a:r>
            <a:endParaRPr lang="en-US" sz="3200" dirty="0">
              <a:solidFill>
                <a:schemeClr val="tx1">
                  <a:lumMod val="65000"/>
                  <a:lumOff val="35000"/>
                </a:schemeClr>
              </a:solidFill>
              <a:latin typeface="Meiryo UI" panose="020B0604030504040204" pitchFamily="50" charset="-128"/>
              <a:ea typeface="Meiryo UI" panose="020B0604030504040204" pitchFamily="50" charset="-128"/>
            </a:endParaRPr>
          </a:p>
        </p:txBody>
      </p:sp>
      <p:cxnSp>
        <p:nvCxnSpPr>
          <p:cNvPr id="85" name="Straight Arrow Connector 84">
            <a:extLst>
              <a:ext uri="{FF2B5EF4-FFF2-40B4-BE49-F238E27FC236}">
                <a16:creationId xmlns:a16="http://schemas.microsoft.com/office/drawing/2014/main" id="{2D6BF2B8-0353-4310-BE01-C721E38F2B46}"/>
              </a:ext>
            </a:extLst>
          </p:cNvPr>
          <p:cNvCxnSpPr>
            <a:cxnSpLocks/>
            <a:stCxn id="87" idx="1"/>
          </p:cNvCxnSpPr>
          <p:nvPr/>
        </p:nvCxnSpPr>
        <p:spPr>
          <a:xfrm flipH="1">
            <a:off x="3458618" y="1758435"/>
            <a:ext cx="1088554" cy="408023"/>
          </a:xfrm>
          <a:prstGeom prst="straightConnector1">
            <a:avLst/>
          </a:prstGeom>
          <a:ln w="38100">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896BF5F-39D6-4901-9AE2-9E8837611099}"/>
              </a:ext>
            </a:extLst>
          </p:cNvPr>
          <p:cNvSpPr/>
          <p:nvPr/>
        </p:nvSpPr>
        <p:spPr bwMode="auto">
          <a:xfrm>
            <a:off x="4547172" y="1401627"/>
            <a:ext cx="2962707" cy="713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defTabSz="932293" rtl="0" eaLnBrk="1" fontAlgn="base" latinLnBrk="0" hangingPunct="1">
              <a:lnSpc>
                <a:spcPct val="90000"/>
              </a:lnSpc>
              <a:spcBef>
                <a:spcPct val="0"/>
              </a:spcBef>
              <a:spcAft>
                <a:spcPct val="0"/>
              </a:spcAft>
              <a:buClrTx/>
              <a:buSzTx/>
              <a:buFontTx/>
              <a:buNone/>
              <a:tabLst/>
            </a:pPr>
            <a:r>
              <a:rPr lang="ja-JP" altLang="en-US" sz="3200" dirty="0">
                <a:solidFill>
                  <a:schemeClr val="tx1">
                    <a:lumMod val="65000"/>
                    <a:lumOff val="35000"/>
                  </a:schemeClr>
                </a:solidFill>
                <a:latin typeface="Meiryo UI" panose="020B0604030504040204" pitchFamily="50" charset="-128"/>
                <a:ea typeface="Meiryo UI" panose="020B0604030504040204" pitchFamily="50" charset="-128"/>
              </a:rPr>
              <a:t>どう実現するか</a:t>
            </a:r>
            <a:endParaRPr lang="en-US" sz="3200" dirty="0">
              <a:solidFill>
                <a:schemeClr val="tx1">
                  <a:lumMod val="65000"/>
                  <a:lumOff val="3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89161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500"/>
                                        <p:tgtEl>
                                          <p:spTgt spid="87"/>
                                        </p:tgtEl>
                                      </p:cBhvr>
                                    </p:animEffect>
                                  </p:childTnLst>
                                </p:cTn>
                              </p:par>
                              <p:par>
                                <p:cTn id="16" presetID="22" presetClass="entr" presetSubtype="2" fill="hold" nodeType="with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wipe(right)">
                                      <p:cBhvr>
                                        <p:cTn id="18" dur="500"/>
                                        <p:tgtEl>
                                          <p:spTgt spid="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DCE130-FADA-47B8-8618-82C731163308}"/>
              </a:ext>
            </a:extLst>
          </p:cNvPr>
          <p:cNvSpPr txBox="1"/>
          <p:nvPr/>
        </p:nvSpPr>
        <p:spPr>
          <a:xfrm>
            <a:off x="-1317" y="-7167"/>
            <a:ext cx="12193317" cy="369332"/>
          </a:xfrm>
          <a:prstGeom prst="rect">
            <a:avLst/>
          </a:prstGeom>
          <a:solidFill>
            <a:schemeClr val="tx1">
              <a:lumMod val="40000"/>
              <a:lumOff val="60000"/>
            </a:schemeClr>
          </a:solidFill>
        </p:spPr>
        <p:txBody>
          <a:bodyPr wrap="square" rtlCol="0">
            <a:spAutoFit/>
          </a:bodyPr>
          <a:lstStyle/>
          <a:p>
            <a:pPr algn="ctr"/>
            <a:r>
              <a:rPr lang="ja-JP" altLang="en-US" b="1">
                <a:latin typeface="Meiryo UI" panose="020B0604030504040204" pitchFamily="50" charset="-128"/>
                <a:ea typeface="Meiryo UI" panose="020B0604030504040204" pitchFamily="50" charset="-128"/>
              </a:rPr>
              <a:t>信頼モデル の 成熟度マップ</a:t>
            </a:r>
            <a:endParaRPr lang="en-US" b="1">
              <a:latin typeface="Meiryo UI" panose="020B0604030504040204" pitchFamily="50" charset="-128"/>
              <a:ea typeface="Meiryo UI" panose="020B0604030504040204" pitchFamily="50" charset="-128"/>
            </a:endParaRPr>
          </a:p>
        </p:txBody>
      </p:sp>
      <p:sp>
        <p:nvSpPr>
          <p:cNvPr id="4" name="TextBox 3">
            <a:extLst>
              <a:ext uri="{FF2B5EF4-FFF2-40B4-BE49-F238E27FC236}">
                <a16:creationId xmlns:a16="http://schemas.microsoft.com/office/drawing/2014/main" id="{80965357-C5BD-42FA-BE2E-E8BCBC24D3B4}"/>
              </a:ext>
            </a:extLst>
          </p:cNvPr>
          <p:cNvSpPr txBox="1"/>
          <p:nvPr/>
        </p:nvSpPr>
        <p:spPr>
          <a:xfrm>
            <a:off x="-1317" y="2087318"/>
            <a:ext cx="1255648" cy="646331"/>
          </a:xfrm>
          <a:prstGeom prst="rect">
            <a:avLst/>
          </a:prstGeom>
          <a:noFill/>
        </p:spPr>
        <p:txBody>
          <a:bodyPr wrap="square" rtlCol="0">
            <a:spAutoFit/>
          </a:bodyPr>
          <a:lstStyle/>
          <a:p>
            <a:r>
              <a:rPr lang="ja-JP" altLang="en-US">
                <a:latin typeface="Meiryo UI" panose="020B0604030504040204" pitchFamily="50" charset="-128"/>
                <a:ea typeface="Meiryo UI" panose="020B0604030504040204" pitchFamily="50" charset="-128"/>
              </a:rPr>
              <a:t>信頼モデル</a:t>
            </a:r>
            <a:endParaRPr lang="en-US" altLang="ja-JP">
              <a:latin typeface="Meiryo UI" panose="020B0604030504040204" pitchFamily="50" charset="-128"/>
              <a:ea typeface="Meiryo UI" panose="020B0604030504040204" pitchFamily="50" charset="-128"/>
            </a:endParaRPr>
          </a:p>
          <a:p>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実装</a:t>
            </a:r>
            <a:endParaRPr lang="en-US" altLang="ja-JP">
              <a:latin typeface="Meiryo UI" panose="020B0604030504040204" pitchFamily="50" charset="-128"/>
              <a:ea typeface="Meiryo UI" panose="020B0604030504040204" pitchFamily="50" charset="-128"/>
            </a:endParaRPr>
          </a:p>
        </p:txBody>
      </p:sp>
      <p:cxnSp>
        <p:nvCxnSpPr>
          <p:cNvPr id="26" name="Connector: Curved 25">
            <a:extLst>
              <a:ext uri="{FF2B5EF4-FFF2-40B4-BE49-F238E27FC236}">
                <a16:creationId xmlns:a16="http://schemas.microsoft.com/office/drawing/2014/main" id="{D6286C2C-56A1-448A-95CF-5703B410D95D}"/>
              </a:ext>
            </a:extLst>
          </p:cNvPr>
          <p:cNvCxnSpPr>
            <a:cxnSpLocks/>
          </p:cNvCxnSpPr>
          <p:nvPr/>
        </p:nvCxnSpPr>
        <p:spPr>
          <a:xfrm>
            <a:off x="3488917" y="1899005"/>
            <a:ext cx="3340307" cy="1398309"/>
          </a:xfrm>
          <a:prstGeom prst="curvedConnector3">
            <a:avLst>
              <a:gd name="adj1" fmla="val 58754"/>
            </a:avLst>
          </a:prstGeom>
          <a:ln w="76200">
            <a:solidFill>
              <a:srgbClr val="00B0F0"/>
            </a:solidFill>
            <a:tailEnd type="triangle"/>
          </a:ln>
        </p:spPr>
        <p:style>
          <a:lnRef idx="1">
            <a:schemeClr val="accent2"/>
          </a:lnRef>
          <a:fillRef idx="0">
            <a:schemeClr val="accent2"/>
          </a:fillRef>
          <a:effectRef idx="0">
            <a:schemeClr val="accent2"/>
          </a:effectRef>
          <a:fontRef idx="minor">
            <a:schemeClr val="tx1"/>
          </a:fontRef>
        </p:style>
      </p:cxnSp>
      <p:grpSp>
        <p:nvGrpSpPr>
          <p:cNvPr id="45" name="Group 44">
            <a:extLst>
              <a:ext uri="{FF2B5EF4-FFF2-40B4-BE49-F238E27FC236}">
                <a16:creationId xmlns:a16="http://schemas.microsoft.com/office/drawing/2014/main" id="{CB307DCA-E577-44FD-B392-C2DCE9729114}"/>
              </a:ext>
            </a:extLst>
          </p:cNvPr>
          <p:cNvGrpSpPr/>
          <p:nvPr/>
        </p:nvGrpSpPr>
        <p:grpSpPr>
          <a:xfrm>
            <a:off x="1423448" y="972356"/>
            <a:ext cx="2053182" cy="1584773"/>
            <a:chOff x="1423811" y="994304"/>
            <a:chExt cx="2053182" cy="3293714"/>
          </a:xfrm>
        </p:grpSpPr>
        <p:sp>
          <p:nvSpPr>
            <p:cNvPr id="46" name="Rectangle 45">
              <a:extLst>
                <a:ext uri="{FF2B5EF4-FFF2-40B4-BE49-F238E27FC236}">
                  <a16:creationId xmlns:a16="http://schemas.microsoft.com/office/drawing/2014/main" id="{8E3FE8F0-325F-4DE6-964C-DABAF6B52BCE}"/>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a:solidFill>
                    <a:srgbClr val="000000"/>
                  </a:solidFill>
                  <a:latin typeface="Meiryo UI" panose="020B0604030504040204" pitchFamily="50" charset="-128"/>
                  <a:ea typeface="Meiryo UI" panose="020B0604030504040204" pitchFamily="50" charset="-128"/>
                </a:rPr>
                <a:t>社内ネットワーク</a:t>
              </a:r>
              <a:endParaRPr lang="en-US">
                <a:solidFill>
                  <a:srgbClr val="000000"/>
                </a:solidFill>
                <a:latin typeface="Meiryo UI" panose="020B0604030504040204" pitchFamily="50" charset="-128"/>
                <a:ea typeface="Meiryo UI" panose="020B0604030504040204" pitchFamily="50" charset="-128"/>
              </a:endParaRPr>
            </a:p>
          </p:txBody>
        </p:sp>
        <p:sp>
          <p:nvSpPr>
            <p:cNvPr id="47" name="Rectangle 46">
              <a:extLst>
                <a:ext uri="{FF2B5EF4-FFF2-40B4-BE49-F238E27FC236}">
                  <a16:creationId xmlns:a16="http://schemas.microsoft.com/office/drawing/2014/main" id="{12FE562E-7687-477D-A591-AA415180523A}"/>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solidFill>
                    <a:srgbClr val="000000"/>
                  </a:solidFill>
                  <a:latin typeface="Meiryo UI" panose="020B0604030504040204" pitchFamily="50" charset="-128"/>
                  <a:ea typeface="Meiryo UI" panose="020B0604030504040204" pitchFamily="50" charset="-128"/>
                </a:rPr>
                <a:t>VPN</a:t>
              </a:r>
            </a:p>
          </p:txBody>
        </p:sp>
      </p:grpSp>
      <p:grpSp>
        <p:nvGrpSpPr>
          <p:cNvPr id="48" name="Group 47">
            <a:extLst>
              <a:ext uri="{FF2B5EF4-FFF2-40B4-BE49-F238E27FC236}">
                <a16:creationId xmlns:a16="http://schemas.microsoft.com/office/drawing/2014/main" id="{D9A7947B-7D7E-492A-8FED-266F5F3163EF}"/>
              </a:ext>
            </a:extLst>
          </p:cNvPr>
          <p:cNvGrpSpPr/>
          <p:nvPr/>
        </p:nvGrpSpPr>
        <p:grpSpPr>
          <a:xfrm>
            <a:off x="2635465" y="2908080"/>
            <a:ext cx="2611575" cy="1550367"/>
            <a:chOff x="1423811" y="994304"/>
            <a:chExt cx="2053182" cy="3806197"/>
          </a:xfrm>
        </p:grpSpPr>
        <p:sp>
          <p:nvSpPr>
            <p:cNvPr id="49" name="Rectangle 48">
              <a:extLst>
                <a:ext uri="{FF2B5EF4-FFF2-40B4-BE49-F238E27FC236}">
                  <a16:creationId xmlns:a16="http://schemas.microsoft.com/office/drawing/2014/main" id="{9B551BC3-59F1-442F-9C6A-F18913E4A794}"/>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a:solidFill>
                    <a:srgbClr val="000000"/>
                  </a:solidFill>
                  <a:latin typeface="Meiryo UI" panose="020B0604030504040204" pitchFamily="50" charset="-128"/>
                  <a:ea typeface="Meiryo UI" panose="020B0604030504040204" pitchFamily="50" charset="-128"/>
                </a:rPr>
                <a:t>デバイス上の証明書</a:t>
              </a:r>
              <a:endParaRPr lang="en-US">
                <a:solidFill>
                  <a:srgbClr val="000000"/>
                </a:solidFill>
                <a:latin typeface="Meiryo UI" panose="020B0604030504040204" pitchFamily="50" charset="-128"/>
                <a:ea typeface="Meiryo UI" panose="020B0604030504040204" pitchFamily="50" charset="-128"/>
              </a:endParaRPr>
            </a:p>
          </p:txBody>
        </p:sp>
        <p:sp>
          <p:nvSpPr>
            <p:cNvPr id="50" name="Rectangle 49">
              <a:extLst>
                <a:ext uri="{FF2B5EF4-FFF2-40B4-BE49-F238E27FC236}">
                  <a16:creationId xmlns:a16="http://schemas.microsoft.com/office/drawing/2014/main" id="{747BD267-10F4-41CB-AB84-4E6C63224C6A}"/>
                </a:ext>
              </a:extLst>
            </p:cNvPr>
            <p:cNvSpPr/>
            <p:nvPr/>
          </p:nvSpPr>
          <p:spPr>
            <a:xfrm>
              <a:off x="1423811" y="2642098"/>
              <a:ext cx="2052819" cy="215840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dirty="0">
                  <a:solidFill>
                    <a:srgbClr val="000000"/>
                  </a:solidFill>
                  <a:latin typeface="Meiryo UI" panose="020B0604030504040204" pitchFamily="50" charset="-128"/>
                  <a:ea typeface="Meiryo UI" panose="020B0604030504040204" pitchFamily="50" charset="-128"/>
                </a:rPr>
                <a:t>デバイス証明書認証</a:t>
              </a:r>
              <a:endParaRPr lang="en-US" altLang="ja-JP" dirty="0">
                <a:solidFill>
                  <a:srgbClr val="000000"/>
                </a:solidFill>
                <a:latin typeface="Meiryo UI" panose="020B0604030504040204" pitchFamily="50" charset="-128"/>
                <a:ea typeface="Meiryo UI" panose="020B0604030504040204" pitchFamily="50" charset="-128"/>
              </a:endParaRPr>
            </a:p>
            <a:p>
              <a:pPr algn="ctr"/>
              <a:r>
                <a:rPr lang="en-US" dirty="0">
                  <a:solidFill>
                    <a:srgbClr val="000000"/>
                  </a:solidFill>
                  <a:latin typeface="Meiryo UI" panose="020B0604030504040204" pitchFamily="50" charset="-128"/>
                  <a:ea typeface="Meiryo UI" panose="020B0604030504040204" pitchFamily="50" charset="-128"/>
                </a:rPr>
                <a:t>on AD F</a:t>
              </a:r>
              <a:r>
                <a:rPr lang="en-US" altLang="ja-JP" dirty="0">
                  <a:solidFill>
                    <a:srgbClr val="000000"/>
                  </a:solidFill>
                  <a:latin typeface="Meiryo UI" panose="020B0604030504040204" pitchFamily="50" charset="-128"/>
                  <a:ea typeface="Meiryo UI" panose="020B0604030504040204" pitchFamily="50" charset="-128"/>
                </a:rPr>
                <a:t>S</a:t>
              </a:r>
              <a:r>
                <a:rPr lang="ja-JP" altLang="en-US" dirty="0">
                  <a:solidFill>
                    <a:srgbClr val="000000"/>
                  </a:solidFill>
                  <a:latin typeface="Meiryo UI" panose="020B0604030504040204" pitchFamily="50" charset="-128"/>
                  <a:ea typeface="Meiryo UI" panose="020B0604030504040204" pitchFamily="50" charset="-128"/>
                </a:rPr>
                <a:t> 等</a:t>
              </a:r>
              <a:endParaRPr lang="en-US" dirty="0">
                <a:solidFill>
                  <a:srgbClr val="000000"/>
                </a:solidFill>
                <a:latin typeface="Meiryo UI" panose="020B0604030504040204" pitchFamily="50" charset="-128"/>
                <a:ea typeface="Meiryo UI" panose="020B0604030504040204" pitchFamily="50" charset="-128"/>
              </a:endParaRPr>
            </a:p>
          </p:txBody>
        </p:sp>
      </p:grpSp>
      <p:grpSp>
        <p:nvGrpSpPr>
          <p:cNvPr id="51" name="Group 50">
            <a:extLst>
              <a:ext uri="{FF2B5EF4-FFF2-40B4-BE49-F238E27FC236}">
                <a16:creationId xmlns:a16="http://schemas.microsoft.com/office/drawing/2014/main" id="{A84B9E65-DE90-4A24-A270-545700764DF9}"/>
              </a:ext>
            </a:extLst>
          </p:cNvPr>
          <p:cNvGrpSpPr/>
          <p:nvPr/>
        </p:nvGrpSpPr>
        <p:grpSpPr>
          <a:xfrm>
            <a:off x="6828798" y="2910562"/>
            <a:ext cx="2410661" cy="1547886"/>
            <a:chOff x="1423811" y="994304"/>
            <a:chExt cx="2053182" cy="3293714"/>
          </a:xfrm>
        </p:grpSpPr>
        <p:sp>
          <p:nvSpPr>
            <p:cNvPr id="52" name="Rectangle 51">
              <a:extLst>
                <a:ext uri="{FF2B5EF4-FFF2-40B4-BE49-F238E27FC236}">
                  <a16:creationId xmlns:a16="http://schemas.microsoft.com/office/drawing/2014/main" id="{93797492-3AF0-462C-9148-B59595A0AB1F}"/>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a:solidFill>
                    <a:srgbClr val="000000"/>
                  </a:solidFill>
                  <a:latin typeface="Meiryo UI" panose="020B0604030504040204" pitchFamily="50" charset="-128"/>
                  <a:ea typeface="Meiryo UI" panose="020B0604030504040204" pitchFamily="50" charset="-128"/>
                </a:rPr>
                <a:t>ドメイン参加</a:t>
              </a:r>
              <a:endParaRPr lang="en-US" altLang="ja-JP">
                <a:solidFill>
                  <a:srgbClr val="000000"/>
                </a:solidFill>
                <a:latin typeface="Meiryo UI" panose="020B0604030504040204" pitchFamily="50" charset="-128"/>
                <a:ea typeface="Meiryo UI" panose="020B0604030504040204" pitchFamily="50" charset="-128"/>
              </a:endParaRPr>
            </a:p>
            <a:p>
              <a:pPr algn="ctr"/>
              <a:r>
                <a:rPr lang="en-US">
                  <a:solidFill>
                    <a:srgbClr val="000000"/>
                  </a:solidFill>
                  <a:latin typeface="Meiryo UI" panose="020B0604030504040204" pitchFamily="50" charset="-128"/>
                  <a:ea typeface="Meiryo UI" panose="020B0604030504040204" pitchFamily="50" charset="-128"/>
                </a:rPr>
                <a:t>(GPO </a:t>
              </a:r>
              <a:r>
                <a:rPr lang="ja-JP" altLang="en-US">
                  <a:solidFill>
                    <a:srgbClr val="000000"/>
                  </a:solidFill>
                  <a:latin typeface="Meiryo UI" panose="020B0604030504040204" pitchFamily="50" charset="-128"/>
                  <a:ea typeface="Meiryo UI" panose="020B0604030504040204" pitchFamily="50" charset="-128"/>
                </a:rPr>
                <a:t>の適用</a:t>
              </a:r>
              <a:r>
                <a:rPr lang="en-US" altLang="ja-JP">
                  <a:solidFill>
                    <a:srgbClr val="000000"/>
                  </a:solidFill>
                  <a:latin typeface="Meiryo UI" panose="020B0604030504040204" pitchFamily="50" charset="-128"/>
                  <a:ea typeface="Meiryo UI" panose="020B0604030504040204" pitchFamily="50" charset="-128"/>
                </a:rPr>
                <a:t>)</a:t>
              </a:r>
              <a:endParaRPr lang="en-US">
                <a:solidFill>
                  <a:srgbClr val="000000"/>
                </a:solidFill>
                <a:latin typeface="Meiryo UI" panose="020B0604030504040204" pitchFamily="50" charset="-128"/>
                <a:ea typeface="Meiryo UI" panose="020B0604030504040204" pitchFamily="50" charset="-128"/>
              </a:endParaRPr>
            </a:p>
          </p:txBody>
        </p:sp>
        <p:sp>
          <p:nvSpPr>
            <p:cNvPr id="53" name="Rectangle 52">
              <a:extLst>
                <a:ext uri="{FF2B5EF4-FFF2-40B4-BE49-F238E27FC236}">
                  <a16:creationId xmlns:a16="http://schemas.microsoft.com/office/drawing/2014/main" id="{24DF0CA4-91C3-42AA-815E-E12C03C70804}"/>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1600" dirty="0">
                  <a:solidFill>
                    <a:srgbClr val="000000"/>
                  </a:solidFill>
                  <a:latin typeface="Meiryo UI" panose="020B0604030504040204" pitchFamily="50" charset="-128"/>
                  <a:ea typeface="Meiryo UI" panose="020B0604030504040204" pitchFamily="50" charset="-128"/>
                </a:rPr>
                <a:t>Hybrid Azure AD Join</a:t>
              </a:r>
              <a:r>
                <a:rPr lang="ja-JP" altLang="en-US" sz="1600" dirty="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(Hybrid </a:t>
              </a:r>
              <a:r>
                <a:rPr lang="en-US" sz="1600" dirty="0">
                  <a:solidFill>
                    <a:srgbClr val="000000"/>
                  </a:solidFill>
                  <a:latin typeface="Meiryo UI" panose="020B0604030504040204" pitchFamily="50" charset="-128"/>
                  <a:ea typeface="Meiryo UI" panose="020B0604030504040204" pitchFamily="50" charset="-128"/>
                </a:rPr>
                <a:t>AADJ)</a:t>
              </a:r>
            </a:p>
          </p:txBody>
        </p:sp>
      </p:grpSp>
      <p:grpSp>
        <p:nvGrpSpPr>
          <p:cNvPr id="54" name="Group 53">
            <a:extLst>
              <a:ext uri="{FF2B5EF4-FFF2-40B4-BE49-F238E27FC236}">
                <a16:creationId xmlns:a16="http://schemas.microsoft.com/office/drawing/2014/main" id="{46555B70-1D0E-4DAE-B0D2-5EAC56DE0BB9}"/>
              </a:ext>
            </a:extLst>
          </p:cNvPr>
          <p:cNvGrpSpPr/>
          <p:nvPr/>
        </p:nvGrpSpPr>
        <p:grpSpPr>
          <a:xfrm>
            <a:off x="9932031" y="972357"/>
            <a:ext cx="2053182" cy="1548078"/>
            <a:chOff x="1423811" y="994304"/>
            <a:chExt cx="2053182" cy="3293714"/>
          </a:xfrm>
        </p:grpSpPr>
        <p:sp>
          <p:nvSpPr>
            <p:cNvPr id="55" name="Rectangle 54">
              <a:extLst>
                <a:ext uri="{FF2B5EF4-FFF2-40B4-BE49-F238E27FC236}">
                  <a16:creationId xmlns:a16="http://schemas.microsoft.com/office/drawing/2014/main" id="{4F4686D9-BF60-4DA8-84D7-C9BD6BC51FA8}"/>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1600" dirty="0">
                  <a:solidFill>
                    <a:srgbClr val="000000"/>
                  </a:solidFill>
                  <a:latin typeface="Meiryo UI" panose="020B0604030504040204" pitchFamily="50" charset="-128"/>
                  <a:ea typeface="Meiryo UI" panose="020B0604030504040204" pitchFamily="50" charset="-128"/>
                </a:rPr>
                <a:t>Intune</a:t>
              </a:r>
              <a:r>
                <a:rPr lang="ja-JP" altLang="en-US" sz="1600" dirty="0">
                  <a:solidFill>
                    <a:srgbClr val="000000"/>
                  </a:solidFill>
                  <a:latin typeface="Meiryo UI" panose="020B0604030504040204" pitchFamily="50" charset="-128"/>
                  <a:ea typeface="Meiryo UI" panose="020B0604030504040204" pitchFamily="50" charset="-128"/>
                </a:rPr>
                <a:t> ポリシー準拠</a:t>
              </a:r>
              <a:endParaRPr lang="en-US" altLang="ja-JP" sz="1600" dirty="0">
                <a:solidFill>
                  <a:srgbClr val="000000"/>
                </a:solidFill>
                <a:latin typeface="Meiryo UI" panose="020B0604030504040204" pitchFamily="50" charset="-128"/>
                <a:ea typeface="Meiryo UI" panose="020B0604030504040204" pitchFamily="50" charset="-128"/>
              </a:endParaRPr>
            </a:p>
          </p:txBody>
        </p:sp>
        <p:sp>
          <p:nvSpPr>
            <p:cNvPr id="56" name="Rectangle 55">
              <a:extLst>
                <a:ext uri="{FF2B5EF4-FFF2-40B4-BE49-F238E27FC236}">
                  <a16:creationId xmlns:a16="http://schemas.microsoft.com/office/drawing/2014/main" id="{ECDA8DCE-30BC-490B-8C22-0624FDA2E416}"/>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solidFill>
                    <a:srgbClr val="000000"/>
                  </a:solidFill>
                  <a:latin typeface="Meiryo UI" panose="020B0604030504040204" pitchFamily="50" charset="-128"/>
                  <a:ea typeface="Meiryo UI" panose="020B0604030504040204" pitchFamily="50" charset="-128"/>
                </a:rPr>
                <a:t>Azure AD Join </a:t>
              </a:r>
            </a:p>
            <a:p>
              <a:pPr algn="ctr"/>
              <a:r>
                <a:rPr lang="en-US">
                  <a:solidFill>
                    <a:srgbClr val="000000"/>
                  </a:solidFill>
                  <a:latin typeface="Meiryo UI" panose="020B0604030504040204" pitchFamily="50" charset="-128"/>
                  <a:ea typeface="Meiryo UI" panose="020B0604030504040204" pitchFamily="50" charset="-128"/>
                </a:rPr>
                <a:t>+ Intune MDM</a:t>
              </a:r>
            </a:p>
          </p:txBody>
        </p:sp>
      </p:grpSp>
      <p:cxnSp>
        <p:nvCxnSpPr>
          <p:cNvPr id="57" name="Straight Arrow Connector 56">
            <a:extLst>
              <a:ext uri="{FF2B5EF4-FFF2-40B4-BE49-F238E27FC236}">
                <a16:creationId xmlns:a16="http://schemas.microsoft.com/office/drawing/2014/main" id="{F5EF8317-EECF-4028-B781-7EC75290304C}"/>
              </a:ext>
            </a:extLst>
          </p:cNvPr>
          <p:cNvCxnSpPr>
            <a:cxnSpLocks/>
          </p:cNvCxnSpPr>
          <p:nvPr/>
        </p:nvCxnSpPr>
        <p:spPr>
          <a:xfrm>
            <a:off x="3488917" y="1534754"/>
            <a:ext cx="6443114" cy="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3B01A36-4795-4725-A5D9-B3D471F7F269}"/>
              </a:ext>
            </a:extLst>
          </p:cNvPr>
          <p:cNvCxnSpPr>
            <a:cxnSpLocks/>
          </p:cNvCxnSpPr>
          <p:nvPr/>
        </p:nvCxnSpPr>
        <p:spPr>
          <a:xfrm>
            <a:off x="9239033" y="3684065"/>
            <a:ext cx="664026" cy="0"/>
          </a:xfrm>
          <a:prstGeom prst="straightConnector1">
            <a:avLst/>
          </a:prstGeom>
          <a:ln w="76200">
            <a:solidFill>
              <a:schemeClr val="accent5"/>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7EC4F8C1-D41F-4941-A234-67E917455971}"/>
              </a:ext>
            </a:extLst>
          </p:cNvPr>
          <p:cNvCxnSpPr>
            <a:cxnSpLocks/>
          </p:cNvCxnSpPr>
          <p:nvPr/>
        </p:nvCxnSpPr>
        <p:spPr>
          <a:xfrm>
            <a:off x="5246578" y="3815366"/>
            <a:ext cx="1569825" cy="0"/>
          </a:xfrm>
          <a:prstGeom prst="straightConnector1">
            <a:avLst/>
          </a:prstGeom>
          <a:ln w="76200">
            <a:solidFill>
              <a:srgbClr val="00B0F0"/>
            </a:solidFill>
            <a:tailEnd type="triangle"/>
          </a:ln>
        </p:spPr>
        <p:style>
          <a:lnRef idx="1">
            <a:schemeClr val="accent2"/>
          </a:lnRef>
          <a:fillRef idx="0">
            <a:schemeClr val="accent2"/>
          </a:fillRef>
          <a:effectRef idx="0">
            <a:schemeClr val="accent2"/>
          </a:effectRef>
          <a:fontRef idx="minor">
            <a:schemeClr val="tx1"/>
          </a:fontRef>
        </p:style>
      </p:cxnSp>
      <p:grpSp>
        <p:nvGrpSpPr>
          <p:cNvPr id="63" name="Group 62">
            <a:extLst>
              <a:ext uri="{FF2B5EF4-FFF2-40B4-BE49-F238E27FC236}">
                <a16:creationId xmlns:a16="http://schemas.microsoft.com/office/drawing/2014/main" id="{C91854EB-9CDE-486B-8607-7D310DC979ED}"/>
              </a:ext>
            </a:extLst>
          </p:cNvPr>
          <p:cNvGrpSpPr/>
          <p:nvPr/>
        </p:nvGrpSpPr>
        <p:grpSpPr>
          <a:xfrm>
            <a:off x="9922836" y="2910369"/>
            <a:ext cx="2053182" cy="1548078"/>
            <a:chOff x="1423811" y="994304"/>
            <a:chExt cx="2053182" cy="3293714"/>
          </a:xfrm>
        </p:grpSpPr>
        <p:sp>
          <p:nvSpPr>
            <p:cNvPr id="64" name="Rectangle 63">
              <a:extLst>
                <a:ext uri="{FF2B5EF4-FFF2-40B4-BE49-F238E27FC236}">
                  <a16:creationId xmlns:a16="http://schemas.microsoft.com/office/drawing/2014/main" id="{1E22F5CD-C472-4F94-900F-33F69B9F65AF}"/>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1600" dirty="0">
                  <a:solidFill>
                    <a:srgbClr val="000000"/>
                  </a:solidFill>
                  <a:latin typeface="Meiryo UI" panose="020B0604030504040204" pitchFamily="50" charset="-128"/>
                  <a:ea typeface="Meiryo UI" panose="020B0604030504040204" pitchFamily="50" charset="-128"/>
                </a:rPr>
                <a:t>Intune</a:t>
              </a:r>
              <a:r>
                <a:rPr lang="ja-JP" altLang="en-US" sz="1600" dirty="0">
                  <a:solidFill>
                    <a:srgbClr val="000000"/>
                  </a:solidFill>
                  <a:latin typeface="Meiryo UI" panose="020B0604030504040204" pitchFamily="50" charset="-128"/>
                  <a:ea typeface="Meiryo UI" panose="020B0604030504040204" pitchFamily="50" charset="-128"/>
                </a:rPr>
                <a:t> ポリシー準拠</a:t>
              </a:r>
              <a:endParaRPr lang="en-US" altLang="ja-JP" sz="1600" dirty="0">
                <a:solidFill>
                  <a:srgbClr val="000000"/>
                </a:solidFill>
                <a:latin typeface="Meiryo UI" panose="020B0604030504040204" pitchFamily="50" charset="-128"/>
                <a:ea typeface="Meiryo UI" panose="020B0604030504040204" pitchFamily="50" charset="-128"/>
              </a:endParaRPr>
            </a:p>
          </p:txBody>
        </p:sp>
        <p:sp>
          <p:nvSpPr>
            <p:cNvPr id="65" name="Rectangle 64">
              <a:extLst>
                <a:ext uri="{FF2B5EF4-FFF2-40B4-BE49-F238E27FC236}">
                  <a16:creationId xmlns:a16="http://schemas.microsoft.com/office/drawing/2014/main" id="{F5E9A7A5-F1F2-4D61-B492-CBC2A0475ABB}"/>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a:solidFill>
                    <a:srgbClr val="000000"/>
                  </a:solidFill>
                  <a:latin typeface="Meiryo UI" panose="020B0604030504040204" pitchFamily="50" charset="-128"/>
                  <a:ea typeface="Meiryo UI" panose="020B0604030504040204" pitchFamily="50" charset="-128"/>
                </a:rPr>
                <a:t>Hybrid AADJ</a:t>
              </a:r>
              <a:r>
                <a:rPr lang="ja-JP" altLang="en-US">
                  <a:solidFill>
                    <a:srgbClr val="000000"/>
                  </a:solidFill>
                  <a:latin typeface="Meiryo UI" panose="020B0604030504040204" pitchFamily="50" charset="-128"/>
                  <a:ea typeface="Meiryo UI" panose="020B0604030504040204" pitchFamily="50" charset="-128"/>
                </a:rPr>
                <a:t> </a:t>
              </a:r>
              <a:endParaRPr lang="en-US" altLang="ja-JP">
                <a:solidFill>
                  <a:srgbClr val="000000"/>
                </a:solidFill>
                <a:latin typeface="Meiryo UI" panose="020B0604030504040204" pitchFamily="50" charset="-128"/>
                <a:ea typeface="Meiryo UI" panose="020B0604030504040204" pitchFamily="50" charset="-128"/>
              </a:endParaRPr>
            </a:p>
            <a:p>
              <a:pPr algn="ctr"/>
              <a:r>
                <a:rPr lang="en-US" altLang="ja-JP">
                  <a:solidFill>
                    <a:srgbClr val="000000"/>
                  </a:solidFill>
                  <a:latin typeface="Meiryo UI" panose="020B0604030504040204" pitchFamily="50" charset="-128"/>
                  <a:ea typeface="Meiryo UI" panose="020B0604030504040204" pitchFamily="50" charset="-128"/>
                </a:rPr>
                <a:t>+ </a:t>
              </a:r>
              <a:r>
                <a:rPr lang="en-US">
                  <a:solidFill>
                    <a:srgbClr val="000000"/>
                  </a:solidFill>
                  <a:latin typeface="Meiryo UI" panose="020B0604030504040204" pitchFamily="50" charset="-128"/>
                  <a:ea typeface="Meiryo UI" panose="020B0604030504040204" pitchFamily="50" charset="-128"/>
                </a:rPr>
                <a:t>Intune MDM</a:t>
              </a:r>
            </a:p>
          </p:txBody>
        </p:sp>
      </p:grpSp>
      <p:cxnSp>
        <p:nvCxnSpPr>
          <p:cNvPr id="74" name="Connector: Curved 73">
            <a:extLst>
              <a:ext uri="{FF2B5EF4-FFF2-40B4-BE49-F238E27FC236}">
                <a16:creationId xmlns:a16="http://schemas.microsoft.com/office/drawing/2014/main" id="{1B08E1DC-9962-4536-858B-CEEAAB3868A8}"/>
              </a:ext>
            </a:extLst>
          </p:cNvPr>
          <p:cNvCxnSpPr>
            <a:cxnSpLocks/>
          </p:cNvCxnSpPr>
          <p:nvPr/>
        </p:nvCxnSpPr>
        <p:spPr>
          <a:xfrm flipV="1">
            <a:off x="5246578" y="1912280"/>
            <a:ext cx="4676258" cy="1534429"/>
          </a:xfrm>
          <a:prstGeom prst="curvedConnector3">
            <a:avLst>
              <a:gd name="adj1" fmla="val 22715"/>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8" name="TextBox 87">
            <a:extLst>
              <a:ext uri="{FF2B5EF4-FFF2-40B4-BE49-F238E27FC236}">
                <a16:creationId xmlns:a16="http://schemas.microsoft.com/office/drawing/2014/main" id="{BD5FB2AF-7751-4C6A-819D-37FCD9B2A95D}"/>
              </a:ext>
            </a:extLst>
          </p:cNvPr>
          <p:cNvSpPr txBox="1"/>
          <p:nvPr/>
        </p:nvSpPr>
        <p:spPr>
          <a:xfrm>
            <a:off x="7544" y="317289"/>
            <a:ext cx="1018227" cy="55399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lIns="91440" tIns="91440" rIns="91440" bIns="91440" rtlCol="0" anchor="ctr">
            <a:spAutoFit/>
          </a:bodyPr>
          <a:lstStyle>
            <a:defPPr>
              <a:defRPr lang="en-US"/>
            </a:defPPr>
            <a:lvl1pPr algn="ctr">
              <a:defRPr>
                <a:solidFill>
                  <a:srgbClr val="000000"/>
                </a:solidFill>
                <a:latin typeface="Segoe UI" panose="020B0502040204020203" pitchFamily="34" charset="0"/>
                <a:ea typeface="Yu Gothic UI" panose="020B0500000000000000"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altLang="ja-JP" sz="2400" b="1">
                <a:latin typeface="Meiryo UI" panose="020B0604030504040204" pitchFamily="50" charset="-128"/>
                <a:ea typeface="Meiryo UI" panose="020B0604030504040204" pitchFamily="50" charset="-128"/>
              </a:rPr>
              <a:t>PC </a:t>
            </a:r>
            <a:r>
              <a:rPr lang="ja-JP" altLang="en-US" sz="2400" b="1">
                <a:latin typeface="Meiryo UI" panose="020B0604030504040204" pitchFamily="50" charset="-128"/>
                <a:ea typeface="Meiryo UI" panose="020B0604030504040204" pitchFamily="50" charset="-128"/>
              </a:rPr>
              <a:t>編</a:t>
            </a:r>
            <a:endParaRPr lang="en-US" sz="2400" b="1" err="1">
              <a:latin typeface="Meiryo UI" panose="020B0604030504040204" pitchFamily="50" charset="-128"/>
              <a:ea typeface="Meiryo UI" panose="020B0604030504040204" pitchFamily="50" charset="-128"/>
            </a:endParaRPr>
          </a:p>
        </p:txBody>
      </p:sp>
      <p:grpSp>
        <p:nvGrpSpPr>
          <p:cNvPr id="59" name="Group 58">
            <a:extLst>
              <a:ext uri="{FF2B5EF4-FFF2-40B4-BE49-F238E27FC236}">
                <a16:creationId xmlns:a16="http://schemas.microsoft.com/office/drawing/2014/main" id="{67516F53-C280-46C3-8966-C2403D9A91CA}"/>
              </a:ext>
            </a:extLst>
          </p:cNvPr>
          <p:cNvGrpSpPr/>
          <p:nvPr/>
        </p:nvGrpSpPr>
        <p:grpSpPr>
          <a:xfrm>
            <a:off x="0" y="4853218"/>
            <a:ext cx="12194535" cy="674049"/>
            <a:chOff x="0" y="4853218"/>
            <a:chExt cx="12194535" cy="674049"/>
          </a:xfrm>
        </p:grpSpPr>
        <p:cxnSp>
          <p:nvCxnSpPr>
            <p:cNvPr id="61" name="Straight Connector 60">
              <a:extLst>
                <a:ext uri="{FF2B5EF4-FFF2-40B4-BE49-F238E27FC236}">
                  <a16:creationId xmlns:a16="http://schemas.microsoft.com/office/drawing/2014/main" id="{37475C7E-B348-4F2B-8429-ADAF63D9696C}"/>
                </a:ext>
              </a:extLst>
            </p:cNvPr>
            <p:cNvCxnSpPr>
              <a:cxnSpLocks/>
            </p:cNvCxnSpPr>
            <p:nvPr/>
          </p:nvCxnSpPr>
          <p:spPr>
            <a:xfrm>
              <a:off x="2535" y="551977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A30FCD0-8806-4CDC-BFCA-0DFF13D071C2}"/>
                </a:ext>
              </a:extLst>
            </p:cNvPr>
            <p:cNvSpPr txBox="1"/>
            <p:nvPr/>
          </p:nvSpPr>
          <p:spPr>
            <a:xfrm>
              <a:off x="9962279" y="4993442"/>
              <a:ext cx="2217274" cy="369332"/>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ゼロトラストネットワーク</a:t>
              </a:r>
              <a:endParaRPr lang="en-US">
                <a:latin typeface="Meiryo UI" panose="020B0604030504040204" pitchFamily="50" charset="-128"/>
                <a:ea typeface="Meiryo UI" panose="020B0604030504040204" pitchFamily="50" charset="-128"/>
              </a:endParaRPr>
            </a:p>
          </p:txBody>
        </p:sp>
        <p:sp>
          <p:nvSpPr>
            <p:cNvPr id="66" name="TextBox 65">
              <a:extLst>
                <a:ext uri="{FF2B5EF4-FFF2-40B4-BE49-F238E27FC236}">
                  <a16:creationId xmlns:a16="http://schemas.microsoft.com/office/drawing/2014/main" id="{E2112117-A6D1-4D62-A5DC-87D7B7BA1E5E}"/>
                </a:ext>
              </a:extLst>
            </p:cNvPr>
            <p:cNvSpPr txBox="1"/>
            <p:nvPr/>
          </p:nvSpPr>
          <p:spPr>
            <a:xfrm>
              <a:off x="1728451" y="4853218"/>
              <a:ext cx="2005677" cy="646331"/>
            </a:xfrm>
            <a:prstGeom prst="rect">
              <a:avLst/>
            </a:prstGeom>
            <a:noFill/>
          </p:spPr>
          <p:txBody>
            <a:bodyPr wrap="none" rtlCol="0">
              <a:spAutoFit/>
            </a:bodyPr>
            <a:lstStyle/>
            <a:p>
              <a:pPr algn="ctr"/>
              <a:r>
                <a:rPr lang="ja-JP" altLang="en-US">
                  <a:latin typeface="Meiryo UI" panose="020B0604030504040204" pitchFamily="50" charset="-128"/>
                  <a:ea typeface="Meiryo UI" panose="020B0604030504040204" pitchFamily="50" charset="-128"/>
                </a:rPr>
                <a:t>社内は安全</a:t>
              </a:r>
              <a:endParaRPr lang="en-US" altLang="ja-JP">
                <a:latin typeface="Meiryo UI" panose="020B0604030504040204" pitchFamily="50" charset="-128"/>
                <a:ea typeface="Meiryo UI" panose="020B0604030504040204" pitchFamily="50" charset="-128"/>
              </a:endParaRPr>
            </a:p>
            <a:p>
              <a:pPr algn="ctr"/>
              <a:r>
                <a:rPr lang="ja-JP" altLang="en-US">
                  <a:latin typeface="Meiryo UI" panose="020B0604030504040204" pitchFamily="50" charset="-128"/>
                  <a:ea typeface="Meiryo UI" panose="020B0604030504040204" pitchFamily="50" charset="-128"/>
                </a:rPr>
                <a:t>インターネットは危険</a:t>
              </a:r>
              <a:endParaRPr lang="en-US">
                <a:latin typeface="Meiryo UI" panose="020B0604030504040204" pitchFamily="50" charset="-128"/>
                <a:ea typeface="Meiryo UI" panose="020B0604030504040204" pitchFamily="50" charset="-128"/>
              </a:endParaRPr>
            </a:p>
          </p:txBody>
        </p:sp>
        <p:sp>
          <p:nvSpPr>
            <p:cNvPr id="67" name="TextBox 66">
              <a:extLst>
                <a:ext uri="{FF2B5EF4-FFF2-40B4-BE49-F238E27FC236}">
                  <a16:creationId xmlns:a16="http://schemas.microsoft.com/office/drawing/2014/main" id="{19B0F866-480F-4116-B092-C088B40175C8}"/>
                </a:ext>
              </a:extLst>
            </p:cNvPr>
            <p:cNvSpPr txBox="1"/>
            <p:nvPr/>
          </p:nvSpPr>
          <p:spPr>
            <a:xfrm>
              <a:off x="3180" y="4853218"/>
              <a:ext cx="1358064" cy="646331"/>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セキュリティ</a:t>
              </a:r>
              <a:endParaRPr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マインドセット</a:t>
              </a:r>
              <a:endParaRPr lang="en-US">
                <a:latin typeface="Meiryo UI" panose="020B0604030504040204" pitchFamily="50" charset="-128"/>
                <a:ea typeface="Meiryo UI" panose="020B0604030504040204" pitchFamily="50" charset="-128"/>
              </a:endParaRPr>
            </a:p>
          </p:txBody>
        </p:sp>
        <p:cxnSp>
          <p:nvCxnSpPr>
            <p:cNvPr id="68" name="Straight Connector 67">
              <a:extLst>
                <a:ext uri="{FF2B5EF4-FFF2-40B4-BE49-F238E27FC236}">
                  <a16:creationId xmlns:a16="http://schemas.microsoft.com/office/drawing/2014/main" id="{9357C0AF-D4B7-4001-935E-A16B4A9D9B2D}"/>
                </a:ext>
              </a:extLst>
            </p:cNvPr>
            <p:cNvCxnSpPr>
              <a:cxnSpLocks/>
            </p:cNvCxnSpPr>
            <p:nvPr/>
          </p:nvCxnSpPr>
          <p:spPr>
            <a:xfrm>
              <a:off x="0" y="4862317"/>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82FB39F-7496-4345-B3CD-9196F1122E65}"/>
                </a:ext>
              </a:extLst>
            </p:cNvPr>
            <p:cNvCxnSpPr>
              <a:cxnSpLocks/>
            </p:cNvCxnSpPr>
            <p:nvPr/>
          </p:nvCxnSpPr>
          <p:spPr>
            <a:xfrm flipV="1">
              <a:off x="4101335" y="4870038"/>
              <a:ext cx="1186544" cy="65722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3B7EB324-4D0D-40C8-8A96-DB1D48C034D7}"/>
              </a:ext>
            </a:extLst>
          </p:cNvPr>
          <p:cNvGrpSpPr/>
          <p:nvPr/>
        </p:nvGrpSpPr>
        <p:grpSpPr>
          <a:xfrm>
            <a:off x="3180" y="6171453"/>
            <a:ext cx="11882221" cy="686547"/>
            <a:chOff x="3180" y="6171453"/>
            <a:chExt cx="11882221" cy="686547"/>
          </a:xfrm>
        </p:grpSpPr>
        <p:sp>
          <p:nvSpPr>
            <p:cNvPr id="71" name="TextBox 70">
              <a:extLst>
                <a:ext uri="{FF2B5EF4-FFF2-40B4-BE49-F238E27FC236}">
                  <a16:creationId xmlns:a16="http://schemas.microsoft.com/office/drawing/2014/main" id="{48C2A470-6AF6-4CCA-A705-DA66C6C62DF2}"/>
                </a:ext>
              </a:extLst>
            </p:cNvPr>
            <p:cNvSpPr txBox="1"/>
            <p:nvPr/>
          </p:nvSpPr>
          <p:spPr>
            <a:xfrm>
              <a:off x="2397703" y="6343098"/>
              <a:ext cx="667170" cy="369332"/>
            </a:xfrm>
            <a:prstGeom prst="rect">
              <a:avLst/>
            </a:prstGeom>
            <a:noFill/>
          </p:spPr>
          <p:txBody>
            <a:bodyPr wrap="none" rtlCol="0">
              <a:spAutoFit/>
            </a:bodyPr>
            <a:lstStyle/>
            <a:p>
              <a:pPr algn="ctr"/>
              <a:r>
                <a:rPr lang="en-US" altLang="ja-JP">
                  <a:latin typeface="Meiryo UI" panose="020B0604030504040204" pitchFamily="50" charset="-128"/>
                  <a:ea typeface="Meiryo UI" panose="020B0604030504040204" pitchFamily="50" charset="-128"/>
                </a:rPr>
                <a:t>GPO</a:t>
              </a:r>
              <a:endParaRPr lang="en-US">
                <a:latin typeface="Meiryo UI" panose="020B0604030504040204" pitchFamily="50" charset="-128"/>
                <a:ea typeface="Meiryo UI" panose="020B0604030504040204" pitchFamily="50" charset="-128"/>
              </a:endParaRPr>
            </a:p>
          </p:txBody>
        </p:sp>
        <p:sp>
          <p:nvSpPr>
            <p:cNvPr id="72" name="TextBox 71">
              <a:extLst>
                <a:ext uri="{FF2B5EF4-FFF2-40B4-BE49-F238E27FC236}">
                  <a16:creationId xmlns:a16="http://schemas.microsoft.com/office/drawing/2014/main" id="{8EC62200-CF03-49D5-BFCB-5EDF6490157F}"/>
                </a:ext>
              </a:extLst>
            </p:cNvPr>
            <p:cNvSpPr txBox="1"/>
            <p:nvPr/>
          </p:nvSpPr>
          <p:spPr>
            <a:xfrm>
              <a:off x="10322153" y="6323590"/>
              <a:ext cx="1563248" cy="369332"/>
            </a:xfrm>
            <a:prstGeom prst="rect">
              <a:avLst/>
            </a:prstGeom>
            <a:noFill/>
          </p:spPr>
          <p:txBody>
            <a:bodyPr wrap="none" rtlCol="0">
              <a:spAutoFit/>
            </a:bodyPr>
            <a:lstStyle/>
            <a:p>
              <a:r>
                <a:rPr lang="en-US" altLang="ja-JP">
                  <a:latin typeface="Meiryo UI" panose="020B0604030504040204" pitchFamily="50" charset="-128"/>
                  <a:ea typeface="Meiryo UI" panose="020B0604030504040204" pitchFamily="50" charset="-128"/>
                </a:rPr>
                <a:t>Intune</a:t>
              </a:r>
              <a:r>
                <a:rPr lang="ja-JP" altLang="en-US">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MDM</a:t>
              </a:r>
              <a:endParaRPr lang="en-US">
                <a:latin typeface="Meiryo UI" panose="020B0604030504040204" pitchFamily="50" charset="-128"/>
                <a:ea typeface="Meiryo UI" panose="020B0604030504040204" pitchFamily="50" charset="-128"/>
              </a:endParaRPr>
            </a:p>
          </p:txBody>
        </p:sp>
        <p:sp>
          <p:nvSpPr>
            <p:cNvPr id="73" name="TextBox 72">
              <a:extLst>
                <a:ext uri="{FF2B5EF4-FFF2-40B4-BE49-F238E27FC236}">
                  <a16:creationId xmlns:a16="http://schemas.microsoft.com/office/drawing/2014/main" id="{CEFAA7B2-8565-4E97-8AC3-358674583837}"/>
                </a:ext>
              </a:extLst>
            </p:cNvPr>
            <p:cNvSpPr txBox="1"/>
            <p:nvPr/>
          </p:nvSpPr>
          <p:spPr>
            <a:xfrm>
              <a:off x="3180" y="6356780"/>
              <a:ext cx="1374094" cy="369332"/>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デバイス管理</a:t>
              </a:r>
              <a:endParaRPr lang="en-US" altLang="ja-JP">
                <a:latin typeface="Meiryo UI" panose="020B0604030504040204" pitchFamily="50" charset="-128"/>
                <a:ea typeface="Meiryo UI" panose="020B0604030504040204" pitchFamily="50" charset="-128"/>
              </a:endParaRPr>
            </a:p>
          </p:txBody>
        </p:sp>
        <p:cxnSp>
          <p:nvCxnSpPr>
            <p:cNvPr id="75" name="Straight Connector 74">
              <a:extLst>
                <a:ext uri="{FF2B5EF4-FFF2-40B4-BE49-F238E27FC236}">
                  <a16:creationId xmlns:a16="http://schemas.microsoft.com/office/drawing/2014/main" id="{8707DEB4-1E10-4460-8909-CBB4C3635397}"/>
                </a:ext>
              </a:extLst>
            </p:cNvPr>
            <p:cNvCxnSpPr>
              <a:cxnSpLocks/>
            </p:cNvCxnSpPr>
            <p:nvPr/>
          </p:nvCxnSpPr>
          <p:spPr>
            <a:xfrm flipV="1">
              <a:off x="8798351" y="6171453"/>
              <a:ext cx="1006878" cy="6865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93C26C0B-ADC8-47D9-A15A-D9974F15694A}"/>
              </a:ext>
            </a:extLst>
          </p:cNvPr>
          <p:cNvCxnSpPr/>
          <p:nvPr/>
        </p:nvCxnSpPr>
        <p:spPr>
          <a:xfrm>
            <a:off x="8814354" y="6559147"/>
            <a:ext cx="1053885" cy="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77" name="Group 76">
            <a:extLst>
              <a:ext uri="{FF2B5EF4-FFF2-40B4-BE49-F238E27FC236}">
                <a16:creationId xmlns:a16="http://schemas.microsoft.com/office/drawing/2014/main" id="{DD679C92-E113-4C91-B02D-89037CB67DC2}"/>
              </a:ext>
            </a:extLst>
          </p:cNvPr>
          <p:cNvGrpSpPr/>
          <p:nvPr/>
        </p:nvGrpSpPr>
        <p:grpSpPr>
          <a:xfrm>
            <a:off x="0" y="5519772"/>
            <a:ext cx="12200820" cy="657455"/>
            <a:chOff x="0" y="5519772"/>
            <a:chExt cx="12200820" cy="657455"/>
          </a:xfrm>
        </p:grpSpPr>
        <p:cxnSp>
          <p:nvCxnSpPr>
            <p:cNvPr id="78" name="Straight Connector 77">
              <a:extLst>
                <a:ext uri="{FF2B5EF4-FFF2-40B4-BE49-F238E27FC236}">
                  <a16:creationId xmlns:a16="http://schemas.microsoft.com/office/drawing/2014/main" id="{454EC5A2-D1FD-4729-A9FA-D05905C860D1}"/>
                </a:ext>
              </a:extLst>
            </p:cNvPr>
            <p:cNvCxnSpPr>
              <a:cxnSpLocks/>
            </p:cNvCxnSpPr>
            <p:nvPr/>
          </p:nvCxnSpPr>
          <p:spPr>
            <a:xfrm flipV="1">
              <a:off x="5628784" y="5519772"/>
              <a:ext cx="1187619" cy="657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703C9C-B557-4898-9BCE-1F99BFE18D6C}"/>
                </a:ext>
              </a:extLst>
            </p:cNvPr>
            <p:cNvCxnSpPr>
              <a:cxnSpLocks/>
            </p:cNvCxnSpPr>
            <p:nvPr/>
          </p:nvCxnSpPr>
          <p:spPr>
            <a:xfrm>
              <a:off x="0" y="6177226"/>
              <a:ext cx="1220082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4E57C812-7512-4EBB-8F60-7BA986DFBC10}"/>
                </a:ext>
              </a:extLst>
            </p:cNvPr>
            <p:cNvSpPr txBox="1"/>
            <p:nvPr/>
          </p:nvSpPr>
          <p:spPr>
            <a:xfrm>
              <a:off x="2295913" y="5676516"/>
              <a:ext cx="870752" cy="369332"/>
            </a:xfrm>
            <a:prstGeom prst="rect">
              <a:avLst/>
            </a:prstGeom>
            <a:noFill/>
          </p:spPr>
          <p:txBody>
            <a:bodyPr wrap="none" rtlCol="0">
              <a:spAutoFit/>
            </a:bodyPr>
            <a:lstStyle/>
            <a:p>
              <a:pPr algn="ctr"/>
              <a:r>
                <a:rPr lang="en-US">
                  <a:latin typeface="Meiryo UI" panose="020B0604030504040204" pitchFamily="50" charset="-128"/>
                  <a:ea typeface="Meiryo UI" panose="020B0604030504040204" pitchFamily="50" charset="-128"/>
                </a:rPr>
                <a:t>AD</a:t>
              </a:r>
              <a:r>
                <a:rPr lang="ja-JP" altLang="en-US">
                  <a:latin typeface="Meiryo UI" panose="020B0604030504040204" pitchFamily="50" charset="-128"/>
                  <a:ea typeface="Meiryo UI" panose="020B0604030504040204" pitchFamily="50" charset="-128"/>
                </a:rPr>
                <a:t> </a:t>
              </a:r>
              <a:r>
                <a:rPr lang="en-US">
                  <a:latin typeface="Meiryo UI" panose="020B0604030504040204" pitchFamily="50" charset="-128"/>
                  <a:ea typeface="Meiryo UI" panose="020B0604030504040204" pitchFamily="50" charset="-128"/>
                </a:rPr>
                <a:t>FS</a:t>
              </a:r>
            </a:p>
          </p:txBody>
        </p:sp>
        <p:sp>
          <p:nvSpPr>
            <p:cNvPr id="81" name="TextBox 80">
              <a:extLst>
                <a:ext uri="{FF2B5EF4-FFF2-40B4-BE49-F238E27FC236}">
                  <a16:creationId xmlns:a16="http://schemas.microsoft.com/office/drawing/2014/main" id="{4EA0C7C5-F54A-4E23-A51B-F99310F70341}"/>
                </a:ext>
              </a:extLst>
            </p:cNvPr>
            <p:cNvSpPr txBox="1"/>
            <p:nvPr/>
          </p:nvSpPr>
          <p:spPr>
            <a:xfrm>
              <a:off x="10134852" y="5644923"/>
              <a:ext cx="1766830" cy="369332"/>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条件付きアクセス</a:t>
              </a:r>
              <a:endParaRPr lang="en-US">
                <a:latin typeface="Meiryo UI" panose="020B0604030504040204" pitchFamily="50" charset="-128"/>
                <a:ea typeface="Meiryo UI" panose="020B0604030504040204" pitchFamily="50" charset="-128"/>
              </a:endParaRPr>
            </a:p>
          </p:txBody>
        </p:sp>
        <p:sp>
          <p:nvSpPr>
            <p:cNvPr id="82" name="TextBox 81">
              <a:extLst>
                <a:ext uri="{FF2B5EF4-FFF2-40B4-BE49-F238E27FC236}">
                  <a16:creationId xmlns:a16="http://schemas.microsoft.com/office/drawing/2014/main" id="{54114A66-CB57-4976-BF73-9125393D5E29}"/>
                </a:ext>
              </a:extLst>
            </p:cNvPr>
            <p:cNvSpPr txBox="1"/>
            <p:nvPr/>
          </p:nvSpPr>
          <p:spPr>
            <a:xfrm>
              <a:off x="3180" y="5677301"/>
              <a:ext cx="1361270" cy="369332"/>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アクセス制御</a:t>
              </a:r>
              <a:endParaRPr lang="en-US">
                <a:latin typeface="Meiryo UI" panose="020B0604030504040204" pitchFamily="50" charset="-128"/>
                <a:ea typeface="Meiryo UI" panose="020B0604030504040204" pitchFamily="50" charset="-128"/>
              </a:endParaRPr>
            </a:p>
          </p:txBody>
        </p:sp>
      </p:grpSp>
      <p:cxnSp>
        <p:nvCxnSpPr>
          <p:cNvPr id="83" name="Straight Arrow Connector 82">
            <a:extLst>
              <a:ext uri="{FF2B5EF4-FFF2-40B4-BE49-F238E27FC236}">
                <a16:creationId xmlns:a16="http://schemas.microsoft.com/office/drawing/2014/main" id="{73FFD1F8-9D66-45E6-A9B6-3F23A8B91D59}"/>
              </a:ext>
            </a:extLst>
          </p:cNvPr>
          <p:cNvCxnSpPr/>
          <p:nvPr/>
        </p:nvCxnSpPr>
        <p:spPr>
          <a:xfrm>
            <a:off x="5762518" y="5890187"/>
            <a:ext cx="1053885" cy="0"/>
          </a:xfrm>
          <a:prstGeom prst="straightConnector1">
            <a:avLst/>
          </a:prstGeom>
          <a:ln w="762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6A4417BE-BD4F-49D8-836A-8E481EB8FFC4}"/>
              </a:ext>
            </a:extLst>
          </p:cNvPr>
          <p:cNvCxnSpPr/>
          <p:nvPr/>
        </p:nvCxnSpPr>
        <p:spPr>
          <a:xfrm>
            <a:off x="4167664" y="5198652"/>
            <a:ext cx="1053885" cy="0"/>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68961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wipe(left)">
                                      <p:cBhvr>
                                        <p:cTn id="24" dur="5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left)">
                                      <p:cBhvr>
                                        <p:cTn id="29" dur="500"/>
                                        <p:tgtEl>
                                          <p:spTgt spid="5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left)">
                                      <p:cBhvr>
                                        <p:cTn id="33" dur="500"/>
                                        <p:tgtEl>
                                          <p:spTgt spid="8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wipe(left)">
                                      <p:cBhvr>
                                        <p:cTn id="38" dur="500"/>
                                        <p:tgtEl>
                                          <p:spTgt spid="77"/>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left)">
                                      <p:cBhvr>
                                        <p:cTn id="47" dur="500"/>
                                        <p:tgtEl>
                                          <p:spTgt spid="70"/>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left)">
                                      <p:cBhvr>
                                        <p:cTn id="5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F55EF9-B15A-4BE8-A5C1-304F2D906E57}"/>
              </a:ext>
            </a:extLst>
          </p:cNvPr>
          <p:cNvSpPr>
            <a:spLocks noGrp="1"/>
          </p:cNvSpPr>
          <p:nvPr>
            <p:ph type="body" sz="quarter" idx="10"/>
          </p:nvPr>
        </p:nvSpPr>
        <p:spPr/>
        <p:txBody>
          <a:bodyPr/>
          <a:lstStyle/>
          <a:p>
            <a:pPr lvl="0"/>
            <a:r>
              <a:rPr lang="ja-JP" altLang="en-US"/>
              <a:t>開発チームのメンバーがお届けする日本語の </a:t>
            </a:r>
            <a:r>
              <a:rPr lang="en-US" altLang="ja-JP"/>
              <a:t>Webinar</a:t>
            </a:r>
            <a:br>
              <a:rPr lang="en-US" altLang="ja-JP"/>
            </a:br>
            <a:r>
              <a:rPr lang="en-US" altLang="ja-JP"/>
              <a:t>(</a:t>
            </a:r>
            <a:r>
              <a:rPr lang="ja-JP" altLang="en-US"/>
              <a:t>グローバルで展開されている </a:t>
            </a:r>
            <a:r>
              <a:rPr lang="en-US" altLang="ja-JP"/>
              <a:t>Webinar </a:t>
            </a:r>
            <a:r>
              <a:rPr lang="ja-JP" altLang="en-US"/>
              <a:t>の日本語版</a:t>
            </a:r>
            <a:r>
              <a:rPr lang="en-US" altLang="ja-JP"/>
              <a:t>)</a:t>
            </a:r>
          </a:p>
          <a:p>
            <a:pPr lvl="0"/>
            <a:endParaRPr lang="en-US" altLang="ja-JP"/>
          </a:p>
          <a:p>
            <a:pPr lvl="0"/>
            <a:r>
              <a:rPr lang="en-US" altLang="ja-JP"/>
              <a:t>Azure AD </a:t>
            </a:r>
            <a:r>
              <a:rPr lang="ja-JP" altLang="en-US"/>
              <a:t>の基礎 </a:t>
            </a:r>
            <a:r>
              <a:rPr lang="en-US" altLang="ja-JP"/>
              <a:t>(L100–200)</a:t>
            </a:r>
            <a:r>
              <a:rPr lang="ja-JP" altLang="en-US"/>
              <a:t> のうち特に重要でかつ見落としやすいトピックをピックアップ</a:t>
            </a:r>
            <a:endParaRPr lang="en-US" altLang="ja-JP" dirty="0"/>
          </a:p>
        </p:txBody>
      </p:sp>
      <p:sp>
        <p:nvSpPr>
          <p:cNvPr id="7" name="Text Placeholder 6">
            <a:extLst>
              <a:ext uri="{FF2B5EF4-FFF2-40B4-BE49-F238E27FC236}">
                <a16:creationId xmlns:a16="http://schemas.microsoft.com/office/drawing/2014/main" id="{672F9A0C-FDEB-4FBB-91E1-B6196F06D25C}"/>
              </a:ext>
            </a:extLst>
          </p:cNvPr>
          <p:cNvSpPr>
            <a:spLocks noGrp="1"/>
          </p:cNvSpPr>
          <p:nvPr>
            <p:ph type="body" sz="quarter" idx="11"/>
          </p:nvPr>
        </p:nvSpPr>
        <p:spPr/>
        <p:txBody>
          <a:bodyPr/>
          <a:lstStyle/>
          <a:p>
            <a:r>
              <a:rPr lang="ja-JP" altLang="en-US"/>
              <a:t>本 </a:t>
            </a:r>
            <a:r>
              <a:rPr lang="en-US" altLang="ja-JP"/>
              <a:t>Webinar </a:t>
            </a:r>
            <a:r>
              <a:rPr lang="ja-JP" altLang="en-US"/>
              <a:t>シリーズの特徴</a:t>
            </a:r>
            <a:endParaRPr lang="en-US" dirty="0"/>
          </a:p>
        </p:txBody>
      </p:sp>
    </p:spTree>
    <p:extLst>
      <p:ext uri="{BB962C8B-B14F-4D97-AF65-F5344CB8AC3E}">
        <p14:creationId xmlns:p14="http://schemas.microsoft.com/office/powerpoint/2010/main" val="1633817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8FBB9-5999-4A94-A9AA-73C56F36E0B2}"/>
              </a:ext>
            </a:extLst>
          </p:cNvPr>
          <p:cNvSpPr>
            <a:spLocks noGrp="1"/>
          </p:cNvSpPr>
          <p:nvPr>
            <p:ph type="body" sz="quarter" idx="10"/>
          </p:nvPr>
        </p:nvSpPr>
        <p:spPr>
          <a:xfrm>
            <a:off x="269239" y="1189177"/>
            <a:ext cx="11653523" cy="5526755"/>
          </a:xfrm>
        </p:spPr>
        <p:txBody>
          <a:bodyPr>
            <a:noAutofit/>
          </a:bodyPr>
          <a:lstStyle/>
          <a:p>
            <a:pPr marL="0" indent="0">
              <a:buNone/>
            </a:pPr>
            <a:endParaRPr lang="en-US" altLang="ja-JP" sz="2400" dirty="0"/>
          </a:p>
          <a:p>
            <a:r>
              <a:rPr lang="ja-JP" altLang="en-US" sz="2400" dirty="0"/>
              <a:t>セキュリティマインドセットの転換</a:t>
            </a:r>
            <a:endParaRPr lang="en-US" altLang="ja-JP" sz="2400" dirty="0"/>
          </a:p>
          <a:p>
            <a:pPr lvl="1"/>
            <a:r>
              <a:rPr lang="ja-JP" altLang="en-US" sz="1600" dirty="0"/>
              <a:t>ネットワーク → ゼロトラスト</a:t>
            </a:r>
            <a:endParaRPr lang="en-US" altLang="ja-JP" sz="1600" dirty="0"/>
          </a:p>
          <a:p>
            <a:r>
              <a:rPr lang="ja-JP" altLang="en-US" sz="2400" dirty="0"/>
              <a:t>アクセス制御のクラウド化</a:t>
            </a:r>
            <a:endParaRPr lang="en-US" altLang="ja-JP" sz="2400" dirty="0"/>
          </a:p>
          <a:p>
            <a:pPr lvl="1"/>
            <a:r>
              <a:rPr lang="en-US" altLang="ja-JP" sz="1600" dirty="0"/>
              <a:t>AD</a:t>
            </a:r>
            <a:r>
              <a:rPr lang="ja-JP" altLang="en-US" sz="1600" dirty="0"/>
              <a:t> </a:t>
            </a:r>
            <a:r>
              <a:rPr lang="en-US" altLang="ja-JP" sz="1600" dirty="0"/>
              <a:t>FS</a:t>
            </a:r>
            <a:r>
              <a:rPr lang="ja-JP" altLang="en-US" sz="1600" dirty="0"/>
              <a:t> クレームルール → 条件付きアクセスへ</a:t>
            </a:r>
            <a:endParaRPr lang="en-US" altLang="ja-JP" sz="1600" dirty="0"/>
          </a:p>
          <a:p>
            <a:pPr marL="0" indent="0">
              <a:buNone/>
            </a:pPr>
            <a:endParaRPr lang="en-US" altLang="ja-JP" sz="2400" dirty="0"/>
          </a:p>
          <a:p>
            <a:r>
              <a:rPr lang="en-US" altLang="ja-JP" sz="2400" dirty="0"/>
              <a:t>Azure AD Join or Hybrid AADJ</a:t>
            </a:r>
            <a:r>
              <a:rPr lang="ja-JP" altLang="en-US" sz="2400" dirty="0"/>
              <a:t> </a:t>
            </a:r>
            <a:r>
              <a:rPr lang="en-US" altLang="ja-JP" sz="2400" dirty="0"/>
              <a:t>?</a:t>
            </a:r>
          </a:p>
          <a:p>
            <a:r>
              <a:rPr lang="en-US" sz="2400" dirty="0"/>
              <a:t>Hybrid AADJ</a:t>
            </a:r>
            <a:r>
              <a:rPr lang="ja-JP" altLang="en-US" sz="2400" dirty="0"/>
              <a:t> の展開</a:t>
            </a:r>
            <a:endParaRPr lang="en-US" sz="2400" dirty="0"/>
          </a:p>
          <a:p>
            <a:r>
              <a:rPr lang="ja-JP" altLang="en-US" sz="2400" dirty="0"/>
              <a:t>デバイス管理機構の変更</a:t>
            </a:r>
            <a:endParaRPr lang="en-US" altLang="ja-JP" sz="2400" dirty="0"/>
          </a:p>
          <a:p>
            <a:pPr lvl="1"/>
            <a:r>
              <a:rPr lang="en-US" altLang="ja-JP" sz="1600" dirty="0"/>
              <a:t>GPO</a:t>
            </a:r>
            <a:r>
              <a:rPr lang="ja-JP" altLang="en-US" sz="1600" dirty="0"/>
              <a:t> → </a:t>
            </a:r>
            <a:r>
              <a:rPr lang="en-US" altLang="ja-JP" sz="1600" dirty="0"/>
              <a:t>Intune MDM</a:t>
            </a:r>
          </a:p>
        </p:txBody>
      </p:sp>
      <p:sp>
        <p:nvSpPr>
          <p:cNvPr id="5" name="Title 4">
            <a:extLst>
              <a:ext uri="{FF2B5EF4-FFF2-40B4-BE49-F238E27FC236}">
                <a16:creationId xmlns:a16="http://schemas.microsoft.com/office/drawing/2014/main" id="{805AF84A-B39B-4125-B3A1-B0FD49BFB4F0}"/>
              </a:ext>
            </a:extLst>
          </p:cNvPr>
          <p:cNvSpPr>
            <a:spLocks noGrp="1"/>
          </p:cNvSpPr>
          <p:nvPr>
            <p:ph type="title"/>
          </p:nvPr>
        </p:nvSpPr>
        <p:spPr/>
        <p:txBody>
          <a:bodyPr/>
          <a:lstStyle/>
          <a:p>
            <a:r>
              <a:rPr lang="ja-JP" altLang="en-US" dirty="0"/>
              <a:t>典型的なチャレンジ（疑問や課題）</a:t>
            </a:r>
            <a:endParaRPr lang="en-US" dirty="0"/>
          </a:p>
        </p:txBody>
      </p:sp>
    </p:spTree>
    <p:extLst>
      <p:ext uri="{BB962C8B-B14F-4D97-AF65-F5344CB8AC3E}">
        <p14:creationId xmlns:p14="http://schemas.microsoft.com/office/powerpoint/2010/main" val="63124792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5C9EFE78-78CF-4296-AC36-7A3300DDF706}"/>
              </a:ext>
            </a:extLst>
          </p:cNvPr>
          <p:cNvSpPr txBox="1"/>
          <p:nvPr/>
        </p:nvSpPr>
        <p:spPr>
          <a:xfrm>
            <a:off x="-1317" y="-7167"/>
            <a:ext cx="12193317" cy="369332"/>
          </a:xfrm>
          <a:prstGeom prst="rect">
            <a:avLst/>
          </a:prstGeom>
          <a:solidFill>
            <a:schemeClr val="tx1">
              <a:lumMod val="40000"/>
              <a:lumOff val="60000"/>
            </a:schemeClr>
          </a:solidFill>
        </p:spPr>
        <p:txBody>
          <a:bodyPr wrap="square" rtlCol="0">
            <a:spAutoFit/>
          </a:bodyPr>
          <a:lstStyle/>
          <a:p>
            <a:pPr algn="ctr"/>
            <a:r>
              <a:rPr lang="ja-JP" altLang="en-US" b="1">
                <a:latin typeface="Meiryo UI" panose="020B0604030504040204" pitchFamily="50" charset="-128"/>
                <a:ea typeface="Meiryo UI" panose="020B0604030504040204" pitchFamily="50" charset="-128"/>
              </a:rPr>
              <a:t>信頼モデル の 成熟度マップ</a:t>
            </a:r>
            <a:endParaRPr lang="en-US" b="1">
              <a:latin typeface="Meiryo UI" panose="020B0604030504040204" pitchFamily="50" charset="-128"/>
              <a:ea typeface="Meiryo UI" panose="020B0604030504040204" pitchFamily="50" charset="-128"/>
            </a:endParaRPr>
          </a:p>
        </p:txBody>
      </p:sp>
      <p:sp>
        <p:nvSpPr>
          <p:cNvPr id="44" name="TextBox 43">
            <a:extLst>
              <a:ext uri="{FF2B5EF4-FFF2-40B4-BE49-F238E27FC236}">
                <a16:creationId xmlns:a16="http://schemas.microsoft.com/office/drawing/2014/main" id="{8BDCFD90-2D4B-407D-8575-E294092C873F}"/>
              </a:ext>
            </a:extLst>
          </p:cNvPr>
          <p:cNvSpPr txBox="1"/>
          <p:nvPr/>
        </p:nvSpPr>
        <p:spPr>
          <a:xfrm>
            <a:off x="-1317" y="2087318"/>
            <a:ext cx="1255648" cy="646331"/>
          </a:xfrm>
          <a:prstGeom prst="rect">
            <a:avLst/>
          </a:prstGeom>
          <a:noFill/>
        </p:spPr>
        <p:txBody>
          <a:bodyPr wrap="square" rtlCol="0">
            <a:spAutoFit/>
          </a:bodyPr>
          <a:lstStyle/>
          <a:p>
            <a:r>
              <a:rPr lang="ja-JP" altLang="en-US">
                <a:latin typeface="Meiryo UI" panose="020B0604030504040204" pitchFamily="50" charset="-128"/>
                <a:ea typeface="Meiryo UI" panose="020B0604030504040204" pitchFamily="50" charset="-128"/>
              </a:rPr>
              <a:t>信頼モデル</a:t>
            </a:r>
            <a:endParaRPr lang="en-US" altLang="ja-JP">
              <a:latin typeface="Meiryo UI" panose="020B0604030504040204" pitchFamily="50" charset="-128"/>
              <a:ea typeface="Meiryo UI" panose="020B0604030504040204" pitchFamily="50" charset="-128"/>
            </a:endParaRPr>
          </a:p>
          <a:p>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実装</a:t>
            </a:r>
            <a:endParaRPr lang="en-US" altLang="ja-JP">
              <a:latin typeface="Meiryo UI" panose="020B0604030504040204" pitchFamily="50" charset="-128"/>
              <a:ea typeface="Meiryo UI" panose="020B0604030504040204" pitchFamily="50" charset="-128"/>
            </a:endParaRPr>
          </a:p>
        </p:txBody>
      </p:sp>
      <p:sp>
        <p:nvSpPr>
          <p:cNvPr id="112" name="TextBox 111">
            <a:extLst>
              <a:ext uri="{FF2B5EF4-FFF2-40B4-BE49-F238E27FC236}">
                <a16:creationId xmlns:a16="http://schemas.microsoft.com/office/drawing/2014/main" id="{F6AE3ED2-31D9-40AA-AB33-2A40D7C4C17F}"/>
              </a:ext>
            </a:extLst>
          </p:cNvPr>
          <p:cNvSpPr txBox="1"/>
          <p:nvPr/>
        </p:nvSpPr>
        <p:spPr>
          <a:xfrm>
            <a:off x="3734128" y="1059713"/>
            <a:ext cx="1749197" cy="369332"/>
          </a:xfrm>
          <a:prstGeom prst="rect">
            <a:avLst/>
          </a:prstGeom>
          <a:noFill/>
        </p:spPr>
        <p:txBody>
          <a:bodyPr wrap="none" rtlCol="0">
            <a:spAutoFit/>
          </a:bodyPr>
          <a:lstStyle/>
          <a:p>
            <a:r>
              <a:rPr lang="en-US">
                <a:latin typeface="Meiryo UI" panose="020B0604030504040204" pitchFamily="50" charset="-128"/>
                <a:ea typeface="Meiryo UI" panose="020B0604030504040204" pitchFamily="50" charset="-128"/>
              </a:rPr>
              <a:t>MDM</a:t>
            </a:r>
            <a:r>
              <a:rPr lang="ja-JP" altLang="en-US">
                <a:latin typeface="Meiryo UI" panose="020B0604030504040204" pitchFamily="50" charset="-128"/>
                <a:ea typeface="Meiryo UI" panose="020B0604030504040204" pitchFamily="50" charset="-128"/>
              </a:rPr>
              <a:t>の乗り換え</a:t>
            </a:r>
            <a:endParaRPr lang="en-US">
              <a:latin typeface="Meiryo UI" panose="020B0604030504040204" pitchFamily="50" charset="-128"/>
              <a:ea typeface="Meiryo UI" panose="020B0604030504040204" pitchFamily="50" charset="-128"/>
            </a:endParaRPr>
          </a:p>
        </p:txBody>
      </p:sp>
      <p:sp>
        <p:nvSpPr>
          <p:cNvPr id="30" name="TextBox 29">
            <a:extLst>
              <a:ext uri="{FF2B5EF4-FFF2-40B4-BE49-F238E27FC236}">
                <a16:creationId xmlns:a16="http://schemas.microsoft.com/office/drawing/2014/main" id="{1270DBF4-6145-448E-B006-CC7F39ABC914}"/>
              </a:ext>
            </a:extLst>
          </p:cNvPr>
          <p:cNvSpPr txBox="1"/>
          <p:nvPr/>
        </p:nvSpPr>
        <p:spPr>
          <a:xfrm>
            <a:off x="3734128" y="1836029"/>
            <a:ext cx="1208985" cy="369332"/>
          </a:xfrm>
          <a:prstGeom prst="rect">
            <a:avLst/>
          </a:prstGeom>
          <a:noFill/>
        </p:spPr>
        <p:txBody>
          <a:bodyPr wrap="none" rtlCol="0">
            <a:spAutoFit/>
          </a:bodyPr>
          <a:lstStyle/>
          <a:p>
            <a:r>
              <a:rPr lang="en-US">
                <a:latin typeface="Meiryo UI" panose="020B0604030504040204" pitchFamily="50" charset="-128"/>
                <a:ea typeface="Meiryo UI" panose="020B0604030504040204" pitchFamily="50" charset="-128"/>
              </a:rPr>
              <a:t>M</a:t>
            </a:r>
            <a:r>
              <a:rPr lang="en-US" altLang="ja-JP">
                <a:latin typeface="Meiryo UI" panose="020B0604030504040204" pitchFamily="50" charset="-128"/>
                <a:ea typeface="Meiryo UI" panose="020B0604030504040204" pitchFamily="50" charset="-128"/>
              </a:rPr>
              <a:t>AM</a:t>
            </a:r>
            <a:r>
              <a:rPr lang="ja-JP" altLang="en-US">
                <a:latin typeface="Meiryo UI" panose="020B0604030504040204" pitchFamily="50" charset="-128"/>
                <a:ea typeface="Meiryo UI" panose="020B0604030504040204" pitchFamily="50" charset="-128"/>
              </a:rPr>
              <a:t>導入</a:t>
            </a:r>
            <a:endParaRPr lang="en-US">
              <a:latin typeface="Meiryo UI" panose="020B0604030504040204" pitchFamily="50" charset="-128"/>
              <a:ea typeface="Meiryo UI" panose="020B0604030504040204" pitchFamily="50" charset="-128"/>
            </a:endParaRPr>
          </a:p>
        </p:txBody>
      </p:sp>
      <p:grpSp>
        <p:nvGrpSpPr>
          <p:cNvPr id="2" name="Group 1">
            <a:extLst>
              <a:ext uri="{FF2B5EF4-FFF2-40B4-BE49-F238E27FC236}">
                <a16:creationId xmlns:a16="http://schemas.microsoft.com/office/drawing/2014/main" id="{FCADE6F4-08AD-478F-947F-5C04D5E8BFA4}"/>
              </a:ext>
            </a:extLst>
          </p:cNvPr>
          <p:cNvGrpSpPr/>
          <p:nvPr/>
        </p:nvGrpSpPr>
        <p:grpSpPr>
          <a:xfrm>
            <a:off x="0" y="4853218"/>
            <a:ext cx="12194535" cy="674049"/>
            <a:chOff x="0" y="4853218"/>
            <a:chExt cx="12194535" cy="674049"/>
          </a:xfrm>
        </p:grpSpPr>
        <p:cxnSp>
          <p:nvCxnSpPr>
            <p:cNvPr id="46" name="Straight Connector 45">
              <a:extLst>
                <a:ext uri="{FF2B5EF4-FFF2-40B4-BE49-F238E27FC236}">
                  <a16:creationId xmlns:a16="http://schemas.microsoft.com/office/drawing/2014/main" id="{0BFC9B50-ABBA-4067-84AC-459C5D629564}"/>
                </a:ext>
              </a:extLst>
            </p:cNvPr>
            <p:cNvCxnSpPr>
              <a:cxnSpLocks/>
            </p:cNvCxnSpPr>
            <p:nvPr/>
          </p:nvCxnSpPr>
          <p:spPr>
            <a:xfrm>
              <a:off x="2535" y="551977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93978E6-52E9-47B2-92ED-E2E965BF6422}"/>
                </a:ext>
              </a:extLst>
            </p:cNvPr>
            <p:cNvSpPr txBox="1"/>
            <p:nvPr/>
          </p:nvSpPr>
          <p:spPr>
            <a:xfrm>
              <a:off x="9962279" y="4993442"/>
              <a:ext cx="2217274" cy="369332"/>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ゼロトラストネットワーク</a:t>
              </a:r>
              <a:endParaRPr lang="en-US">
                <a:latin typeface="Meiryo UI" panose="020B0604030504040204" pitchFamily="50" charset="-128"/>
                <a:ea typeface="Meiryo UI" panose="020B0604030504040204" pitchFamily="50" charset="-128"/>
              </a:endParaRPr>
            </a:p>
          </p:txBody>
        </p:sp>
        <p:sp>
          <p:nvSpPr>
            <p:cNvPr id="58" name="TextBox 57">
              <a:extLst>
                <a:ext uri="{FF2B5EF4-FFF2-40B4-BE49-F238E27FC236}">
                  <a16:creationId xmlns:a16="http://schemas.microsoft.com/office/drawing/2014/main" id="{08C9DA88-970D-4164-89E8-245A4AC6C6FD}"/>
                </a:ext>
              </a:extLst>
            </p:cNvPr>
            <p:cNvSpPr txBox="1"/>
            <p:nvPr/>
          </p:nvSpPr>
          <p:spPr>
            <a:xfrm>
              <a:off x="1728451" y="4853218"/>
              <a:ext cx="2005677" cy="646331"/>
            </a:xfrm>
            <a:prstGeom prst="rect">
              <a:avLst/>
            </a:prstGeom>
            <a:noFill/>
          </p:spPr>
          <p:txBody>
            <a:bodyPr wrap="none" rtlCol="0">
              <a:spAutoFit/>
            </a:bodyPr>
            <a:lstStyle/>
            <a:p>
              <a:pPr algn="ctr"/>
              <a:r>
                <a:rPr lang="ja-JP" altLang="en-US">
                  <a:latin typeface="Meiryo UI" panose="020B0604030504040204" pitchFamily="50" charset="-128"/>
                  <a:ea typeface="Meiryo UI" panose="020B0604030504040204" pitchFamily="50" charset="-128"/>
                </a:rPr>
                <a:t>社内は安全</a:t>
              </a:r>
              <a:endParaRPr lang="en-US" altLang="ja-JP">
                <a:latin typeface="Meiryo UI" panose="020B0604030504040204" pitchFamily="50" charset="-128"/>
                <a:ea typeface="Meiryo UI" panose="020B0604030504040204" pitchFamily="50" charset="-128"/>
              </a:endParaRPr>
            </a:p>
            <a:p>
              <a:pPr algn="ctr"/>
              <a:r>
                <a:rPr lang="ja-JP" altLang="en-US">
                  <a:latin typeface="Meiryo UI" panose="020B0604030504040204" pitchFamily="50" charset="-128"/>
                  <a:ea typeface="Meiryo UI" panose="020B0604030504040204" pitchFamily="50" charset="-128"/>
                </a:rPr>
                <a:t>インターネットは危険</a:t>
              </a:r>
              <a:endParaRPr lang="en-US">
                <a:latin typeface="Meiryo UI" panose="020B0604030504040204" pitchFamily="50" charset="-128"/>
                <a:ea typeface="Meiryo UI" panose="020B0604030504040204" pitchFamily="50" charset="-128"/>
              </a:endParaRPr>
            </a:p>
          </p:txBody>
        </p:sp>
        <p:sp>
          <p:nvSpPr>
            <p:cNvPr id="73" name="TextBox 72">
              <a:extLst>
                <a:ext uri="{FF2B5EF4-FFF2-40B4-BE49-F238E27FC236}">
                  <a16:creationId xmlns:a16="http://schemas.microsoft.com/office/drawing/2014/main" id="{54906426-BF74-4E42-A457-DB4D30EEA394}"/>
                </a:ext>
              </a:extLst>
            </p:cNvPr>
            <p:cNvSpPr txBox="1"/>
            <p:nvPr/>
          </p:nvSpPr>
          <p:spPr>
            <a:xfrm>
              <a:off x="3180" y="4853218"/>
              <a:ext cx="1358064" cy="646331"/>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セキュリティ</a:t>
              </a:r>
              <a:endParaRPr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マインドセット</a:t>
              </a:r>
              <a:endParaRPr lang="en-US">
                <a:latin typeface="Meiryo UI" panose="020B0604030504040204" pitchFamily="50" charset="-128"/>
                <a:ea typeface="Meiryo UI" panose="020B0604030504040204" pitchFamily="50" charset="-128"/>
              </a:endParaRPr>
            </a:p>
          </p:txBody>
        </p:sp>
        <p:cxnSp>
          <p:nvCxnSpPr>
            <p:cNvPr id="76" name="Straight Connector 75">
              <a:extLst>
                <a:ext uri="{FF2B5EF4-FFF2-40B4-BE49-F238E27FC236}">
                  <a16:creationId xmlns:a16="http://schemas.microsoft.com/office/drawing/2014/main" id="{2DAB2E7E-2FBF-492F-B940-31572B13E855}"/>
                </a:ext>
              </a:extLst>
            </p:cNvPr>
            <p:cNvCxnSpPr>
              <a:cxnSpLocks/>
            </p:cNvCxnSpPr>
            <p:nvPr/>
          </p:nvCxnSpPr>
          <p:spPr>
            <a:xfrm>
              <a:off x="0" y="4862317"/>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501CF1-92E9-47EB-B39D-4986658F8F1E}"/>
                </a:ext>
              </a:extLst>
            </p:cNvPr>
            <p:cNvCxnSpPr>
              <a:cxnSpLocks/>
            </p:cNvCxnSpPr>
            <p:nvPr/>
          </p:nvCxnSpPr>
          <p:spPr>
            <a:xfrm flipV="1">
              <a:off x="4101335" y="4870038"/>
              <a:ext cx="1186544" cy="65722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0101E204-74DD-450C-A9B0-7619CF270038}"/>
              </a:ext>
            </a:extLst>
          </p:cNvPr>
          <p:cNvGrpSpPr/>
          <p:nvPr/>
        </p:nvGrpSpPr>
        <p:grpSpPr>
          <a:xfrm>
            <a:off x="3180" y="6171453"/>
            <a:ext cx="11882221" cy="686547"/>
            <a:chOff x="3180" y="6171453"/>
            <a:chExt cx="11882221" cy="686547"/>
          </a:xfrm>
        </p:grpSpPr>
        <p:sp>
          <p:nvSpPr>
            <p:cNvPr id="67" name="TextBox 66">
              <a:extLst>
                <a:ext uri="{FF2B5EF4-FFF2-40B4-BE49-F238E27FC236}">
                  <a16:creationId xmlns:a16="http://schemas.microsoft.com/office/drawing/2014/main" id="{7D4F1C1B-C696-4400-8359-17AB50DE471C}"/>
                </a:ext>
              </a:extLst>
            </p:cNvPr>
            <p:cNvSpPr txBox="1"/>
            <p:nvPr/>
          </p:nvSpPr>
          <p:spPr>
            <a:xfrm>
              <a:off x="1584982" y="6343098"/>
              <a:ext cx="2292615" cy="369332"/>
            </a:xfrm>
            <a:prstGeom prst="rect">
              <a:avLst/>
            </a:prstGeom>
            <a:noFill/>
          </p:spPr>
          <p:txBody>
            <a:bodyPr wrap="none" rtlCol="0">
              <a:spAutoFit/>
            </a:bodyPr>
            <a:lstStyle/>
            <a:p>
              <a:pPr algn="ctr"/>
              <a:r>
                <a:rPr lang="en-US" altLang="ja-JP">
                  <a:latin typeface="Meiryo UI" panose="020B0604030504040204" pitchFamily="50" charset="-128"/>
                  <a:ea typeface="Meiryo UI" panose="020B0604030504040204" pitchFamily="50" charset="-128"/>
                </a:rPr>
                <a:t>Intune</a:t>
              </a:r>
              <a:r>
                <a:rPr lang="ja-JP" altLang="en-US">
                  <a:latin typeface="Meiryo UI" panose="020B0604030504040204" pitchFamily="50" charset="-128"/>
                  <a:ea typeface="Meiryo UI" panose="020B0604030504040204" pitchFamily="50" charset="-128"/>
                </a:rPr>
                <a:t> 以外の </a:t>
              </a:r>
              <a:r>
                <a:rPr lang="en-US" altLang="ja-JP">
                  <a:latin typeface="Meiryo UI" panose="020B0604030504040204" pitchFamily="50" charset="-128"/>
                  <a:ea typeface="Meiryo UI" panose="020B0604030504040204" pitchFamily="50" charset="-128"/>
                </a:rPr>
                <a:t>MDM</a:t>
              </a:r>
              <a:endParaRPr lang="en-US">
                <a:latin typeface="Meiryo UI" panose="020B0604030504040204" pitchFamily="50" charset="-128"/>
                <a:ea typeface="Meiryo UI" panose="020B0604030504040204" pitchFamily="50" charset="-128"/>
              </a:endParaRPr>
            </a:p>
          </p:txBody>
        </p:sp>
        <p:sp>
          <p:nvSpPr>
            <p:cNvPr id="68" name="TextBox 67">
              <a:extLst>
                <a:ext uri="{FF2B5EF4-FFF2-40B4-BE49-F238E27FC236}">
                  <a16:creationId xmlns:a16="http://schemas.microsoft.com/office/drawing/2014/main" id="{657F295C-5DDE-4CA8-BDA0-1305B9777ED2}"/>
                </a:ext>
              </a:extLst>
            </p:cNvPr>
            <p:cNvSpPr txBox="1"/>
            <p:nvPr/>
          </p:nvSpPr>
          <p:spPr>
            <a:xfrm>
              <a:off x="10322153" y="6323590"/>
              <a:ext cx="1563248" cy="369332"/>
            </a:xfrm>
            <a:prstGeom prst="rect">
              <a:avLst/>
            </a:prstGeom>
            <a:noFill/>
          </p:spPr>
          <p:txBody>
            <a:bodyPr wrap="none" rtlCol="0">
              <a:spAutoFit/>
            </a:bodyPr>
            <a:lstStyle/>
            <a:p>
              <a:r>
                <a:rPr lang="en-US" altLang="ja-JP">
                  <a:latin typeface="Meiryo UI" panose="020B0604030504040204" pitchFamily="50" charset="-128"/>
                  <a:ea typeface="Meiryo UI" panose="020B0604030504040204" pitchFamily="50" charset="-128"/>
                </a:rPr>
                <a:t>Intune</a:t>
              </a:r>
              <a:r>
                <a:rPr lang="ja-JP" altLang="en-US">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MDM</a:t>
              </a:r>
              <a:endParaRPr lang="en-US">
                <a:latin typeface="Meiryo UI" panose="020B0604030504040204" pitchFamily="50" charset="-128"/>
                <a:ea typeface="Meiryo UI" panose="020B0604030504040204" pitchFamily="50" charset="-128"/>
              </a:endParaRPr>
            </a:p>
          </p:txBody>
        </p:sp>
        <p:sp>
          <p:nvSpPr>
            <p:cNvPr id="75" name="TextBox 74">
              <a:extLst>
                <a:ext uri="{FF2B5EF4-FFF2-40B4-BE49-F238E27FC236}">
                  <a16:creationId xmlns:a16="http://schemas.microsoft.com/office/drawing/2014/main" id="{FA13D677-CA0A-419D-A20F-62064A4895AE}"/>
                </a:ext>
              </a:extLst>
            </p:cNvPr>
            <p:cNvSpPr txBox="1"/>
            <p:nvPr/>
          </p:nvSpPr>
          <p:spPr>
            <a:xfrm>
              <a:off x="3180" y="6356780"/>
              <a:ext cx="1374094" cy="369332"/>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デバイス管理</a:t>
              </a:r>
              <a:endParaRPr lang="en-US" altLang="ja-JP">
                <a:latin typeface="Meiryo UI" panose="020B0604030504040204" pitchFamily="50" charset="-128"/>
                <a:ea typeface="Meiryo UI" panose="020B0604030504040204" pitchFamily="50" charset="-128"/>
              </a:endParaRPr>
            </a:p>
          </p:txBody>
        </p:sp>
        <p:cxnSp>
          <p:nvCxnSpPr>
            <p:cNvPr id="69" name="Straight Connector 68">
              <a:extLst>
                <a:ext uri="{FF2B5EF4-FFF2-40B4-BE49-F238E27FC236}">
                  <a16:creationId xmlns:a16="http://schemas.microsoft.com/office/drawing/2014/main" id="{9C6C049B-0093-4F37-B1BF-2B7B92B4EE91}"/>
                </a:ext>
              </a:extLst>
            </p:cNvPr>
            <p:cNvCxnSpPr>
              <a:cxnSpLocks/>
            </p:cNvCxnSpPr>
            <p:nvPr/>
          </p:nvCxnSpPr>
          <p:spPr>
            <a:xfrm flipV="1">
              <a:off x="8798351" y="6171453"/>
              <a:ext cx="1006878" cy="6865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Straight Arrow Connector 69">
            <a:extLst>
              <a:ext uri="{FF2B5EF4-FFF2-40B4-BE49-F238E27FC236}">
                <a16:creationId xmlns:a16="http://schemas.microsoft.com/office/drawing/2014/main" id="{F88DE2DD-E8EB-4618-8C53-CEED7B530153}"/>
              </a:ext>
            </a:extLst>
          </p:cNvPr>
          <p:cNvCxnSpPr/>
          <p:nvPr/>
        </p:nvCxnSpPr>
        <p:spPr>
          <a:xfrm>
            <a:off x="8814354" y="6559147"/>
            <a:ext cx="1053885" cy="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53CD8FE-CE45-4DF2-A79C-133344649BF0}"/>
              </a:ext>
            </a:extLst>
          </p:cNvPr>
          <p:cNvGrpSpPr/>
          <p:nvPr/>
        </p:nvGrpSpPr>
        <p:grpSpPr>
          <a:xfrm>
            <a:off x="0" y="5519772"/>
            <a:ext cx="12200820" cy="657455"/>
            <a:chOff x="0" y="5519772"/>
            <a:chExt cx="12200820" cy="657455"/>
          </a:xfrm>
        </p:grpSpPr>
        <p:cxnSp>
          <p:nvCxnSpPr>
            <p:cNvPr id="64" name="Straight Connector 63">
              <a:extLst>
                <a:ext uri="{FF2B5EF4-FFF2-40B4-BE49-F238E27FC236}">
                  <a16:creationId xmlns:a16="http://schemas.microsoft.com/office/drawing/2014/main" id="{D1921C5B-A956-415D-8BA1-40EA2C033617}"/>
                </a:ext>
              </a:extLst>
            </p:cNvPr>
            <p:cNvCxnSpPr>
              <a:cxnSpLocks/>
            </p:cNvCxnSpPr>
            <p:nvPr/>
          </p:nvCxnSpPr>
          <p:spPr>
            <a:xfrm flipV="1">
              <a:off x="5628784" y="5519772"/>
              <a:ext cx="1187619" cy="657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A75FF61-D6BF-45CC-BDF5-E4C59842D3F4}"/>
                </a:ext>
              </a:extLst>
            </p:cNvPr>
            <p:cNvCxnSpPr>
              <a:cxnSpLocks/>
            </p:cNvCxnSpPr>
            <p:nvPr/>
          </p:nvCxnSpPr>
          <p:spPr>
            <a:xfrm>
              <a:off x="0" y="6177226"/>
              <a:ext cx="1220082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2D33275-9FAE-4F49-8A50-BA4E3E4D97A8}"/>
                </a:ext>
              </a:extLst>
            </p:cNvPr>
            <p:cNvSpPr txBox="1"/>
            <p:nvPr/>
          </p:nvSpPr>
          <p:spPr>
            <a:xfrm>
              <a:off x="2295913" y="5676516"/>
              <a:ext cx="870752" cy="369332"/>
            </a:xfrm>
            <a:prstGeom prst="rect">
              <a:avLst/>
            </a:prstGeom>
            <a:noFill/>
          </p:spPr>
          <p:txBody>
            <a:bodyPr wrap="none" rtlCol="0">
              <a:spAutoFit/>
            </a:bodyPr>
            <a:lstStyle/>
            <a:p>
              <a:pPr algn="ctr"/>
              <a:r>
                <a:rPr lang="en-US">
                  <a:latin typeface="Meiryo UI" panose="020B0604030504040204" pitchFamily="50" charset="-128"/>
                  <a:ea typeface="Meiryo UI" panose="020B0604030504040204" pitchFamily="50" charset="-128"/>
                </a:rPr>
                <a:t>AD</a:t>
              </a:r>
              <a:r>
                <a:rPr lang="ja-JP" altLang="en-US">
                  <a:latin typeface="Meiryo UI" panose="020B0604030504040204" pitchFamily="50" charset="-128"/>
                  <a:ea typeface="Meiryo UI" panose="020B0604030504040204" pitchFamily="50" charset="-128"/>
                </a:rPr>
                <a:t> </a:t>
              </a:r>
              <a:r>
                <a:rPr lang="en-US">
                  <a:latin typeface="Meiryo UI" panose="020B0604030504040204" pitchFamily="50" charset="-128"/>
                  <a:ea typeface="Meiryo UI" panose="020B0604030504040204" pitchFamily="50" charset="-128"/>
                </a:rPr>
                <a:t>FS</a:t>
              </a:r>
            </a:p>
          </p:txBody>
        </p:sp>
        <p:sp>
          <p:nvSpPr>
            <p:cNvPr id="61" name="TextBox 60">
              <a:extLst>
                <a:ext uri="{FF2B5EF4-FFF2-40B4-BE49-F238E27FC236}">
                  <a16:creationId xmlns:a16="http://schemas.microsoft.com/office/drawing/2014/main" id="{E37B2430-E190-45E5-894A-4B395C6131EB}"/>
                </a:ext>
              </a:extLst>
            </p:cNvPr>
            <p:cNvSpPr txBox="1"/>
            <p:nvPr/>
          </p:nvSpPr>
          <p:spPr>
            <a:xfrm>
              <a:off x="10134852" y="5644923"/>
              <a:ext cx="1766830" cy="369332"/>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条件付きアクセス</a:t>
              </a:r>
              <a:endParaRPr lang="en-US">
                <a:latin typeface="Meiryo UI" panose="020B0604030504040204" pitchFamily="50" charset="-128"/>
                <a:ea typeface="Meiryo UI" panose="020B0604030504040204" pitchFamily="50" charset="-128"/>
              </a:endParaRPr>
            </a:p>
          </p:txBody>
        </p:sp>
        <p:sp>
          <p:nvSpPr>
            <p:cNvPr id="74" name="TextBox 73">
              <a:extLst>
                <a:ext uri="{FF2B5EF4-FFF2-40B4-BE49-F238E27FC236}">
                  <a16:creationId xmlns:a16="http://schemas.microsoft.com/office/drawing/2014/main" id="{7E144070-3A5B-4220-B127-AA914F8BDD33}"/>
                </a:ext>
              </a:extLst>
            </p:cNvPr>
            <p:cNvSpPr txBox="1"/>
            <p:nvPr/>
          </p:nvSpPr>
          <p:spPr>
            <a:xfrm>
              <a:off x="3180" y="5677301"/>
              <a:ext cx="1361270" cy="369332"/>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アクセス制御</a:t>
              </a:r>
              <a:endParaRPr lang="en-US">
                <a:latin typeface="Meiryo UI" panose="020B0604030504040204" pitchFamily="50" charset="-128"/>
                <a:ea typeface="Meiryo UI" panose="020B0604030504040204" pitchFamily="50" charset="-128"/>
              </a:endParaRPr>
            </a:p>
          </p:txBody>
        </p:sp>
      </p:grpSp>
      <p:cxnSp>
        <p:nvCxnSpPr>
          <p:cNvPr id="71" name="Straight Arrow Connector 70">
            <a:extLst>
              <a:ext uri="{FF2B5EF4-FFF2-40B4-BE49-F238E27FC236}">
                <a16:creationId xmlns:a16="http://schemas.microsoft.com/office/drawing/2014/main" id="{974F57AF-6946-4748-8AAC-3E4678DB5E86}"/>
              </a:ext>
            </a:extLst>
          </p:cNvPr>
          <p:cNvCxnSpPr/>
          <p:nvPr/>
        </p:nvCxnSpPr>
        <p:spPr>
          <a:xfrm>
            <a:off x="5762518" y="5890187"/>
            <a:ext cx="1053885" cy="0"/>
          </a:xfrm>
          <a:prstGeom prst="straightConnector1">
            <a:avLst/>
          </a:prstGeom>
          <a:ln w="76200">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B5C35948-3175-4021-BB0A-3CC04CFA1D0D}"/>
              </a:ext>
            </a:extLst>
          </p:cNvPr>
          <p:cNvCxnSpPr/>
          <p:nvPr/>
        </p:nvCxnSpPr>
        <p:spPr>
          <a:xfrm>
            <a:off x="4167664" y="5198652"/>
            <a:ext cx="1053885" cy="0"/>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E2C3F96B-B00C-41C7-9ABA-E5C2B2D66797}"/>
              </a:ext>
            </a:extLst>
          </p:cNvPr>
          <p:cNvSpPr txBox="1"/>
          <p:nvPr/>
        </p:nvSpPr>
        <p:spPr>
          <a:xfrm>
            <a:off x="7544" y="317289"/>
            <a:ext cx="7432356" cy="55399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lIns="91440" tIns="91440" rIns="91440" bIns="91440" rtlCol="0" anchor="ctr">
            <a:spAutoFit/>
          </a:bodyPr>
          <a:lstStyle>
            <a:defPPr>
              <a:defRPr lang="en-US"/>
            </a:defPPr>
            <a:lvl1pPr algn="ctr">
              <a:defRPr>
                <a:solidFill>
                  <a:srgbClr val="000000"/>
                </a:solidFill>
                <a:latin typeface="Segoe UI" panose="020B0502040204020203" pitchFamily="34" charset="0"/>
                <a:ea typeface="Yu Gothic UI" panose="020B0500000000000000"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ja-JP" altLang="en-US" sz="2400" b="1" dirty="0">
                <a:latin typeface="Meiryo UI" panose="020B0604030504040204" pitchFamily="50" charset="-128"/>
                <a:ea typeface="Meiryo UI" panose="020B0604030504040204" pitchFamily="50" charset="-128"/>
              </a:rPr>
              <a:t>スマホ編 </a:t>
            </a:r>
            <a:r>
              <a:rPr lang="en-US" altLang="ja-JP" sz="2400" b="1" dirty="0">
                <a:latin typeface="Meiryo UI" panose="020B0604030504040204" pitchFamily="50" charset="-128"/>
                <a:ea typeface="Meiryo UI" panose="020B0604030504040204" pitchFamily="50" charset="-128"/>
              </a:rPr>
              <a:t>-</a:t>
            </a:r>
            <a:r>
              <a:rPr lang="ja-JP" altLang="en-US" sz="2400" b="1" dirty="0">
                <a:latin typeface="Meiryo UI" panose="020B0604030504040204" pitchFamily="50" charset="-128"/>
                <a:ea typeface="Meiryo UI" panose="020B0604030504040204" pitchFamily="50" charset="-128"/>
              </a:rPr>
              <a:t> </a:t>
            </a:r>
            <a:r>
              <a:rPr lang="en-US" altLang="ja-JP" sz="2400" b="1" dirty="0">
                <a:latin typeface="Meiryo UI" panose="020B0604030504040204" pitchFamily="50" charset="-128"/>
                <a:ea typeface="Meiryo UI" panose="020B0604030504040204" pitchFamily="50" charset="-128"/>
              </a:rPr>
              <a:t>Intune</a:t>
            </a:r>
            <a:r>
              <a:rPr lang="ja-JP" altLang="en-US" sz="2400" b="1" dirty="0">
                <a:latin typeface="Meiryo UI" panose="020B0604030504040204" pitchFamily="50" charset="-128"/>
                <a:ea typeface="Meiryo UI" panose="020B0604030504040204" pitchFamily="50" charset="-128"/>
              </a:rPr>
              <a:t> 以外の </a:t>
            </a:r>
            <a:r>
              <a:rPr lang="en-US" altLang="ja-JP" sz="2400" b="1" dirty="0">
                <a:latin typeface="Meiryo UI" panose="020B0604030504040204" pitchFamily="50" charset="-128"/>
                <a:ea typeface="Meiryo UI" panose="020B0604030504040204" pitchFamily="50" charset="-128"/>
              </a:rPr>
              <a:t>MDM</a:t>
            </a:r>
            <a:r>
              <a:rPr lang="ja-JP" altLang="en-US" sz="2400" b="1" dirty="0">
                <a:latin typeface="Meiryo UI" panose="020B0604030504040204" pitchFamily="50" charset="-128"/>
                <a:ea typeface="Meiryo UI" panose="020B0604030504040204" pitchFamily="50" charset="-128"/>
              </a:rPr>
              <a:t> を使っている企業向け</a:t>
            </a:r>
            <a:endParaRPr lang="en-US" sz="2400" b="1" dirty="0">
              <a:latin typeface="Meiryo UI" panose="020B0604030504040204" pitchFamily="50" charset="-128"/>
              <a:ea typeface="Meiryo UI" panose="020B0604030504040204" pitchFamily="50" charset="-128"/>
            </a:endParaRPr>
          </a:p>
        </p:txBody>
      </p:sp>
      <p:grpSp>
        <p:nvGrpSpPr>
          <p:cNvPr id="19" name="Group 18">
            <a:extLst>
              <a:ext uri="{FF2B5EF4-FFF2-40B4-BE49-F238E27FC236}">
                <a16:creationId xmlns:a16="http://schemas.microsoft.com/office/drawing/2014/main" id="{3EA9DF26-141B-42CA-A019-BACC522D9483}"/>
              </a:ext>
            </a:extLst>
          </p:cNvPr>
          <p:cNvGrpSpPr/>
          <p:nvPr/>
        </p:nvGrpSpPr>
        <p:grpSpPr>
          <a:xfrm>
            <a:off x="1423448" y="972356"/>
            <a:ext cx="2053182" cy="1584773"/>
            <a:chOff x="1423811" y="994304"/>
            <a:chExt cx="2053182" cy="3293714"/>
          </a:xfrm>
        </p:grpSpPr>
        <p:sp>
          <p:nvSpPr>
            <p:cNvPr id="42" name="Rectangle 41">
              <a:extLst>
                <a:ext uri="{FF2B5EF4-FFF2-40B4-BE49-F238E27FC236}">
                  <a16:creationId xmlns:a16="http://schemas.microsoft.com/office/drawing/2014/main" id="{3245680F-F695-4235-900B-AAB3F7081B9D}"/>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a:solidFill>
                    <a:srgbClr val="000000"/>
                  </a:solidFill>
                  <a:latin typeface="Meiryo UI" panose="020B0604030504040204" pitchFamily="50" charset="-128"/>
                  <a:ea typeface="Meiryo UI" panose="020B0604030504040204" pitchFamily="50" charset="-128"/>
                </a:rPr>
                <a:t>社内ネットワーク</a:t>
              </a:r>
              <a:endParaRPr lang="en-US">
                <a:solidFill>
                  <a:srgbClr val="000000"/>
                </a:solidFill>
                <a:latin typeface="Meiryo UI" panose="020B0604030504040204" pitchFamily="50" charset="-128"/>
                <a:ea typeface="Meiryo UI" panose="020B0604030504040204" pitchFamily="50" charset="-128"/>
              </a:endParaRPr>
            </a:p>
          </p:txBody>
        </p:sp>
        <p:sp>
          <p:nvSpPr>
            <p:cNvPr id="77" name="Rectangle 76">
              <a:extLst>
                <a:ext uri="{FF2B5EF4-FFF2-40B4-BE49-F238E27FC236}">
                  <a16:creationId xmlns:a16="http://schemas.microsoft.com/office/drawing/2014/main" id="{157D96B8-6B8B-4FCB-AFC9-26A915E9ACF1}"/>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solidFill>
                    <a:srgbClr val="000000"/>
                  </a:solidFill>
                  <a:latin typeface="Meiryo UI" panose="020B0604030504040204" pitchFamily="50" charset="-128"/>
                  <a:ea typeface="Meiryo UI" panose="020B0604030504040204" pitchFamily="50" charset="-128"/>
                </a:rPr>
                <a:t>VPN</a:t>
              </a:r>
            </a:p>
            <a:p>
              <a:pPr algn="ctr"/>
              <a:r>
                <a:rPr lang="ja-JP" altLang="en-US">
                  <a:solidFill>
                    <a:srgbClr val="000000"/>
                  </a:solidFill>
                  <a:latin typeface="Meiryo UI" panose="020B0604030504040204" pitchFamily="50" charset="-128"/>
                  <a:ea typeface="Meiryo UI" panose="020B0604030504040204" pitchFamily="50" charset="-128"/>
                </a:rPr>
                <a:t>（</a:t>
              </a:r>
              <a:r>
                <a:rPr lang="en-US" altLang="ja-JP">
                  <a:solidFill>
                    <a:srgbClr val="000000"/>
                  </a:solidFill>
                  <a:latin typeface="Meiryo UI" panose="020B0604030504040204" pitchFamily="50" charset="-128"/>
                  <a:ea typeface="Meiryo UI" panose="020B0604030504040204" pitchFamily="50" charset="-128"/>
                </a:rPr>
                <a:t>AirWatch</a:t>
              </a:r>
              <a:r>
                <a:rPr lang="ja-JP" altLang="en-US">
                  <a:solidFill>
                    <a:srgbClr val="000000"/>
                  </a:solidFill>
                  <a:latin typeface="Meiryo UI" panose="020B0604030504040204" pitchFamily="50" charset="-128"/>
                  <a:ea typeface="Meiryo UI" panose="020B0604030504040204" pitchFamily="50" charset="-128"/>
                </a:rPr>
                <a:t>等）</a:t>
              </a:r>
              <a:endParaRPr lang="en-US">
                <a:solidFill>
                  <a:srgbClr val="000000"/>
                </a:solidFill>
                <a:latin typeface="Meiryo UI" panose="020B0604030504040204" pitchFamily="50" charset="-128"/>
                <a:ea typeface="Meiryo UI" panose="020B0604030504040204" pitchFamily="50" charset="-128"/>
              </a:endParaRPr>
            </a:p>
          </p:txBody>
        </p:sp>
      </p:grpSp>
      <p:grpSp>
        <p:nvGrpSpPr>
          <p:cNvPr id="78" name="Group 77">
            <a:extLst>
              <a:ext uri="{FF2B5EF4-FFF2-40B4-BE49-F238E27FC236}">
                <a16:creationId xmlns:a16="http://schemas.microsoft.com/office/drawing/2014/main" id="{547967FA-C95D-4473-A271-5160CFF4C429}"/>
              </a:ext>
            </a:extLst>
          </p:cNvPr>
          <p:cNvGrpSpPr/>
          <p:nvPr/>
        </p:nvGrpSpPr>
        <p:grpSpPr>
          <a:xfrm>
            <a:off x="2635465" y="2908080"/>
            <a:ext cx="2611575" cy="1550367"/>
            <a:chOff x="1423811" y="994304"/>
            <a:chExt cx="2053182" cy="3806197"/>
          </a:xfrm>
        </p:grpSpPr>
        <p:sp>
          <p:nvSpPr>
            <p:cNvPr id="79" name="Rectangle 78">
              <a:extLst>
                <a:ext uri="{FF2B5EF4-FFF2-40B4-BE49-F238E27FC236}">
                  <a16:creationId xmlns:a16="http://schemas.microsoft.com/office/drawing/2014/main" id="{FEF8FB94-F579-4739-926B-E9554FCD287A}"/>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a:solidFill>
                    <a:srgbClr val="000000"/>
                  </a:solidFill>
                  <a:latin typeface="Meiryo UI" panose="020B0604030504040204" pitchFamily="50" charset="-128"/>
                  <a:ea typeface="Meiryo UI" panose="020B0604030504040204" pitchFamily="50" charset="-128"/>
                </a:rPr>
                <a:t>デバイス上の証明書</a:t>
              </a:r>
              <a:endParaRPr lang="en-US">
                <a:solidFill>
                  <a:srgbClr val="000000"/>
                </a:solidFill>
                <a:latin typeface="Meiryo UI" panose="020B0604030504040204" pitchFamily="50" charset="-128"/>
                <a:ea typeface="Meiryo UI" panose="020B0604030504040204" pitchFamily="50" charset="-128"/>
              </a:endParaRPr>
            </a:p>
          </p:txBody>
        </p:sp>
        <p:sp>
          <p:nvSpPr>
            <p:cNvPr id="80" name="Rectangle 79">
              <a:extLst>
                <a:ext uri="{FF2B5EF4-FFF2-40B4-BE49-F238E27FC236}">
                  <a16:creationId xmlns:a16="http://schemas.microsoft.com/office/drawing/2014/main" id="{D88A87C1-F7EE-4B4E-8668-38EEFA463984}"/>
                </a:ext>
              </a:extLst>
            </p:cNvPr>
            <p:cNvSpPr/>
            <p:nvPr/>
          </p:nvSpPr>
          <p:spPr>
            <a:xfrm>
              <a:off x="1423811" y="2642098"/>
              <a:ext cx="2052819" cy="215840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dirty="0">
                  <a:solidFill>
                    <a:srgbClr val="000000"/>
                  </a:solidFill>
                  <a:latin typeface="Meiryo UI" panose="020B0604030504040204" pitchFamily="50" charset="-128"/>
                  <a:ea typeface="Meiryo UI" panose="020B0604030504040204" pitchFamily="50" charset="-128"/>
                </a:rPr>
                <a:t>デバイス証明書認証</a:t>
              </a:r>
              <a:endParaRPr lang="en-US" altLang="ja-JP" dirty="0">
                <a:solidFill>
                  <a:srgbClr val="000000"/>
                </a:solidFill>
                <a:latin typeface="Meiryo UI" panose="020B0604030504040204" pitchFamily="50" charset="-128"/>
                <a:ea typeface="Meiryo UI" panose="020B0604030504040204" pitchFamily="50" charset="-128"/>
              </a:endParaRPr>
            </a:p>
            <a:p>
              <a:pPr algn="ctr"/>
              <a:r>
                <a:rPr lang="en-US" dirty="0">
                  <a:solidFill>
                    <a:srgbClr val="000000"/>
                  </a:solidFill>
                  <a:latin typeface="Meiryo UI" panose="020B0604030504040204" pitchFamily="50" charset="-128"/>
                  <a:ea typeface="Meiryo UI" panose="020B0604030504040204" pitchFamily="50" charset="-128"/>
                </a:rPr>
                <a:t>on AD F</a:t>
              </a:r>
              <a:r>
                <a:rPr lang="en-US" altLang="ja-JP" dirty="0">
                  <a:solidFill>
                    <a:srgbClr val="000000"/>
                  </a:solidFill>
                  <a:latin typeface="Meiryo UI" panose="020B0604030504040204" pitchFamily="50" charset="-128"/>
                  <a:ea typeface="Meiryo UI" panose="020B0604030504040204" pitchFamily="50" charset="-128"/>
                </a:rPr>
                <a:t>S</a:t>
              </a:r>
              <a:r>
                <a:rPr lang="ja-JP" altLang="en-US" dirty="0">
                  <a:solidFill>
                    <a:srgbClr val="000000"/>
                  </a:solidFill>
                  <a:latin typeface="Meiryo UI" panose="020B0604030504040204" pitchFamily="50" charset="-128"/>
                  <a:ea typeface="Meiryo UI" panose="020B0604030504040204" pitchFamily="50" charset="-128"/>
                </a:rPr>
                <a:t> 等</a:t>
              </a:r>
              <a:endParaRPr lang="en-US" dirty="0">
                <a:solidFill>
                  <a:srgbClr val="000000"/>
                </a:solidFill>
                <a:latin typeface="Meiryo UI" panose="020B0604030504040204" pitchFamily="50" charset="-128"/>
                <a:ea typeface="Meiryo UI" panose="020B0604030504040204" pitchFamily="50" charset="-128"/>
              </a:endParaRPr>
            </a:p>
          </p:txBody>
        </p:sp>
      </p:grpSp>
      <p:grpSp>
        <p:nvGrpSpPr>
          <p:cNvPr id="81" name="Group 80">
            <a:extLst>
              <a:ext uri="{FF2B5EF4-FFF2-40B4-BE49-F238E27FC236}">
                <a16:creationId xmlns:a16="http://schemas.microsoft.com/office/drawing/2014/main" id="{0D4DA0BD-3F4E-436C-A336-F1621FFAC8AD}"/>
              </a:ext>
            </a:extLst>
          </p:cNvPr>
          <p:cNvGrpSpPr/>
          <p:nvPr/>
        </p:nvGrpSpPr>
        <p:grpSpPr>
          <a:xfrm>
            <a:off x="6431961" y="2045356"/>
            <a:ext cx="2410661" cy="1657043"/>
            <a:chOff x="1423811" y="994304"/>
            <a:chExt cx="2053182" cy="3293714"/>
          </a:xfrm>
        </p:grpSpPr>
        <p:sp>
          <p:nvSpPr>
            <p:cNvPr id="82" name="Rectangle 81">
              <a:extLst>
                <a:ext uri="{FF2B5EF4-FFF2-40B4-BE49-F238E27FC236}">
                  <a16:creationId xmlns:a16="http://schemas.microsoft.com/office/drawing/2014/main" id="{BAD8E136-4501-4CE8-B0CB-1617A0CD6156}"/>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a:solidFill>
                    <a:srgbClr val="000000"/>
                  </a:solidFill>
                  <a:latin typeface="Meiryo UI" panose="020B0604030504040204" pitchFamily="50" charset="-128"/>
                  <a:ea typeface="Meiryo UI" panose="020B0604030504040204" pitchFamily="50" charset="-128"/>
                </a:rPr>
                <a:t>MAM</a:t>
              </a:r>
              <a:r>
                <a:rPr lang="ja-JP" altLang="en-US">
                  <a:solidFill>
                    <a:srgbClr val="000000"/>
                  </a:solidFill>
                  <a:latin typeface="Meiryo UI" panose="020B0604030504040204" pitchFamily="50" charset="-128"/>
                  <a:ea typeface="Meiryo UI" panose="020B0604030504040204" pitchFamily="50" charset="-128"/>
                </a:rPr>
                <a:t>保護アプリ</a:t>
              </a:r>
              <a:endParaRPr lang="en-US">
                <a:solidFill>
                  <a:srgbClr val="000000"/>
                </a:solidFill>
                <a:latin typeface="Meiryo UI" panose="020B0604030504040204" pitchFamily="50" charset="-128"/>
                <a:ea typeface="Meiryo UI" panose="020B0604030504040204" pitchFamily="50" charset="-128"/>
              </a:endParaRPr>
            </a:p>
          </p:txBody>
        </p:sp>
        <p:sp>
          <p:nvSpPr>
            <p:cNvPr id="83" name="Rectangle 82">
              <a:extLst>
                <a:ext uri="{FF2B5EF4-FFF2-40B4-BE49-F238E27FC236}">
                  <a16:creationId xmlns:a16="http://schemas.microsoft.com/office/drawing/2014/main" id="{EFB3ACD2-0C3E-4A3F-9FE3-D70B46B19FE4}"/>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rgbClr val="000000"/>
                  </a:solidFill>
                  <a:latin typeface="Meiryo UI" panose="020B0604030504040204" pitchFamily="50" charset="-128"/>
                  <a:ea typeface="Meiryo UI" panose="020B0604030504040204" pitchFamily="50" charset="-128"/>
                </a:rPr>
                <a:t>Intune MAM </a:t>
              </a:r>
            </a:p>
            <a:p>
              <a:pPr algn="ctr"/>
              <a:r>
                <a:rPr lang="en-US" altLang="ja-JP" sz="1400" dirty="0">
                  <a:solidFill>
                    <a:srgbClr val="000000"/>
                  </a:solidFill>
                  <a:latin typeface="Meiryo UI" panose="020B0604030504040204" pitchFamily="50" charset="-128"/>
                  <a:ea typeface="Meiryo UI" panose="020B0604030504040204" pitchFamily="50" charset="-128"/>
                </a:rPr>
                <a:t>+ (Intune</a:t>
              </a:r>
              <a:r>
                <a:rPr lang="ja-JP" altLang="en-US" sz="1400" dirty="0">
                  <a:solidFill>
                    <a:srgbClr val="000000"/>
                  </a:solidFill>
                  <a:latin typeface="Meiryo UI" panose="020B0604030504040204" pitchFamily="50" charset="-128"/>
                  <a:ea typeface="Meiryo UI" panose="020B0604030504040204" pitchFamily="50" charset="-128"/>
                </a:rPr>
                <a:t> 以外の</a:t>
              </a:r>
              <a:r>
                <a:rPr lang="en-US" sz="1400" dirty="0">
                  <a:solidFill>
                    <a:srgbClr val="000000"/>
                  </a:solidFill>
                  <a:latin typeface="Meiryo UI" panose="020B0604030504040204" pitchFamily="50" charset="-128"/>
                  <a:ea typeface="Meiryo UI" panose="020B0604030504040204" pitchFamily="50" charset="-128"/>
                </a:rPr>
                <a:t> MDM)</a:t>
              </a:r>
            </a:p>
          </p:txBody>
        </p:sp>
      </p:grpSp>
      <p:grpSp>
        <p:nvGrpSpPr>
          <p:cNvPr id="84" name="Group 83">
            <a:extLst>
              <a:ext uri="{FF2B5EF4-FFF2-40B4-BE49-F238E27FC236}">
                <a16:creationId xmlns:a16="http://schemas.microsoft.com/office/drawing/2014/main" id="{FE15D96E-9204-498E-AD7A-C73225D3FB8D}"/>
              </a:ext>
            </a:extLst>
          </p:cNvPr>
          <p:cNvGrpSpPr/>
          <p:nvPr/>
        </p:nvGrpSpPr>
        <p:grpSpPr>
          <a:xfrm>
            <a:off x="9932031" y="972356"/>
            <a:ext cx="2053182" cy="3486091"/>
            <a:chOff x="1423811" y="994304"/>
            <a:chExt cx="2053182" cy="3293714"/>
          </a:xfrm>
        </p:grpSpPr>
        <p:sp>
          <p:nvSpPr>
            <p:cNvPr id="85" name="Rectangle 84">
              <a:extLst>
                <a:ext uri="{FF2B5EF4-FFF2-40B4-BE49-F238E27FC236}">
                  <a16:creationId xmlns:a16="http://schemas.microsoft.com/office/drawing/2014/main" id="{76E820BC-17B2-4A7B-85DE-1CC23B1D95FA}"/>
                </a:ext>
              </a:extLst>
            </p:cNvPr>
            <p:cNvSpPr/>
            <p:nvPr/>
          </p:nvSpPr>
          <p:spPr>
            <a:xfrm>
              <a:off x="1424174" y="994304"/>
              <a:ext cx="2052819" cy="1645920"/>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1600" dirty="0">
                  <a:solidFill>
                    <a:srgbClr val="000000"/>
                  </a:solidFill>
                  <a:latin typeface="Meiryo UI" panose="020B0604030504040204" pitchFamily="50" charset="-128"/>
                  <a:ea typeface="Meiryo UI" panose="020B0604030504040204" pitchFamily="50" charset="-128"/>
                </a:rPr>
                <a:t>Intune</a:t>
              </a:r>
              <a:r>
                <a:rPr lang="ja-JP" altLang="en-US" sz="1600" dirty="0">
                  <a:solidFill>
                    <a:srgbClr val="000000"/>
                  </a:solidFill>
                  <a:latin typeface="Meiryo UI" panose="020B0604030504040204" pitchFamily="50" charset="-128"/>
                  <a:ea typeface="Meiryo UI" panose="020B0604030504040204" pitchFamily="50" charset="-128"/>
                </a:rPr>
                <a:t> ポリシー準拠</a:t>
              </a:r>
              <a:endParaRPr lang="en-US" altLang="ja-JP" sz="1600" dirty="0">
                <a:solidFill>
                  <a:srgbClr val="000000"/>
                </a:solidFill>
                <a:latin typeface="Meiryo UI" panose="020B0604030504040204" pitchFamily="50" charset="-128"/>
                <a:ea typeface="Meiryo UI" panose="020B0604030504040204" pitchFamily="50" charset="-128"/>
              </a:endParaRPr>
            </a:p>
          </p:txBody>
        </p:sp>
        <p:sp>
          <p:nvSpPr>
            <p:cNvPr id="86" name="Rectangle 85">
              <a:extLst>
                <a:ext uri="{FF2B5EF4-FFF2-40B4-BE49-F238E27FC236}">
                  <a16:creationId xmlns:a16="http://schemas.microsoft.com/office/drawing/2014/main" id="{70B3B481-3BEE-482E-9526-16DCAD28951C}"/>
                </a:ext>
              </a:extLst>
            </p:cNvPr>
            <p:cNvSpPr/>
            <p:nvPr/>
          </p:nvSpPr>
          <p:spPr>
            <a:xfrm>
              <a:off x="1423811" y="2642098"/>
              <a:ext cx="2052819" cy="1645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solidFill>
                    <a:srgbClr val="000000"/>
                  </a:solidFill>
                  <a:latin typeface="Meiryo UI" panose="020B0604030504040204" pitchFamily="50" charset="-128"/>
                  <a:ea typeface="Meiryo UI" panose="020B0604030504040204" pitchFamily="50" charset="-128"/>
                </a:rPr>
                <a:t>Intune MD</a:t>
              </a:r>
              <a:r>
                <a:rPr lang="en-US" altLang="ja-JP">
                  <a:solidFill>
                    <a:srgbClr val="000000"/>
                  </a:solidFill>
                  <a:latin typeface="Meiryo UI" panose="020B0604030504040204" pitchFamily="50" charset="-128"/>
                  <a:ea typeface="Meiryo UI" panose="020B0604030504040204" pitchFamily="50" charset="-128"/>
                </a:rPr>
                <a:t>M</a:t>
              </a:r>
              <a:endParaRPr lang="en-US">
                <a:solidFill>
                  <a:srgbClr val="000000"/>
                </a:solidFill>
                <a:latin typeface="Meiryo UI" panose="020B0604030504040204" pitchFamily="50" charset="-128"/>
                <a:ea typeface="Meiryo UI" panose="020B0604030504040204" pitchFamily="50" charset="-128"/>
              </a:endParaRPr>
            </a:p>
          </p:txBody>
        </p:sp>
      </p:grpSp>
      <p:cxnSp>
        <p:nvCxnSpPr>
          <p:cNvPr id="25" name="Straight Arrow Connector 24">
            <a:extLst>
              <a:ext uri="{FF2B5EF4-FFF2-40B4-BE49-F238E27FC236}">
                <a16:creationId xmlns:a16="http://schemas.microsoft.com/office/drawing/2014/main" id="{C059EB3F-042C-4B74-A785-F5C9C37516EF}"/>
              </a:ext>
            </a:extLst>
          </p:cNvPr>
          <p:cNvCxnSpPr>
            <a:cxnSpLocks/>
          </p:cNvCxnSpPr>
          <p:nvPr/>
        </p:nvCxnSpPr>
        <p:spPr>
          <a:xfrm>
            <a:off x="3488917" y="1465642"/>
            <a:ext cx="6443114" cy="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7F5BD522-DF18-4544-A43D-B616A4BD087F}"/>
              </a:ext>
            </a:extLst>
          </p:cNvPr>
          <p:cNvCxnSpPr>
            <a:cxnSpLocks/>
          </p:cNvCxnSpPr>
          <p:nvPr/>
        </p:nvCxnSpPr>
        <p:spPr>
          <a:xfrm>
            <a:off x="8842196" y="3031208"/>
            <a:ext cx="1089835" cy="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a:extLst>
              <a:ext uri="{FF2B5EF4-FFF2-40B4-BE49-F238E27FC236}">
                <a16:creationId xmlns:a16="http://schemas.microsoft.com/office/drawing/2014/main" id="{88A24A9C-A9FF-4297-9585-5DF2BE5B5B1B}"/>
              </a:ext>
            </a:extLst>
          </p:cNvPr>
          <p:cNvCxnSpPr>
            <a:cxnSpLocks/>
          </p:cNvCxnSpPr>
          <p:nvPr/>
        </p:nvCxnSpPr>
        <p:spPr>
          <a:xfrm>
            <a:off x="5249515" y="4098973"/>
            <a:ext cx="4682516" cy="0"/>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DD8CD974-B4A3-4426-9A53-5F4C445EB251}"/>
              </a:ext>
            </a:extLst>
          </p:cNvPr>
          <p:cNvCxnSpPr>
            <a:cxnSpLocks/>
          </p:cNvCxnSpPr>
          <p:nvPr/>
        </p:nvCxnSpPr>
        <p:spPr>
          <a:xfrm>
            <a:off x="5246578" y="3517654"/>
            <a:ext cx="1185383" cy="0"/>
          </a:xfrm>
          <a:prstGeom prst="straightConnector1">
            <a:avLst/>
          </a:prstGeom>
          <a:ln w="76200">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90" name="Straight Arrow Connector 89">
            <a:extLst>
              <a:ext uri="{FF2B5EF4-FFF2-40B4-BE49-F238E27FC236}">
                <a16:creationId xmlns:a16="http://schemas.microsoft.com/office/drawing/2014/main" id="{44B5790D-A580-4BA2-9748-E51C199339F4}"/>
              </a:ext>
            </a:extLst>
          </p:cNvPr>
          <p:cNvCxnSpPr>
            <a:cxnSpLocks/>
          </p:cNvCxnSpPr>
          <p:nvPr/>
        </p:nvCxnSpPr>
        <p:spPr>
          <a:xfrm>
            <a:off x="3469678" y="2253698"/>
            <a:ext cx="2943044" cy="0"/>
          </a:xfrm>
          <a:prstGeom prst="straightConnector1">
            <a:avLst/>
          </a:prstGeom>
          <a:ln w="76200">
            <a:solidFill>
              <a:srgbClr val="00B0F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007595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2"/>
                                        </p:tgtEl>
                                        <p:attrNameLst>
                                          <p:attrName>style.visibility</p:attrName>
                                        </p:attrNameLst>
                                      </p:cBhvr>
                                      <p:to>
                                        <p:strVal val="visible"/>
                                      </p:to>
                                    </p:set>
                                    <p:animEffect transition="in" filter="fade">
                                      <p:cBhvr>
                                        <p:cTn id="14" dur="500"/>
                                        <p:tgtEl>
                                          <p:spTgt spid="1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wipe(left)">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left)">
                                      <p:cBhvr>
                                        <p:cTn id="27" dur="500"/>
                                        <p:tgtEl>
                                          <p:spTgt spid="9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left)">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left)">
                                      <p:cBhvr>
                                        <p:cTn id="56" dur="500"/>
                                        <p:tgtEl>
                                          <p:spTgt spid="7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left)">
                                      <p:cBhvr>
                                        <p:cTn id="6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r>
              <a:rPr lang="ja-JP" altLang="en-US" dirty="0">
                <a:solidFill>
                  <a:schemeClr val="bg1">
                    <a:lumMod val="75000"/>
                  </a:schemeClr>
                </a:solidFill>
              </a:rPr>
              <a:t>目指す姿</a:t>
            </a:r>
            <a:endParaRPr lang="en-US" altLang="ja-JP" dirty="0">
              <a:solidFill>
                <a:schemeClr val="bg1">
                  <a:lumMod val="75000"/>
                </a:schemeClr>
              </a:solidFill>
            </a:endParaRPr>
          </a:p>
          <a:p>
            <a:pPr lvl="1"/>
            <a:r>
              <a:rPr lang="ja-JP" altLang="en-US" dirty="0">
                <a:solidFill>
                  <a:schemeClr val="bg1">
                    <a:lumMod val="75000"/>
                  </a:schemeClr>
                </a:solidFill>
              </a:rPr>
              <a:t>ゼロトラスト ネットワーク セキュリティ のおさらい</a:t>
            </a:r>
            <a:endParaRPr lang="en-US" altLang="ja-JP" dirty="0">
              <a:solidFill>
                <a:schemeClr val="bg1">
                  <a:lumMod val="75000"/>
                </a:schemeClr>
              </a:solidFill>
            </a:endParaRPr>
          </a:p>
          <a:p>
            <a:r>
              <a:rPr lang="ja-JP" altLang="en-US" dirty="0">
                <a:solidFill>
                  <a:schemeClr val="bg1">
                    <a:lumMod val="75000"/>
                  </a:schemeClr>
                </a:solidFill>
              </a:rPr>
              <a:t>今の状態</a:t>
            </a:r>
            <a:endParaRPr lang="en-US" altLang="ja-JP" dirty="0">
              <a:solidFill>
                <a:schemeClr val="bg1">
                  <a:lumMod val="75000"/>
                </a:schemeClr>
              </a:solidFill>
            </a:endParaRPr>
          </a:p>
          <a:p>
            <a:pPr lvl="1"/>
            <a:r>
              <a:rPr lang="ja-JP" altLang="en-US" dirty="0">
                <a:solidFill>
                  <a:schemeClr val="bg1">
                    <a:lumMod val="75000"/>
                  </a:schemeClr>
                </a:solidFill>
              </a:rPr>
              <a:t>典型的な </a:t>
            </a:r>
            <a:r>
              <a:rPr lang="en-US" altLang="ja-JP" dirty="0">
                <a:solidFill>
                  <a:schemeClr val="bg1">
                    <a:lumMod val="75000"/>
                  </a:schemeClr>
                </a:solidFill>
              </a:rPr>
              <a:t>2</a:t>
            </a:r>
            <a:r>
              <a:rPr lang="ja-JP" altLang="en-US" dirty="0">
                <a:solidFill>
                  <a:schemeClr val="bg1">
                    <a:lumMod val="75000"/>
                  </a:schemeClr>
                </a:solidFill>
              </a:rPr>
              <a:t> パターン </a:t>
            </a:r>
            <a:r>
              <a:rPr lang="en-US" altLang="ja-JP" dirty="0">
                <a:solidFill>
                  <a:schemeClr val="bg1">
                    <a:lumMod val="75000"/>
                  </a:schemeClr>
                </a:solidFill>
              </a:rPr>
              <a:t>– </a:t>
            </a:r>
            <a:r>
              <a:rPr lang="ja-JP" altLang="en-US" dirty="0">
                <a:solidFill>
                  <a:schemeClr val="bg1">
                    <a:lumMod val="75000"/>
                  </a:schemeClr>
                </a:solidFill>
              </a:rPr>
              <a:t>社内を信頼・証明書を信頼</a:t>
            </a:r>
            <a:endParaRPr lang="en-US" altLang="ja-JP" dirty="0">
              <a:solidFill>
                <a:schemeClr val="bg1">
                  <a:lumMod val="75000"/>
                </a:schemeClr>
              </a:solidFill>
            </a:endParaRPr>
          </a:p>
          <a:p>
            <a:r>
              <a:rPr lang="ja-JP" altLang="en-US" dirty="0">
                <a:solidFill>
                  <a:schemeClr val="bg1">
                    <a:lumMod val="75000"/>
                  </a:schemeClr>
                </a:solidFill>
              </a:rPr>
              <a:t>先に進むための地図</a:t>
            </a:r>
            <a:endParaRPr lang="en-US" altLang="ja-JP" dirty="0">
              <a:solidFill>
                <a:schemeClr val="bg1">
                  <a:lumMod val="75000"/>
                </a:schemeClr>
              </a:solidFill>
            </a:endParaRPr>
          </a:p>
          <a:p>
            <a:pPr lvl="1"/>
            <a:r>
              <a:rPr lang="ja-JP" altLang="en-US" dirty="0">
                <a:solidFill>
                  <a:schemeClr val="bg1">
                    <a:lumMod val="75000"/>
                  </a:schemeClr>
                </a:solidFill>
              </a:rPr>
              <a:t>「信頼モデル成熟度マップ」 の説明</a:t>
            </a:r>
            <a:endParaRPr lang="en-US" altLang="ja-JP" dirty="0">
              <a:solidFill>
                <a:schemeClr val="bg1">
                  <a:lumMod val="75000"/>
                </a:schemeClr>
              </a:solidFill>
            </a:endParaRPr>
          </a:p>
          <a:p>
            <a:r>
              <a:rPr lang="ja-JP" altLang="en-US" dirty="0"/>
              <a:t>進む道に待ち受ける、典型的なチャレンジと克服方法</a:t>
            </a:r>
            <a:endParaRPr lang="en-US" altLang="ja-JP" dirty="0"/>
          </a:p>
          <a:p>
            <a:pPr lvl="1"/>
            <a:r>
              <a:rPr lang="ja-JP" altLang="en-US" dirty="0"/>
              <a:t>チャレンジのひとつ：条件付きアクセス への移行</a:t>
            </a:r>
            <a:endParaRPr lang="en-US" altLang="ja-JP" dirty="0"/>
          </a:p>
          <a:p>
            <a:r>
              <a:rPr lang="ja-JP" altLang="en-US" dirty="0">
                <a:solidFill>
                  <a:schemeClr val="bg1">
                    <a:lumMod val="75000"/>
                  </a:schemeClr>
                </a:solidFill>
              </a:rPr>
              <a:t>まとめ</a:t>
            </a:r>
            <a:endParaRPr lang="en-US" altLang="ja-JP" dirty="0">
              <a:solidFill>
                <a:schemeClr val="bg1">
                  <a:lumMod val="75000"/>
                </a:schemeClr>
              </a:solidFill>
            </a:endParaRPr>
          </a:p>
          <a:p>
            <a:pPr lvl="1"/>
            <a:r>
              <a:rPr lang="ja-JP" altLang="en-US" dirty="0">
                <a:solidFill>
                  <a:schemeClr val="bg1">
                    <a:lumMod val="75000"/>
                  </a:schemeClr>
                </a:solidFill>
              </a:rPr>
              <a:t>次回セッションに続く・・・</a:t>
            </a:r>
            <a:endParaRPr lang="en-US" dirty="0">
              <a:solidFill>
                <a:schemeClr val="bg1">
                  <a:lumMod val="75000"/>
                </a:schemeClr>
              </a:solidFill>
            </a:endParaRPr>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このセッションの内容</a:t>
            </a:r>
            <a:endParaRPr lang="en-US" dirty="0"/>
          </a:p>
        </p:txBody>
      </p:sp>
    </p:spTree>
    <p:extLst>
      <p:ext uri="{BB962C8B-B14F-4D97-AF65-F5344CB8AC3E}">
        <p14:creationId xmlns:p14="http://schemas.microsoft.com/office/powerpoint/2010/main" val="26316983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8FBB9-5999-4A94-A9AA-73C56F36E0B2}"/>
              </a:ext>
            </a:extLst>
          </p:cNvPr>
          <p:cNvSpPr>
            <a:spLocks noGrp="1"/>
          </p:cNvSpPr>
          <p:nvPr>
            <p:ph type="body" sz="quarter" idx="10"/>
          </p:nvPr>
        </p:nvSpPr>
        <p:spPr>
          <a:xfrm>
            <a:off x="269239" y="1189177"/>
            <a:ext cx="11653523" cy="5526755"/>
          </a:xfrm>
        </p:spPr>
        <p:txBody>
          <a:bodyPr>
            <a:noAutofit/>
          </a:bodyPr>
          <a:lstStyle/>
          <a:p>
            <a:pPr marL="0" indent="0">
              <a:buNone/>
            </a:pPr>
            <a:r>
              <a:rPr lang="ja-JP" altLang="en-US" sz="2400" dirty="0"/>
              <a:t>共通</a:t>
            </a:r>
            <a:endParaRPr lang="en-US" altLang="ja-JP" sz="2400" dirty="0"/>
          </a:p>
          <a:p>
            <a:r>
              <a:rPr lang="ja-JP" altLang="en-US" sz="2400" dirty="0"/>
              <a:t>セキュリティマインドセットの転換</a:t>
            </a:r>
            <a:endParaRPr lang="en-US" altLang="ja-JP" sz="2400" dirty="0"/>
          </a:p>
          <a:p>
            <a:pPr lvl="1"/>
            <a:r>
              <a:rPr lang="ja-JP" altLang="en-US" sz="1600" dirty="0"/>
              <a:t>ネットワーク → ゼロトラスト</a:t>
            </a:r>
            <a:endParaRPr lang="en-US" altLang="ja-JP" sz="1600" dirty="0"/>
          </a:p>
          <a:p>
            <a:r>
              <a:rPr lang="ja-JP" altLang="en-US" sz="2400" dirty="0"/>
              <a:t>アクセス制御のクラウド化</a:t>
            </a:r>
            <a:endParaRPr lang="en-US" altLang="ja-JP" sz="2400" dirty="0"/>
          </a:p>
          <a:p>
            <a:pPr lvl="1"/>
            <a:r>
              <a:rPr lang="en-US" altLang="ja-JP" sz="1600" dirty="0"/>
              <a:t>AD</a:t>
            </a:r>
            <a:r>
              <a:rPr lang="ja-JP" altLang="en-US" sz="1600" dirty="0"/>
              <a:t> </a:t>
            </a:r>
            <a:r>
              <a:rPr lang="en-US" altLang="ja-JP" sz="1600" dirty="0"/>
              <a:t>FS</a:t>
            </a:r>
            <a:r>
              <a:rPr lang="ja-JP" altLang="en-US" sz="1600" dirty="0"/>
              <a:t> クレームルール → 条件付きアクセスへ</a:t>
            </a:r>
            <a:endParaRPr lang="en-US" altLang="ja-JP" sz="1600" dirty="0"/>
          </a:p>
          <a:p>
            <a:pPr marL="0" indent="0">
              <a:buNone/>
            </a:pPr>
            <a:r>
              <a:rPr lang="en-US" altLang="ja-JP" sz="2400" dirty="0"/>
              <a:t>PC</a:t>
            </a:r>
          </a:p>
          <a:p>
            <a:r>
              <a:rPr lang="en-US" altLang="ja-JP" sz="2400" dirty="0"/>
              <a:t>Azure AD Join or Hybrid AADJ</a:t>
            </a:r>
            <a:r>
              <a:rPr lang="ja-JP" altLang="en-US" sz="2400" dirty="0"/>
              <a:t> </a:t>
            </a:r>
            <a:r>
              <a:rPr lang="en-US" altLang="ja-JP" sz="2400" dirty="0"/>
              <a:t>?</a:t>
            </a:r>
          </a:p>
          <a:p>
            <a:r>
              <a:rPr lang="en-US" sz="2400" dirty="0"/>
              <a:t>Hybrid AADJ</a:t>
            </a:r>
            <a:r>
              <a:rPr lang="ja-JP" altLang="en-US" sz="2400" dirty="0"/>
              <a:t> の展開</a:t>
            </a:r>
            <a:endParaRPr lang="en-US" sz="2400" dirty="0"/>
          </a:p>
          <a:p>
            <a:r>
              <a:rPr lang="ja-JP" altLang="en-US" sz="2400" dirty="0"/>
              <a:t>デバイス管理機構の変更</a:t>
            </a:r>
            <a:endParaRPr lang="en-US" altLang="ja-JP" sz="2400" dirty="0"/>
          </a:p>
          <a:p>
            <a:pPr lvl="1"/>
            <a:r>
              <a:rPr lang="en-US" altLang="ja-JP" sz="1600" dirty="0"/>
              <a:t>GPO</a:t>
            </a:r>
            <a:r>
              <a:rPr lang="ja-JP" altLang="en-US" sz="1600" dirty="0"/>
              <a:t> → </a:t>
            </a:r>
            <a:r>
              <a:rPr lang="en-US" altLang="ja-JP" sz="1600" dirty="0"/>
              <a:t>Intune MDM</a:t>
            </a:r>
          </a:p>
          <a:p>
            <a:pPr marL="0" indent="0">
              <a:buNone/>
            </a:pPr>
            <a:r>
              <a:rPr lang="ja-JP" altLang="en-US" sz="2400" dirty="0"/>
              <a:t>スマホ</a:t>
            </a:r>
            <a:endParaRPr lang="en-US" altLang="ja-JP" sz="2400" dirty="0"/>
          </a:p>
          <a:p>
            <a:r>
              <a:rPr lang="en-US" altLang="ja-JP" sz="2400" dirty="0"/>
              <a:t>MDM</a:t>
            </a:r>
            <a:r>
              <a:rPr lang="ja-JP" altLang="en-US" sz="2400" dirty="0"/>
              <a:t> 乗り換え </a:t>
            </a:r>
            <a:r>
              <a:rPr lang="en-US" altLang="ja-JP" sz="2400" dirty="0"/>
              <a:t>or MAM</a:t>
            </a:r>
            <a:r>
              <a:rPr lang="ja-JP" altLang="en-US" sz="2400" dirty="0"/>
              <a:t> 導入 </a:t>
            </a:r>
            <a:r>
              <a:rPr lang="en-US" altLang="ja-JP" sz="2400" dirty="0"/>
              <a:t>?</a:t>
            </a:r>
          </a:p>
          <a:p>
            <a:r>
              <a:rPr lang="ja-JP" altLang="en-US" sz="2400" dirty="0"/>
              <a:t>デバイス管理機構の変更</a:t>
            </a:r>
            <a:endParaRPr lang="en-US" altLang="ja-JP" sz="2400" dirty="0"/>
          </a:p>
          <a:p>
            <a:pPr lvl="1"/>
            <a:r>
              <a:rPr lang="en-US" altLang="ja-JP" sz="1600" dirty="0"/>
              <a:t>Intune</a:t>
            </a:r>
            <a:r>
              <a:rPr lang="ja-JP" altLang="en-US" sz="1600" dirty="0"/>
              <a:t> 以外の </a:t>
            </a:r>
            <a:r>
              <a:rPr lang="en-US" altLang="ja-JP" sz="1600" dirty="0"/>
              <a:t>MDM</a:t>
            </a:r>
            <a:r>
              <a:rPr lang="ja-JP" altLang="en-US" sz="1600" dirty="0"/>
              <a:t> → </a:t>
            </a:r>
            <a:r>
              <a:rPr lang="en-US" altLang="ja-JP" sz="1600" dirty="0"/>
              <a:t>Intune MDM</a:t>
            </a:r>
          </a:p>
        </p:txBody>
      </p:sp>
      <p:sp>
        <p:nvSpPr>
          <p:cNvPr id="5" name="Title 4">
            <a:extLst>
              <a:ext uri="{FF2B5EF4-FFF2-40B4-BE49-F238E27FC236}">
                <a16:creationId xmlns:a16="http://schemas.microsoft.com/office/drawing/2014/main" id="{805AF84A-B39B-4125-B3A1-B0FD49BFB4F0}"/>
              </a:ext>
            </a:extLst>
          </p:cNvPr>
          <p:cNvSpPr>
            <a:spLocks noGrp="1"/>
          </p:cNvSpPr>
          <p:nvPr>
            <p:ph type="title"/>
          </p:nvPr>
        </p:nvSpPr>
        <p:spPr/>
        <p:txBody>
          <a:bodyPr/>
          <a:lstStyle/>
          <a:p>
            <a:r>
              <a:rPr lang="ja-JP" altLang="en-US" dirty="0"/>
              <a:t>典型的なチャレンジ（疑問や課題）</a:t>
            </a:r>
            <a:endParaRPr lang="en-US" dirty="0"/>
          </a:p>
        </p:txBody>
      </p:sp>
      <p:graphicFrame>
        <p:nvGraphicFramePr>
          <p:cNvPr id="3" name="Table 2">
            <a:extLst>
              <a:ext uri="{FF2B5EF4-FFF2-40B4-BE49-F238E27FC236}">
                <a16:creationId xmlns:a16="http://schemas.microsoft.com/office/drawing/2014/main" id="{A2F9EB4E-B600-4E03-A0FC-9F307F7C4949}"/>
              </a:ext>
            </a:extLst>
          </p:cNvPr>
          <p:cNvGraphicFramePr>
            <a:graphicFrameLocks noGrp="1"/>
          </p:cNvGraphicFramePr>
          <p:nvPr>
            <p:extLst>
              <p:ext uri="{D42A27DB-BD31-4B8C-83A1-F6EECF244321}">
                <p14:modId xmlns:p14="http://schemas.microsoft.com/office/powerpoint/2010/main" val="2552137797"/>
              </p:ext>
            </p:extLst>
          </p:nvPr>
        </p:nvGraphicFramePr>
        <p:xfrm>
          <a:off x="6223945" y="1926396"/>
          <a:ext cx="9110546" cy="4052316"/>
        </p:xfrm>
        <a:graphic>
          <a:graphicData uri="http://schemas.openxmlformats.org/drawingml/2006/table">
            <a:tbl>
              <a:tblPr/>
              <a:tblGrid>
                <a:gridCol w="9110546">
                  <a:extLst>
                    <a:ext uri="{9D8B030D-6E8A-4147-A177-3AD203B41FA5}">
                      <a16:colId xmlns:a16="http://schemas.microsoft.com/office/drawing/2014/main" val="3114256529"/>
                    </a:ext>
                  </a:extLst>
                </a:gridCol>
              </a:tblGrid>
              <a:tr h="0">
                <a:tc>
                  <a:txBody>
                    <a:bodyPr/>
                    <a:lstStyle/>
                    <a:p>
                      <a:r>
                        <a:rPr lang="ja-JP" altLang="en-US" sz="2000" kern="1200" dirty="0">
                          <a:solidFill>
                            <a:srgbClr val="0078D7"/>
                          </a:solidFill>
                          <a:effectLst/>
                          <a:latin typeface="Segoe UI Semilight 本文"/>
                          <a:ea typeface="Meiryo UI"/>
                          <a:cs typeface="+mn-cs"/>
                        </a:rPr>
                        <a:t>モダンアクセスコントロール実現に向けた戦略策定方法</a:t>
                      </a:r>
                      <a:br>
                        <a:rPr lang="ja-JP" altLang="en-US" sz="2000" kern="1200" dirty="0">
                          <a:solidFill>
                            <a:srgbClr val="0078D7"/>
                          </a:solidFill>
                          <a:effectLst/>
                          <a:latin typeface="Segoe UI Semilight 本文"/>
                          <a:ea typeface="Meiryo UI"/>
                          <a:cs typeface="+mn-cs"/>
                        </a:rPr>
                      </a:br>
                      <a:r>
                        <a:rPr lang="en-US" sz="1765" b="0" i="0" kern="1200" dirty="0">
                          <a:solidFill>
                            <a:schemeClr val="tx1"/>
                          </a:solidFill>
                          <a:effectLst/>
                          <a:latin typeface="+mn-lt"/>
                          <a:ea typeface="+mn-ea"/>
                          <a:cs typeface="+mn-cs"/>
                        </a:rPr>
                        <a:t>Enterprise strategy towards modern access control</a:t>
                      </a:r>
                      <a:endParaRPr lang="en-US" altLang="ja-JP" sz="2000" kern="1200" dirty="0">
                        <a:solidFill>
                          <a:schemeClr val="tx1"/>
                        </a:solidFill>
                        <a:effectLst/>
                        <a:latin typeface="+mn-lt"/>
                        <a:ea typeface="+mn-ea"/>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85956112"/>
                  </a:ext>
                </a:extLst>
              </a:tr>
              <a:tr h="0">
                <a:tc>
                  <a:txBody>
                    <a:bodyPr/>
                    <a:lstStyle/>
                    <a:p>
                      <a:pPr marL="0" marR="0" fontAlgn="t">
                        <a:spcBef>
                          <a:spcPts val="0"/>
                        </a:spcBef>
                        <a:spcAft>
                          <a:spcPts val="0"/>
                        </a:spcAft>
                      </a:pPr>
                      <a:r>
                        <a:rPr lang="ja-JP" altLang="en-US" sz="2000" kern="1200" dirty="0">
                          <a:solidFill>
                            <a:srgbClr val="0078D7"/>
                          </a:solidFill>
                          <a:effectLst/>
                          <a:latin typeface="Segoe UI Semilight 本文"/>
                          <a:ea typeface="Meiryo UI"/>
                          <a:cs typeface="+mn-cs"/>
                        </a:rPr>
                        <a:t>詳説！</a:t>
                      </a: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条件付きアクセス </a:t>
                      </a:r>
                      <a:r>
                        <a:rPr lang="en-US" altLang="ja-JP" sz="2000" kern="1200" dirty="0">
                          <a:solidFill>
                            <a:srgbClr val="0078D7"/>
                          </a:solidFill>
                          <a:effectLst/>
                          <a:latin typeface="Segoe UI Semilight 本文"/>
                          <a:ea typeface="Meiryo UI"/>
                          <a:cs typeface="+mn-cs"/>
                        </a:rPr>
                        <a:t>- </a:t>
                      </a:r>
                      <a:r>
                        <a:rPr lang="ja-JP" altLang="en-US" sz="2000" kern="1200" dirty="0">
                          <a:solidFill>
                            <a:srgbClr val="0078D7"/>
                          </a:solidFill>
                          <a:effectLst/>
                          <a:latin typeface="Segoe UI Semilight 本文"/>
                          <a:ea typeface="Meiryo UI"/>
                          <a:cs typeface="+mn-cs"/>
                        </a:rPr>
                        <a:t>動作の仕組みを理解する編</a:t>
                      </a:r>
                      <a:br>
                        <a:rPr lang="ja-JP" altLang="en-US" sz="2000" kern="1200" dirty="0">
                          <a:solidFill>
                            <a:srgbClr val="0078D7"/>
                          </a:solidFill>
                          <a:effectLst/>
                          <a:latin typeface="Segoe UI Semilight 本文"/>
                          <a:ea typeface="Meiryo UI"/>
                          <a:cs typeface="+mn-cs"/>
                        </a:rPr>
                      </a:br>
                      <a:r>
                        <a:rPr lang="en-US" sz="1765" b="0" i="0" kern="1200" dirty="0">
                          <a:solidFill>
                            <a:schemeClr val="tx1"/>
                          </a:solidFill>
                          <a:effectLst/>
                          <a:latin typeface="+mn-lt"/>
                          <a:ea typeface="+mn-ea"/>
                          <a:cs typeface="+mn-cs"/>
                        </a:rPr>
                        <a:t>Azure AD Conditional Access deep dive - How it works</a:t>
                      </a:r>
                      <a:endParaRPr lang="en-US" sz="2000" dirty="0">
                        <a:effectLst/>
                        <a:latin typeface="+mn-lt"/>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21559079"/>
                  </a:ext>
                </a:extLst>
              </a:tr>
              <a:tr h="0">
                <a:tc>
                  <a:txBody>
                    <a:bodyPr/>
                    <a:lstStyle/>
                    <a:p>
                      <a:pPr marL="0" marR="0" fontAlgn="t">
                        <a:spcBef>
                          <a:spcPts val="0"/>
                        </a:spcBef>
                        <a:spcAft>
                          <a:spcPts val="0"/>
                        </a:spcAft>
                      </a:pPr>
                      <a:r>
                        <a:rPr lang="ja-JP" altLang="en-US" sz="2000" kern="1200" dirty="0">
                          <a:solidFill>
                            <a:srgbClr val="0078D7"/>
                          </a:solidFill>
                          <a:effectLst/>
                          <a:latin typeface="Segoe UI Semilight 本文"/>
                          <a:ea typeface="Meiryo UI"/>
                          <a:cs typeface="+mn-cs"/>
                        </a:rPr>
                        <a:t>詳説！</a:t>
                      </a: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条件付きアクセス </a:t>
                      </a:r>
                      <a:r>
                        <a:rPr lang="en-US" altLang="ja-JP" sz="2000" kern="1200" dirty="0">
                          <a:solidFill>
                            <a:srgbClr val="0078D7"/>
                          </a:solidFill>
                          <a:effectLst/>
                          <a:latin typeface="Segoe UI Semilight 本文"/>
                          <a:ea typeface="Meiryo UI"/>
                          <a:cs typeface="+mn-cs"/>
                        </a:rPr>
                        <a:t>- </a:t>
                      </a:r>
                      <a:r>
                        <a:rPr lang="ja-JP" altLang="en-US" sz="2000" kern="1200" dirty="0">
                          <a:solidFill>
                            <a:srgbClr val="0078D7"/>
                          </a:solidFill>
                          <a:effectLst/>
                          <a:latin typeface="Segoe UI Semilight 本文"/>
                          <a:ea typeface="Meiryo UI"/>
                          <a:cs typeface="+mn-cs"/>
                        </a:rPr>
                        <a:t>設計のやり方編</a:t>
                      </a:r>
                      <a:br>
                        <a:rPr lang="ja-JP" altLang="en-US" sz="2000" dirty="0"/>
                      </a:br>
                      <a:r>
                        <a:rPr lang="en-US" sz="1765" b="0" i="0" kern="1200" dirty="0">
                          <a:solidFill>
                            <a:schemeClr val="tx1"/>
                          </a:solidFill>
                          <a:effectLst/>
                          <a:latin typeface="+mn-lt"/>
                          <a:ea typeface="+mn-ea"/>
                          <a:cs typeface="+mn-cs"/>
                        </a:rPr>
                        <a:t>Azure AD Conditional Access deep dive - Design methodology</a:t>
                      </a:r>
                      <a:endParaRPr lang="en-US"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897479874"/>
                  </a:ext>
                </a:extLst>
              </a:tr>
              <a:tr h="0">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の新しいデバイス管理パターンを理解しよう</a:t>
                      </a:r>
                      <a:br>
                        <a:rPr lang="ja-JP" altLang="en-US" sz="2000" dirty="0"/>
                      </a:br>
                      <a:r>
                        <a:rPr lang="en-US" sz="1765" b="0" i="0" kern="1200" dirty="0">
                          <a:solidFill>
                            <a:schemeClr val="tx1"/>
                          </a:solidFill>
                          <a:effectLst/>
                          <a:latin typeface="+mn-lt"/>
                          <a:ea typeface="+mn-ea"/>
                          <a:cs typeface="+mn-cs"/>
                        </a:rPr>
                        <a:t>Modern device management with Azure AD</a:t>
                      </a:r>
                      <a:endParaRPr lang="en-US"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859617091"/>
                  </a:ext>
                </a:extLst>
              </a:tr>
              <a:tr h="0">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Intune</a:t>
                      </a:r>
                      <a:r>
                        <a:rPr lang="ja-JP" altLang="en-US" sz="2000" kern="1200" dirty="0">
                          <a:solidFill>
                            <a:srgbClr val="0078D7"/>
                          </a:solidFill>
                          <a:effectLst/>
                          <a:latin typeface="Segoe UI Semilight 本文"/>
                          <a:ea typeface="Meiryo UI"/>
                          <a:cs typeface="+mn-cs"/>
                        </a:rPr>
                        <a:t>によるモバイルデバイスとアプリのセキュアな管理とは</a:t>
                      </a:r>
                      <a:br>
                        <a:rPr lang="ja-JP" altLang="en-US" sz="2000" dirty="0"/>
                      </a:br>
                      <a:r>
                        <a:rPr lang="en-US" sz="1765" b="0" i="0" kern="1200" dirty="0">
                          <a:solidFill>
                            <a:schemeClr val="tx1"/>
                          </a:solidFill>
                          <a:effectLst/>
                          <a:latin typeface="+mn-lt"/>
                          <a:ea typeface="+mn-ea"/>
                          <a:cs typeface="+mn-cs"/>
                        </a:rPr>
                        <a:t>Manage and secure mobile devices and apps with Intune</a:t>
                      </a:r>
                      <a:endParaRPr lang="en-US" altLang="ja-JP"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753908075"/>
                  </a:ext>
                </a:extLst>
              </a:tr>
              <a:tr h="0">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Hybrid Azure AD Join </a:t>
                      </a:r>
                      <a:r>
                        <a:rPr lang="ja-JP" altLang="en-US" sz="2000" kern="1200" dirty="0">
                          <a:solidFill>
                            <a:srgbClr val="0078D7"/>
                          </a:solidFill>
                          <a:effectLst/>
                          <a:latin typeface="Segoe UI Semilight 本文"/>
                          <a:ea typeface="Meiryo UI"/>
                          <a:cs typeface="+mn-cs"/>
                        </a:rPr>
                        <a:t>動作の仕組みを徹底解説</a:t>
                      </a:r>
                      <a:br>
                        <a:rPr lang="ja-JP" altLang="en-US" sz="2000" dirty="0"/>
                      </a:br>
                      <a:r>
                        <a:rPr lang="en-US" sz="1765" b="0" i="0" kern="1200" dirty="0">
                          <a:solidFill>
                            <a:schemeClr val="tx1"/>
                          </a:solidFill>
                          <a:effectLst/>
                          <a:latin typeface="+mn-lt"/>
                          <a:ea typeface="+mn-ea"/>
                          <a:cs typeface="+mn-cs"/>
                        </a:rPr>
                        <a:t>Hybrid Azure AD Join deep dive</a:t>
                      </a:r>
                      <a:endParaRPr lang="en-US" altLang="ja-JP"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742575965"/>
                  </a:ext>
                </a:extLst>
              </a:tr>
            </a:tbl>
          </a:graphicData>
        </a:graphic>
      </p:graphicFrame>
      <p:sp>
        <p:nvSpPr>
          <p:cNvPr id="4" name="TextBox 3">
            <a:extLst>
              <a:ext uri="{FF2B5EF4-FFF2-40B4-BE49-F238E27FC236}">
                <a16:creationId xmlns:a16="http://schemas.microsoft.com/office/drawing/2014/main" id="{ACC059AF-C73A-4803-BCA1-089C957D2034}"/>
              </a:ext>
            </a:extLst>
          </p:cNvPr>
          <p:cNvSpPr txBox="1"/>
          <p:nvPr/>
        </p:nvSpPr>
        <p:spPr>
          <a:xfrm>
            <a:off x="6223945" y="1353932"/>
            <a:ext cx="4795544" cy="572464"/>
          </a:xfrm>
          <a:prstGeom prst="rect">
            <a:avLst/>
          </a:prstGeom>
        </p:spPr>
        <p:txBody>
          <a:bodyPr vert="horz" wrap="none" lIns="146304" tIns="91440" rIns="146304" bIns="91440" rtlCol="0">
            <a:spAutoFit/>
          </a:bodyPr>
          <a:lstStyle/>
          <a:p>
            <a:pPr marR="0" algn="l" defTabSz="914367" rtl="0" eaLnBrk="1" fontAlgn="auto" latinLnBrk="0" hangingPunct="1">
              <a:lnSpc>
                <a:spcPct val="90000"/>
              </a:lnSpc>
              <a:spcBef>
                <a:spcPct val="20000"/>
              </a:spcBef>
              <a:spcAft>
                <a:spcPts val="0"/>
              </a:spcAft>
              <a:buClrTx/>
              <a:buSzPct val="90000"/>
              <a:tabLst/>
            </a:pPr>
            <a:r>
              <a:rPr lang="ja-JP" altLang="en-US" sz="2800" dirty="0">
                <a:gradFill>
                  <a:gsLst>
                    <a:gs pos="1250">
                      <a:srgbClr val="0078D7"/>
                    </a:gs>
                    <a:gs pos="99000">
                      <a:srgbClr val="0078D7"/>
                    </a:gs>
                  </a:gsLst>
                  <a:lin ang="5400000" scaled="0"/>
                </a:gradFill>
                <a:latin typeface="Meiryo UI" panose="020B0604030504040204" pitchFamily="34" charset="-128"/>
                <a:ea typeface="Meiryo UI" panose="020B0604030504040204" pitchFamily="34" charset="-128"/>
              </a:rPr>
              <a:t>本 </a:t>
            </a:r>
            <a:r>
              <a:rPr lang="en-US" altLang="ja-JP" sz="2800" dirty="0">
                <a:gradFill>
                  <a:gsLst>
                    <a:gs pos="1250">
                      <a:srgbClr val="0078D7"/>
                    </a:gs>
                    <a:gs pos="99000">
                      <a:srgbClr val="0078D7"/>
                    </a:gs>
                  </a:gsLst>
                  <a:lin ang="5400000" scaled="0"/>
                </a:gradFill>
                <a:latin typeface="Meiryo UI" panose="020B0604030504040204" pitchFamily="34" charset="-128"/>
                <a:ea typeface="Meiryo UI" panose="020B0604030504040204" pitchFamily="34" charset="-128"/>
              </a:rPr>
              <a:t>Webinar</a:t>
            </a:r>
            <a:r>
              <a:rPr lang="ja-JP" altLang="en-US" sz="2800" dirty="0">
                <a:gradFill>
                  <a:gsLst>
                    <a:gs pos="1250">
                      <a:srgbClr val="0078D7"/>
                    </a:gs>
                    <a:gs pos="99000">
                      <a:srgbClr val="0078D7"/>
                    </a:gs>
                  </a:gsLst>
                  <a:lin ang="5400000" scaled="0"/>
                </a:gradFill>
                <a:latin typeface="Meiryo UI" panose="020B0604030504040204" pitchFamily="34" charset="-128"/>
                <a:ea typeface="Meiryo UI" panose="020B0604030504040204" pitchFamily="34" charset="-128"/>
              </a:rPr>
              <a:t> シリーズで解説</a:t>
            </a:r>
            <a:r>
              <a:rPr kumimoji="0" lang="ja-JP" altLang="en-US" sz="2800" b="0" i="0" u="none" strike="noStrike" kern="1200" cap="none" spc="0" normalizeH="0" baseline="0" noProof="0" dirty="0">
                <a:ln>
                  <a:noFill/>
                </a:ln>
                <a:gradFill>
                  <a:gsLst>
                    <a:gs pos="1250">
                      <a:srgbClr val="0078D7"/>
                    </a:gs>
                    <a:gs pos="99000">
                      <a:srgbClr val="0078D7"/>
                    </a:gs>
                  </a:gsLst>
                  <a:lin ang="5400000" scaled="0"/>
                </a:gradFill>
                <a:effectLst/>
                <a:uLnTx/>
                <a:uFillTx/>
                <a:latin typeface="Meiryo UI" panose="020B0604030504040204" pitchFamily="34" charset="-128"/>
                <a:ea typeface="Meiryo UI" panose="020B0604030504040204" pitchFamily="34" charset="-128"/>
                <a:cs typeface="+mn-cs"/>
              </a:rPr>
              <a:t>！</a:t>
            </a:r>
            <a:endParaRPr kumimoji="0" lang="en-US" sz="2800" b="0" i="0" u="none" strike="noStrike" kern="1200" cap="none" spc="0" normalizeH="0" baseline="0" noProof="0" dirty="0">
              <a:ln>
                <a:noFill/>
              </a:ln>
              <a:gradFill>
                <a:gsLst>
                  <a:gs pos="1250">
                    <a:srgbClr val="0078D7"/>
                  </a:gs>
                  <a:gs pos="99000">
                    <a:srgbClr val="0078D7"/>
                  </a:gs>
                </a:gsLst>
                <a:lin ang="5400000" scaled="0"/>
              </a:gradFill>
              <a:effectLst/>
              <a:uLnTx/>
              <a:uFillTx/>
              <a:latin typeface="Meiryo UI" panose="020B0604030504040204" pitchFamily="34" charset="-128"/>
              <a:ea typeface="Meiryo UI" panose="020B0604030504040204" pitchFamily="34" charset="-128"/>
              <a:cs typeface="+mn-cs"/>
            </a:endParaRPr>
          </a:p>
        </p:txBody>
      </p:sp>
      <p:sp>
        <p:nvSpPr>
          <p:cNvPr id="6" name="Rectangle: Rounded Corners 5">
            <a:extLst>
              <a:ext uri="{FF2B5EF4-FFF2-40B4-BE49-F238E27FC236}">
                <a16:creationId xmlns:a16="http://schemas.microsoft.com/office/drawing/2014/main" id="{E66652B5-AD9B-4183-89C9-7FFAAA166522}"/>
              </a:ext>
            </a:extLst>
          </p:cNvPr>
          <p:cNvSpPr/>
          <p:nvPr/>
        </p:nvSpPr>
        <p:spPr bwMode="auto">
          <a:xfrm>
            <a:off x="384543" y="2307771"/>
            <a:ext cx="4477535" cy="705395"/>
          </a:xfrm>
          <a:prstGeom prst="roundRect">
            <a:avLst>
              <a:gd name="adj" fmla="val 7006"/>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7" name="TextBox 6">
            <a:extLst>
              <a:ext uri="{FF2B5EF4-FFF2-40B4-BE49-F238E27FC236}">
                <a16:creationId xmlns:a16="http://schemas.microsoft.com/office/drawing/2014/main" id="{092E4EFC-5972-44E8-AAD8-F75A84CCB5F6}"/>
              </a:ext>
            </a:extLst>
          </p:cNvPr>
          <p:cNvSpPr txBox="1"/>
          <p:nvPr/>
        </p:nvSpPr>
        <p:spPr>
          <a:xfrm>
            <a:off x="3223608" y="981674"/>
            <a:ext cx="3280257" cy="517065"/>
          </a:xfrm>
          <a:prstGeom prst="rect">
            <a:avLst/>
          </a:prstGeom>
        </p:spPr>
        <p:txBody>
          <a:bodyPr vert="horz" wrap="none" lIns="146304" tIns="91440" rIns="146304" bIns="91440" rtlCol="0">
            <a:spAutoFit/>
          </a:bodyPr>
          <a:lstStyle/>
          <a:p>
            <a:pPr marR="0" algn="l" defTabSz="914367" rtl="0" eaLnBrk="1" fontAlgn="auto" latinLnBrk="0" hangingPunct="1">
              <a:lnSpc>
                <a:spcPct val="90000"/>
              </a:lnSpc>
              <a:spcBef>
                <a:spcPct val="20000"/>
              </a:spcBef>
              <a:spcAft>
                <a:spcPts val="0"/>
              </a:spcAft>
              <a:buClrTx/>
              <a:buSzPct val="90000"/>
              <a:tabLst/>
            </a:pPr>
            <a:r>
              <a:rPr kumimoji="0" lang="ja-JP" altLang="en-US" sz="2400" b="0" i="0" u="none" strike="noStrike" kern="1200" cap="none" spc="0" normalizeH="0" baseline="0" noProof="0" dirty="0">
                <a:ln>
                  <a:noFill/>
                </a:ln>
                <a:solidFill>
                  <a:srgbClr val="FF0000"/>
                </a:solidFill>
                <a:effectLst/>
                <a:uLnTx/>
                <a:uFillTx/>
                <a:latin typeface="Meiryo UI" panose="020B0604030504040204" pitchFamily="34" charset="-128"/>
                <a:ea typeface="Meiryo UI" panose="020B0604030504040204" pitchFamily="34" charset="-128"/>
                <a:cs typeface="+mn-cs"/>
              </a:rPr>
              <a:t>今日の残りの時間はこれ</a:t>
            </a:r>
            <a:endParaRPr kumimoji="0" lang="en-US" sz="2400" b="0" i="0" u="none" strike="noStrike" kern="1200" cap="none" spc="0" normalizeH="0" baseline="0" noProof="0" dirty="0">
              <a:ln>
                <a:noFill/>
              </a:ln>
              <a:solidFill>
                <a:srgbClr val="FF0000"/>
              </a:solidFill>
              <a:effectLst/>
              <a:uLnTx/>
              <a:uFillTx/>
              <a:latin typeface="Meiryo UI" panose="020B0604030504040204" pitchFamily="34" charset="-128"/>
              <a:ea typeface="Meiryo UI" panose="020B0604030504040204" pitchFamily="34" charset="-128"/>
              <a:cs typeface="+mn-cs"/>
            </a:endParaRPr>
          </a:p>
        </p:txBody>
      </p:sp>
      <p:cxnSp>
        <p:nvCxnSpPr>
          <p:cNvPr id="9" name="Straight Connector 8">
            <a:extLst>
              <a:ext uri="{FF2B5EF4-FFF2-40B4-BE49-F238E27FC236}">
                <a16:creationId xmlns:a16="http://schemas.microsoft.com/office/drawing/2014/main" id="{10FCDB7F-DA67-4318-AC2A-B44CC160DA3F}"/>
              </a:ext>
            </a:extLst>
          </p:cNvPr>
          <p:cNvCxnSpPr>
            <a:cxnSpLocks/>
            <a:stCxn id="7" idx="1"/>
            <a:endCxn id="6" idx="0"/>
          </p:cNvCxnSpPr>
          <p:nvPr/>
        </p:nvCxnSpPr>
        <p:spPr>
          <a:xfrm flipH="1">
            <a:off x="2623311" y="1240207"/>
            <a:ext cx="600297" cy="1067564"/>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3483FC-F205-4087-A791-DC12F400D840}"/>
              </a:ext>
            </a:extLst>
          </p:cNvPr>
          <p:cNvCxnSpPr>
            <a:cxnSpLocks/>
            <a:stCxn id="6" idx="3"/>
            <a:endCxn id="18" idx="1"/>
          </p:cNvCxnSpPr>
          <p:nvPr/>
        </p:nvCxnSpPr>
        <p:spPr>
          <a:xfrm>
            <a:off x="4862078" y="2660469"/>
            <a:ext cx="1172962" cy="615264"/>
          </a:xfrm>
          <a:prstGeom prst="line">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7BB29272-EFE9-4F9A-A5E8-68400D837228}"/>
              </a:ext>
            </a:extLst>
          </p:cNvPr>
          <p:cNvSpPr/>
          <p:nvPr/>
        </p:nvSpPr>
        <p:spPr>
          <a:xfrm>
            <a:off x="6035040" y="2594004"/>
            <a:ext cx="187349" cy="1363458"/>
          </a:xfrm>
          <a:prstGeom prst="leftBrac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0" name="Straight Connector 19">
            <a:extLst>
              <a:ext uri="{FF2B5EF4-FFF2-40B4-BE49-F238E27FC236}">
                <a16:creationId xmlns:a16="http://schemas.microsoft.com/office/drawing/2014/main" id="{4EE3CA3E-0602-498F-8CB9-CECB22C5A770}"/>
              </a:ext>
            </a:extLst>
          </p:cNvPr>
          <p:cNvCxnSpPr>
            <a:cxnSpLocks/>
          </p:cNvCxnSpPr>
          <p:nvPr/>
        </p:nvCxnSpPr>
        <p:spPr>
          <a:xfrm>
            <a:off x="5524453" y="3628431"/>
            <a:ext cx="571547" cy="681729"/>
          </a:xfrm>
          <a:prstGeom prst="line">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CEB36D-5046-4659-A4B5-530D6D0EF827}"/>
              </a:ext>
            </a:extLst>
          </p:cNvPr>
          <p:cNvCxnSpPr>
            <a:cxnSpLocks/>
          </p:cNvCxnSpPr>
          <p:nvPr/>
        </p:nvCxnSpPr>
        <p:spPr>
          <a:xfrm>
            <a:off x="3631474" y="3995924"/>
            <a:ext cx="2464526" cy="1603687"/>
          </a:xfrm>
          <a:prstGeom prst="line">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Right Brace 30">
            <a:extLst>
              <a:ext uri="{FF2B5EF4-FFF2-40B4-BE49-F238E27FC236}">
                <a16:creationId xmlns:a16="http://schemas.microsoft.com/office/drawing/2014/main" id="{7A5FD3A5-054B-4ABD-8490-D59170FDCE9B}"/>
              </a:ext>
            </a:extLst>
          </p:cNvPr>
          <p:cNvSpPr/>
          <p:nvPr/>
        </p:nvSpPr>
        <p:spPr>
          <a:xfrm>
            <a:off x="4780169" y="4258491"/>
            <a:ext cx="227765" cy="1984487"/>
          </a:xfrm>
          <a:prstGeom prst="rightBrace">
            <a:avLst>
              <a:gd name="adj1" fmla="val 12156"/>
              <a:gd name="adj2" fmla="val 50000"/>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44AB3906-D4FD-4B4A-B582-68E38BC9A25B}"/>
              </a:ext>
            </a:extLst>
          </p:cNvPr>
          <p:cNvCxnSpPr>
            <a:cxnSpLocks/>
            <a:stCxn id="31" idx="1"/>
          </p:cNvCxnSpPr>
          <p:nvPr/>
        </p:nvCxnSpPr>
        <p:spPr>
          <a:xfrm flipV="1">
            <a:off x="5007934" y="4991889"/>
            <a:ext cx="1088066" cy="258846"/>
          </a:xfrm>
          <a:prstGeom prst="line">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099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2" presetClass="entr" presetSubtype="8"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22" presetClass="entr" presetSubtype="8"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18"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B7C37-332E-4991-8D00-FCC20FAE054E}"/>
              </a:ext>
            </a:extLst>
          </p:cNvPr>
          <p:cNvSpPr>
            <a:spLocks noGrp="1"/>
          </p:cNvSpPr>
          <p:nvPr>
            <p:ph type="body" sz="quarter" idx="10"/>
          </p:nvPr>
        </p:nvSpPr>
        <p:spPr>
          <a:xfrm>
            <a:off x="269239" y="1189177"/>
            <a:ext cx="11653523" cy="3917354"/>
          </a:xfrm>
        </p:spPr>
        <p:txBody>
          <a:bodyPr/>
          <a:lstStyle/>
          <a:p>
            <a:pPr marL="0" indent="0">
              <a:buNone/>
            </a:pPr>
            <a:r>
              <a:rPr lang="ja-JP" altLang="en-US" dirty="0"/>
              <a:t>ステップ</a:t>
            </a:r>
            <a:endParaRPr lang="en-US" altLang="ja-JP" dirty="0"/>
          </a:p>
          <a:p>
            <a:pPr marL="742950" indent="-742950">
              <a:buFont typeface="+mj-lt"/>
              <a:buAutoNum type="arabicPeriod"/>
            </a:pPr>
            <a:r>
              <a:rPr lang="ja-JP" altLang="en-US" dirty="0"/>
              <a:t>アクセス制御ポリシー・条件付きアクセスの設計</a:t>
            </a:r>
            <a:endParaRPr lang="en-US" altLang="ja-JP" dirty="0"/>
          </a:p>
          <a:p>
            <a:pPr marL="979496" lvl="1" indent="-742950"/>
            <a:r>
              <a:rPr lang="ja-JP" altLang="en-US" dirty="0"/>
              <a:t>テストテナントでテスト</a:t>
            </a:r>
            <a:endParaRPr lang="en-US" altLang="ja-JP" dirty="0"/>
          </a:p>
          <a:p>
            <a:pPr marL="742950" indent="-742950">
              <a:buFont typeface="+mj-lt"/>
              <a:buAutoNum type="arabicPeriod"/>
            </a:pPr>
            <a:r>
              <a:rPr lang="ja-JP" altLang="en-US" dirty="0"/>
              <a:t>先進認証の有効化</a:t>
            </a:r>
            <a:endParaRPr lang="en-US" altLang="ja-JP" dirty="0"/>
          </a:p>
          <a:p>
            <a:pPr marL="979496" lvl="1" indent="-742950"/>
            <a:r>
              <a:rPr lang="en-US" altLang="ja-JP" dirty="0"/>
              <a:t>1</a:t>
            </a:r>
            <a:r>
              <a:rPr lang="ja-JP" altLang="en-US" dirty="0"/>
              <a:t>とは順番依存無し（同時並行で進めて</a:t>
            </a:r>
            <a:r>
              <a:rPr lang="en-US" altLang="ja-JP" dirty="0"/>
              <a:t>OK</a:t>
            </a:r>
            <a:r>
              <a:rPr lang="ja-JP" altLang="en-US" dirty="0"/>
              <a:t>）</a:t>
            </a:r>
            <a:endParaRPr lang="en-US" altLang="ja-JP" dirty="0"/>
          </a:p>
          <a:p>
            <a:pPr marL="742950" indent="-742950">
              <a:buFont typeface="+mj-lt"/>
              <a:buAutoNum type="arabicPeriod"/>
            </a:pPr>
            <a:r>
              <a:rPr lang="ja-JP" altLang="en-US" dirty="0"/>
              <a:t>本番テナントでテスト</a:t>
            </a:r>
            <a:endParaRPr lang="en-US" altLang="ja-JP" dirty="0"/>
          </a:p>
          <a:p>
            <a:pPr marL="742950" indent="-742950">
              <a:buFont typeface="+mj-lt"/>
              <a:buAutoNum type="arabicPeriod"/>
            </a:pPr>
            <a:r>
              <a:rPr lang="ja-JP" altLang="en-US" dirty="0"/>
              <a:t>徐々に展開、最終的に全社展開</a:t>
            </a:r>
            <a:endParaRPr lang="en-US" altLang="ja-JP" dirty="0"/>
          </a:p>
        </p:txBody>
      </p:sp>
      <p:sp>
        <p:nvSpPr>
          <p:cNvPr id="3" name="Title 2">
            <a:extLst>
              <a:ext uri="{FF2B5EF4-FFF2-40B4-BE49-F238E27FC236}">
                <a16:creationId xmlns:a16="http://schemas.microsoft.com/office/drawing/2014/main" id="{7BDD8BDC-519C-47D4-AF6A-C7414F024BA7}"/>
              </a:ext>
            </a:extLst>
          </p:cNvPr>
          <p:cNvSpPr>
            <a:spLocks noGrp="1"/>
          </p:cNvSpPr>
          <p:nvPr>
            <p:ph type="title"/>
          </p:nvPr>
        </p:nvSpPr>
        <p:spPr/>
        <p:txBody>
          <a:bodyPr>
            <a:normAutofit fontScale="90000"/>
          </a:bodyPr>
          <a:lstStyle/>
          <a:p>
            <a:r>
              <a:rPr lang="ja-JP" altLang="en-US"/>
              <a:t>アクセス制御のクラウド化：</a:t>
            </a:r>
            <a:r>
              <a:rPr lang="en-US" altLang="ja-JP"/>
              <a:t>AD</a:t>
            </a:r>
            <a:r>
              <a:rPr lang="ja-JP" altLang="en-US"/>
              <a:t> </a:t>
            </a:r>
            <a:r>
              <a:rPr lang="en-US" altLang="ja-JP"/>
              <a:t>FS</a:t>
            </a:r>
            <a:r>
              <a:rPr lang="ja-JP" altLang="en-US"/>
              <a:t> → 条件付きアクセス</a:t>
            </a:r>
            <a:endParaRPr lang="en-US"/>
          </a:p>
        </p:txBody>
      </p:sp>
      <p:sp>
        <p:nvSpPr>
          <p:cNvPr id="4" name="Rectangle 3">
            <a:extLst>
              <a:ext uri="{FF2B5EF4-FFF2-40B4-BE49-F238E27FC236}">
                <a16:creationId xmlns:a16="http://schemas.microsoft.com/office/drawing/2014/main" id="{B2D6234C-2847-47EB-B268-6760CD71D937}"/>
              </a:ext>
            </a:extLst>
          </p:cNvPr>
          <p:cNvSpPr/>
          <p:nvPr/>
        </p:nvSpPr>
        <p:spPr>
          <a:xfrm>
            <a:off x="0" y="6488668"/>
            <a:ext cx="12192000" cy="369332"/>
          </a:xfrm>
          <a:prstGeom prst="rect">
            <a:avLst/>
          </a:prstGeom>
        </p:spPr>
        <p:txBody>
          <a:bodyPr wrap="square">
            <a:spAutoFit/>
          </a:bodyPr>
          <a:lstStyle/>
          <a:p>
            <a:r>
              <a:rPr lang="en-US"/>
              <a:t>https://github.com/teppeiy/AzureAD-Tips/blob/master/ADFS/Goodbye-ADFS.md</a:t>
            </a:r>
          </a:p>
        </p:txBody>
      </p:sp>
    </p:spTree>
    <p:extLst>
      <p:ext uri="{BB962C8B-B14F-4D97-AF65-F5344CB8AC3E}">
        <p14:creationId xmlns:p14="http://schemas.microsoft.com/office/powerpoint/2010/main" val="2704734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BAE871-6E65-49FD-AF9E-DB652A833F22}"/>
              </a:ext>
            </a:extLst>
          </p:cNvPr>
          <p:cNvSpPr>
            <a:spLocks noGrp="1"/>
          </p:cNvSpPr>
          <p:nvPr>
            <p:ph type="title"/>
          </p:nvPr>
        </p:nvSpPr>
        <p:spPr/>
        <p:txBody>
          <a:bodyPr/>
          <a:lstStyle/>
          <a:p>
            <a:r>
              <a:rPr lang="ja-JP" altLang="en-US" dirty="0"/>
              <a:t>既存のクレームルールを そのまま 移行しない</a:t>
            </a:r>
            <a:br>
              <a:rPr lang="en-US" altLang="ja-JP" dirty="0"/>
            </a:br>
            <a:endParaRPr lang="en-US" dirty="0"/>
          </a:p>
        </p:txBody>
      </p:sp>
      <p:sp>
        <p:nvSpPr>
          <p:cNvPr id="2" name="Text Placeholder 1">
            <a:extLst>
              <a:ext uri="{FF2B5EF4-FFF2-40B4-BE49-F238E27FC236}">
                <a16:creationId xmlns:a16="http://schemas.microsoft.com/office/drawing/2014/main" id="{20EAC9ED-1556-4583-B11B-9F242CC10BEA}"/>
              </a:ext>
            </a:extLst>
          </p:cNvPr>
          <p:cNvSpPr>
            <a:spLocks noGrp="1"/>
          </p:cNvSpPr>
          <p:nvPr>
            <p:ph type="body" sz="quarter" idx="10"/>
          </p:nvPr>
        </p:nvSpPr>
        <p:spPr>
          <a:xfrm>
            <a:off x="269239" y="1189177"/>
            <a:ext cx="11653523" cy="1902059"/>
          </a:xfrm>
        </p:spPr>
        <p:txBody>
          <a:bodyPr/>
          <a:lstStyle/>
          <a:p>
            <a:r>
              <a:rPr lang="ja-JP" altLang="en-US" dirty="0"/>
              <a:t>多くの企業では、ネットワークベースの設計になっている</a:t>
            </a:r>
            <a:endParaRPr lang="en-US" altLang="ja-JP" dirty="0"/>
          </a:p>
          <a:p>
            <a:r>
              <a:rPr lang="ja-JP" altLang="en-US" dirty="0"/>
              <a:t>→ 新しく アクセス制御ポリシーを定義しなおす</a:t>
            </a:r>
          </a:p>
          <a:p>
            <a:endParaRPr lang="en-US" dirty="0"/>
          </a:p>
        </p:txBody>
      </p:sp>
      <p:sp>
        <p:nvSpPr>
          <p:cNvPr id="4" name="Rectangle 3">
            <a:extLst>
              <a:ext uri="{FF2B5EF4-FFF2-40B4-BE49-F238E27FC236}">
                <a16:creationId xmlns:a16="http://schemas.microsoft.com/office/drawing/2014/main" id="{88E907B2-52D6-4C04-9414-A902D7237132}"/>
              </a:ext>
            </a:extLst>
          </p:cNvPr>
          <p:cNvSpPr/>
          <p:nvPr/>
        </p:nvSpPr>
        <p:spPr>
          <a:xfrm>
            <a:off x="267682" y="2932285"/>
            <a:ext cx="11653523" cy="2923877"/>
          </a:xfrm>
          <a:prstGeom prst="rect">
            <a:avLst/>
          </a:prstGeom>
        </p:spPr>
        <p:txBody>
          <a:bodyPr wrap="square">
            <a:spAutoFit/>
          </a:bodyPr>
          <a:lstStyle/>
          <a:p>
            <a:pPr algn="just"/>
            <a:r>
              <a:rPr lang="en-US" altLang="ja-JP" kern="100" dirty="0">
                <a:latin typeface="Meiryo UI" panose="020B0604030504040204" pitchFamily="50" charset="-128"/>
                <a:ea typeface="Meiryo UI" panose="020B0604030504040204" pitchFamily="50" charset="-128"/>
                <a:cs typeface="Times New Roman" panose="02020603050405020304" pitchFamily="18" charset="0"/>
              </a:rPr>
              <a:t>IP</a:t>
            </a:r>
            <a:r>
              <a:rPr lang="ja-JP" altLang="en-US" kern="100" dirty="0">
                <a:latin typeface="Meiryo UI" panose="020B0604030504040204" pitchFamily="50" charset="-128"/>
                <a:ea typeface="Meiryo UI" panose="020B0604030504040204" pitchFamily="50" charset="-128"/>
                <a:cs typeface="Times New Roman" panose="02020603050405020304" pitchFamily="18" charset="0"/>
              </a:rPr>
              <a:t>ホワイトリストリングのクレームルールの例：</a:t>
            </a:r>
            <a:endParaRPr lang="en-US" altLang="ja-JP" kern="100" dirty="0">
              <a:latin typeface="Meiryo UI" panose="020B0604030504040204" pitchFamily="50" charset="-128"/>
              <a:ea typeface="Meiryo UI" panose="020B0604030504040204" pitchFamily="50" charset="-128"/>
              <a:cs typeface="Times New Roman" panose="02020603050405020304" pitchFamily="18" charset="0"/>
            </a:endParaRPr>
          </a:p>
          <a:p>
            <a:pPr algn="just"/>
            <a:endParaRPr lang="en-US" kern="100" dirty="0">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600" kern="100" dirty="0">
                <a:latin typeface="Meiryo UI" panose="020B0604030504040204" pitchFamily="50" charset="-128"/>
                <a:ea typeface="Meiryo UI" panose="020B0604030504040204" pitchFamily="50" charset="-128"/>
                <a:cs typeface="Times New Roman" panose="02020603050405020304" pitchFamily="18" charset="0"/>
              </a:rPr>
              <a:t>exists([Type == "http://schemas.microsoft.com/2012/01/</a:t>
            </a:r>
            <a:r>
              <a:rPr lang="en-US" sz="1600" kern="100" dirty="0" err="1">
                <a:latin typeface="Meiryo UI" panose="020B0604030504040204" pitchFamily="50" charset="-128"/>
                <a:ea typeface="Meiryo UI" panose="020B0604030504040204" pitchFamily="50" charset="-128"/>
                <a:cs typeface="Times New Roman" panose="02020603050405020304" pitchFamily="18" charset="0"/>
              </a:rPr>
              <a:t>requestcontext</a:t>
            </a:r>
            <a:r>
              <a:rPr lang="en-US" sz="1600" kern="100" dirty="0">
                <a:latin typeface="Meiryo UI" panose="020B0604030504040204" pitchFamily="50" charset="-128"/>
                <a:ea typeface="Meiryo UI" panose="020B0604030504040204" pitchFamily="50" charset="-128"/>
                <a:cs typeface="Times New Roman" panose="02020603050405020304" pitchFamily="18" charset="0"/>
              </a:rPr>
              <a:t>/claims/</a:t>
            </a:r>
            <a:r>
              <a:rPr lang="en-US" sz="1600" b="1" kern="100" dirty="0">
                <a:latin typeface="Meiryo UI" panose="020B0604030504040204" pitchFamily="50" charset="-128"/>
                <a:ea typeface="Meiryo UI" panose="020B0604030504040204" pitchFamily="50" charset="-128"/>
                <a:cs typeface="Times New Roman" panose="02020603050405020304" pitchFamily="18" charset="0"/>
              </a:rPr>
              <a:t>x-</a:t>
            </a:r>
            <a:r>
              <a:rPr lang="en-US" sz="1600" b="1" kern="100" dirty="0" err="1">
                <a:latin typeface="Meiryo UI" panose="020B0604030504040204" pitchFamily="50" charset="-128"/>
                <a:ea typeface="Meiryo UI" panose="020B0604030504040204" pitchFamily="50" charset="-128"/>
                <a:cs typeface="Times New Roman" panose="02020603050405020304" pitchFamily="18" charset="0"/>
              </a:rPr>
              <a:t>ms</a:t>
            </a:r>
            <a:r>
              <a:rPr lang="en-US" sz="1600" b="1" kern="100" dirty="0">
                <a:latin typeface="Meiryo UI" panose="020B0604030504040204" pitchFamily="50" charset="-128"/>
                <a:ea typeface="Meiryo UI" panose="020B0604030504040204" pitchFamily="50" charset="-128"/>
                <a:cs typeface="Times New Roman" panose="02020603050405020304" pitchFamily="18" charset="0"/>
              </a:rPr>
              <a:t>-forwarded-client-</a:t>
            </a:r>
            <a:r>
              <a:rPr lang="en-US" sz="1600" b="1" kern="100" dirty="0" err="1">
                <a:latin typeface="Meiryo UI" panose="020B0604030504040204" pitchFamily="50" charset="-128"/>
                <a:ea typeface="Meiryo UI" panose="020B0604030504040204" pitchFamily="50" charset="-128"/>
                <a:cs typeface="Times New Roman" panose="02020603050405020304" pitchFamily="18" charset="0"/>
              </a:rPr>
              <a:t>ip</a:t>
            </a:r>
            <a:r>
              <a:rPr lang="en-US" sz="1600" kern="100" dirty="0">
                <a:latin typeface="Meiryo UI" panose="020B0604030504040204" pitchFamily="50" charset="-128"/>
                <a:ea typeface="Meiryo UI" panose="020B0604030504040204" pitchFamily="50" charset="-128"/>
                <a:cs typeface="Times New Roman" panose="02020603050405020304" pitchFamily="18" charset="0"/>
              </a:rPr>
              <a:t>",</a:t>
            </a:r>
          </a:p>
          <a:p>
            <a:pPr algn="just"/>
            <a:r>
              <a:rPr lang="en-US" sz="1600" kern="100" dirty="0">
                <a:latin typeface="Meiryo UI" panose="020B0604030504040204" pitchFamily="50" charset="-128"/>
                <a:ea typeface="Meiryo UI" panose="020B0604030504040204" pitchFamily="50" charset="-128"/>
                <a:cs typeface="Times New Roman" panose="02020603050405020304" pitchFamily="18" charset="0"/>
              </a:rPr>
              <a:t> Value =~</a:t>
            </a:r>
          </a:p>
          <a:p>
            <a:pPr algn="just"/>
            <a:r>
              <a:rPr lang="en-US" sz="1600" dirty="0">
                <a:latin typeface="Meiryo UI" panose="020B0604030504040204" pitchFamily="50" charset="-128"/>
                <a:ea typeface="Meiryo UI" panose="020B0604030504040204" pitchFamily="50" charset="-128"/>
              </a:rPr>
              <a:t>"\b211\.173\.232\.5\b|\b102\.128\.35\.120\b|\b102\.228\.25\.58\b|\b18\.125\.41\.122\b|\b216\.12\.125\.(2[4-8]|2[0-1])\b|\b16\.15\.175\.23[0-6]\b|\b102\.228\.20\.(4[6-9]|20[0-3])\b|\b218\.101\.57\.122\b|\b64\.241\.60\.54\b|\b21\.128\.16\.2\b|\b24\.24\.12\.14\b|\b24\.24\.150\.102\b|\b52\.122\.229\.201\b|\b213\.126\.13\.(19|20)\b|\b194.103\.15\.115\b|\b42\.13\.21\. 78\b|\b80\.125\.25\.19\b|\b80\.125\.13\.102\b|\b215\.6\.152\.2[13]\b|\b70\.156\.166\.99\b"])</a:t>
            </a:r>
            <a:endParaRPr lang="en-US" sz="1600" kern="100" dirty="0">
              <a:latin typeface="Meiryo UI" panose="020B0604030504040204" pitchFamily="50" charset="-128"/>
              <a:ea typeface="Meiryo UI" panose="020B0604030504040204" pitchFamily="50" charset="-128"/>
              <a:cs typeface="Times New Roman" panose="02020603050405020304" pitchFamily="18" charset="0"/>
            </a:endParaRPr>
          </a:p>
          <a:p>
            <a:pPr algn="just"/>
            <a:endParaRPr lang="en-US" sz="1600" kern="100" dirty="0">
              <a:latin typeface="Meiryo UI" panose="020B0604030504040204" pitchFamily="50" charset="-128"/>
              <a:ea typeface="Meiryo UI" panose="020B0604030504040204" pitchFamily="50" charset="-128"/>
              <a:cs typeface="Times New Roman" panose="02020603050405020304" pitchFamily="18" charset="0"/>
            </a:endParaRPr>
          </a:p>
          <a:p>
            <a:pPr algn="just"/>
            <a:r>
              <a:rPr lang="en-US" sz="1600" kern="100" dirty="0">
                <a:latin typeface="Meiryo UI" panose="020B0604030504040204" pitchFamily="50" charset="-128"/>
                <a:ea typeface="Meiryo UI" panose="020B0604030504040204" pitchFamily="50" charset="-128"/>
                <a:cs typeface="Times New Roman" panose="02020603050405020304" pitchFamily="18" charset="0"/>
              </a:rPr>
              <a:t>=&gt; issue(Type = "http://schemas.microsoft.com/authorization/claims/</a:t>
            </a:r>
            <a:r>
              <a:rPr lang="en-US" sz="1600" b="1" kern="100" dirty="0">
                <a:latin typeface="Meiryo UI" panose="020B0604030504040204" pitchFamily="50" charset="-128"/>
                <a:ea typeface="Meiryo UI" panose="020B0604030504040204" pitchFamily="50" charset="-128"/>
                <a:cs typeface="Times New Roman" panose="02020603050405020304" pitchFamily="18" charset="0"/>
              </a:rPr>
              <a:t>permit</a:t>
            </a:r>
            <a:r>
              <a:rPr lang="en-US" sz="1600" kern="100" dirty="0">
                <a:latin typeface="Meiryo UI" panose="020B0604030504040204" pitchFamily="50" charset="-128"/>
                <a:ea typeface="Meiryo UI" panose="020B0604030504040204" pitchFamily="50" charset="-128"/>
                <a:cs typeface="Times New Roman" panose="02020603050405020304" pitchFamily="18" charset="0"/>
              </a:rPr>
              <a:t>", Value = "</a:t>
            </a:r>
            <a:r>
              <a:rPr lang="en-US" sz="1600" b="1" kern="100" dirty="0">
                <a:latin typeface="Meiryo UI" panose="020B0604030504040204" pitchFamily="50" charset="-128"/>
                <a:ea typeface="Meiryo UI" panose="020B0604030504040204" pitchFamily="50" charset="-128"/>
                <a:cs typeface="Times New Roman" panose="02020603050405020304" pitchFamily="18" charset="0"/>
              </a:rPr>
              <a:t>true</a:t>
            </a:r>
            <a:r>
              <a:rPr lang="en-US" sz="1600" kern="100" dirty="0">
                <a:latin typeface="Meiryo UI" panose="020B0604030504040204" pitchFamily="50" charset="-128"/>
                <a:ea typeface="Meiryo UI" panose="020B0604030504040204" pitchFamily="50" charset="-128"/>
                <a:cs typeface="Times New Roman" panose="02020603050405020304" pitchFamily="18" charset="0"/>
              </a:rPr>
              <a:t>")</a:t>
            </a:r>
            <a:endParaRPr lang="en-US" kern="1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5" name="Rectangle 4">
            <a:extLst>
              <a:ext uri="{FF2B5EF4-FFF2-40B4-BE49-F238E27FC236}">
                <a16:creationId xmlns:a16="http://schemas.microsoft.com/office/drawing/2014/main" id="{23C23ABE-3D0E-40B1-9A06-65B21EE81C79}"/>
              </a:ext>
            </a:extLst>
          </p:cNvPr>
          <p:cNvSpPr/>
          <p:nvPr/>
        </p:nvSpPr>
        <p:spPr>
          <a:xfrm>
            <a:off x="4997402" y="6488668"/>
            <a:ext cx="7194598" cy="369332"/>
          </a:xfrm>
          <a:prstGeom prst="rect">
            <a:avLst/>
          </a:prstGeom>
        </p:spPr>
        <p:txBody>
          <a:bodyPr wrap="none">
            <a:spAutoFit/>
          </a:bodyPr>
          <a:lstStyle/>
          <a:p>
            <a:pPr algn="r"/>
            <a:r>
              <a:rPr lang="ja-JP" altLang="en-US" kern="100" dirty="0">
                <a:latin typeface="Meiryo UI" panose="020B0604030504040204" pitchFamily="50" charset="-128"/>
                <a:ea typeface="Meiryo UI" panose="020B0604030504040204" pitchFamily="50" charset="-128"/>
                <a:cs typeface="Times New Roman" panose="02020603050405020304" pitchFamily="18" charset="0"/>
              </a:rPr>
              <a:t>クレームルール：この資料では、</a:t>
            </a:r>
            <a:r>
              <a:rPr lang="en-US" altLang="ja-JP" kern="100" dirty="0">
                <a:latin typeface="Meiryo UI" panose="020B0604030504040204" pitchFamily="50" charset="-128"/>
                <a:ea typeface="Meiryo UI" panose="020B0604030504040204" pitchFamily="50" charset="-128"/>
                <a:cs typeface="Times New Roman" panose="02020603050405020304" pitchFamily="18" charset="0"/>
              </a:rPr>
              <a:t>AD</a:t>
            </a:r>
            <a:r>
              <a:rPr lang="ja-JP" altLang="en-US" kern="100" dirty="0">
                <a:latin typeface="Meiryo UI" panose="020B0604030504040204" pitchFamily="50" charset="-128"/>
                <a:ea typeface="Meiryo UI" panose="020B0604030504040204" pitchFamily="50" charset="-128"/>
                <a:cs typeface="Times New Roman" panose="02020603050405020304" pitchFamily="18" charset="0"/>
              </a:rPr>
              <a:t> </a:t>
            </a:r>
            <a:r>
              <a:rPr lang="en-US" altLang="ja-JP" kern="100" dirty="0">
                <a:latin typeface="Meiryo UI" panose="020B0604030504040204" pitchFamily="50" charset="-128"/>
                <a:ea typeface="Meiryo UI" panose="020B0604030504040204" pitchFamily="50" charset="-128"/>
                <a:cs typeface="Times New Roman" panose="02020603050405020304" pitchFamily="18" charset="0"/>
              </a:rPr>
              <a:t>FS</a:t>
            </a:r>
            <a:r>
              <a:rPr lang="ja-JP" altLang="en-US" kern="100" dirty="0">
                <a:latin typeface="Meiryo UI" panose="020B0604030504040204" pitchFamily="50" charset="-128"/>
                <a:ea typeface="Meiryo UI" panose="020B0604030504040204" pitchFamily="50" charset="-128"/>
                <a:cs typeface="Times New Roman" panose="02020603050405020304" pitchFamily="18" charset="0"/>
              </a:rPr>
              <a:t> の発行承認規則のことを指しています</a:t>
            </a:r>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228456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d ã¨ããã¤ã¹ã®ã¢ã¯ã»ã¹ãæ§æããããã®å±éã®ããªã·ã¼">
            <a:extLst>
              <a:ext uri="{FF2B5EF4-FFF2-40B4-BE49-F238E27FC236}">
                <a16:creationId xmlns:a16="http://schemas.microsoft.com/office/drawing/2014/main" id="{E6129EFA-3C39-4345-B89F-C907CB0BC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29" y="999085"/>
            <a:ext cx="10771104" cy="573757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4A2AF8E9-677A-452B-AA94-7DF2FB960778}"/>
              </a:ext>
            </a:extLst>
          </p:cNvPr>
          <p:cNvSpPr/>
          <p:nvPr/>
        </p:nvSpPr>
        <p:spPr bwMode="auto">
          <a:xfrm>
            <a:off x="2674087" y="925034"/>
            <a:ext cx="9042991" cy="4662376"/>
          </a:xfrm>
          <a:prstGeom prst="rect">
            <a:avLst/>
          </a:prstGeom>
          <a:solidFill>
            <a:schemeClr val="bg1">
              <a:alpha val="4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3" name="Title 2">
            <a:extLst>
              <a:ext uri="{FF2B5EF4-FFF2-40B4-BE49-F238E27FC236}">
                <a16:creationId xmlns:a16="http://schemas.microsoft.com/office/drawing/2014/main" id="{74E255EF-FE69-46D9-97E9-97D48DC61642}"/>
              </a:ext>
            </a:extLst>
          </p:cNvPr>
          <p:cNvSpPr>
            <a:spLocks noGrp="1"/>
          </p:cNvSpPr>
          <p:nvPr>
            <p:ph type="title"/>
          </p:nvPr>
        </p:nvSpPr>
        <p:spPr/>
        <p:txBody>
          <a:bodyPr>
            <a:normAutofit fontScale="90000"/>
          </a:bodyPr>
          <a:lstStyle/>
          <a:p>
            <a:r>
              <a:rPr lang="en-US" altLang="ja-JP" dirty="0"/>
              <a:t>M365</a:t>
            </a:r>
            <a:r>
              <a:rPr lang="ja-JP" altLang="en-US" dirty="0"/>
              <a:t> </a:t>
            </a:r>
            <a:r>
              <a:rPr lang="en-US" altLang="ja-JP" dirty="0"/>
              <a:t>Golden</a:t>
            </a:r>
            <a:r>
              <a:rPr lang="ja-JP" altLang="en-US" dirty="0"/>
              <a:t> </a:t>
            </a:r>
            <a:r>
              <a:rPr lang="en-US" altLang="ja-JP" dirty="0"/>
              <a:t>Config</a:t>
            </a:r>
            <a:r>
              <a:rPr lang="ja-JP" altLang="en-US" dirty="0"/>
              <a:t> を参考にしてポリシー設計する</a:t>
            </a:r>
            <a:endParaRPr lang="en-US" dirty="0"/>
          </a:p>
        </p:txBody>
      </p:sp>
      <p:sp>
        <p:nvSpPr>
          <p:cNvPr id="13" name="Rectangle: Rounded Corners 12">
            <a:extLst>
              <a:ext uri="{FF2B5EF4-FFF2-40B4-BE49-F238E27FC236}">
                <a16:creationId xmlns:a16="http://schemas.microsoft.com/office/drawing/2014/main" id="{CC3CB6A0-F38E-47EA-829D-8BD01C708183}"/>
              </a:ext>
            </a:extLst>
          </p:cNvPr>
          <p:cNvSpPr/>
          <p:nvPr/>
        </p:nvSpPr>
        <p:spPr bwMode="auto">
          <a:xfrm>
            <a:off x="624291" y="2970569"/>
            <a:ext cx="10885980" cy="1351759"/>
          </a:xfrm>
          <a:prstGeom prst="roundRect">
            <a:avLst>
              <a:gd name="adj" fmla="val 7006"/>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5" name="TextBox 4">
            <a:extLst>
              <a:ext uri="{FF2B5EF4-FFF2-40B4-BE49-F238E27FC236}">
                <a16:creationId xmlns:a16="http://schemas.microsoft.com/office/drawing/2014/main" id="{32499DC4-02A0-49F2-B5BC-E1F9AC74C601}"/>
              </a:ext>
            </a:extLst>
          </p:cNvPr>
          <p:cNvSpPr txBox="1"/>
          <p:nvPr/>
        </p:nvSpPr>
        <p:spPr>
          <a:xfrm>
            <a:off x="417755" y="2266564"/>
            <a:ext cx="2444067" cy="461665"/>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vert="horz" wrap="none" lIns="146304" tIns="91440" rIns="146304" bIns="91440" rtlCol="0">
            <a:spAutoFit/>
          </a:bodyPr>
          <a:lstStyle/>
          <a:p>
            <a:pPr marR="0" algn="l" defTabSz="914367" rtl="0" eaLnBrk="1" fontAlgn="auto" latinLnBrk="0" hangingPunct="1">
              <a:lnSpc>
                <a:spcPct val="90000"/>
              </a:lnSpc>
              <a:spcBef>
                <a:spcPct val="20000"/>
              </a:spcBef>
              <a:spcAft>
                <a:spcPts val="0"/>
              </a:spcAft>
              <a:buClrTx/>
              <a:buSzPct val="90000"/>
              <a:tabLst/>
            </a:pPr>
            <a:r>
              <a:rPr kumimoji="0" lang="ja-JP" altLang="en-US" sz="200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rPr>
              <a:t>リスクに応じて要</a:t>
            </a:r>
            <a:r>
              <a:rPr kumimoji="0" lang="en-US" altLang="ja-JP" sz="200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rPr>
              <a:t>MFA</a:t>
            </a:r>
            <a:endParaRPr kumimoji="0" lang="en-US" sz="200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endParaRPr>
          </a:p>
        </p:txBody>
      </p:sp>
      <p:cxnSp>
        <p:nvCxnSpPr>
          <p:cNvPr id="14" name="Straight Connector 13">
            <a:extLst>
              <a:ext uri="{FF2B5EF4-FFF2-40B4-BE49-F238E27FC236}">
                <a16:creationId xmlns:a16="http://schemas.microsoft.com/office/drawing/2014/main" id="{1D82D173-8F8E-4344-986C-21B1187256D8}"/>
              </a:ext>
            </a:extLst>
          </p:cNvPr>
          <p:cNvCxnSpPr>
            <a:cxnSpLocks/>
            <a:stCxn id="5" idx="3"/>
          </p:cNvCxnSpPr>
          <p:nvPr/>
        </p:nvCxnSpPr>
        <p:spPr>
          <a:xfrm>
            <a:off x="2861822" y="2497397"/>
            <a:ext cx="439946" cy="644524"/>
          </a:xfrm>
          <a:prstGeom prst="line">
            <a:avLst/>
          </a:prstGeom>
          <a:ln w="28575">
            <a:solidFill>
              <a:srgbClr val="00206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188EF6-BB33-43EC-B13A-391D1CEC876A}"/>
              </a:ext>
            </a:extLst>
          </p:cNvPr>
          <p:cNvSpPr txBox="1"/>
          <p:nvPr/>
        </p:nvSpPr>
        <p:spPr>
          <a:xfrm>
            <a:off x="7350641" y="2280682"/>
            <a:ext cx="2350515" cy="461665"/>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vert="horz" wrap="none" lIns="146304" tIns="91440" rIns="146304" bIns="91440" rtlCol="0">
            <a:spAutoFit/>
          </a:bodyPr>
          <a:lstStyle/>
          <a:p>
            <a:pPr marR="0" algn="l" defTabSz="914367" rtl="0" eaLnBrk="1" fontAlgn="auto" latinLnBrk="0" hangingPunct="1">
              <a:lnSpc>
                <a:spcPct val="90000"/>
              </a:lnSpc>
              <a:spcBef>
                <a:spcPct val="20000"/>
              </a:spcBef>
              <a:spcAft>
                <a:spcPts val="0"/>
              </a:spcAft>
              <a:buClrTx/>
              <a:buSzPct val="90000"/>
              <a:tabLst/>
            </a:pPr>
            <a:r>
              <a:rPr kumimoji="0" lang="ja-JP" altLang="en-US" sz="2000" b="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rPr>
              <a:t>要 準拠したデバイス</a:t>
            </a:r>
            <a:endParaRPr kumimoji="0" lang="en-US" sz="2000" b="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endParaRPr>
          </a:p>
        </p:txBody>
      </p:sp>
      <p:cxnSp>
        <p:nvCxnSpPr>
          <p:cNvPr id="16" name="Straight Connector 15">
            <a:extLst>
              <a:ext uri="{FF2B5EF4-FFF2-40B4-BE49-F238E27FC236}">
                <a16:creationId xmlns:a16="http://schemas.microsoft.com/office/drawing/2014/main" id="{B8E35C35-03C4-4064-96FF-D20074DA62B4}"/>
              </a:ext>
            </a:extLst>
          </p:cNvPr>
          <p:cNvCxnSpPr>
            <a:cxnSpLocks/>
            <a:stCxn id="15" idx="1"/>
          </p:cNvCxnSpPr>
          <p:nvPr/>
        </p:nvCxnSpPr>
        <p:spPr>
          <a:xfrm flipH="1">
            <a:off x="6910695" y="2511515"/>
            <a:ext cx="439946" cy="630406"/>
          </a:xfrm>
          <a:prstGeom prst="line">
            <a:avLst/>
          </a:prstGeom>
          <a:ln w="28575">
            <a:solidFill>
              <a:srgbClr val="00206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9644899-FA07-4B8A-94AD-7E16D01EA43C}"/>
              </a:ext>
            </a:extLst>
          </p:cNvPr>
          <p:cNvSpPr/>
          <p:nvPr/>
        </p:nvSpPr>
        <p:spPr>
          <a:xfrm>
            <a:off x="5146482" y="6211669"/>
            <a:ext cx="7045518" cy="646331"/>
          </a:xfrm>
          <a:prstGeom prst="rect">
            <a:avLst/>
          </a:prstGeom>
        </p:spPr>
        <p:txBody>
          <a:bodyPr wrap="none">
            <a:spAutoFit/>
          </a:bodyPr>
          <a:lstStyle/>
          <a:p>
            <a:pPr algn="r"/>
            <a:r>
              <a:rPr lang="en-US" sz="3600" dirty="0">
                <a:hlinkClick r:id="rId3"/>
              </a:rPr>
              <a:t>http://aka.ms/M365GoldenConfig</a:t>
            </a:r>
            <a:endParaRPr lang="en-US" sz="3600" dirty="0"/>
          </a:p>
        </p:txBody>
      </p:sp>
    </p:spTree>
    <p:extLst>
      <p:ext uri="{BB962C8B-B14F-4D97-AF65-F5344CB8AC3E}">
        <p14:creationId xmlns:p14="http://schemas.microsoft.com/office/powerpoint/2010/main" val="1069125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3" grpId="0" animBg="1"/>
      <p:bldP spid="5"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EA013E-BABD-4628-9C9F-9182588C2268}"/>
              </a:ext>
            </a:extLst>
          </p:cNvPr>
          <p:cNvSpPr>
            <a:spLocks noGrp="1"/>
          </p:cNvSpPr>
          <p:nvPr>
            <p:ph type="body" sz="quarter" idx="10"/>
          </p:nvPr>
        </p:nvSpPr>
        <p:spPr>
          <a:xfrm>
            <a:off x="269239" y="1189177"/>
            <a:ext cx="11653523" cy="4108369"/>
          </a:xfrm>
        </p:spPr>
        <p:txBody>
          <a:bodyPr/>
          <a:lstStyle/>
          <a:p>
            <a:r>
              <a:rPr lang="ja-JP" altLang="en-US" dirty="0"/>
              <a:t>サービス </a:t>
            </a:r>
            <a:r>
              <a:rPr lang="en-US" altLang="ja-JP" dirty="0"/>
              <a:t>(</a:t>
            </a:r>
            <a:r>
              <a:rPr lang="en-US" altLang="ja-JP" dirty="0" err="1"/>
              <a:t>ExO</a:t>
            </a:r>
            <a:r>
              <a:rPr lang="en-US" altLang="ja-JP" dirty="0"/>
              <a:t>/</a:t>
            </a:r>
            <a:r>
              <a:rPr lang="en-US" altLang="ja-JP" dirty="0" err="1"/>
              <a:t>SfBO</a:t>
            </a:r>
            <a:r>
              <a:rPr lang="en-US" altLang="ja-JP" dirty="0"/>
              <a:t>) </a:t>
            </a:r>
            <a:r>
              <a:rPr lang="ja-JP" altLang="en-US" dirty="0"/>
              <a:t>側、クライアント </a:t>
            </a:r>
            <a:r>
              <a:rPr lang="en-US" altLang="ja-JP" dirty="0"/>
              <a:t>(PC) </a:t>
            </a:r>
            <a:r>
              <a:rPr lang="ja-JP" altLang="en-US" dirty="0"/>
              <a:t>側の両方をチェック</a:t>
            </a:r>
            <a:endParaRPr lang="en-US" altLang="ja-JP" dirty="0"/>
          </a:p>
          <a:p>
            <a:pPr lvl="1"/>
            <a:r>
              <a:rPr lang="en-US" dirty="0"/>
              <a:t>2017/8</a:t>
            </a:r>
            <a:r>
              <a:rPr lang="ja-JP" altLang="en-US" dirty="0"/>
              <a:t> 以前に作成されたテナントは、規定で無効化されているため、要有効化</a:t>
            </a:r>
            <a:endParaRPr lang="en-US" dirty="0"/>
          </a:p>
          <a:p>
            <a:pPr lvl="1"/>
            <a:r>
              <a:rPr lang="en-US" altLang="ja-JP" dirty="0"/>
              <a:t>Office 2013</a:t>
            </a:r>
            <a:r>
              <a:rPr lang="ja-JP" altLang="en-US" dirty="0"/>
              <a:t> は、規定で無効化されているため、明示的に要有効化</a:t>
            </a:r>
            <a:endParaRPr lang="en-US" altLang="ja-JP" dirty="0"/>
          </a:p>
          <a:p>
            <a:pPr lvl="1"/>
            <a:r>
              <a:rPr lang="en-US" altLang="ja-JP" dirty="0"/>
              <a:t>Office 2010</a:t>
            </a:r>
            <a:r>
              <a:rPr lang="ja-JP" altLang="en-US" dirty="0"/>
              <a:t> は、先進認証をサポートしていない</a:t>
            </a:r>
            <a:endParaRPr lang="en-US" altLang="ja-JP" dirty="0"/>
          </a:p>
          <a:p>
            <a:pPr lvl="1"/>
            <a:endParaRPr lang="en-US" dirty="0"/>
          </a:p>
          <a:p>
            <a:r>
              <a:rPr lang="en-US" altLang="ja-JP" dirty="0"/>
              <a:t>Office 2013 </a:t>
            </a:r>
            <a:r>
              <a:rPr lang="ja-JP" altLang="en-US" dirty="0"/>
              <a:t>および </a:t>
            </a:r>
            <a:r>
              <a:rPr lang="en-US" altLang="ja-JP" dirty="0"/>
              <a:t>Office 2016 </a:t>
            </a:r>
            <a:r>
              <a:rPr lang="ja-JP" altLang="en-US" dirty="0"/>
              <a:t>のクライアント アプリの先進認証のしくみ</a:t>
            </a:r>
            <a:endParaRPr lang="en-US" altLang="ja-JP" dirty="0"/>
          </a:p>
          <a:p>
            <a:pPr marL="336145" lvl="1" indent="0">
              <a:buNone/>
            </a:pPr>
            <a:r>
              <a:rPr lang="en-US" dirty="0">
                <a:hlinkClick r:id="rId2">
                  <a:extLst>
                    <a:ext uri="{A12FA001-AC4F-418D-AE19-62706E023703}">
                      <ahyp:hlinkClr xmlns:ahyp="http://schemas.microsoft.com/office/drawing/2018/hyperlinkcolor" val="tx"/>
                    </a:ext>
                  </a:extLst>
                </a:hlinkClick>
              </a:rPr>
              <a:t>https://docs.microsoft.com/ja-jp/office365/enterprise/modern-auth-for-office-2013-and-2016</a:t>
            </a:r>
            <a:endParaRPr lang="en-US" dirty="0"/>
          </a:p>
        </p:txBody>
      </p:sp>
      <p:sp>
        <p:nvSpPr>
          <p:cNvPr id="6" name="Title 5">
            <a:extLst>
              <a:ext uri="{FF2B5EF4-FFF2-40B4-BE49-F238E27FC236}">
                <a16:creationId xmlns:a16="http://schemas.microsoft.com/office/drawing/2014/main" id="{AF83E9B7-0AA3-4811-BFF5-C99FAB9C202A}"/>
              </a:ext>
            </a:extLst>
          </p:cNvPr>
          <p:cNvSpPr>
            <a:spLocks noGrp="1"/>
          </p:cNvSpPr>
          <p:nvPr>
            <p:ph type="title"/>
          </p:nvPr>
        </p:nvSpPr>
        <p:spPr/>
        <p:txBody>
          <a:bodyPr/>
          <a:lstStyle/>
          <a:p>
            <a:r>
              <a:rPr lang="ja-JP" altLang="en-US" dirty="0"/>
              <a:t>先進認証 の 有効化</a:t>
            </a:r>
            <a:endParaRPr lang="en-US" dirty="0"/>
          </a:p>
        </p:txBody>
      </p:sp>
    </p:spTree>
    <p:extLst>
      <p:ext uri="{BB962C8B-B14F-4D97-AF65-F5344CB8AC3E}">
        <p14:creationId xmlns:p14="http://schemas.microsoft.com/office/powerpoint/2010/main" val="20853614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A70978FF-A008-4C89-806F-303F376FF0CC}"/>
              </a:ext>
            </a:extLst>
          </p:cNvPr>
          <p:cNvSpPr/>
          <p:nvPr/>
        </p:nvSpPr>
        <p:spPr bwMode="auto">
          <a:xfrm>
            <a:off x="6965317" y="4059131"/>
            <a:ext cx="2426086" cy="1306388"/>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2" name="Text Placeholder 1">
            <a:extLst>
              <a:ext uri="{FF2B5EF4-FFF2-40B4-BE49-F238E27FC236}">
                <a16:creationId xmlns:a16="http://schemas.microsoft.com/office/drawing/2014/main" id="{2CF25129-8358-45F8-ABEB-455DF2ACEACD}"/>
              </a:ext>
            </a:extLst>
          </p:cNvPr>
          <p:cNvSpPr>
            <a:spLocks noGrp="1"/>
          </p:cNvSpPr>
          <p:nvPr>
            <p:ph type="body" sz="quarter" idx="10"/>
          </p:nvPr>
        </p:nvSpPr>
        <p:spPr>
          <a:xfrm>
            <a:off x="269239" y="1189176"/>
            <a:ext cx="6618520" cy="5179159"/>
          </a:xfrm>
        </p:spPr>
        <p:txBody>
          <a:bodyPr>
            <a:normAutofit/>
          </a:bodyPr>
          <a:lstStyle/>
          <a:p>
            <a:r>
              <a:rPr lang="ja-JP" altLang="en-US" sz="3200" dirty="0"/>
              <a:t>クレームルールからの切り替え</a:t>
            </a:r>
            <a:endParaRPr lang="en-US" altLang="ja-JP" sz="3200" dirty="0"/>
          </a:p>
          <a:p>
            <a:pPr lvl="1"/>
            <a:r>
              <a:rPr lang="ja-JP" altLang="en-US" sz="2000" dirty="0"/>
              <a:t>クレームルール対象 → 条件付きアクセス対象</a:t>
            </a:r>
            <a:endParaRPr lang="en-US" altLang="ja-JP" sz="2000" dirty="0"/>
          </a:p>
          <a:p>
            <a:endParaRPr lang="en-US" altLang="ja-JP" sz="3200" dirty="0"/>
          </a:p>
          <a:p>
            <a:r>
              <a:rPr lang="ja-JP" altLang="en-US" sz="3200" dirty="0"/>
              <a:t>切り替えはユーザー単位</a:t>
            </a:r>
            <a:endParaRPr lang="en-US" altLang="ja-JP" sz="3200" dirty="0"/>
          </a:p>
          <a:p>
            <a:pPr lvl="1"/>
            <a:r>
              <a:rPr lang="ja-JP" altLang="en-US" sz="2000" dirty="0"/>
              <a:t>移行・切り替えはグループメンバーの出し入れ</a:t>
            </a:r>
            <a:endParaRPr lang="en-US" altLang="ja-JP" sz="2000" dirty="0"/>
          </a:p>
          <a:p>
            <a:endParaRPr lang="en-US" altLang="ja-JP" sz="3200" dirty="0"/>
          </a:p>
          <a:p>
            <a:r>
              <a:rPr lang="ja-JP" altLang="en-US" sz="3200" dirty="0"/>
              <a:t>注意点あり（後述）</a:t>
            </a:r>
            <a:endParaRPr lang="en-US" sz="3200" dirty="0"/>
          </a:p>
        </p:txBody>
      </p:sp>
      <p:sp>
        <p:nvSpPr>
          <p:cNvPr id="3" name="Title 2">
            <a:extLst>
              <a:ext uri="{FF2B5EF4-FFF2-40B4-BE49-F238E27FC236}">
                <a16:creationId xmlns:a16="http://schemas.microsoft.com/office/drawing/2014/main" id="{3BAEA43C-6D5D-47EC-BCD5-5932CBC7B2FB}"/>
              </a:ext>
            </a:extLst>
          </p:cNvPr>
          <p:cNvSpPr>
            <a:spLocks noGrp="1"/>
          </p:cNvSpPr>
          <p:nvPr>
            <p:ph type="title"/>
          </p:nvPr>
        </p:nvSpPr>
        <p:spPr/>
        <p:txBody>
          <a:bodyPr>
            <a:normAutofit/>
          </a:bodyPr>
          <a:lstStyle/>
          <a:p>
            <a:r>
              <a:rPr lang="ja-JP" altLang="en-US"/>
              <a:t>クレームルール から 条件付きアクセス への移行戦略</a:t>
            </a:r>
            <a:endParaRPr lang="en-US"/>
          </a:p>
        </p:txBody>
      </p:sp>
      <p:sp>
        <p:nvSpPr>
          <p:cNvPr id="4" name="Rectangle 3">
            <a:extLst>
              <a:ext uri="{FF2B5EF4-FFF2-40B4-BE49-F238E27FC236}">
                <a16:creationId xmlns:a16="http://schemas.microsoft.com/office/drawing/2014/main" id="{D1E46618-EBE4-4EEB-B254-A95E09BE249B}"/>
              </a:ext>
            </a:extLst>
          </p:cNvPr>
          <p:cNvSpPr/>
          <p:nvPr/>
        </p:nvSpPr>
        <p:spPr bwMode="auto">
          <a:xfrm>
            <a:off x="9472770" y="2888517"/>
            <a:ext cx="2636268" cy="634617"/>
          </a:xfrm>
          <a:prstGeom prst="rect">
            <a:avLst/>
          </a:prstGeom>
          <a:solidFill>
            <a:srgbClr val="0078D7"/>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AD</a:t>
            </a:r>
            <a:r>
              <a:rPr lang="ja-JP" altLang="en-US"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 </a:t>
            </a:r>
            <a:r>
              <a:rPr lang="en-US" altLang="ja-JP"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FS</a:t>
            </a:r>
            <a:r>
              <a:rPr lang="ja-JP" altLang="en-US"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 クレームルール</a:t>
            </a:r>
            <a:endParaRPr lang="en-US" sz="200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5" name="Rectangle 4">
            <a:extLst>
              <a:ext uri="{FF2B5EF4-FFF2-40B4-BE49-F238E27FC236}">
                <a16:creationId xmlns:a16="http://schemas.microsoft.com/office/drawing/2014/main" id="{6CD05D77-D083-4697-918A-5B11A17C03EF}"/>
              </a:ext>
            </a:extLst>
          </p:cNvPr>
          <p:cNvSpPr/>
          <p:nvPr/>
        </p:nvSpPr>
        <p:spPr bwMode="auto">
          <a:xfrm>
            <a:off x="6911105" y="2202783"/>
            <a:ext cx="2561665" cy="627864"/>
          </a:xfrm>
          <a:prstGeom prst="rect">
            <a:avLst/>
          </a:prstGeom>
          <a:solidFill>
            <a:srgbClr val="0078D7"/>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条件付きアクセス</a:t>
            </a:r>
            <a:endParaRPr lang="en-US" sz="200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grpSp>
        <p:nvGrpSpPr>
          <p:cNvPr id="9" name="Group 8">
            <a:extLst>
              <a:ext uri="{FF2B5EF4-FFF2-40B4-BE49-F238E27FC236}">
                <a16:creationId xmlns:a16="http://schemas.microsoft.com/office/drawing/2014/main" id="{BCBE5D84-156F-4FB4-8F4A-CE49D37BA6EB}"/>
              </a:ext>
            </a:extLst>
          </p:cNvPr>
          <p:cNvGrpSpPr/>
          <p:nvPr/>
        </p:nvGrpSpPr>
        <p:grpSpPr>
          <a:xfrm>
            <a:off x="10426449" y="4489195"/>
            <a:ext cx="1056616" cy="896418"/>
            <a:chOff x="3472802" y="4872918"/>
            <a:chExt cx="1056616" cy="896418"/>
          </a:xfrm>
        </p:grpSpPr>
        <p:pic>
          <p:nvPicPr>
            <p:cNvPr id="7" name="図 21">
              <a:extLst>
                <a:ext uri="{FF2B5EF4-FFF2-40B4-BE49-F238E27FC236}">
                  <a16:creationId xmlns:a16="http://schemas.microsoft.com/office/drawing/2014/main" id="{7FF3ED10-27B9-4C1D-AC55-61B1EC175335}"/>
                </a:ext>
              </a:extLst>
            </p:cNvPr>
            <p:cNvPicPr>
              <a:picLocks noChangeAspect="1"/>
            </p:cNvPicPr>
            <p:nvPr/>
          </p:nvPicPr>
          <p:blipFill>
            <a:blip r:embed="rId3"/>
            <a:stretch>
              <a:fillRect/>
            </a:stretch>
          </p:blipFill>
          <p:spPr>
            <a:xfrm>
              <a:off x="3472802" y="5134062"/>
              <a:ext cx="635274" cy="635274"/>
            </a:xfrm>
            <a:prstGeom prst="rect">
              <a:avLst/>
            </a:prstGeom>
          </p:spPr>
        </p:pic>
        <p:pic>
          <p:nvPicPr>
            <p:cNvPr id="8" name="図 21">
              <a:extLst>
                <a:ext uri="{FF2B5EF4-FFF2-40B4-BE49-F238E27FC236}">
                  <a16:creationId xmlns:a16="http://schemas.microsoft.com/office/drawing/2014/main" id="{D2F74296-B46E-4C0F-B0AE-13979603FAAB}"/>
                </a:ext>
              </a:extLst>
            </p:cNvPr>
            <p:cNvPicPr>
              <a:picLocks noChangeAspect="1"/>
            </p:cNvPicPr>
            <p:nvPr/>
          </p:nvPicPr>
          <p:blipFill>
            <a:blip r:embed="rId3"/>
            <a:stretch>
              <a:fillRect/>
            </a:stretch>
          </p:blipFill>
          <p:spPr>
            <a:xfrm>
              <a:off x="3894144" y="4872918"/>
              <a:ext cx="635274" cy="635274"/>
            </a:xfrm>
            <a:prstGeom prst="rect">
              <a:avLst/>
            </a:prstGeom>
          </p:spPr>
        </p:pic>
      </p:grpSp>
      <p:pic>
        <p:nvPicPr>
          <p:cNvPr id="12" name="図 21">
            <a:extLst>
              <a:ext uri="{FF2B5EF4-FFF2-40B4-BE49-F238E27FC236}">
                <a16:creationId xmlns:a16="http://schemas.microsoft.com/office/drawing/2014/main" id="{4A6CFA09-1869-4767-938A-9B1DE8EBD422}"/>
              </a:ext>
            </a:extLst>
          </p:cNvPr>
          <p:cNvPicPr>
            <a:picLocks noChangeAspect="1"/>
          </p:cNvPicPr>
          <p:nvPr/>
        </p:nvPicPr>
        <p:blipFill>
          <a:blip r:embed="rId3"/>
          <a:stretch>
            <a:fillRect/>
          </a:stretch>
        </p:blipFill>
        <p:spPr>
          <a:xfrm>
            <a:off x="9772478" y="4394668"/>
            <a:ext cx="635274" cy="635274"/>
          </a:xfrm>
          <a:prstGeom prst="rect">
            <a:avLst/>
          </a:prstGeom>
        </p:spPr>
      </p:pic>
      <p:pic>
        <p:nvPicPr>
          <p:cNvPr id="13" name="図 21">
            <a:extLst>
              <a:ext uri="{FF2B5EF4-FFF2-40B4-BE49-F238E27FC236}">
                <a16:creationId xmlns:a16="http://schemas.microsoft.com/office/drawing/2014/main" id="{CDD4A8C3-0F79-496C-B47C-F17F8A906AB5}"/>
              </a:ext>
            </a:extLst>
          </p:cNvPr>
          <p:cNvPicPr>
            <a:picLocks noChangeAspect="1"/>
          </p:cNvPicPr>
          <p:nvPr/>
        </p:nvPicPr>
        <p:blipFill>
          <a:blip r:embed="rId3"/>
          <a:stretch>
            <a:fillRect/>
          </a:stretch>
        </p:blipFill>
        <p:spPr>
          <a:xfrm>
            <a:off x="10193820" y="4133524"/>
            <a:ext cx="635274" cy="635274"/>
          </a:xfrm>
          <a:prstGeom prst="rect">
            <a:avLst/>
          </a:prstGeom>
        </p:spPr>
      </p:pic>
      <p:sp>
        <p:nvSpPr>
          <p:cNvPr id="15" name="Rectangle 14">
            <a:extLst>
              <a:ext uri="{FF2B5EF4-FFF2-40B4-BE49-F238E27FC236}">
                <a16:creationId xmlns:a16="http://schemas.microsoft.com/office/drawing/2014/main" id="{4EB59127-40CA-44AE-8C4A-CF219C78BC6E}"/>
              </a:ext>
            </a:extLst>
          </p:cNvPr>
          <p:cNvSpPr/>
          <p:nvPr/>
        </p:nvSpPr>
        <p:spPr bwMode="auto">
          <a:xfrm>
            <a:off x="6911104" y="2888517"/>
            <a:ext cx="2561665" cy="627864"/>
          </a:xfrm>
          <a:prstGeom prst="rect">
            <a:avLst/>
          </a:prstGeom>
          <a:no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FF0000"/>
              </a:solidFill>
              <a:latin typeface="Meiryo UI" panose="020B0604030504040204" pitchFamily="50" charset="-128"/>
              <a:ea typeface="Meiryo UI" panose="020B0604030504040204" pitchFamily="50" charset="-128"/>
              <a:cs typeface="Segoe UI" pitchFamily="34" charset="0"/>
            </a:endParaRPr>
          </a:p>
        </p:txBody>
      </p:sp>
      <p:sp>
        <p:nvSpPr>
          <p:cNvPr id="19" name="Rectangle 18">
            <a:extLst>
              <a:ext uri="{FF2B5EF4-FFF2-40B4-BE49-F238E27FC236}">
                <a16:creationId xmlns:a16="http://schemas.microsoft.com/office/drawing/2014/main" id="{87AB8488-4D75-4058-95B5-0D4150423295}"/>
              </a:ext>
            </a:extLst>
          </p:cNvPr>
          <p:cNvSpPr/>
          <p:nvPr/>
        </p:nvSpPr>
        <p:spPr>
          <a:xfrm>
            <a:off x="6815612" y="5418404"/>
            <a:ext cx="2826415" cy="840230"/>
          </a:xfrm>
          <a:prstGeom prst="rect">
            <a:avLst/>
          </a:prstGeom>
        </p:spPr>
        <p:txBody>
          <a:bodyPr wrap="none">
            <a:spAutoFit/>
          </a:bodyPr>
          <a:lstStyle/>
          <a:p>
            <a:pPr algn="ctr" defTabSz="932472" fontAlgn="base">
              <a:lnSpc>
                <a:spcPct val="90000"/>
              </a:lnSpc>
              <a:spcBef>
                <a:spcPct val="0"/>
              </a:spcBef>
              <a:spcAft>
                <a:spcPct val="0"/>
              </a:spcAft>
            </a:pPr>
            <a:r>
              <a:rPr lang="ja-JP" altLang="en-US">
                <a:solidFill>
                  <a:srgbClr val="FF0000"/>
                </a:solidFill>
                <a:latin typeface="Meiryo UI" panose="020B0604030504040204" pitchFamily="50" charset="-128"/>
                <a:ea typeface="Meiryo UI" panose="020B0604030504040204" pitchFamily="50" charset="-128"/>
                <a:cs typeface="Segoe UI" pitchFamily="34" charset="0"/>
              </a:rPr>
              <a:t>クレームルールはバイパス、</a:t>
            </a:r>
            <a:endParaRPr lang="en-US" altLang="ja-JP">
              <a:solidFill>
                <a:srgbClr val="FF0000"/>
              </a:solidFill>
              <a:latin typeface="Meiryo UI" panose="020B0604030504040204" pitchFamily="50" charset="-128"/>
              <a:ea typeface="Meiryo UI" panose="020B0604030504040204" pitchFamily="50" charset="-128"/>
              <a:cs typeface="Segoe UI" pitchFamily="34" charset="0"/>
            </a:endParaRPr>
          </a:p>
          <a:p>
            <a:pPr algn="ctr" defTabSz="932472" fontAlgn="base">
              <a:lnSpc>
                <a:spcPct val="90000"/>
              </a:lnSpc>
              <a:spcBef>
                <a:spcPct val="0"/>
              </a:spcBef>
              <a:spcAft>
                <a:spcPct val="0"/>
              </a:spcAft>
            </a:pPr>
            <a:r>
              <a:rPr lang="ja-JP" altLang="en-US">
                <a:solidFill>
                  <a:srgbClr val="FF0000"/>
                </a:solidFill>
                <a:latin typeface="Meiryo UI" panose="020B0604030504040204" pitchFamily="50" charset="-128"/>
                <a:ea typeface="Meiryo UI" panose="020B0604030504040204" pitchFamily="50" charset="-128"/>
                <a:cs typeface="Segoe UI" pitchFamily="34" charset="0"/>
              </a:rPr>
              <a:t>条件付きアクセス対象になる</a:t>
            </a:r>
            <a:endParaRPr lang="en-US" altLang="ja-JP">
              <a:solidFill>
                <a:srgbClr val="FF0000"/>
              </a:solidFill>
              <a:latin typeface="Meiryo UI" panose="020B0604030504040204" pitchFamily="50" charset="-128"/>
              <a:ea typeface="Meiryo UI" panose="020B0604030504040204" pitchFamily="50" charset="-128"/>
              <a:cs typeface="Segoe UI" pitchFamily="34" charset="0"/>
            </a:endParaRPr>
          </a:p>
          <a:p>
            <a:pPr algn="ctr" defTabSz="932472" fontAlgn="base">
              <a:lnSpc>
                <a:spcPct val="90000"/>
              </a:lnSpc>
              <a:spcBef>
                <a:spcPct val="0"/>
              </a:spcBef>
              <a:spcAft>
                <a:spcPct val="0"/>
              </a:spcAft>
            </a:pPr>
            <a:r>
              <a:rPr lang="ja-JP" altLang="en-US">
                <a:solidFill>
                  <a:srgbClr val="FF0000"/>
                </a:solidFill>
                <a:latin typeface="Meiryo UI" panose="020B0604030504040204" pitchFamily="50" charset="-128"/>
                <a:ea typeface="Meiryo UI" panose="020B0604030504040204" pitchFamily="50" charset="-128"/>
                <a:cs typeface="Segoe UI" pitchFamily="34" charset="0"/>
              </a:rPr>
              <a:t>グループ</a:t>
            </a:r>
            <a:endParaRPr lang="en-US" err="1">
              <a:solidFill>
                <a:srgbClr val="FF0000"/>
              </a:solidFill>
              <a:latin typeface="Meiryo UI" panose="020B0604030504040204" pitchFamily="50" charset="-128"/>
              <a:ea typeface="Meiryo UI" panose="020B0604030504040204" pitchFamily="50" charset="-128"/>
              <a:cs typeface="Segoe UI" pitchFamily="34" charset="0"/>
            </a:endParaRPr>
          </a:p>
        </p:txBody>
      </p:sp>
      <p:sp>
        <p:nvSpPr>
          <p:cNvPr id="25" name="Rectangle 24">
            <a:extLst>
              <a:ext uri="{FF2B5EF4-FFF2-40B4-BE49-F238E27FC236}">
                <a16:creationId xmlns:a16="http://schemas.microsoft.com/office/drawing/2014/main" id="{FFC09AFC-5BD7-423C-9F94-6B0FABD4A9B8}"/>
              </a:ext>
            </a:extLst>
          </p:cNvPr>
          <p:cNvSpPr/>
          <p:nvPr/>
        </p:nvSpPr>
        <p:spPr bwMode="auto">
          <a:xfrm>
            <a:off x="6897527" y="1030570"/>
            <a:ext cx="5144274" cy="62786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アプリケーション</a:t>
            </a:r>
            <a:endParaRPr lang="en-US" sz="200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cxnSp>
        <p:nvCxnSpPr>
          <p:cNvPr id="29" name="Straight Arrow Connector 28">
            <a:extLst>
              <a:ext uri="{FF2B5EF4-FFF2-40B4-BE49-F238E27FC236}">
                <a16:creationId xmlns:a16="http://schemas.microsoft.com/office/drawing/2014/main" id="{5834AD69-CB61-4EF2-B7D9-B9A62E90B055}"/>
              </a:ext>
            </a:extLst>
          </p:cNvPr>
          <p:cNvCxnSpPr/>
          <p:nvPr/>
        </p:nvCxnSpPr>
        <p:spPr>
          <a:xfrm flipV="1">
            <a:off x="8178360" y="1775773"/>
            <a:ext cx="0" cy="2225488"/>
          </a:xfrm>
          <a:prstGeom prst="straightConnector1">
            <a:avLst/>
          </a:prstGeom>
          <a:ln w="76200">
            <a:solidFill>
              <a:srgbClr val="FF0000">
                <a:alpha val="55000"/>
              </a:srgb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DC5DB0E-9DAE-47C1-88A2-91D02737C4E0}"/>
              </a:ext>
            </a:extLst>
          </p:cNvPr>
          <p:cNvCxnSpPr/>
          <p:nvPr/>
        </p:nvCxnSpPr>
        <p:spPr>
          <a:xfrm flipV="1">
            <a:off x="10740825" y="1775773"/>
            <a:ext cx="0" cy="2225488"/>
          </a:xfrm>
          <a:prstGeom prst="straightConnector1">
            <a:avLst/>
          </a:prstGeom>
          <a:ln w="76200">
            <a:solidFill>
              <a:srgbClr val="FF0000">
                <a:alpha val="55000"/>
              </a:srgb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540C368-CC8D-4A70-9F25-4F7441D4C6FB}"/>
              </a:ext>
            </a:extLst>
          </p:cNvPr>
          <p:cNvSpPr/>
          <p:nvPr/>
        </p:nvSpPr>
        <p:spPr>
          <a:xfrm>
            <a:off x="0" y="6492784"/>
            <a:ext cx="12192000" cy="369332"/>
          </a:xfrm>
          <a:prstGeom prst="rect">
            <a:avLst/>
          </a:prstGeom>
        </p:spPr>
        <p:txBody>
          <a:bodyPr wrap="square">
            <a:spAutoFit/>
          </a:bodyPr>
          <a:lstStyle/>
          <a:p>
            <a:r>
              <a:rPr lang="en-US">
                <a:latin typeface="Meiryo UI" panose="020B0604030504040204" pitchFamily="50" charset="-128"/>
                <a:ea typeface="Meiryo UI" panose="020B0604030504040204" pitchFamily="50" charset="-128"/>
              </a:rPr>
              <a:t>https://github.com/teppeiy/AzureAD-Tips/blob/master/ADFS/Goodbye-ADFS.md</a:t>
            </a:r>
          </a:p>
        </p:txBody>
      </p:sp>
    </p:spTree>
    <p:extLst>
      <p:ext uri="{BB962C8B-B14F-4D97-AF65-F5344CB8AC3E}">
        <p14:creationId xmlns:p14="http://schemas.microsoft.com/office/powerpoint/2010/main" val="2267329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4.16667E-6 2.96296E-6 L -0.20403 0.00301 " pathEditMode="relative" rAng="0" ptsTypes="AA">
                                      <p:cBhvr>
                                        <p:cTn id="26" dur="2000" fill="hold"/>
                                        <p:tgtEl>
                                          <p:spTgt spid="12"/>
                                        </p:tgtEl>
                                        <p:attrNameLst>
                                          <p:attrName>ppt_x</p:attrName>
                                          <p:attrName>ppt_y</p:attrName>
                                        </p:attrNameLst>
                                      </p:cBhvr>
                                      <p:rCtr x="-10208" y="139"/>
                                    </p:animMotion>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down)">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6.25E-7 -4.07407E-6 L -0.19896 -0.00347 " pathEditMode="relative" rAng="0" ptsTypes="AA">
                                      <p:cBhvr>
                                        <p:cTn id="34" dur="2000" fill="hold"/>
                                        <p:tgtEl>
                                          <p:spTgt spid="13"/>
                                        </p:tgtEl>
                                        <p:attrNameLst>
                                          <p:attrName>ppt_x</p:attrName>
                                          <p:attrName>ppt_y</p:attrName>
                                        </p:attrNameLst>
                                      </p:cBhvr>
                                      <p:rCtr x="-9948" y="-185"/>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2.5E-6 2.59259E-6 L -0.21016 -0.00533 " pathEditMode="relative" rAng="0" ptsTypes="AA">
                                      <p:cBhvr>
                                        <p:cTn id="38" dur="2000" fill="hold"/>
                                        <p:tgtEl>
                                          <p:spTgt spid="9"/>
                                        </p:tgtEl>
                                        <p:attrNameLst>
                                          <p:attrName>ppt_x</p:attrName>
                                          <p:attrName>ppt_y</p:attrName>
                                        </p:attrNameLst>
                                      </p:cBhvr>
                                      <p:rCtr x="-10508"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 grpId="0" animBg="1"/>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A70978FF-A008-4C89-806F-303F376FF0CC}"/>
              </a:ext>
            </a:extLst>
          </p:cNvPr>
          <p:cNvSpPr/>
          <p:nvPr/>
        </p:nvSpPr>
        <p:spPr bwMode="auto">
          <a:xfrm>
            <a:off x="6965317" y="4059131"/>
            <a:ext cx="2426086" cy="1306388"/>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2" name="Text Placeholder 1">
            <a:extLst>
              <a:ext uri="{FF2B5EF4-FFF2-40B4-BE49-F238E27FC236}">
                <a16:creationId xmlns:a16="http://schemas.microsoft.com/office/drawing/2014/main" id="{2CF25129-8358-45F8-ABEB-455DF2ACEACD}"/>
              </a:ext>
            </a:extLst>
          </p:cNvPr>
          <p:cNvSpPr>
            <a:spLocks noGrp="1"/>
          </p:cNvSpPr>
          <p:nvPr>
            <p:ph type="body" sz="quarter" idx="10"/>
          </p:nvPr>
        </p:nvSpPr>
        <p:spPr>
          <a:xfrm>
            <a:off x="269239" y="1189176"/>
            <a:ext cx="6618520" cy="5179159"/>
          </a:xfrm>
        </p:spPr>
        <p:txBody>
          <a:bodyPr>
            <a:normAutofit fontScale="92500"/>
          </a:bodyPr>
          <a:lstStyle/>
          <a:p>
            <a:pPr marL="0" indent="0">
              <a:buNone/>
            </a:pPr>
            <a:r>
              <a:rPr lang="ja-JP" altLang="en-US" dirty="0"/>
              <a:t>準備</a:t>
            </a:r>
            <a:endParaRPr lang="en-US" altLang="ja-JP" dirty="0"/>
          </a:p>
          <a:p>
            <a:r>
              <a:rPr lang="ja-JP" altLang="en-US" dirty="0"/>
              <a:t>オンプレミスのセキュリティグループを作成し、それを </a:t>
            </a:r>
            <a:r>
              <a:rPr lang="en-US" altLang="ja-JP" dirty="0"/>
              <a:t>Azure AD </a:t>
            </a:r>
            <a:r>
              <a:rPr lang="ja-JP" altLang="en-US" dirty="0"/>
              <a:t>へ同期</a:t>
            </a:r>
            <a:endParaRPr lang="en-US" altLang="ja-JP" dirty="0"/>
          </a:p>
          <a:p>
            <a:pPr lvl="1"/>
            <a:r>
              <a:rPr lang="en-US" altLang="ja-JP" dirty="0"/>
              <a:t>“Migration Group” </a:t>
            </a:r>
            <a:r>
              <a:rPr lang="ja-JP" altLang="en-US" dirty="0"/>
              <a:t>とする</a:t>
            </a:r>
            <a:endParaRPr lang="en-US" altLang="ja-JP" dirty="0"/>
          </a:p>
          <a:p>
            <a:r>
              <a:rPr lang="ja-JP" altLang="en-US" dirty="0"/>
              <a:t>条件付きアクセスの対象として、</a:t>
            </a:r>
            <a:r>
              <a:rPr lang="en-US" altLang="ja-JP" dirty="0"/>
              <a:t>”Migration Group</a:t>
            </a:r>
            <a:r>
              <a:rPr lang="ja-JP" altLang="en-US" dirty="0"/>
              <a:t>“</a:t>
            </a:r>
            <a:r>
              <a:rPr lang="en-US" altLang="ja-JP" dirty="0"/>
              <a:t> </a:t>
            </a:r>
            <a:r>
              <a:rPr lang="ja-JP" altLang="en-US" dirty="0"/>
              <a:t>を選択</a:t>
            </a:r>
          </a:p>
          <a:p>
            <a:r>
              <a:rPr lang="en-US" altLang="ja-JP" dirty="0"/>
              <a:t>“Migration Group” </a:t>
            </a:r>
            <a:r>
              <a:rPr lang="ja-JP" altLang="en-US" dirty="0"/>
              <a:t>は、クレームルールをバイパスするように設定</a:t>
            </a:r>
            <a:endParaRPr lang="en-US" altLang="ja-JP" dirty="0"/>
          </a:p>
          <a:p>
            <a:pPr lvl="1"/>
            <a:r>
              <a:rPr lang="ja-JP" altLang="en-US" dirty="0"/>
              <a:t>既にバイパス グループが存在している場合は、そのグループのメンバーとして入れ子にすることで、既存の クレームルール の変更不要</a:t>
            </a:r>
          </a:p>
        </p:txBody>
      </p:sp>
      <p:sp>
        <p:nvSpPr>
          <p:cNvPr id="3" name="Title 2">
            <a:extLst>
              <a:ext uri="{FF2B5EF4-FFF2-40B4-BE49-F238E27FC236}">
                <a16:creationId xmlns:a16="http://schemas.microsoft.com/office/drawing/2014/main" id="{3BAEA43C-6D5D-47EC-BCD5-5932CBC7B2FB}"/>
              </a:ext>
            </a:extLst>
          </p:cNvPr>
          <p:cNvSpPr>
            <a:spLocks noGrp="1"/>
          </p:cNvSpPr>
          <p:nvPr>
            <p:ph type="title"/>
          </p:nvPr>
        </p:nvSpPr>
        <p:spPr/>
        <p:txBody>
          <a:bodyPr>
            <a:normAutofit/>
          </a:bodyPr>
          <a:lstStyle/>
          <a:p>
            <a:r>
              <a:rPr lang="ja-JP" altLang="en-US"/>
              <a:t>クレームルール から 条件付きアクセス への移行戦略</a:t>
            </a:r>
            <a:endParaRPr lang="en-US"/>
          </a:p>
        </p:txBody>
      </p:sp>
      <p:sp>
        <p:nvSpPr>
          <p:cNvPr id="4" name="Rectangle 3">
            <a:extLst>
              <a:ext uri="{FF2B5EF4-FFF2-40B4-BE49-F238E27FC236}">
                <a16:creationId xmlns:a16="http://schemas.microsoft.com/office/drawing/2014/main" id="{D1E46618-EBE4-4EEB-B254-A95E09BE249B}"/>
              </a:ext>
            </a:extLst>
          </p:cNvPr>
          <p:cNvSpPr/>
          <p:nvPr/>
        </p:nvSpPr>
        <p:spPr bwMode="auto">
          <a:xfrm>
            <a:off x="9472770" y="2888517"/>
            <a:ext cx="2636268" cy="634617"/>
          </a:xfrm>
          <a:prstGeom prst="rect">
            <a:avLst/>
          </a:prstGeom>
          <a:solidFill>
            <a:srgbClr val="0078D7"/>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ltLang="ja-JP"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AD</a:t>
            </a:r>
            <a:r>
              <a:rPr lang="ja-JP" altLang="en-US"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 </a:t>
            </a:r>
            <a:r>
              <a:rPr lang="en-US" altLang="ja-JP"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FS</a:t>
            </a:r>
            <a:r>
              <a:rPr lang="ja-JP" altLang="en-US"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 クレームルール</a:t>
            </a:r>
            <a:endParaRPr lang="en-US" sz="200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sp>
        <p:nvSpPr>
          <p:cNvPr id="5" name="Rectangle 4">
            <a:extLst>
              <a:ext uri="{FF2B5EF4-FFF2-40B4-BE49-F238E27FC236}">
                <a16:creationId xmlns:a16="http://schemas.microsoft.com/office/drawing/2014/main" id="{6CD05D77-D083-4697-918A-5B11A17C03EF}"/>
              </a:ext>
            </a:extLst>
          </p:cNvPr>
          <p:cNvSpPr/>
          <p:nvPr/>
        </p:nvSpPr>
        <p:spPr bwMode="auto">
          <a:xfrm>
            <a:off x="6911105" y="2202783"/>
            <a:ext cx="2561665" cy="627864"/>
          </a:xfrm>
          <a:prstGeom prst="rect">
            <a:avLst/>
          </a:prstGeom>
          <a:solidFill>
            <a:srgbClr val="0078D7"/>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条件付きアクセス</a:t>
            </a:r>
            <a:endParaRPr lang="en-US" sz="200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grpSp>
        <p:nvGrpSpPr>
          <p:cNvPr id="9" name="Group 8">
            <a:extLst>
              <a:ext uri="{FF2B5EF4-FFF2-40B4-BE49-F238E27FC236}">
                <a16:creationId xmlns:a16="http://schemas.microsoft.com/office/drawing/2014/main" id="{BCBE5D84-156F-4FB4-8F4A-CE49D37BA6EB}"/>
              </a:ext>
            </a:extLst>
          </p:cNvPr>
          <p:cNvGrpSpPr/>
          <p:nvPr/>
        </p:nvGrpSpPr>
        <p:grpSpPr>
          <a:xfrm>
            <a:off x="10426449" y="4489195"/>
            <a:ext cx="1056616" cy="896418"/>
            <a:chOff x="3472802" y="4872918"/>
            <a:chExt cx="1056616" cy="896418"/>
          </a:xfrm>
        </p:grpSpPr>
        <p:pic>
          <p:nvPicPr>
            <p:cNvPr id="7" name="図 21">
              <a:extLst>
                <a:ext uri="{FF2B5EF4-FFF2-40B4-BE49-F238E27FC236}">
                  <a16:creationId xmlns:a16="http://schemas.microsoft.com/office/drawing/2014/main" id="{7FF3ED10-27B9-4C1D-AC55-61B1EC175335}"/>
                </a:ext>
              </a:extLst>
            </p:cNvPr>
            <p:cNvPicPr>
              <a:picLocks noChangeAspect="1"/>
            </p:cNvPicPr>
            <p:nvPr/>
          </p:nvPicPr>
          <p:blipFill>
            <a:blip r:embed="rId3"/>
            <a:stretch>
              <a:fillRect/>
            </a:stretch>
          </p:blipFill>
          <p:spPr>
            <a:xfrm>
              <a:off x="3472802" y="5134062"/>
              <a:ext cx="635274" cy="635274"/>
            </a:xfrm>
            <a:prstGeom prst="rect">
              <a:avLst/>
            </a:prstGeom>
          </p:spPr>
        </p:pic>
        <p:pic>
          <p:nvPicPr>
            <p:cNvPr id="8" name="図 21">
              <a:extLst>
                <a:ext uri="{FF2B5EF4-FFF2-40B4-BE49-F238E27FC236}">
                  <a16:creationId xmlns:a16="http://schemas.microsoft.com/office/drawing/2014/main" id="{D2F74296-B46E-4C0F-B0AE-13979603FAAB}"/>
                </a:ext>
              </a:extLst>
            </p:cNvPr>
            <p:cNvPicPr>
              <a:picLocks noChangeAspect="1"/>
            </p:cNvPicPr>
            <p:nvPr/>
          </p:nvPicPr>
          <p:blipFill>
            <a:blip r:embed="rId3"/>
            <a:stretch>
              <a:fillRect/>
            </a:stretch>
          </p:blipFill>
          <p:spPr>
            <a:xfrm>
              <a:off x="3894144" y="4872918"/>
              <a:ext cx="635274" cy="635274"/>
            </a:xfrm>
            <a:prstGeom prst="rect">
              <a:avLst/>
            </a:prstGeom>
          </p:spPr>
        </p:pic>
      </p:grpSp>
      <p:pic>
        <p:nvPicPr>
          <p:cNvPr id="12" name="図 21">
            <a:extLst>
              <a:ext uri="{FF2B5EF4-FFF2-40B4-BE49-F238E27FC236}">
                <a16:creationId xmlns:a16="http://schemas.microsoft.com/office/drawing/2014/main" id="{4A6CFA09-1869-4767-938A-9B1DE8EBD422}"/>
              </a:ext>
            </a:extLst>
          </p:cNvPr>
          <p:cNvPicPr>
            <a:picLocks noChangeAspect="1"/>
          </p:cNvPicPr>
          <p:nvPr/>
        </p:nvPicPr>
        <p:blipFill>
          <a:blip r:embed="rId3"/>
          <a:stretch>
            <a:fillRect/>
          </a:stretch>
        </p:blipFill>
        <p:spPr>
          <a:xfrm>
            <a:off x="9772478" y="4394668"/>
            <a:ext cx="635274" cy="635274"/>
          </a:xfrm>
          <a:prstGeom prst="rect">
            <a:avLst/>
          </a:prstGeom>
        </p:spPr>
      </p:pic>
      <p:pic>
        <p:nvPicPr>
          <p:cNvPr id="13" name="図 21">
            <a:extLst>
              <a:ext uri="{FF2B5EF4-FFF2-40B4-BE49-F238E27FC236}">
                <a16:creationId xmlns:a16="http://schemas.microsoft.com/office/drawing/2014/main" id="{CDD4A8C3-0F79-496C-B47C-F17F8A906AB5}"/>
              </a:ext>
            </a:extLst>
          </p:cNvPr>
          <p:cNvPicPr>
            <a:picLocks noChangeAspect="1"/>
          </p:cNvPicPr>
          <p:nvPr/>
        </p:nvPicPr>
        <p:blipFill>
          <a:blip r:embed="rId3"/>
          <a:stretch>
            <a:fillRect/>
          </a:stretch>
        </p:blipFill>
        <p:spPr>
          <a:xfrm>
            <a:off x="10193820" y="4133524"/>
            <a:ext cx="635274" cy="635274"/>
          </a:xfrm>
          <a:prstGeom prst="rect">
            <a:avLst/>
          </a:prstGeom>
        </p:spPr>
      </p:pic>
      <p:sp>
        <p:nvSpPr>
          <p:cNvPr id="15" name="Rectangle 14">
            <a:extLst>
              <a:ext uri="{FF2B5EF4-FFF2-40B4-BE49-F238E27FC236}">
                <a16:creationId xmlns:a16="http://schemas.microsoft.com/office/drawing/2014/main" id="{4EB59127-40CA-44AE-8C4A-CF219C78BC6E}"/>
              </a:ext>
            </a:extLst>
          </p:cNvPr>
          <p:cNvSpPr/>
          <p:nvPr/>
        </p:nvSpPr>
        <p:spPr bwMode="auto">
          <a:xfrm>
            <a:off x="6911104" y="2888517"/>
            <a:ext cx="2561665" cy="627864"/>
          </a:xfrm>
          <a:prstGeom prst="rect">
            <a:avLst/>
          </a:prstGeom>
          <a:no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FF0000"/>
              </a:solidFill>
              <a:latin typeface="Meiryo UI" panose="020B0604030504040204" pitchFamily="50" charset="-128"/>
              <a:ea typeface="Meiryo UI" panose="020B0604030504040204" pitchFamily="50" charset="-128"/>
              <a:cs typeface="Segoe UI" pitchFamily="34" charset="0"/>
            </a:endParaRPr>
          </a:p>
        </p:txBody>
      </p:sp>
      <p:sp>
        <p:nvSpPr>
          <p:cNvPr id="19" name="Rectangle 18">
            <a:extLst>
              <a:ext uri="{FF2B5EF4-FFF2-40B4-BE49-F238E27FC236}">
                <a16:creationId xmlns:a16="http://schemas.microsoft.com/office/drawing/2014/main" id="{87AB8488-4D75-4058-95B5-0D4150423295}"/>
              </a:ext>
            </a:extLst>
          </p:cNvPr>
          <p:cNvSpPr/>
          <p:nvPr/>
        </p:nvSpPr>
        <p:spPr>
          <a:xfrm>
            <a:off x="6815612" y="5418404"/>
            <a:ext cx="2826415" cy="840230"/>
          </a:xfrm>
          <a:prstGeom prst="rect">
            <a:avLst/>
          </a:prstGeom>
        </p:spPr>
        <p:txBody>
          <a:bodyPr wrap="none">
            <a:spAutoFit/>
          </a:bodyPr>
          <a:lstStyle/>
          <a:p>
            <a:pPr algn="ctr" defTabSz="932472" fontAlgn="base">
              <a:lnSpc>
                <a:spcPct val="90000"/>
              </a:lnSpc>
              <a:spcBef>
                <a:spcPct val="0"/>
              </a:spcBef>
              <a:spcAft>
                <a:spcPct val="0"/>
              </a:spcAft>
            </a:pPr>
            <a:r>
              <a:rPr lang="ja-JP" altLang="en-US" dirty="0">
                <a:solidFill>
                  <a:srgbClr val="FF0000"/>
                </a:solidFill>
                <a:latin typeface="Meiryo UI" panose="020B0604030504040204" pitchFamily="50" charset="-128"/>
                <a:ea typeface="Meiryo UI" panose="020B0604030504040204" pitchFamily="50" charset="-128"/>
                <a:cs typeface="Segoe UI" pitchFamily="34" charset="0"/>
              </a:rPr>
              <a:t>クレームルールはバイパス、</a:t>
            </a:r>
            <a:endParaRPr lang="en-US" altLang="ja-JP" dirty="0">
              <a:solidFill>
                <a:srgbClr val="FF0000"/>
              </a:solidFill>
              <a:latin typeface="Meiryo UI" panose="020B0604030504040204" pitchFamily="50" charset="-128"/>
              <a:ea typeface="Meiryo UI" panose="020B0604030504040204" pitchFamily="50" charset="-128"/>
              <a:cs typeface="Segoe UI" pitchFamily="34" charset="0"/>
            </a:endParaRPr>
          </a:p>
          <a:p>
            <a:pPr algn="ctr" defTabSz="932472" fontAlgn="base">
              <a:lnSpc>
                <a:spcPct val="90000"/>
              </a:lnSpc>
              <a:spcBef>
                <a:spcPct val="0"/>
              </a:spcBef>
              <a:spcAft>
                <a:spcPct val="0"/>
              </a:spcAft>
            </a:pPr>
            <a:r>
              <a:rPr lang="ja-JP" altLang="en-US" dirty="0">
                <a:solidFill>
                  <a:srgbClr val="FF0000"/>
                </a:solidFill>
                <a:latin typeface="Meiryo UI" panose="020B0604030504040204" pitchFamily="50" charset="-128"/>
                <a:ea typeface="Meiryo UI" panose="020B0604030504040204" pitchFamily="50" charset="-128"/>
                <a:cs typeface="Segoe UI" pitchFamily="34" charset="0"/>
              </a:rPr>
              <a:t>条件付きアクセス対象になる</a:t>
            </a:r>
            <a:endParaRPr lang="en-US" altLang="ja-JP" dirty="0">
              <a:solidFill>
                <a:srgbClr val="FF0000"/>
              </a:solidFill>
              <a:latin typeface="Meiryo UI" panose="020B0604030504040204" pitchFamily="50" charset="-128"/>
              <a:ea typeface="Meiryo UI" panose="020B0604030504040204" pitchFamily="50" charset="-128"/>
              <a:cs typeface="Segoe UI" pitchFamily="34" charset="0"/>
            </a:endParaRPr>
          </a:p>
          <a:p>
            <a:pPr algn="ctr" defTabSz="932472" fontAlgn="base">
              <a:lnSpc>
                <a:spcPct val="90000"/>
              </a:lnSpc>
              <a:spcBef>
                <a:spcPct val="0"/>
              </a:spcBef>
              <a:spcAft>
                <a:spcPct val="0"/>
              </a:spcAft>
            </a:pPr>
            <a:r>
              <a:rPr lang="ja-JP" altLang="en-US" dirty="0">
                <a:solidFill>
                  <a:srgbClr val="FF0000"/>
                </a:solidFill>
                <a:latin typeface="Meiryo UI" panose="020B0604030504040204" pitchFamily="50" charset="-128"/>
                <a:ea typeface="Meiryo UI" panose="020B0604030504040204" pitchFamily="50" charset="-128"/>
                <a:cs typeface="Segoe UI" pitchFamily="34" charset="0"/>
              </a:rPr>
              <a:t>グループ</a:t>
            </a:r>
            <a:endParaRPr lang="en-US" dirty="0">
              <a:solidFill>
                <a:srgbClr val="FF0000"/>
              </a:solidFill>
              <a:latin typeface="Meiryo UI" panose="020B0604030504040204" pitchFamily="50" charset="-128"/>
              <a:ea typeface="Meiryo UI" panose="020B0604030504040204" pitchFamily="50" charset="-128"/>
              <a:cs typeface="Segoe UI" pitchFamily="34" charset="0"/>
            </a:endParaRPr>
          </a:p>
        </p:txBody>
      </p:sp>
      <p:sp>
        <p:nvSpPr>
          <p:cNvPr id="25" name="Rectangle 24">
            <a:extLst>
              <a:ext uri="{FF2B5EF4-FFF2-40B4-BE49-F238E27FC236}">
                <a16:creationId xmlns:a16="http://schemas.microsoft.com/office/drawing/2014/main" id="{FFC09AFC-5BD7-423C-9F94-6B0FABD4A9B8}"/>
              </a:ext>
            </a:extLst>
          </p:cNvPr>
          <p:cNvSpPr/>
          <p:nvPr/>
        </p:nvSpPr>
        <p:spPr bwMode="auto">
          <a:xfrm>
            <a:off x="6897527" y="1030570"/>
            <a:ext cx="5144274" cy="62786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ja-JP" altLang="en-US" sz="200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アプリケーション</a:t>
            </a:r>
            <a:endParaRPr lang="en-US" sz="2000" err="1">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cxnSp>
        <p:nvCxnSpPr>
          <p:cNvPr id="29" name="Straight Arrow Connector 28">
            <a:extLst>
              <a:ext uri="{FF2B5EF4-FFF2-40B4-BE49-F238E27FC236}">
                <a16:creationId xmlns:a16="http://schemas.microsoft.com/office/drawing/2014/main" id="{5834AD69-CB61-4EF2-B7D9-B9A62E90B055}"/>
              </a:ext>
            </a:extLst>
          </p:cNvPr>
          <p:cNvCxnSpPr/>
          <p:nvPr/>
        </p:nvCxnSpPr>
        <p:spPr>
          <a:xfrm flipV="1">
            <a:off x="8178360" y="1775773"/>
            <a:ext cx="0" cy="2225488"/>
          </a:xfrm>
          <a:prstGeom prst="straightConnector1">
            <a:avLst/>
          </a:prstGeom>
          <a:ln w="76200">
            <a:solidFill>
              <a:srgbClr val="FF0000">
                <a:alpha val="55000"/>
              </a:srgb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DC5DB0E-9DAE-47C1-88A2-91D02737C4E0}"/>
              </a:ext>
            </a:extLst>
          </p:cNvPr>
          <p:cNvCxnSpPr/>
          <p:nvPr/>
        </p:nvCxnSpPr>
        <p:spPr>
          <a:xfrm flipV="1">
            <a:off x="10740825" y="1775773"/>
            <a:ext cx="0" cy="2225488"/>
          </a:xfrm>
          <a:prstGeom prst="straightConnector1">
            <a:avLst/>
          </a:prstGeom>
          <a:ln w="76200">
            <a:solidFill>
              <a:srgbClr val="FF0000">
                <a:alpha val="55000"/>
              </a:srgb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540C368-CC8D-4A70-9F25-4F7441D4C6FB}"/>
              </a:ext>
            </a:extLst>
          </p:cNvPr>
          <p:cNvSpPr/>
          <p:nvPr/>
        </p:nvSpPr>
        <p:spPr>
          <a:xfrm>
            <a:off x="0" y="6492784"/>
            <a:ext cx="12192000" cy="369332"/>
          </a:xfrm>
          <a:prstGeom prst="rect">
            <a:avLst/>
          </a:prstGeom>
        </p:spPr>
        <p:txBody>
          <a:bodyPr wrap="square">
            <a:spAutoFit/>
          </a:bodyPr>
          <a:lstStyle/>
          <a:p>
            <a:r>
              <a:rPr lang="en-US">
                <a:latin typeface="Meiryo UI" panose="020B0604030504040204" pitchFamily="50" charset="-128"/>
                <a:ea typeface="Meiryo UI" panose="020B0604030504040204" pitchFamily="50" charset="-128"/>
              </a:rPr>
              <a:t>https://github.com/teppeiy/AzureAD-Tips/blob/master/ADFS/Goodbye-ADFS.md</a:t>
            </a:r>
          </a:p>
        </p:txBody>
      </p:sp>
      <p:sp>
        <p:nvSpPr>
          <p:cNvPr id="6" name="Rectangle 5">
            <a:extLst>
              <a:ext uri="{FF2B5EF4-FFF2-40B4-BE49-F238E27FC236}">
                <a16:creationId xmlns:a16="http://schemas.microsoft.com/office/drawing/2014/main" id="{DBFA0A0B-C877-4337-9423-66260C75CFA7}"/>
              </a:ext>
            </a:extLst>
          </p:cNvPr>
          <p:cNvSpPr/>
          <p:nvPr/>
        </p:nvSpPr>
        <p:spPr>
          <a:xfrm>
            <a:off x="7238744" y="4515364"/>
            <a:ext cx="1992790" cy="369332"/>
          </a:xfrm>
          <a:prstGeom prst="rect">
            <a:avLst/>
          </a:prstGeom>
        </p:spPr>
        <p:txBody>
          <a:bodyPr wrap="none">
            <a:spAutoFit/>
          </a:bodyPr>
          <a:lstStyle/>
          <a:p>
            <a:r>
              <a:rPr lang="en-US" altLang="ja-JP" dirty="0">
                <a:latin typeface="Meiryo UI" panose="020B0604030504040204" pitchFamily="50" charset="-128"/>
                <a:ea typeface="Meiryo UI" panose="020B0604030504040204" pitchFamily="50" charset="-128"/>
              </a:rPr>
              <a:t>Migration Group</a:t>
            </a:r>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00938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F6B1F1-9338-430F-8B10-7CF2CFCAF125}"/>
              </a:ext>
            </a:extLst>
          </p:cNvPr>
          <p:cNvSpPr>
            <a:spLocks noGrp="1"/>
          </p:cNvSpPr>
          <p:nvPr>
            <p:ph type="body" sz="quarter" idx="10"/>
          </p:nvPr>
        </p:nvSpPr>
        <p:spPr>
          <a:xfrm>
            <a:off x="233198" y="1491918"/>
            <a:ext cx="11734319" cy="3987695"/>
          </a:xfrm>
        </p:spPr>
        <p:txBody>
          <a:bodyPr/>
          <a:lstStyle/>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今後のスケジュール、これまでの録画・資料等がまとまっています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今日の資料もこちらからダウンロードできます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endParaRPr lang="en-US" altLang="ja-JP" sz="6600" dirty="0">
              <a:solidFill>
                <a:srgbClr val="FFFFFF"/>
              </a:solidFill>
              <a:latin typeface="Meiryo UI" panose="020B0604030504040204" pitchFamily="50" charset="-128"/>
              <a:ea typeface="Meiryo UI" panose="020B0604030504040204" pitchFamily="50" charset="-128"/>
            </a:endParaRPr>
          </a:p>
          <a:p>
            <a:pPr marL="0" lvl="0" indent="0">
              <a:buNone/>
              <a:defRPr/>
            </a:pPr>
            <a:r>
              <a:rPr lang="en-US" altLang="ja-JP" sz="5400" dirty="0">
                <a:solidFill>
                  <a:srgbClr val="FFFFFF"/>
                </a:solidFill>
                <a:latin typeface="Meiryo UI" panose="020B0604030504040204" pitchFamily="50" charset="-128"/>
                <a:ea typeface="Meiryo UI" panose="020B0604030504040204" pitchFamily="50" charset="-128"/>
              </a:rPr>
              <a:t>http://aka.ms/AzureAdWebinar</a:t>
            </a:r>
          </a:p>
          <a:p>
            <a:pPr marL="0" indent="0">
              <a:buNone/>
            </a:pPr>
            <a:endParaRPr lang="en-US" dirty="0"/>
          </a:p>
        </p:txBody>
      </p:sp>
      <p:sp>
        <p:nvSpPr>
          <p:cNvPr id="4" name="Text Placeholder 3">
            <a:extLst>
              <a:ext uri="{FF2B5EF4-FFF2-40B4-BE49-F238E27FC236}">
                <a16:creationId xmlns:a16="http://schemas.microsoft.com/office/drawing/2014/main" id="{0342DABB-ACC8-4E86-B2B0-40519669228B}"/>
              </a:ext>
            </a:extLst>
          </p:cNvPr>
          <p:cNvSpPr>
            <a:spLocks noGrp="1"/>
          </p:cNvSpPr>
          <p:nvPr>
            <p:ph type="body" sz="quarter" idx="11"/>
          </p:nvPr>
        </p:nvSpPr>
        <p:spPr/>
        <p:txBody>
          <a:bodyPr/>
          <a:lstStyle/>
          <a:p>
            <a:r>
              <a:rPr lang="ja-JP" altLang="en-US" dirty="0">
                <a:latin typeface="Meiryo UI" panose="020B0604030504040204" pitchFamily="50" charset="-128"/>
                <a:ea typeface="Meiryo UI" panose="020B0604030504040204" pitchFamily="50" charset="-128"/>
              </a:rPr>
              <a:t>いますぐブックマークに ご登録ください！</a:t>
            </a:r>
            <a:endParaRPr lang="en-US" dirty="0"/>
          </a:p>
        </p:txBody>
      </p:sp>
    </p:spTree>
    <p:extLst>
      <p:ext uri="{BB962C8B-B14F-4D97-AF65-F5344CB8AC3E}">
        <p14:creationId xmlns:p14="http://schemas.microsoft.com/office/powerpoint/2010/main" val="431333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7B04F-3FD9-4DF1-A7E9-345BF9884856}"/>
              </a:ext>
            </a:extLst>
          </p:cNvPr>
          <p:cNvSpPr>
            <a:spLocks noGrp="1"/>
          </p:cNvSpPr>
          <p:nvPr>
            <p:ph type="body" sz="quarter" idx="10"/>
          </p:nvPr>
        </p:nvSpPr>
        <p:spPr>
          <a:xfrm>
            <a:off x="269239" y="1189178"/>
            <a:ext cx="11653523" cy="5379312"/>
          </a:xfrm>
        </p:spPr>
        <p:txBody>
          <a:bodyPr>
            <a:normAutofit/>
          </a:bodyPr>
          <a:lstStyle/>
          <a:p>
            <a:pPr marL="0" indent="0">
              <a:buNone/>
            </a:pPr>
            <a:r>
              <a:rPr lang="ja-JP" altLang="en-US" dirty="0">
                <a:solidFill>
                  <a:srgbClr val="FF0000"/>
                </a:solidFill>
              </a:rPr>
              <a:t>この移行方式の注意点</a:t>
            </a:r>
          </a:p>
          <a:p>
            <a:r>
              <a:rPr lang="ja-JP" altLang="en-US" dirty="0"/>
              <a:t>最大 </a:t>
            </a:r>
            <a:r>
              <a:rPr lang="en-US" altLang="ja-JP" dirty="0"/>
              <a:t>30</a:t>
            </a:r>
            <a:r>
              <a:rPr lang="ja-JP" altLang="en-US" dirty="0"/>
              <a:t> 分程度、アクセス許可 状態になる</a:t>
            </a:r>
            <a:endParaRPr lang="en-US" altLang="ja-JP" dirty="0"/>
          </a:p>
          <a:p>
            <a:pPr marL="336145" lvl="1" indent="0">
              <a:buNone/>
            </a:pPr>
            <a:r>
              <a:rPr lang="ja-JP" altLang="en-US" dirty="0"/>
              <a:t>オンプレミス </a:t>
            </a:r>
            <a:r>
              <a:rPr lang="en-US" altLang="ja-JP" dirty="0"/>
              <a:t>AD </a:t>
            </a:r>
            <a:r>
              <a:rPr lang="ja-JP" altLang="en-US" dirty="0"/>
              <a:t>で </a:t>
            </a:r>
            <a:r>
              <a:rPr lang="en-US" altLang="ja-JP" dirty="0"/>
              <a:t>“Migration Group” </a:t>
            </a:r>
            <a:r>
              <a:rPr lang="ja-JP" altLang="en-US" dirty="0"/>
              <a:t>に対象ユーザーを追加し、</a:t>
            </a:r>
            <a:endParaRPr lang="en-US" altLang="ja-JP" dirty="0"/>
          </a:p>
          <a:p>
            <a:pPr marL="336145" lvl="1" indent="0">
              <a:buNone/>
            </a:pPr>
            <a:r>
              <a:rPr lang="en-US" altLang="ja-JP" dirty="0"/>
              <a:t>Azure AD Connect </a:t>
            </a:r>
            <a:r>
              <a:rPr lang="ja-JP" altLang="en-US" dirty="0"/>
              <a:t>によって、グループメンバーシップ情報が </a:t>
            </a:r>
            <a:r>
              <a:rPr lang="en-US" altLang="ja-JP" dirty="0"/>
              <a:t>Azure AD </a:t>
            </a:r>
            <a:r>
              <a:rPr lang="ja-JP" altLang="en-US" dirty="0"/>
              <a:t>へ同期されるまで、</a:t>
            </a:r>
            <a:endParaRPr lang="en-US" altLang="ja-JP" dirty="0"/>
          </a:p>
          <a:p>
            <a:pPr marL="336145" lvl="1" indent="0">
              <a:buNone/>
            </a:pPr>
            <a:r>
              <a:rPr lang="ja-JP" altLang="en-US" dirty="0"/>
              <a:t>クレームルールはバイパス、条件付きアクセスの対象にならない（＝アクセス許可）</a:t>
            </a:r>
            <a:endParaRPr lang="en-US" altLang="ja-JP" dirty="0"/>
          </a:p>
          <a:p>
            <a:pPr marL="336145" lvl="1" indent="0">
              <a:buNone/>
            </a:pPr>
            <a:r>
              <a:rPr lang="ja-JP" altLang="en-US" dirty="0"/>
              <a:t>という状態が存在する</a:t>
            </a:r>
            <a:endParaRPr lang="en-US" altLang="ja-JP" dirty="0"/>
          </a:p>
          <a:p>
            <a:r>
              <a:rPr lang="en-US" altLang="ja-JP" dirty="0"/>
              <a:t>”Migration Group” </a:t>
            </a:r>
            <a:r>
              <a:rPr lang="ja-JP" altLang="en-US" dirty="0"/>
              <a:t>にメンバー追加した直後に同期をする等の方法でリスクを軽減</a:t>
            </a:r>
          </a:p>
        </p:txBody>
      </p:sp>
      <p:sp>
        <p:nvSpPr>
          <p:cNvPr id="3" name="Title 2">
            <a:extLst>
              <a:ext uri="{FF2B5EF4-FFF2-40B4-BE49-F238E27FC236}">
                <a16:creationId xmlns:a16="http://schemas.microsoft.com/office/drawing/2014/main" id="{A574CD06-A311-467F-8AE1-D3C20964806F}"/>
              </a:ext>
            </a:extLst>
          </p:cNvPr>
          <p:cNvSpPr>
            <a:spLocks noGrp="1"/>
          </p:cNvSpPr>
          <p:nvPr>
            <p:ph type="title"/>
          </p:nvPr>
        </p:nvSpPr>
        <p:spPr/>
        <p:txBody>
          <a:bodyPr>
            <a:normAutofit/>
          </a:bodyPr>
          <a:lstStyle/>
          <a:p>
            <a:r>
              <a:rPr lang="ja-JP" altLang="en-US"/>
              <a:t>クレームルール から 条件付きアクセス への移行戦略</a:t>
            </a:r>
            <a:endParaRPr lang="en-US"/>
          </a:p>
        </p:txBody>
      </p:sp>
    </p:spTree>
    <p:extLst>
      <p:ext uri="{BB962C8B-B14F-4D97-AF65-F5344CB8AC3E}">
        <p14:creationId xmlns:p14="http://schemas.microsoft.com/office/powerpoint/2010/main" val="163750404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B7C37-332E-4991-8D00-FCC20FAE054E}"/>
              </a:ext>
            </a:extLst>
          </p:cNvPr>
          <p:cNvSpPr>
            <a:spLocks noGrp="1"/>
          </p:cNvSpPr>
          <p:nvPr>
            <p:ph type="body" sz="quarter" idx="10"/>
          </p:nvPr>
        </p:nvSpPr>
        <p:spPr>
          <a:xfrm>
            <a:off x="269239" y="1189177"/>
            <a:ext cx="11653523" cy="3917354"/>
          </a:xfrm>
        </p:spPr>
        <p:txBody>
          <a:bodyPr/>
          <a:lstStyle/>
          <a:p>
            <a:pPr marL="0" indent="0">
              <a:buNone/>
            </a:pPr>
            <a:r>
              <a:rPr lang="ja-JP" altLang="en-US" dirty="0"/>
              <a:t>ステップ</a:t>
            </a:r>
            <a:endParaRPr lang="en-US" altLang="ja-JP" dirty="0"/>
          </a:p>
          <a:p>
            <a:pPr marL="742950" indent="-742950">
              <a:buFont typeface="+mj-lt"/>
              <a:buAutoNum type="arabicPeriod"/>
            </a:pPr>
            <a:r>
              <a:rPr lang="ja-JP" altLang="en-US" dirty="0"/>
              <a:t>アクセス制御ポリシー・条件付きアクセスの設計</a:t>
            </a:r>
            <a:endParaRPr lang="en-US" altLang="ja-JP" dirty="0"/>
          </a:p>
          <a:p>
            <a:pPr marL="979496" lvl="1" indent="-742950"/>
            <a:r>
              <a:rPr lang="ja-JP" altLang="en-US" dirty="0"/>
              <a:t>テストテナントでテスト</a:t>
            </a:r>
            <a:endParaRPr lang="en-US" altLang="ja-JP" dirty="0"/>
          </a:p>
          <a:p>
            <a:pPr marL="742950" indent="-742950">
              <a:buFont typeface="+mj-lt"/>
              <a:buAutoNum type="arabicPeriod"/>
            </a:pPr>
            <a:r>
              <a:rPr lang="ja-JP" altLang="en-US" dirty="0"/>
              <a:t>先進認証の有効化</a:t>
            </a:r>
            <a:endParaRPr lang="en-US" altLang="ja-JP" dirty="0"/>
          </a:p>
          <a:p>
            <a:pPr marL="979496" lvl="1" indent="-742950"/>
            <a:r>
              <a:rPr lang="en-US" altLang="ja-JP" dirty="0"/>
              <a:t>1</a:t>
            </a:r>
            <a:r>
              <a:rPr lang="ja-JP" altLang="en-US" dirty="0"/>
              <a:t>とは順番依存無し（同時並行で進めて</a:t>
            </a:r>
            <a:r>
              <a:rPr lang="en-US" altLang="ja-JP" dirty="0"/>
              <a:t>OK</a:t>
            </a:r>
            <a:r>
              <a:rPr lang="ja-JP" altLang="en-US" dirty="0"/>
              <a:t>）</a:t>
            </a:r>
            <a:endParaRPr lang="en-US" altLang="ja-JP" dirty="0"/>
          </a:p>
          <a:p>
            <a:pPr marL="742950" indent="-742950">
              <a:buFont typeface="+mj-lt"/>
              <a:buAutoNum type="arabicPeriod"/>
            </a:pPr>
            <a:r>
              <a:rPr lang="ja-JP" altLang="en-US" dirty="0"/>
              <a:t>本番テナントでテスト</a:t>
            </a:r>
            <a:endParaRPr lang="en-US" altLang="ja-JP" dirty="0"/>
          </a:p>
          <a:p>
            <a:pPr marL="742950" indent="-742950">
              <a:buFont typeface="+mj-lt"/>
              <a:buAutoNum type="arabicPeriod"/>
            </a:pPr>
            <a:r>
              <a:rPr lang="ja-JP" altLang="en-US" dirty="0"/>
              <a:t>徐々に展開、最終的に全社展開</a:t>
            </a:r>
            <a:endParaRPr lang="en-US" altLang="ja-JP" dirty="0"/>
          </a:p>
        </p:txBody>
      </p:sp>
      <p:sp>
        <p:nvSpPr>
          <p:cNvPr id="3" name="Title 2">
            <a:extLst>
              <a:ext uri="{FF2B5EF4-FFF2-40B4-BE49-F238E27FC236}">
                <a16:creationId xmlns:a16="http://schemas.microsoft.com/office/drawing/2014/main" id="{7BDD8BDC-519C-47D4-AF6A-C7414F024BA7}"/>
              </a:ext>
            </a:extLst>
          </p:cNvPr>
          <p:cNvSpPr>
            <a:spLocks noGrp="1"/>
          </p:cNvSpPr>
          <p:nvPr>
            <p:ph type="title"/>
          </p:nvPr>
        </p:nvSpPr>
        <p:spPr/>
        <p:txBody>
          <a:bodyPr>
            <a:normAutofit fontScale="90000"/>
          </a:bodyPr>
          <a:lstStyle/>
          <a:p>
            <a:r>
              <a:rPr lang="ja-JP" altLang="en-US"/>
              <a:t>アクセス制御のクラウド化：</a:t>
            </a:r>
            <a:r>
              <a:rPr lang="en-US" altLang="ja-JP"/>
              <a:t>AD</a:t>
            </a:r>
            <a:r>
              <a:rPr lang="ja-JP" altLang="en-US"/>
              <a:t> </a:t>
            </a:r>
            <a:r>
              <a:rPr lang="en-US" altLang="ja-JP"/>
              <a:t>FS</a:t>
            </a:r>
            <a:r>
              <a:rPr lang="ja-JP" altLang="en-US"/>
              <a:t> → 条件付きアクセス</a:t>
            </a:r>
            <a:endParaRPr lang="en-US"/>
          </a:p>
        </p:txBody>
      </p:sp>
      <p:sp>
        <p:nvSpPr>
          <p:cNvPr id="4" name="Rectangle 3">
            <a:extLst>
              <a:ext uri="{FF2B5EF4-FFF2-40B4-BE49-F238E27FC236}">
                <a16:creationId xmlns:a16="http://schemas.microsoft.com/office/drawing/2014/main" id="{B2D6234C-2847-47EB-B268-6760CD71D937}"/>
              </a:ext>
            </a:extLst>
          </p:cNvPr>
          <p:cNvSpPr/>
          <p:nvPr/>
        </p:nvSpPr>
        <p:spPr>
          <a:xfrm>
            <a:off x="0" y="6488668"/>
            <a:ext cx="12192000" cy="369332"/>
          </a:xfrm>
          <a:prstGeom prst="rect">
            <a:avLst/>
          </a:prstGeom>
        </p:spPr>
        <p:txBody>
          <a:bodyPr wrap="square">
            <a:spAutoFit/>
          </a:bodyPr>
          <a:lstStyle/>
          <a:p>
            <a:r>
              <a:rPr lang="en-US"/>
              <a:t>https://github.com/teppeiy/AzureAD-Tips/blob/master/ADFS/Goodbye-ADFS.md</a:t>
            </a:r>
          </a:p>
        </p:txBody>
      </p:sp>
    </p:spTree>
    <p:extLst>
      <p:ext uri="{BB962C8B-B14F-4D97-AF65-F5344CB8AC3E}">
        <p14:creationId xmlns:p14="http://schemas.microsoft.com/office/powerpoint/2010/main" val="16719013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F4500E-7DAD-491E-B523-7BF17ED7E9EF}"/>
              </a:ext>
            </a:extLst>
          </p:cNvPr>
          <p:cNvSpPr>
            <a:spLocks noGrp="1"/>
          </p:cNvSpPr>
          <p:nvPr>
            <p:ph type="title"/>
          </p:nvPr>
        </p:nvSpPr>
        <p:spPr/>
        <p:txBody>
          <a:bodyPr>
            <a:noAutofit/>
          </a:bodyPr>
          <a:lstStyle/>
          <a:p>
            <a:r>
              <a:rPr lang="ja-JP" altLang="en-US" sz="3600" dirty="0">
                <a:latin typeface="Meiryo UI" panose="020B0604030504040204" pitchFamily="50" charset="-128"/>
                <a:ea typeface="Meiryo UI" panose="020B0604030504040204" pitchFamily="50" charset="-128"/>
              </a:rPr>
              <a:t>大前提として、アプリ</a:t>
            </a:r>
            <a:r>
              <a:rPr lang="en-US" altLang="ja-JP" sz="3600" dirty="0">
                <a:latin typeface="Meiryo UI" panose="020B0604030504040204" pitchFamily="50" charset="-128"/>
                <a:ea typeface="Meiryo UI" panose="020B0604030504040204" pitchFamily="50" charset="-128"/>
              </a:rPr>
              <a:t> </a:t>
            </a:r>
            <a:r>
              <a:rPr lang="ja-JP" altLang="en-US" sz="3600" dirty="0">
                <a:latin typeface="Meiryo UI" panose="020B0604030504040204" pitchFamily="50" charset="-128"/>
                <a:ea typeface="Meiryo UI" panose="020B0604030504040204" pitchFamily="50" charset="-128"/>
              </a:rPr>
              <a:t>は </a:t>
            </a:r>
            <a:r>
              <a:rPr lang="en-US" altLang="ja-JP" sz="3600" dirty="0">
                <a:latin typeface="Meiryo UI" panose="020B0604030504040204" pitchFamily="50" charset="-128"/>
                <a:ea typeface="Meiryo UI" panose="020B0604030504040204" pitchFamily="50" charset="-128"/>
              </a:rPr>
              <a:t>Azure AD</a:t>
            </a:r>
            <a:r>
              <a:rPr lang="ja-JP" altLang="en-US" sz="3600" dirty="0">
                <a:latin typeface="Meiryo UI" panose="020B0604030504040204" pitchFamily="50" charset="-128"/>
                <a:ea typeface="Meiryo UI" panose="020B0604030504040204" pitchFamily="50" charset="-128"/>
              </a:rPr>
              <a:t> と連携されている</a:t>
            </a:r>
            <a:endParaRPr lang="en-US" sz="3600" dirty="0"/>
          </a:p>
        </p:txBody>
      </p:sp>
      <p:sp>
        <p:nvSpPr>
          <p:cNvPr id="80" name="Oval 79">
            <a:extLst>
              <a:ext uri="{FF2B5EF4-FFF2-40B4-BE49-F238E27FC236}">
                <a16:creationId xmlns:a16="http://schemas.microsoft.com/office/drawing/2014/main" id="{B005BDB2-4FDA-4F62-BBC2-97C540C991E7}"/>
              </a:ext>
            </a:extLst>
          </p:cNvPr>
          <p:cNvSpPr/>
          <p:nvPr/>
        </p:nvSpPr>
        <p:spPr bwMode="auto">
          <a:xfrm>
            <a:off x="1242927" y="4306473"/>
            <a:ext cx="9706146" cy="8065291"/>
          </a:xfrm>
          <a:prstGeom prst="ellipse">
            <a:avLst/>
          </a:prstGeom>
          <a:solidFill>
            <a:srgbClr val="FFFFFF">
              <a:lumMod val="95000"/>
            </a:srgbClr>
          </a:solidFill>
          <a:ln w="9525" cap="flat" cmpd="sng" algn="ctr">
            <a:solidFill>
              <a:srgbClr val="FFFFFF">
                <a:lumMod val="8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1" lang="ja-JP" alt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1" name="Picture 80">
            <a:extLst>
              <a:ext uri="{FF2B5EF4-FFF2-40B4-BE49-F238E27FC236}">
                <a16:creationId xmlns:a16="http://schemas.microsoft.com/office/drawing/2014/main" id="{35CF843A-D8AF-4ECC-84B7-C936387BBAD3}"/>
              </a:ext>
            </a:extLst>
          </p:cNvPr>
          <p:cNvPicPr>
            <a:picLocks noChangeAspect="1"/>
          </p:cNvPicPr>
          <p:nvPr/>
        </p:nvPicPr>
        <p:blipFill rotWithShape="1">
          <a:blip r:embed="rId2" cstate="print">
            <a:duotone>
              <a:prstClr val="black"/>
              <a:srgbClr val="DDDDDD">
                <a:tint val="45000"/>
                <a:satMod val="400000"/>
              </a:srgbClr>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t="18709" b="18367"/>
          <a:stretch/>
        </p:blipFill>
        <p:spPr>
          <a:xfrm>
            <a:off x="5202978" y="1088600"/>
            <a:ext cx="1744196" cy="1097510"/>
          </a:xfrm>
          <a:prstGeom prst="rect">
            <a:avLst/>
          </a:prstGeom>
        </p:spPr>
      </p:pic>
      <p:grpSp>
        <p:nvGrpSpPr>
          <p:cNvPr id="82" name="Group 81">
            <a:extLst>
              <a:ext uri="{FF2B5EF4-FFF2-40B4-BE49-F238E27FC236}">
                <a16:creationId xmlns:a16="http://schemas.microsoft.com/office/drawing/2014/main" id="{52218EA0-1E9B-49AA-9E02-592C9165B36D}"/>
              </a:ext>
            </a:extLst>
          </p:cNvPr>
          <p:cNvGrpSpPr/>
          <p:nvPr/>
        </p:nvGrpSpPr>
        <p:grpSpPr>
          <a:xfrm>
            <a:off x="10768247" y="2898811"/>
            <a:ext cx="1185676" cy="783121"/>
            <a:chOff x="10768247" y="2773411"/>
            <a:chExt cx="1185676" cy="783121"/>
          </a:xfrm>
        </p:grpSpPr>
        <p:pic>
          <p:nvPicPr>
            <p:cNvPr id="83" name="図 3">
              <a:extLst>
                <a:ext uri="{FF2B5EF4-FFF2-40B4-BE49-F238E27FC236}">
                  <a16:creationId xmlns:a16="http://schemas.microsoft.com/office/drawing/2014/main" id="{A913FA2E-1FE6-48F1-BD3B-0019C1F209D4}"/>
                </a:ext>
              </a:extLst>
            </p:cNvPr>
            <p:cNvPicPr>
              <a:picLocks noChangeAspect="1"/>
            </p:cNvPicPr>
            <p:nvPr/>
          </p:nvPicPr>
          <p:blipFill rotWithShape="1">
            <a:blip r:embed="rId4" cstate="print">
              <a:grayscl/>
              <a:extLst>
                <a:ext uri="{28A0092B-C50C-407E-A947-70E740481C1C}">
                  <a14:useLocalDpi xmlns:a14="http://schemas.microsoft.com/office/drawing/2010/main" val="0"/>
                </a:ext>
              </a:extLst>
            </a:blip>
            <a:srcRect t="18052" b="15900"/>
            <a:stretch/>
          </p:blipFill>
          <p:spPr>
            <a:xfrm>
              <a:off x="10768247" y="2773411"/>
              <a:ext cx="1185676" cy="783121"/>
            </a:xfrm>
            <a:prstGeom prst="rect">
              <a:avLst/>
            </a:prstGeom>
          </p:spPr>
        </p:pic>
        <p:pic>
          <p:nvPicPr>
            <p:cNvPr id="84" name="図 28">
              <a:extLst>
                <a:ext uri="{FF2B5EF4-FFF2-40B4-BE49-F238E27FC236}">
                  <a16:creationId xmlns:a16="http://schemas.microsoft.com/office/drawing/2014/main" id="{5B24F7FE-D3FE-471F-BE93-8D9172D771DF}"/>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1153889" y="3006269"/>
              <a:ext cx="460118" cy="460118"/>
            </a:xfrm>
            <a:prstGeom prst="rect">
              <a:avLst/>
            </a:prstGeom>
          </p:spPr>
        </p:pic>
      </p:grpSp>
      <p:grpSp>
        <p:nvGrpSpPr>
          <p:cNvPr id="85" name="Group 84">
            <a:extLst>
              <a:ext uri="{FF2B5EF4-FFF2-40B4-BE49-F238E27FC236}">
                <a16:creationId xmlns:a16="http://schemas.microsoft.com/office/drawing/2014/main" id="{2673CCA0-FFE8-4E5C-A537-EC4B311D1759}"/>
              </a:ext>
            </a:extLst>
          </p:cNvPr>
          <p:cNvGrpSpPr/>
          <p:nvPr/>
        </p:nvGrpSpPr>
        <p:grpSpPr>
          <a:xfrm>
            <a:off x="236115" y="2898811"/>
            <a:ext cx="1185676" cy="783121"/>
            <a:chOff x="685808" y="4246117"/>
            <a:chExt cx="1185676" cy="783121"/>
          </a:xfrm>
        </p:grpSpPr>
        <p:pic>
          <p:nvPicPr>
            <p:cNvPr id="86" name="Picture 2" descr="https://wiki.service-now.com/images/CustomWikiLogoFixed.png">
              <a:extLst>
                <a:ext uri="{FF2B5EF4-FFF2-40B4-BE49-F238E27FC236}">
                  <a16:creationId xmlns:a16="http://schemas.microsoft.com/office/drawing/2014/main" id="{8D365653-9537-4D72-ACFF-8EE1E8A82DE2}"/>
                </a:ext>
              </a:extLst>
            </p:cNvPr>
            <p:cNvPicPr>
              <a:picLocks noChangeAspect="1" noChangeArrowheads="1"/>
            </p:cNvPicPr>
            <p:nvPr/>
          </p:nvPicPr>
          <p:blipFill rotWithShape="1">
            <a:blip r:embed="rId7">
              <a:grayscl/>
              <a:extLst>
                <a:ext uri="{28A0092B-C50C-407E-A947-70E740481C1C}">
                  <a14:useLocalDpi xmlns:a14="http://schemas.microsoft.com/office/drawing/2010/main" val="0"/>
                </a:ext>
              </a:extLst>
            </a:blip>
            <a:srcRect t="22867" r="54180" b="21257"/>
            <a:stretch/>
          </p:blipFill>
          <p:spPr bwMode="auto">
            <a:xfrm>
              <a:off x="782273" y="4683835"/>
              <a:ext cx="992747" cy="156210"/>
            </a:xfrm>
            <a:prstGeom prst="rect">
              <a:avLst/>
            </a:prstGeom>
            <a:noFill/>
            <a:extLst>
              <a:ext uri="{909E8E84-426E-40DD-AFC4-6F175D3DCCD1}">
                <a14:hiddenFill xmlns:a14="http://schemas.microsoft.com/office/drawing/2010/main">
                  <a:solidFill>
                    <a:srgbClr val="FFFFFF"/>
                  </a:solidFill>
                </a14:hiddenFill>
              </a:ext>
            </a:extLst>
          </p:spPr>
        </p:pic>
        <p:pic>
          <p:nvPicPr>
            <p:cNvPr id="87" name="図 3">
              <a:extLst>
                <a:ext uri="{FF2B5EF4-FFF2-40B4-BE49-F238E27FC236}">
                  <a16:creationId xmlns:a16="http://schemas.microsoft.com/office/drawing/2014/main" id="{62C3AF21-60C0-47CD-816D-4715F320F798}"/>
                </a:ext>
              </a:extLst>
            </p:cNvPr>
            <p:cNvPicPr>
              <a:picLocks noChangeAspect="1"/>
            </p:cNvPicPr>
            <p:nvPr/>
          </p:nvPicPr>
          <p:blipFill rotWithShape="1">
            <a:blip r:embed="rId4" cstate="print">
              <a:grayscl/>
              <a:extLst>
                <a:ext uri="{28A0092B-C50C-407E-A947-70E740481C1C}">
                  <a14:useLocalDpi xmlns:a14="http://schemas.microsoft.com/office/drawing/2010/main" val="0"/>
                </a:ext>
              </a:extLst>
            </a:blip>
            <a:srcRect t="18052" b="15900"/>
            <a:stretch/>
          </p:blipFill>
          <p:spPr>
            <a:xfrm>
              <a:off x="685808" y="4246117"/>
              <a:ext cx="1185676" cy="783121"/>
            </a:xfrm>
            <a:prstGeom prst="rect">
              <a:avLst/>
            </a:prstGeom>
          </p:spPr>
        </p:pic>
      </p:grpSp>
      <p:grpSp>
        <p:nvGrpSpPr>
          <p:cNvPr id="88" name="Group 87">
            <a:extLst>
              <a:ext uri="{FF2B5EF4-FFF2-40B4-BE49-F238E27FC236}">
                <a16:creationId xmlns:a16="http://schemas.microsoft.com/office/drawing/2014/main" id="{606D1F99-1FF5-4D48-8FD9-866705FFBF0B}"/>
              </a:ext>
            </a:extLst>
          </p:cNvPr>
          <p:cNvGrpSpPr/>
          <p:nvPr/>
        </p:nvGrpSpPr>
        <p:grpSpPr>
          <a:xfrm>
            <a:off x="1620703" y="2092257"/>
            <a:ext cx="1185676" cy="783121"/>
            <a:chOff x="1294238" y="1908858"/>
            <a:chExt cx="1185676" cy="783121"/>
          </a:xfrm>
        </p:grpSpPr>
        <p:pic>
          <p:nvPicPr>
            <p:cNvPr id="89" name="図 3">
              <a:extLst>
                <a:ext uri="{FF2B5EF4-FFF2-40B4-BE49-F238E27FC236}">
                  <a16:creationId xmlns:a16="http://schemas.microsoft.com/office/drawing/2014/main" id="{820A18AE-B14F-4F2E-95D4-7232477BDAA7}"/>
                </a:ext>
              </a:extLst>
            </p:cNvPr>
            <p:cNvPicPr>
              <a:picLocks noChangeAspect="1"/>
            </p:cNvPicPr>
            <p:nvPr/>
          </p:nvPicPr>
          <p:blipFill rotWithShape="1">
            <a:blip r:embed="rId4" cstate="print">
              <a:grayscl/>
              <a:extLst>
                <a:ext uri="{28A0092B-C50C-407E-A947-70E740481C1C}">
                  <a14:useLocalDpi xmlns:a14="http://schemas.microsoft.com/office/drawing/2010/main" val="0"/>
                </a:ext>
              </a:extLst>
            </a:blip>
            <a:srcRect t="18052" b="15900"/>
            <a:stretch/>
          </p:blipFill>
          <p:spPr>
            <a:xfrm>
              <a:off x="1294238" y="1908858"/>
              <a:ext cx="1185676" cy="783121"/>
            </a:xfrm>
            <a:prstGeom prst="rect">
              <a:avLst/>
            </a:prstGeom>
          </p:spPr>
        </p:pic>
        <p:pic>
          <p:nvPicPr>
            <p:cNvPr id="90" name="Picture 2" descr="http://i2.wp.com/stuffled.com/wp-content/uploads/2014/07/Workday-Logo-EPS-vector-image.png?resize=1020%2C680">
              <a:extLst>
                <a:ext uri="{FF2B5EF4-FFF2-40B4-BE49-F238E27FC236}">
                  <a16:creationId xmlns:a16="http://schemas.microsoft.com/office/drawing/2014/main" id="{E1BD291D-FD6D-4C59-9656-3B5DEC3CD5D3}"/>
                </a:ext>
              </a:extLst>
            </p:cNvPr>
            <p:cNvPicPr>
              <a:picLocks noChangeAspect="1" noChangeArrowheads="1"/>
            </p:cNvPicPr>
            <p:nvPr/>
          </p:nvPicPr>
          <p:blipFill>
            <a:blip r:embed="rId8" cstate="print">
              <a:grayscl/>
              <a:extLst>
                <a:ext uri="{28A0092B-C50C-407E-A947-70E740481C1C}">
                  <a14:useLocalDpi xmlns:a14="http://schemas.microsoft.com/office/drawing/2010/main" val="0"/>
                </a:ext>
              </a:extLst>
            </a:blip>
            <a:srcRect/>
            <a:stretch>
              <a:fillRect/>
            </a:stretch>
          </p:blipFill>
          <p:spPr bwMode="auto">
            <a:xfrm>
              <a:off x="1438159" y="2117350"/>
              <a:ext cx="897834" cy="529379"/>
            </a:xfrm>
            <a:prstGeom prst="rect">
              <a:avLst/>
            </a:prstGeom>
            <a:noFill/>
            <a:extLst>
              <a:ext uri="{909E8E84-426E-40DD-AFC4-6F175D3DCCD1}">
                <a14:hiddenFill xmlns:a14="http://schemas.microsoft.com/office/drawing/2010/main">
                  <a:solidFill>
                    <a:srgbClr val="FFFFFF"/>
                  </a:solidFill>
                </a14:hiddenFill>
              </a:ext>
            </a:extLst>
          </p:spPr>
        </p:pic>
      </p:grpSp>
      <p:pic>
        <p:nvPicPr>
          <p:cNvPr id="91" name="図 57">
            <a:extLst>
              <a:ext uri="{FF2B5EF4-FFF2-40B4-BE49-F238E27FC236}">
                <a16:creationId xmlns:a16="http://schemas.microsoft.com/office/drawing/2014/main" id="{75903726-CA43-4A78-B2DF-E39EBE926C81}"/>
              </a:ext>
            </a:extLst>
          </p:cNvPr>
          <p:cNvPicPr>
            <a:picLocks noChangeAspect="1"/>
          </p:cNvPicPr>
          <p:nvPr/>
        </p:nvPicPr>
        <p:blipFill rotWithShape="1">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t="3613" b="5858"/>
          <a:stretch/>
        </p:blipFill>
        <p:spPr>
          <a:xfrm>
            <a:off x="7478765" y="1611284"/>
            <a:ext cx="1078056" cy="793784"/>
          </a:xfrm>
          <a:prstGeom prst="rect">
            <a:avLst/>
          </a:prstGeom>
        </p:spPr>
      </p:pic>
      <p:grpSp>
        <p:nvGrpSpPr>
          <p:cNvPr id="92" name="Group 91">
            <a:extLst>
              <a:ext uri="{FF2B5EF4-FFF2-40B4-BE49-F238E27FC236}">
                <a16:creationId xmlns:a16="http://schemas.microsoft.com/office/drawing/2014/main" id="{66861365-424A-43AC-BC1E-097523F69F0D}"/>
              </a:ext>
            </a:extLst>
          </p:cNvPr>
          <p:cNvGrpSpPr/>
          <p:nvPr/>
        </p:nvGrpSpPr>
        <p:grpSpPr>
          <a:xfrm>
            <a:off x="9069775" y="2071069"/>
            <a:ext cx="1185676" cy="783121"/>
            <a:chOff x="3376450" y="2303994"/>
            <a:chExt cx="1185676" cy="783121"/>
          </a:xfrm>
        </p:grpSpPr>
        <p:pic>
          <p:nvPicPr>
            <p:cNvPr id="93" name="Picture 4" descr="https://lh4.googleusercontent.com/-kLxukT5wJ9U/AAAAAAAAAAI/AAAAAAAAIG4/duReIRW5se8/s0-c-k-no-ns/photo.jpg">
              <a:extLst>
                <a:ext uri="{FF2B5EF4-FFF2-40B4-BE49-F238E27FC236}">
                  <a16:creationId xmlns:a16="http://schemas.microsoft.com/office/drawing/2014/main" id="{E78A374C-787F-4C04-A79A-05CD1F61B7B0}"/>
                </a:ext>
              </a:extLst>
            </p:cNvPr>
            <p:cNvPicPr>
              <a:picLocks noChangeAspect="1" noChangeArrowheads="1"/>
            </p:cNvPicPr>
            <p:nvPr/>
          </p:nvPicPr>
          <p:blipFill rotWithShape="1">
            <a:blip r:embed="rId11" cstate="print">
              <a:grayscl/>
              <a:extLst>
                <a:ext uri="{28A0092B-C50C-407E-A947-70E740481C1C}">
                  <a14:useLocalDpi xmlns:a14="http://schemas.microsoft.com/office/drawing/2010/main" val="0"/>
                </a:ext>
              </a:extLst>
            </a:blip>
            <a:srcRect l="818" t="27356" r="3677" b="35351"/>
            <a:stretch/>
          </p:blipFill>
          <p:spPr bwMode="auto">
            <a:xfrm>
              <a:off x="3453140" y="2595051"/>
              <a:ext cx="941228" cy="367523"/>
            </a:xfrm>
            <a:prstGeom prst="rect">
              <a:avLst/>
            </a:prstGeom>
            <a:noFill/>
            <a:extLst>
              <a:ext uri="{909E8E84-426E-40DD-AFC4-6F175D3DCCD1}">
                <a14:hiddenFill xmlns:a14="http://schemas.microsoft.com/office/drawing/2010/main">
                  <a:solidFill>
                    <a:srgbClr val="FFFFFF"/>
                  </a:solidFill>
                </a14:hiddenFill>
              </a:ext>
            </a:extLst>
          </p:spPr>
        </p:pic>
        <p:pic>
          <p:nvPicPr>
            <p:cNvPr id="94" name="図 3">
              <a:extLst>
                <a:ext uri="{FF2B5EF4-FFF2-40B4-BE49-F238E27FC236}">
                  <a16:creationId xmlns:a16="http://schemas.microsoft.com/office/drawing/2014/main" id="{17717765-9312-455C-A339-99158339609D}"/>
                </a:ext>
              </a:extLst>
            </p:cNvPr>
            <p:cNvPicPr>
              <a:picLocks noChangeAspect="1"/>
            </p:cNvPicPr>
            <p:nvPr/>
          </p:nvPicPr>
          <p:blipFill rotWithShape="1">
            <a:blip r:embed="rId4" cstate="print">
              <a:grayscl/>
              <a:extLst>
                <a:ext uri="{28A0092B-C50C-407E-A947-70E740481C1C}">
                  <a14:useLocalDpi xmlns:a14="http://schemas.microsoft.com/office/drawing/2010/main" val="0"/>
                </a:ext>
              </a:extLst>
            </a:blip>
            <a:srcRect t="18052" b="15900"/>
            <a:stretch/>
          </p:blipFill>
          <p:spPr>
            <a:xfrm>
              <a:off x="3376450" y="2303994"/>
              <a:ext cx="1185676" cy="783121"/>
            </a:xfrm>
            <a:prstGeom prst="rect">
              <a:avLst/>
            </a:prstGeom>
          </p:spPr>
        </p:pic>
      </p:grpSp>
      <p:grpSp>
        <p:nvGrpSpPr>
          <p:cNvPr id="95" name="Group 94">
            <a:extLst>
              <a:ext uri="{FF2B5EF4-FFF2-40B4-BE49-F238E27FC236}">
                <a16:creationId xmlns:a16="http://schemas.microsoft.com/office/drawing/2014/main" id="{A0CBCE3E-0B04-482A-A248-757D02082154}"/>
              </a:ext>
            </a:extLst>
          </p:cNvPr>
          <p:cNvGrpSpPr/>
          <p:nvPr/>
        </p:nvGrpSpPr>
        <p:grpSpPr>
          <a:xfrm>
            <a:off x="3393619" y="1578261"/>
            <a:ext cx="1185676" cy="783121"/>
            <a:chOff x="3393619" y="1036735"/>
            <a:chExt cx="1185676" cy="783121"/>
          </a:xfrm>
        </p:grpSpPr>
        <p:pic>
          <p:nvPicPr>
            <p:cNvPr id="96" name="図 3">
              <a:extLst>
                <a:ext uri="{FF2B5EF4-FFF2-40B4-BE49-F238E27FC236}">
                  <a16:creationId xmlns:a16="http://schemas.microsoft.com/office/drawing/2014/main" id="{1B35C9B6-EED8-46A9-8916-EAD9B270A199}"/>
                </a:ext>
              </a:extLst>
            </p:cNvPr>
            <p:cNvPicPr>
              <a:picLocks noChangeAspect="1"/>
            </p:cNvPicPr>
            <p:nvPr/>
          </p:nvPicPr>
          <p:blipFill rotWithShape="1">
            <a:blip r:embed="rId4" cstate="print">
              <a:grayscl/>
              <a:extLst>
                <a:ext uri="{28A0092B-C50C-407E-A947-70E740481C1C}">
                  <a14:useLocalDpi xmlns:a14="http://schemas.microsoft.com/office/drawing/2010/main" val="0"/>
                </a:ext>
              </a:extLst>
            </a:blip>
            <a:srcRect t="18052" b="15900"/>
            <a:stretch/>
          </p:blipFill>
          <p:spPr>
            <a:xfrm>
              <a:off x="3393619" y="1036735"/>
              <a:ext cx="1185676" cy="783121"/>
            </a:xfrm>
            <a:prstGeom prst="rect">
              <a:avLst/>
            </a:prstGeom>
          </p:spPr>
        </p:pic>
        <p:pic>
          <p:nvPicPr>
            <p:cNvPr id="97" name="Picture 2" descr="Image result">
              <a:extLst>
                <a:ext uri="{FF2B5EF4-FFF2-40B4-BE49-F238E27FC236}">
                  <a16:creationId xmlns:a16="http://schemas.microsoft.com/office/drawing/2014/main" id="{FB203047-91F8-4739-8F6E-2E0CDE512A94}"/>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02236" y="1351047"/>
              <a:ext cx="659652" cy="32982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8" name="Straight Connector 97">
            <a:extLst>
              <a:ext uri="{FF2B5EF4-FFF2-40B4-BE49-F238E27FC236}">
                <a16:creationId xmlns:a16="http://schemas.microsoft.com/office/drawing/2014/main" id="{C8E0C3B9-FA06-4811-9770-68775DCBEF1B}"/>
              </a:ext>
            </a:extLst>
          </p:cNvPr>
          <p:cNvCxnSpPr>
            <a:cxnSpLocks/>
            <a:stCxn id="130" idx="2"/>
          </p:cNvCxnSpPr>
          <p:nvPr/>
        </p:nvCxnSpPr>
        <p:spPr>
          <a:xfrm>
            <a:off x="5496814" y="2094783"/>
            <a:ext cx="419044" cy="827747"/>
          </a:xfrm>
          <a:prstGeom prst="line">
            <a:avLst/>
          </a:prstGeom>
          <a:noFill/>
          <a:ln w="6350" cap="flat" cmpd="sng" algn="ctr">
            <a:solidFill>
              <a:srgbClr val="505050">
                <a:shade val="95000"/>
                <a:alpha val="50000"/>
                <a:satMod val="150000"/>
              </a:srgbClr>
            </a:solidFill>
            <a:prstDash val="dash"/>
            <a:headEnd type="none"/>
            <a:tailEnd type="none"/>
          </a:ln>
          <a:effectLst/>
        </p:spPr>
      </p:cxnSp>
      <p:grpSp>
        <p:nvGrpSpPr>
          <p:cNvPr id="99" name="Group 98">
            <a:extLst>
              <a:ext uri="{FF2B5EF4-FFF2-40B4-BE49-F238E27FC236}">
                <a16:creationId xmlns:a16="http://schemas.microsoft.com/office/drawing/2014/main" id="{682C9D63-438C-4785-A0A7-7299D82DABB5}"/>
              </a:ext>
            </a:extLst>
          </p:cNvPr>
          <p:cNvGrpSpPr/>
          <p:nvPr/>
        </p:nvGrpSpPr>
        <p:grpSpPr>
          <a:xfrm>
            <a:off x="5137217" y="5993853"/>
            <a:ext cx="484964" cy="650179"/>
            <a:chOff x="4897684" y="5598096"/>
            <a:chExt cx="780290" cy="1046115"/>
          </a:xfrm>
        </p:grpSpPr>
        <p:pic>
          <p:nvPicPr>
            <p:cNvPr id="100" name="Picture 113">
              <a:extLst>
                <a:ext uri="{FF2B5EF4-FFF2-40B4-BE49-F238E27FC236}">
                  <a16:creationId xmlns:a16="http://schemas.microsoft.com/office/drawing/2014/main" id="{64A11EA2-74BE-4E8A-9A6E-1599E7B6A079}"/>
                </a:ext>
              </a:extLst>
            </p:cNvPr>
            <p:cNvPicPr>
              <a:picLocks noChangeAspect="1"/>
            </p:cNvPicPr>
            <p:nvPr/>
          </p:nvPicPr>
          <p:blipFill>
            <a:blip r:embed="rId14"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bwMode="auto">
            <a:xfrm>
              <a:off x="4897684" y="5598096"/>
              <a:ext cx="780290" cy="78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100">
              <a:extLst>
                <a:ext uri="{FF2B5EF4-FFF2-40B4-BE49-F238E27FC236}">
                  <a16:creationId xmlns:a16="http://schemas.microsoft.com/office/drawing/2014/main" id="{889DDE45-8D7B-4EBD-BA44-85375DF3B4EE}"/>
                </a:ext>
              </a:extLst>
            </p:cNvPr>
            <p:cNvSpPr txBox="1"/>
            <p:nvPr/>
          </p:nvSpPr>
          <p:spPr>
            <a:xfrm>
              <a:off x="4950952" y="6444926"/>
              <a:ext cx="565861" cy="199285"/>
            </a:xfrm>
            <a:prstGeom prst="rect">
              <a:avLst/>
            </a:prstGeom>
            <a:noFill/>
          </p:spPr>
          <p:txBody>
            <a:bodyPr wrap="none" lIns="0" tIns="0" rIns="0" bIns="0" rtlCol="0">
              <a:spAutoFit/>
            </a:bodyPr>
            <a:lstStyle>
              <a:defPPr>
                <a:defRPr lang="en-US"/>
              </a:defPPr>
              <a:lvl1pPr>
                <a:lnSpc>
                  <a:spcPct val="90000"/>
                </a:lnSpc>
                <a:spcAft>
                  <a:spcPts val="600"/>
                </a:spcAft>
                <a:defRPr kumimoji="1" sz="1400">
                  <a:gradFill>
                    <a:gsLst>
                      <a:gs pos="2917">
                        <a:schemeClr val="tx1"/>
                      </a:gs>
                      <a:gs pos="30000">
                        <a:schemeClr val="tx1"/>
                      </a:gs>
                    </a:gsLst>
                    <a:lin ang="5400000" scaled="0"/>
                  </a:gradFill>
                </a:defRPr>
              </a:lvl1p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1" lang="en-US" altLang="ja-JP" sz="14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AD</a:t>
              </a:r>
              <a:r>
                <a:rPr kumimoji="1" lang="ja-JP" altLang="en-US" sz="14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 </a:t>
              </a:r>
              <a:r>
                <a:rPr kumimoji="1" lang="en-US" altLang="ja-JP" sz="14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DS</a:t>
              </a:r>
              <a:endParaRPr kumimoji="1" lang="ja-JP" altLang="en-US" sz="1400" b="0" i="0" u="none" strike="noStrike" kern="0" cap="none" spc="0" normalizeH="0" baseline="0" noProof="0" dirty="0" err="1">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endParaRPr>
            </a:p>
          </p:txBody>
        </p:sp>
      </p:grpSp>
      <p:grpSp>
        <p:nvGrpSpPr>
          <p:cNvPr id="102" name="Group 101">
            <a:extLst>
              <a:ext uri="{FF2B5EF4-FFF2-40B4-BE49-F238E27FC236}">
                <a16:creationId xmlns:a16="http://schemas.microsoft.com/office/drawing/2014/main" id="{D0B1AE46-B5E7-4121-91FB-AF43EB359083}"/>
              </a:ext>
            </a:extLst>
          </p:cNvPr>
          <p:cNvGrpSpPr/>
          <p:nvPr/>
        </p:nvGrpSpPr>
        <p:grpSpPr>
          <a:xfrm>
            <a:off x="4116335" y="4896531"/>
            <a:ext cx="1150956" cy="725606"/>
            <a:chOff x="4032062" y="4551041"/>
            <a:chExt cx="1150956" cy="725606"/>
          </a:xfrm>
        </p:grpSpPr>
        <p:pic>
          <p:nvPicPr>
            <p:cNvPr id="103" name="Picture 119">
              <a:extLst>
                <a:ext uri="{FF2B5EF4-FFF2-40B4-BE49-F238E27FC236}">
                  <a16:creationId xmlns:a16="http://schemas.microsoft.com/office/drawing/2014/main" id="{7622D21D-0C52-4AA9-A730-85C57BF55376}"/>
                </a:ext>
              </a:extLst>
            </p:cNvPr>
            <p:cNvPicPr>
              <a:picLocks noChangeAspect="1"/>
            </p:cNvPicPr>
            <p:nvPr/>
          </p:nvPicPr>
          <p:blipFill>
            <a:blip r:embed="rId15"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bwMode="auto">
            <a:xfrm>
              <a:off x="4365058" y="4551041"/>
              <a:ext cx="484964" cy="48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Box 103">
              <a:extLst>
                <a:ext uri="{FF2B5EF4-FFF2-40B4-BE49-F238E27FC236}">
                  <a16:creationId xmlns:a16="http://schemas.microsoft.com/office/drawing/2014/main" id="{95839FCB-7B65-47B9-987E-102375B064AC}"/>
                </a:ext>
              </a:extLst>
            </p:cNvPr>
            <p:cNvSpPr txBox="1"/>
            <p:nvPr/>
          </p:nvSpPr>
          <p:spPr>
            <a:xfrm>
              <a:off x="4032062" y="5077362"/>
              <a:ext cx="1150956" cy="199285"/>
            </a:xfrm>
            <a:prstGeom prst="rect">
              <a:avLst/>
            </a:prstGeom>
            <a:noFill/>
          </p:spPr>
          <p:txBody>
            <a:bodyPr wrap="non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1" lang="en-US" altLang="ja-JP" sz="14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AAD</a:t>
              </a:r>
              <a:r>
                <a:rPr kumimoji="1" lang="ja-JP" altLang="en-US" sz="14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 </a:t>
              </a:r>
              <a:r>
                <a:rPr kumimoji="1" lang="en-US" altLang="ja-JP" sz="14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Connect</a:t>
              </a:r>
              <a:endParaRPr kumimoji="1" lang="ja-JP" altLang="en-US" sz="1400" b="0" i="0" u="none" strike="noStrike" kern="0" cap="none" spc="0" normalizeH="0" baseline="0" noProof="0" dirty="0" err="1">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endParaRPr>
            </a:p>
          </p:txBody>
        </p:sp>
      </p:grpSp>
      <p:sp>
        <p:nvSpPr>
          <p:cNvPr id="105" name="TextBox 104">
            <a:extLst>
              <a:ext uri="{FF2B5EF4-FFF2-40B4-BE49-F238E27FC236}">
                <a16:creationId xmlns:a16="http://schemas.microsoft.com/office/drawing/2014/main" id="{03E0AA42-6CF1-45D6-A434-DD3DCE75642F}"/>
              </a:ext>
            </a:extLst>
          </p:cNvPr>
          <p:cNvSpPr txBox="1"/>
          <p:nvPr/>
        </p:nvSpPr>
        <p:spPr>
          <a:xfrm rot="18983445">
            <a:off x="4597298" y="4292229"/>
            <a:ext cx="942566" cy="149464"/>
          </a:xfrm>
          <a:prstGeom prst="rect">
            <a:avLst/>
          </a:prstGeom>
          <a:noFill/>
        </p:spPr>
        <p:txBody>
          <a:bodyPr wrap="none" lIns="0" tIns="0" rIns="0" bIns="0" rtlCol="0">
            <a:spAutoFit/>
          </a:bodyPr>
          <a:lstStyle>
            <a:defPPr>
              <a:defRPr lang="en-US"/>
            </a:defPPr>
            <a:lvl1pPr>
              <a:lnSpc>
                <a:spcPct val="90000"/>
              </a:lnSpc>
              <a:spcAft>
                <a:spcPts val="600"/>
              </a:spcAft>
              <a:defRPr kumimoji="1" sz="1400">
                <a:gradFill>
                  <a:gsLst>
                    <a:gs pos="2917">
                      <a:schemeClr val="tx1"/>
                    </a:gs>
                    <a:gs pos="30000">
                      <a:schemeClr val="tx1"/>
                    </a:gs>
                  </a:gsLst>
                  <a:lin ang="5400000" scaled="0"/>
                </a:gradFill>
              </a:defRPr>
            </a:lvl1pPr>
          </a:lstStyle>
          <a:p>
            <a:pPr algn="ctr">
              <a:defRPr/>
            </a:pPr>
            <a:r>
              <a:rPr lang="ja-JP" altLang="en-US" sz="1050" dirty="0">
                <a:gradFill>
                  <a:gsLst>
                    <a:gs pos="2917">
                      <a:srgbClr val="505050"/>
                    </a:gs>
                    <a:gs pos="30000">
                      <a:srgbClr val="505050"/>
                    </a:gs>
                  </a:gsLst>
                  <a:lin ang="5400000" scaled="0"/>
                </a:gradFill>
                <a:latin typeface="メイリオ" panose="020B0604030504040204" pitchFamily="50" charset="-128"/>
                <a:ea typeface="メイリオ" panose="020B0604030504040204" pitchFamily="50" charset="-128"/>
              </a:rPr>
              <a:t>アカウント同期</a:t>
            </a:r>
          </a:p>
        </p:txBody>
      </p:sp>
      <p:cxnSp>
        <p:nvCxnSpPr>
          <p:cNvPr id="106" name="Straight Connector 105">
            <a:extLst>
              <a:ext uri="{FF2B5EF4-FFF2-40B4-BE49-F238E27FC236}">
                <a16:creationId xmlns:a16="http://schemas.microsoft.com/office/drawing/2014/main" id="{25D9E5E6-D757-4EA1-955B-2A00216A2317}"/>
              </a:ext>
            </a:extLst>
          </p:cNvPr>
          <p:cNvCxnSpPr>
            <a:cxnSpLocks/>
          </p:cNvCxnSpPr>
          <p:nvPr/>
        </p:nvCxnSpPr>
        <p:spPr>
          <a:xfrm>
            <a:off x="4502357" y="2296164"/>
            <a:ext cx="1228488" cy="722424"/>
          </a:xfrm>
          <a:prstGeom prst="line">
            <a:avLst/>
          </a:prstGeom>
          <a:noFill/>
          <a:ln w="6350" cap="flat" cmpd="sng" algn="ctr">
            <a:solidFill>
              <a:srgbClr val="505050">
                <a:shade val="95000"/>
                <a:alpha val="50000"/>
                <a:satMod val="150000"/>
              </a:srgbClr>
            </a:solidFill>
            <a:prstDash val="dash"/>
            <a:headEnd type="none"/>
            <a:tailEnd type="none"/>
          </a:ln>
          <a:effectLst/>
        </p:spPr>
      </p:cxnSp>
      <p:sp>
        <p:nvSpPr>
          <p:cNvPr id="107" name="TextBox 106">
            <a:extLst>
              <a:ext uri="{FF2B5EF4-FFF2-40B4-BE49-F238E27FC236}">
                <a16:creationId xmlns:a16="http://schemas.microsoft.com/office/drawing/2014/main" id="{C90F3BFA-6A15-4187-AC64-EC6518A509A3}"/>
              </a:ext>
            </a:extLst>
          </p:cNvPr>
          <p:cNvSpPr txBox="1"/>
          <p:nvPr/>
        </p:nvSpPr>
        <p:spPr>
          <a:xfrm>
            <a:off x="2242182" y="3136760"/>
            <a:ext cx="1346522" cy="149464"/>
          </a:xfrm>
          <a:prstGeom prst="rect">
            <a:avLst/>
          </a:prstGeom>
          <a:noFill/>
        </p:spPr>
        <p:txBody>
          <a:bodyPr wrap="none" lIns="0" tIns="0" rIns="0" bIns="0" rtlCol="0">
            <a:spAutoFit/>
          </a:bodyPr>
          <a:lstStyle>
            <a:defPPr>
              <a:defRPr lang="en-US"/>
            </a:defPPr>
            <a:lvl1pPr>
              <a:lnSpc>
                <a:spcPct val="90000"/>
              </a:lnSpc>
              <a:spcAft>
                <a:spcPts val="600"/>
              </a:spcAft>
              <a:defRPr kumimoji="1" sz="105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defRPr>
            </a:lvl1p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1" lang="ja-JP" altLang="en-US" sz="105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フェデレーション信頼</a:t>
            </a:r>
            <a:endParaRPr kumimoji="1" lang="en-US" altLang="ja-JP" sz="105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endParaRPr>
          </a:p>
        </p:txBody>
      </p:sp>
      <p:sp>
        <p:nvSpPr>
          <p:cNvPr id="108" name="TextBox 107">
            <a:extLst>
              <a:ext uri="{FF2B5EF4-FFF2-40B4-BE49-F238E27FC236}">
                <a16:creationId xmlns:a16="http://schemas.microsoft.com/office/drawing/2014/main" id="{A224E845-B58F-4E56-9CE8-37AB611A32E1}"/>
              </a:ext>
            </a:extLst>
          </p:cNvPr>
          <p:cNvSpPr txBox="1"/>
          <p:nvPr/>
        </p:nvSpPr>
        <p:spPr>
          <a:xfrm>
            <a:off x="3145310" y="3573224"/>
            <a:ext cx="1346522" cy="371833"/>
          </a:xfrm>
          <a:prstGeom prst="rect">
            <a:avLst/>
          </a:prstGeom>
          <a:noFill/>
        </p:spPr>
        <p:txBody>
          <a:bodyPr wrap="none" lIns="0" tIns="0" rIns="0" bIns="0" rtlCol="0">
            <a:spAutoFit/>
          </a:bodyPr>
          <a:lstStyle>
            <a:defPPr>
              <a:defRPr lang="en-US"/>
            </a:defPPr>
            <a:lvl1pPr>
              <a:lnSpc>
                <a:spcPct val="90000"/>
              </a:lnSpc>
              <a:spcAft>
                <a:spcPts val="600"/>
              </a:spcAft>
              <a:defRPr kumimoji="1" sz="105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defRPr>
            </a:lvl1p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1" lang="ja-JP" altLang="en-US" sz="105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アカウント</a:t>
            </a:r>
            <a:endParaRPr kumimoji="1" lang="en-US" altLang="ja-JP" sz="105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1" lang="ja-JP" altLang="en-US" sz="105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自動プロビジョニング</a:t>
            </a:r>
          </a:p>
        </p:txBody>
      </p:sp>
      <p:grpSp>
        <p:nvGrpSpPr>
          <p:cNvPr id="109" name="Group 108">
            <a:extLst>
              <a:ext uri="{FF2B5EF4-FFF2-40B4-BE49-F238E27FC236}">
                <a16:creationId xmlns:a16="http://schemas.microsoft.com/office/drawing/2014/main" id="{6499C1A9-433F-4937-8E9A-27F5B87F8134}"/>
              </a:ext>
            </a:extLst>
          </p:cNvPr>
          <p:cNvGrpSpPr/>
          <p:nvPr/>
        </p:nvGrpSpPr>
        <p:grpSpPr>
          <a:xfrm>
            <a:off x="6666854" y="6054548"/>
            <a:ext cx="854401" cy="611167"/>
            <a:chOff x="6668881" y="5996293"/>
            <a:chExt cx="854401" cy="611167"/>
          </a:xfrm>
        </p:grpSpPr>
        <p:pic>
          <p:nvPicPr>
            <p:cNvPr id="110" name="Picture 12">
              <a:extLst>
                <a:ext uri="{FF2B5EF4-FFF2-40B4-BE49-F238E27FC236}">
                  <a16:creationId xmlns:a16="http://schemas.microsoft.com/office/drawing/2014/main" id="{638680F6-01B2-4972-8B95-BF0A48531FEF}"/>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08333" y="5996293"/>
              <a:ext cx="375496" cy="37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110">
              <a:extLst>
                <a:ext uri="{FF2B5EF4-FFF2-40B4-BE49-F238E27FC236}">
                  <a16:creationId xmlns:a16="http://schemas.microsoft.com/office/drawing/2014/main" id="{E477EBA8-B759-4ADB-94F0-B52A5883EEB0}"/>
                </a:ext>
              </a:extLst>
            </p:cNvPr>
            <p:cNvSpPr txBox="1"/>
            <p:nvPr/>
          </p:nvSpPr>
          <p:spPr>
            <a:xfrm>
              <a:off x="6668881" y="6413561"/>
              <a:ext cx="854401" cy="193899"/>
            </a:xfrm>
            <a:prstGeom prst="rect">
              <a:avLst/>
            </a:prstGeom>
            <a:noFill/>
          </p:spPr>
          <p:txBody>
            <a:bodyPr wrap="none" lIns="0" tIns="0" rIns="0" bIns="0" rtlCol="0">
              <a:spAutoFit/>
            </a:bodyPr>
            <a:lstStyle>
              <a:defPPr>
                <a:defRPr lang="en-US"/>
              </a:defPPr>
              <a:lvl1pPr algn="ctr">
                <a:lnSpc>
                  <a:spcPct val="90000"/>
                </a:lnSpc>
                <a:spcAft>
                  <a:spcPts val="600"/>
                </a:spcAft>
                <a:defRPr kumimoji="1" sz="14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defRPr>
              </a:lvl1p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1" lang="ja-JP" altLang="en-US" sz="14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人事</a:t>
              </a:r>
              <a:r>
                <a:rPr kumimoji="1" lang="en-US" altLang="ja-JP" sz="14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DB</a:t>
              </a:r>
              <a:r>
                <a:rPr kumimoji="1" lang="ja-JP" altLang="en-US" sz="14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 等</a:t>
              </a:r>
            </a:p>
          </p:txBody>
        </p:sp>
      </p:grpSp>
      <p:cxnSp>
        <p:nvCxnSpPr>
          <p:cNvPr id="112" name="Straight Connector 111">
            <a:extLst>
              <a:ext uri="{FF2B5EF4-FFF2-40B4-BE49-F238E27FC236}">
                <a16:creationId xmlns:a16="http://schemas.microsoft.com/office/drawing/2014/main" id="{B4EDB751-A5D5-4773-B24B-04FBE7409EC0}"/>
              </a:ext>
            </a:extLst>
          </p:cNvPr>
          <p:cNvCxnSpPr>
            <a:cxnSpLocks/>
          </p:cNvCxnSpPr>
          <p:nvPr/>
        </p:nvCxnSpPr>
        <p:spPr>
          <a:xfrm>
            <a:off x="2793928" y="2601857"/>
            <a:ext cx="2788670" cy="572732"/>
          </a:xfrm>
          <a:prstGeom prst="line">
            <a:avLst/>
          </a:prstGeom>
          <a:noFill/>
          <a:ln w="6350" cap="flat" cmpd="sng" algn="ctr">
            <a:solidFill>
              <a:srgbClr val="505050">
                <a:shade val="95000"/>
                <a:alpha val="50000"/>
                <a:satMod val="150000"/>
              </a:srgbClr>
            </a:solidFill>
            <a:prstDash val="dash"/>
            <a:headEnd type="none"/>
            <a:tailEnd type="none"/>
          </a:ln>
          <a:effectLst/>
        </p:spPr>
      </p:cxnSp>
      <p:cxnSp>
        <p:nvCxnSpPr>
          <p:cNvPr id="113" name="Straight Connector 112">
            <a:extLst>
              <a:ext uri="{FF2B5EF4-FFF2-40B4-BE49-F238E27FC236}">
                <a16:creationId xmlns:a16="http://schemas.microsoft.com/office/drawing/2014/main" id="{2F4F2968-10E4-49A3-8221-EC399D3E24CE}"/>
              </a:ext>
            </a:extLst>
          </p:cNvPr>
          <p:cNvCxnSpPr>
            <a:cxnSpLocks/>
          </p:cNvCxnSpPr>
          <p:nvPr/>
        </p:nvCxnSpPr>
        <p:spPr>
          <a:xfrm>
            <a:off x="1487728" y="3330677"/>
            <a:ext cx="4008835" cy="23776"/>
          </a:xfrm>
          <a:prstGeom prst="line">
            <a:avLst/>
          </a:prstGeom>
          <a:noFill/>
          <a:ln w="6350" cap="flat" cmpd="sng" algn="ctr">
            <a:solidFill>
              <a:srgbClr val="505050">
                <a:shade val="95000"/>
                <a:alpha val="50000"/>
                <a:satMod val="150000"/>
              </a:srgbClr>
            </a:solidFill>
            <a:prstDash val="dash"/>
            <a:headEnd type="none"/>
            <a:tailEnd type="none"/>
          </a:ln>
          <a:effectLst/>
        </p:spPr>
      </p:cxnSp>
      <p:cxnSp>
        <p:nvCxnSpPr>
          <p:cNvPr id="114" name="Straight Connector 113">
            <a:extLst>
              <a:ext uri="{FF2B5EF4-FFF2-40B4-BE49-F238E27FC236}">
                <a16:creationId xmlns:a16="http://schemas.microsoft.com/office/drawing/2014/main" id="{F4D53531-914B-4991-AD54-6470BD558252}"/>
              </a:ext>
            </a:extLst>
          </p:cNvPr>
          <p:cNvCxnSpPr>
            <a:cxnSpLocks/>
          </p:cNvCxnSpPr>
          <p:nvPr/>
        </p:nvCxnSpPr>
        <p:spPr>
          <a:xfrm flipH="1">
            <a:off x="6454886" y="2282157"/>
            <a:ext cx="1103434" cy="738850"/>
          </a:xfrm>
          <a:prstGeom prst="line">
            <a:avLst/>
          </a:prstGeom>
          <a:noFill/>
          <a:ln w="6350" cap="flat" cmpd="sng" algn="ctr">
            <a:solidFill>
              <a:srgbClr val="505050">
                <a:shade val="95000"/>
                <a:alpha val="50000"/>
                <a:satMod val="150000"/>
              </a:srgbClr>
            </a:solidFill>
            <a:prstDash val="dash"/>
            <a:headEnd type="none"/>
            <a:tailEnd type="none"/>
          </a:ln>
          <a:effectLst/>
        </p:spPr>
      </p:cxnSp>
      <p:cxnSp>
        <p:nvCxnSpPr>
          <p:cNvPr id="115" name="Straight Connector 114">
            <a:extLst>
              <a:ext uri="{FF2B5EF4-FFF2-40B4-BE49-F238E27FC236}">
                <a16:creationId xmlns:a16="http://schemas.microsoft.com/office/drawing/2014/main" id="{D933E341-2679-478B-BB98-D6D3FAF9087F}"/>
              </a:ext>
            </a:extLst>
          </p:cNvPr>
          <p:cNvCxnSpPr>
            <a:cxnSpLocks/>
          </p:cNvCxnSpPr>
          <p:nvPr/>
        </p:nvCxnSpPr>
        <p:spPr>
          <a:xfrm flipH="1">
            <a:off x="6604081" y="2601857"/>
            <a:ext cx="2465695" cy="572732"/>
          </a:xfrm>
          <a:prstGeom prst="line">
            <a:avLst/>
          </a:prstGeom>
          <a:noFill/>
          <a:ln w="6350" cap="flat" cmpd="sng" algn="ctr">
            <a:solidFill>
              <a:srgbClr val="505050">
                <a:shade val="95000"/>
                <a:alpha val="50000"/>
                <a:satMod val="150000"/>
              </a:srgbClr>
            </a:solidFill>
            <a:prstDash val="dash"/>
            <a:headEnd type="none"/>
            <a:tailEnd type="none"/>
          </a:ln>
          <a:effectLst/>
        </p:spPr>
      </p:cxnSp>
      <p:cxnSp>
        <p:nvCxnSpPr>
          <p:cNvPr id="116" name="Straight Connector 115">
            <a:extLst>
              <a:ext uri="{FF2B5EF4-FFF2-40B4-BE49-F238E27FC236}">
                <a16:creationId xmlns:a16="http://schemas.microsoft.com/office/drawing/2014/main" id="{17F5DB47-56FB-40B7-8122-7FA3D0F78675}"/>
              </a:ext>
            </a:extLst>
          </p:cNvPr>
          <p:cNvCxnSpPr>
            <a:cxnSpLocks/>
            <a:stCxn id="83" idx="1"/>
          </p:cNvCxnSpPr>
          <p:nvPr/>
        </p:nvCxnSpPr>
        <p:spPr>
          <a:xfrm flipH="1">
            <a:off x="6688838" y="3290372"/>
            <a:ext cx="4079409" cy="48143"/>
          </a:xfrm>
          <a:prstGeom prst="line">
            <a:avLst/>
          </a:prstGeom>
          <a:noFill/>
          <a:ln w="6350" cap="flat" cmpd="sng" algn="ctr">
            <a:solidFill>
              <a:srgbClr val="505050">
                <a:shade val="95000"/>
                <a:alpha val="50000"/>
                <a:satMod val="150000"/>
              </a:srgbClr>
            </a:solidFill>
            <a:prstDash val="dash"/>
            <a:headEnd type="none"/>
            <a:tailEnd type="none"/>
          </a:ln>
          <a:effectLst/>
        </p:spPr>
      </p:cxnSp>
      <p:sp>
        <p:nvSpPr>
          <p:cNvPr id="117" name="Freeform 21">
            <a:extLst>
              <a:ext uri="{FF2B5EF4-FFF2-40B4-BE49-F238E27FC236}">
                <a16:creationId xmlns:a16="http://schemas.microsoft.com/office/drawing/2014/main" id="{C3A14568-44C4-44FE-A5B1-2040EF117FB4}"/>
              </a:ext>
            </a:extLst>
          </p:cNvPr>
          <p:cNvSpPr>
            <a:spLocks noEditPoints="1"/>
          </p:cNvSpPr>
          <p:nvPr/>
        </p:nvSpPr>
        <p:spPr bwMode="black">
          <a:xfrm>
            <a:off x="5165166" y="3256957"/>
            <a:ext cx="187440" cy="198068"/>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marL="0" marR="0" lvl="0" indent="0" defTabSz="896066" eaLnBrk="1" fontAlgn="auto" latinLnBrk="0" hangingPunct="1">
              <a:lnSpc>
                <a:spcPct val="100000"/>
              </a:lnSpc>
              <a:spcBef>
                <a:spcPts val="0"/>
              </a:spcBef>
              <a:spcAft>
                <a:spcPts val="0"/>
              </a:spcAft>
              <a:buClrTx/>
              <a:buSzTx/>
              <a:buFontTx/>
              <a:buNone/>
              <a:tabLst/>
              <a:defRPr/>
            </a:pPr>
            <a:endParaRPr kumimoji="0" lang="en-US" sz="1567" b="0" i="0" u="none" strike="noStrike" kern="0" cap="none" spc="0" normalizeH="0" baseline="0" noProof="0">
              <a:ln>
                <a:noFill/>
              </a:ln>
              <a:solidFill>
                <a:srgbClr val="000000"/>
              </a:solidFill>
              <a:effectLst/>
              <a:uLnTx/>
              <a:uFillTx/>
            </a:endParaRPr>
          </a:p>
        </p:txBody>
      </p:sp>
      <p:sp>
        <p:nvSpPr>
          <p:cNvPr id="118" name="Freeform 21">
            <a:extLst>
              <a:ext uri="{FF2B5EF4-FFF2-40B4-BE49-F238E27FC236}">
                <a16:creationId xmlns:a16="http://schemas.microsoft.com/office/drawing/2014/main" id="{38B73094-C9A4-4E9E-B235-C963E8B661D7}"/>
              </a:ext>
            </a:extLst>
          </p:cNvPr>
          <p:cNvSpPr>
            <a:spLocks noEditPoints="1"/>
          </p:cNvSpPr>
          <p:nvPr/>
        </p:nvSpPr>
        <p:spPr bwMode="black">
          <a:xfrm>
            <a:off x="5258695" y="3004026"/>
            <a:ext cx="187440" cy="198068"/>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marL="0" marR="0" lvl="0" indent="0" defTabSz="896066" eaLnBrk="1" fontAlgn="auto" latinLnBrk="0" hangingPunct="1">
              <a:lnSpc>
                <a:spcPct val="100000"/>
              </a:lnSpc>
              <a:spcBef>
                <a:spcPts val="0"/>
              </a:spcBef>
              <a:spcAft>
                <a:spcPts val="0"/>
              </a:spcAft>
              <a:buClrTx/>
              <a:buSzTx/>
              <a:buFontTx/>
              <a:buNone/>
              <a:tabLst/>
              <a:defRPr/>
            </a:pPr>
            <a:endParaRPr kumimoji="0" lang="en-US" sz="1567" b="0" i="0" u="none" strike="noStrike" kern="0" cap="none" spc="0" normalizeH="0" baseline="0" noProof="0">
              <a:ln>
                <a:noFill/>
              </a:ln>
              <a:solidFill>
                <a:srgbClr val="000000"/>
              </a:solidFill>
              <a:effectLst/>
              <a:uLnTx/>
              <a:uFillTx/>
            </a:endParaRPr>
          </a:p>
        </p:txBody>
      </p:sp>
      <p:sp>
        <p:nvSpPr>
          <p:cNvPr id="119" name="Freeform 21">
            <a:extLst>
              <a:ext uri="{FF2B5EF4-FFF2-40B4-BE49-F238E27FC236}">
                <a16:creationId xmlns:a16="http://schemas.microsoft.com/office/drawing/2014/main" id="{2C7808A1-5EAD-4AE8-8F27-3D7D394F5E20}"/>
              </a:ext>
            </a:extLst>
          </p:cNvPr>
          <p:cNvSpPr>
            <a:spLocks noEditPoints="1"/>
          </p:cNvSpPr>
          <p:nvPr/>
        </p:nvSpPr>
        <p:spPr bwMode="black">
          <a:xfrm>
            <a:off x="6824746" y="3237778"/>
            <a:ext cx="187440" cy="198068"/>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marL="0" marR="0" lvl="0" indent="0" defTabSz="896066" eaLnBrk="1" fontAlgn="auto" latinLnBrk="0" hangingPunct="1">
              <a:lnSpc>
                <a:spcPct val="100000"/>
              </a:lnSpc>
              <a:spcBef>
                <a:spcPts val="0"/>
              </a:spcBef>
              <a:spcAft>
                <a:spcPts val="0"/>
              </a:spcAft>
              <a:buClrTx/>
              <a:buSzTx/>
              <a:buFontTx/>
              <a:buNone/>
              <a:tabLst/>
              <a:defRPr/>
            </a:pPr>
            <a:endParaRPr kumimoji="0" lang="en-US" sz="1567" b="0" i="0" u="none" strike="noStrike" kern="0" cap="none" spc="0" normalizeH="0" baseline="0" noProof="0">
              <a:ln>
                <a:noFill/>
              </a:ln>
              <a:solidFill>
                <a:srgbClr val="000000"/>
              </a:solidFill>
              <a:effectLst/>
              <a:uLnTx/>
              <a:uFillTx/>
            </a:endParaRPr>
          </a:p>
        </p:txBody>
      </p:sp>
      <p:sp>
        <p:nvSpPr>
          <p:cNvPr id="120" name="Freeform 21">
            <a:extLst>
              <a:ext uri="{FF2B5EF4-FFF2-40B4-BE49-F238E27FC236}">
                <a16:creationId xmlns:a16="http://schemas.microsoft.com/office/drawing/2014/main" id="{9E43861C-2211-4638-8DDF-4F342E290D39}"/>
              </a:ext>
            </a:extLst>
          </p:cNvPr>
          <p:cNvSpPr>
            <a:spLocks noEditPoints="1"/>
          </p:cNvSpPr>
          <p:nvPr/>
        </p:nvSpPr>
        <p:spPr bwMode="black">
          <a:xfrm>
            <a:off x="6749227" y="3016479"/>
            <a:ext cx="187440" cy="198068"/>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marL="0" marR="0" lvl="0" indent="0" defTabSz="896066" eaLnBrk="1" fontAlgn="auto" latinLnBrk="0" hangingPunct="1">
              <a:lnSpc>
                <a:spcPct val="100000"/>
              </a:lnSpc>
              <a:spcBef>
                <a:spcPts val="0"/>
              </a:spcBef>
              <a:spcAft>
                <a:spcPts val="0"/>
              </a:spcAft>
              <a:buClrTx/>
              <a:buSzTx/>
              <a:buFontTx/>
              <a:buNone/>
              <a:tabLst/>
              <a:defRPr/>
            </a:pPr>
            <a:endParaRPr kumimoji="0" lang="en-US" sz="1567" b="0" i="0" u="none" strike="noStrike" kern="0" cap="none" spc="0" normalizeH="0" baseline="0" noProof="0">
              <a:ln>
                <a:noFill/>
              </a:ln>
              <a:solidFill>
                <a:srgbClr val="000000"/>
              </a:solidFill>
              <a:effectLst/>
              <a:uLnTx/>
              <a:uFillTx/>
            </a:endParaRPr>
          </a:p>
        </p:txBody>
      </p:sp>
      <p:sp>
        <p:nvSpPr>
          <p:cNvPr id="121" name="Freeform 21">
            <a:extLst>
              <a:ext uri="{FF2B5EF4-FFF2-40B4-BE49-F238E27FC236}">
                <a16:creationId xmlns:a16="http://schemas.microsoft.com/office/drawing/2014/main" id="{CB47ED6A-9E35-4FDD-A4E9-A1F26954E692}"/>
              </a:ext>
            </a:extLst>
          </p:cNvPr>
          <p:cNvSpPr>
            <a:spLocks noEditPoints="1"/>
          </p:cNvSpPr>
          <p:nvPr/>
        </p:nvSpPr>
        <p:spPr bwMode="black">
          <a:xfrm>
            <a:off x="6525501" y="2799898"/>
            <a:ext cx="187440" cy="198068"/>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marL="0" marR="0" lvl="0" indent="0" defTabSz="896066" eaLnBrk="1" fontAlgn="auto" latinLnBrk="0" hangingPunct="1">
              <a:lnSpc>
                <a:spcPct val="100000"/>
              </a:lnSpc>
              <a:spcBef>
                <a:spcPts val="0"/>
              </a:spcBef>
              <a:spcAft>
                <a:spcPts val="0"/>
              </a:spcAft>
              <a:buClrTx/>
              <a:buSzTx/>
              <a:buFontTx/>
              <a:buNone/>
              <a:tabLst/>
              <a:defRPr/>
            </a:pPr>
            <a:endParaRPr kumimoji="0" lang="en-US" sz="1567" b="0" i="0" u="none" strike="noStrike" kern="0" cap="none" spc="0" normalizeH="0" baseline="0" noProof="0">
              <a:ln>
                <a:noFill/>
              </a:ln>
              <a:solidFill>
                <a:srgbClr val="000000"/>
              </a:solidFill>
              <a:effectLst/>
              <a:uLnTx/>
              <a:uFillTx/>
            </a:endParaRPr>
          </a:p>
        </p:txBody>
      </p:sp>
      <p:sp>
        <p:nvSpPr>
          <p:cNvPr id="122" name="Freeform 21">
            <a:extLst>
              <a:ext uri="{FF2B5EF4-FFF2-40B4-BE49-F238E27FC236}">
                <a16:creationId xmlns:a16="http://schemas.microsoft.com/office/drawing/2014/main" id="{3BBE4846-B559-453B-805E-7B9884483E6A}"/>
              </a:ext>
            </a:extLst>
          </p:cNvPr>
          <p:cNvSpPr>
            <a:spLocks noEditPoints="1"/>
          </p:cNvSpPr>
          <p:nvPr/>
        </p:nvSpPr>
        <p:spPr bwMode="black">
          <a:xfrm>
            <a:off x="5481397" y="2805948"/>
            <a:ext cx="187440" cy="198068"/>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marL="0" marR="0" lvl="0" indent="0" defTabSz="896066" eaLnBrk="1" fontAlgn="auto" latinLnBrk="0" hangingPunct="1">
              <a:lnSpc>
                <a:spcPct val="100000"/>
              </a:lnSpc>
              <a:spcBef>
                <a:spcPts val="0"/>
              </a:spcBef>
              <a:spcAft>
                <a:spcPts val="0"/>
              </a:spcAft>
              <a:buClrTx/>
              <a:buSzTx/>
              <a:buFontTx/>
              <a:buNone/>
              <a:tabLst/>
              <a:defRPr/>
            </a:pPr>
            <a:endParaRPr kumimoji="0" lang="en-US" sz="1567" b="0" i="0" u="none" strike="noStrike" kern="0" cap="none" spc="0" normalizeH="0" baseline="0" noProof="0">
              <a:ln>
                <a:noFill/>
              </a:ln>
              <a:solidFill>
                <a:srgbClr val="000000"/>
              </a:solidFill>
              <a:effectLst/>
              <a:uLnTx/>
              <a:uFillTx/>
            </a:endParaRPr>
          </a:p>
        </p:txBody>
      </p:sp>
      <p:sp>
        <p:nvSpPr>
          <p:cNvPr id="123" name="TextBox 122">
            <a:extLst>
              <a:ext uri="{FF2B5EF4-FFF2-40B4-BE49-F238E27FC236}">
                <a16:creationId xmlns:a16="http://schemas.microsoft.com/office/drawing/2014/main" id="{E1565338-CCD5-4965-96A1-7E8D33EEA8BB}"/>
              </a:ext>
            </a:extLst>
          </p:cNvPr>
          <p:cNvSpPr txBox="1"/>
          <p:nvPr/>
        </p:nvSpPr>
        <p:spPr>
          <a:xfrm>
            <a:off x="7188824" y="1055820"/>
            <a:ext cx="3542636" cy="470129"/>
          </a:xfrm>
          <a:prstGeom prst="rect">
            <a:avLst/>
          </a:prstGeom>
          <a:noFill/>
        </p:spPr>
        <p:txBody>
          <a:bodyPr wrap="none" lIns="0" tIns="0" rIns="0" bIns="0" rtlCol="0">
            <a:spAutoFit/>
          </a:bodyPr>
          <a:lstStyle>
            <a:defPPr>
              <a:defRPr lang="en-US"/>
            </a:defPPr>
            <a:lvl1pPr>
              <a:lnSpc>
                <a:spcPct val="90000"/>
              </a:lnSpc>
              <a:spcAft>
                <a:spcPts val="600"/>
              </a:spcAft>
              <a:defRPr kumimoji="1" sz="12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90000"/>
              </a:lnSpc>
              <a:spcBef>
                <a:spcPts val="0"/>
              </a:spcBef>
              <a:spcAft>
                <a:spcPts val="600"/>
              </a:spcAft>
              <a:buClrTx/>
              <a:buSzTx/>
              <a:buFontTx/>
              <a:buNone/>
              <a:tabLst/>
              <a:defRPr/>
            </a:pPr>
            <a:r>
              <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Salesforce</a:t>
            </a: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のアクセスポリシー</a:t>
            </a:r>
            <a:endPar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endParaRPr>
          </a:p>
          <a:p>
            <a:pPr marL="0" marR="0" lvl="0" indent="0" defTabSz="914400" eaLnBrk="1" fontAlgn="auto" latinLnBrk="0" hangingPunct="1">
              <a:lnSpc>
                <a:spcPct val="90000"/>
              </a:lnSpc>
              <a:spcBef>
                <a:spcPts val="0"/>
              </a:spcBef>
              <a:spcAft>
                <a:spcPts val="600"/>
              </a:spcAft>
              <a:buClrTx/>
              <a:buSzTx/>
              <a:buFontTx/>
              <a:buNone/>
              <a:tabLst/>
              <a:defRPr/>
            </a:pP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例</a:t>
            </a:r>
            <a:r>
              <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a:t>
            </a: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 </a:t>
            </a:r>
            <a:r>
              <a:rPr kumimoji="1" lang="ja-JP" altLang="en-US" sz="1400" b="1" i="0" u="none" strike="noStrike" kern="0" cap="none" spc="0" normalizeH="0" baseline="0" noProof="0" dirty="0">
                <a:ln>
                  <a:noFill/>
                </a:ln>
                <a:solidFill>
                  <a:srgbClr val="0078D7"/>
                </a:solidFill>
                <a:effectLst/>
                <a:highlight>
                  <a:srgbClr val="FFFF00"/>
                </a:highlight>
                <a:uLnTx/>
                <a:uFillTx/>
                <a:latin typeface="メイリオ" panose="020B0604030504040204" pitchFamily="50" charset="-128"/>
                <a:ea typeface="メイリオ" panose="020B0604030504040204" pitchFamily="50" charset="-128"/>
              </a:rPr>
              <a:t>社外からのアクセスは多要素認証を強制</a:t>
            </a:r>
          </a:p>
        </p:txBody>
      </p:sp>
      <p:sp>
        <p:nvSpPr>
          <p:cNvPr id="124" name="TextBox 123">
            <a:extLst>
              <a:ext uri="{FF2B5EF4-FFF2-40B4-BE49-F238E27FC236}">
                <a16:creationId xmlns:a16="http://schemas.microsoft.com/office/drawing/2014/main" id="{F4DC7D34-840E-4CC6-A9FC-26E850E4F102}"/>
              </a:ext>
            </a:extLst>
          </p:cNvPr>
          <p:cNvSpPr txBox="1"/>
          <p:nvPr/>
        </p:nvSpPr>
        <p:spPr>
          <a:xfrm>
            <a:off x="7521255" y="3538829"/>
            <a:ext cx="3183564" cy="470129"/>
          </a:xfrm>
          <a:prstGeom prst="rect">
            <a:avLst/>
          </a:prstGeom>
          <a:noFill/>
        </p:spPr>
        <p:txBody>
          <a:bodyPr wrap="none" lIns="0" tIns="0" rIns="0" bIns="0" rtlCol="0">
            <a:spAutoFit/>
          </a:bodyPr>
          <a:lstStyle>
            <a:defPPr>
              <a:defRPr lang="en-US"/>
            </a:defPPr>
            <a:lvl1pPr>
              <a:lnSpc>
                <a:spcPct val="90000"/>
              </a:lnSpc>
              <a:spcAft>
                <a:spcPts val="600"/>
              </a:spcAft>
              <a:defRPr kumimoji="1" sz="12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90000"/>
              </a:lnSpc>
              <a:spcBef>
                <a:spcPts val="0"/>
              </a:spcBef>
              <a:spcAft>
                <a:spcPts val="600"/>
              </a:spcAft>
              <a:buClrTx/>
              <a:buSzTx/>
              <a:buFontTx/>
              <a:buNone/>
              <a:tabLst/>
              <a:defRPr/>
            </a:pPr>
            <a:r>
              <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AWS</a:t>
            </a: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のアクセスポリシー</a:t>
            </a:r>
            <a:endPar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endParaRPr>
          </a:p>
          <a:p>
            <a:pPr marL="0" marR="0" lvl="0" indent="0" defTabSz="914400" eaLnBrk="1" fontAlgn="auto" latinLnBrk="0" hangingPunct="1">
              <a:lnSpc>
                <a:spcPct val="90000"/>
              </a:lnSpc>
              <a:spcBef>
                <a:spcPts val="0"/>
              </a:spcBef>
              <a:spcAft>
                <a:spcPts val="600"/>
              </a:spcAft>
              <a:buClrTx/>
              <a:buSzTx/>
              <a:buFontTx/>
              <a:buNone/>
              <a:tabLst/>
              <a:defRPr/>
            </a:pP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例</a:t>
            </a:r>
            <a:r>
              <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a:t>
            </a: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 </a:t>
            </a:r>
            <a:r>
              <a:rPr kumimoji="1" lang="ja-JP" altLang="en-US" sz="1400" b="1" i="0" u="none" strike="noStrike" kern="0" cap="none" spc="0" normalizeH="0" baseline="0" noProof="0" dirty="0">
                <a:ln>
                  <a:noFill/>
                </a:ln>
                <a:solidFill>
                  <a:srgbClr val="0078D7"/>
                </a:solidFill>
                <a:effectLst/>
                <a:highlight>
                  <a:srgbClr val="FFFF00"/>
                </a:highlight>
                <a:uLnTx/>
                <a:uFillTx/>
                <a:latin typeface="メイリオ" panose="020B0604030504040204" pitchFamily="50" charset="-128"/>
                <a:ea typeface="メイリオ" panose="020B0604030504040204" pitchFamily="50" charset="-128"/>
              </a:rPr>
              <a:t>社外からのアクセスはブロックする</a:t>
            </a:r>
          </a:p>
        </p:txBody>
      </p:sp>
      <p:cxnSp>
        <p:nvCxnSpPr>
          <p:cNvPr id="125" name="Straight Connector 124">
            <a:extLst>
              <a:ext uri="{FF2B5EF4-FFF2-40B4-BE49-F238E27FC236}">
                <a16:creationId xmlns:a16="http://schemas.microsoft.com/office/drawing/2014/main" id="{05CBF85F-0555-4F2A-9394-B16CB9EABCDF}"/>
              </a:ext>
            </a:extLst>
          </p:cNvPr>
          <p:cNvCxnSpPr>
            <a:cxnSpLocks/>
          </p:cNvCxnSpPr>
          <p:nvPr/>
        </p:nvCxnSpPr>
        <p:spPr>
          <a:xfrm flipH="1" flipV="1">
            <a:off x="7012186" y="3131669"/>
            <a:ext cx="592923" cy="379187"/>
          </a:xfrm>
          <a:prstGeom prst="line">
            <a:avLst/>
          </a:prstGeom>
          <a:noFill/>
          <a:ln w="19050" cap="flat" cmpd="sng" algn="ctr">
            <a:solidFill>
              <a:srgbClr val="9BD2FF">
                <a:lumMod val="75000"/>
              </a:srgbClr>
            </a:solidFill>
            <a:prstDash val="solid"/>
            <a:headEnd type="none"/>
            <a:tailEnd type="oval"/>
          </a:ln>
          <a:effectLst/>
        </p:spPr>
      </p:cxnSp>
      <p:cxnSp>
        <p:nvCxnSpPr>
          <p:cNvPr id="126" name="Straight Connector 125">
            <a:extLst>
              <a:ext uri="{FF2B5EF4-FFF2-40B4-BE49-F238E27FC236}">
                <a16:creationId xmlns:a16="http://schemas.microsoft.com/office/drawing/2014/main" id="{D6EE6EC8-1DD6-4B2E-AC22-7F29B98FBB12}"/>
              </a:ext>
            </a:extLst>
          </p:cNvPr>
          <p:cNvCxnSpPr>
            <a:cxnSpLocks/>
          </p:cNvCxnSpPr>
          <p:nvPr/>
        </p:nvCxnSpPr>
        <p:spPr>
          <a:xfrm flipH="1">
            <a:off x="6666854" y="1526534"/>
            <a:ext cx="728619" cy="1203115"/>
          </a:xfrm>
          <a:prstGeom prst="line">
            <a:avLst/>
          </a:prstGeom>
          <a:noFill/>
          <a:ln w="19050" cap="flat" cmpd="sng" algn="ctr">
            <a:solidFill>
              <a:srgbClr val="9BD2FF">
                <a:lumMod val="75000"/>
              </a:srgbClr>
            </a:solidFill>
            <a:prstDash val="solid"/>
            <a:headEnd type="none"/>
            <a:tailEnd type="oval"/>
          </a:ln>
          <a:effectLst/>
        </p:spPr>
      </p:cxnSp>
      <p:sp>
        <p:nvSpPr>
          <p:cNvPr id="127" name="TextBox 126">
            <a:extLst>
              <a:ext uri="{FF2B5EF4-FFF2-40B4-BE49-F238E27FC236}">
                <a16:creationId xmlns:a16="http://schemas.microsoft.com/office/drawing/2014/main" id="{93501D06-19CC-47F8-B879-C1513AB4F78C}"/>
              </a:ext>
            </a:extLst>
          </p:cNvPr>
          <p:cNvSpPr txBox="1"/>
          <p:nvPr/>
        </p:nvSpPr>
        <p:spPr>
          <a:xfrm>
            <a:off x="2024952" y="1043310"/>
            <a:ext cx="3358062" cy="470129"/>
          </a:xfrm>
          <a:prstGeom prst="rect">
            <a:avLst/>
          </a:prstGeom>
          <a:noFill/>
        </p:spPr>
        <p:txBody>
          <a:bodyPr wrap="square" lIns="0" tIns="0" rIns="0" bIns="0" rtlCol="0">
            <a:spAutoFit/>
          </a:bodyPr>
          <a:lstStyle>
            <a:defPPr>
              <a:defRPr lang="en-US"/>
            </a:defPPr>
            <a:lvl1pPr>
              <a:lnSpc>
                <a:spcPct val="90000"/>
              </a:lnSpc>
              <a:spcAft>
                <a:spcPts val="600"/>
              </a:spcAft>
              <a:defRPr kumimoji="1" sz="12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90000"/>
              </a:lnSpc>
              <a:spcBef>
                <a:spcPts val="0"/>
              </a:spcBef>
              <a:spcAft>
                <a:spcPts val="600"/>
              </a:spcAft>
              <a:buClrTx/>
              <a:buSzTx/>
              <a:buFontTx/>
              <a:buNone/>
              <a:tabLst/>
              <a:defRPr/>
            </a:pPr>
            <a:r>
              <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Exchange</a:t>
            </a: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 </a:t>
            </a:r>
            <a:r>
              <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Online</a:t>
            </a: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 のアクセスポリシー</a:t>
            </a:r>
            <a:endPar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endParaRPr>
          </a:p>
          <a:p>
            <a:pPr marL="0" marR="0" lvl="0" indent="0" defTabSz="914400" eaLnBrk="1" fontAlgn="auto" latinLnBrk="0" hangingPunct="1">
              <a:lnSpc>
                <a:spcPct val="90000"/>
              </a:lnSpc>
              <a:spcBef>
                <a:spcPts val="0"/>
              </a:spcBef>
              <a:spcAft>
                <a:spcPts val="600"/>
              </a:spcAft>
              <a:buClrTx/>
              <a:buSzTx/>
              <a:buFontTx/>
              <a:buNone/>
              <a:tabLst/>
              <a:defRPr/>
            </a:pP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例</a:t>
            </a:r>
            <a:r>
              <a:rPr kumimoji="1" lang="en-US" altLang="ja-JP"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a:t>
            </a:r>
            <a:r>
              <a:rPr kumimoji="1" lang="ja-JP" altLang="en-US" sz="1400" b="1" i="0" u="none" strike="noStrike" kern="0" cap="none" spc="0" normalizeH="0" baseline="0" noProof="0" dirty="0">
                <a:ln>
                  <a:noFill/>
                </a:ln>
                <a:solidFill>
                  <a:srgbClr val="0078D7"/>
                </a:solidFill>
                <a:effectLst/>
                <a:uLnTx/>
                <a:uFillTx/>
                <a:latin typeface="メイリオ" panose="020B0604030504040204" pitchFamily="50" charset="-128"/>
                <a:ea typeface="メイリオ" panose="020B0604030504040204" pitchFamily="50" charset="-128"/>
              </a:rPr>
              <a:t> </a:t>
            </a:r>
            <a:r>
              <a:rPr kumimoji="1" lang="ja-JP" altLang="en-US" sz="1400" b="1" i="0" u="none" strike="noStrike" kern="0" cap="none" spc="0" normalizeH="0" baseline="0" noProof="0" dirty="0">
                <a:ln>
                  <a:noFill/>
                </a:ln>
                <a:solidFill>
                  <a:srgbClr val="0078D7"/>
                </a:solidFill>
                <a:effectLst/>
                <a:highlight>
                  <a:srgbClr val="FFFF00"/>
                </a:highlight>
                <a:uLnTx/>
                <a:uFillTx/>
                <a:latin typeface="メイリオ" panose="020B0604030504040204" pitchFamily="50" charset="-128"/>
                <a:ea typeface="メイリオ" panose="020B0604030504040204" pitchFamily="50" charset="-128"/>
              </a:rPr>
              <a:t>管理されたデバイスからのみ許可</a:t>
            </a:r>
          </a:p>
        </p:txBody>
      </p:sp>
      <p:cxnSp>
        <p:nvCxnSpPr>
          <p:cNvPr id="128" name="Straight Connector 127">
            <a:extLst>
              <a:ext uri="{FF2B5EF4-FFF2-40B4-BE49-F238E27FC236}">
                <a16:creationId xmlns:a16="http://schemas.microsoft.com/office/drawing/2014/main" id="{EE0ECB79-0735-498E-BA54-6919ADDFEBB4}"/>
              </a:ext>
            </a:extLst>
          </p:cNvPr>
          <p:cNvCxnSpPr>
            <a:cxnSpLocks/>
          </p:cNvCxnSpPr>
          <p:nvPr/>
        </p:nvCxnSpPr>
        <p:spPr>
          <a:xfrm>
            <a:off x="4529736" y="1497191"/>
            <a:ext cx="1139101" cy="1163847"/>
          </a:xfrm>
          <a:prstGeom prst="line">
            <a:avLst/>
          </a:prstGeom>
          <a:noFill/>
          <a:ln w="19050" cap="flat" cmpd="sng" algn="ctr">
            <a:solidFill>
              <a:srgbClr val="9BD2FF">
                <a:lumMod val="75000"/>
              </a:srgbClr>
            </a:solidFill>
            <a:prstDash val="solid"/>
            <a:headEnd type="none"/>
            <a:tailEnd type="oval"/>
          </a:ln>
          <a:effectLst/>
        </p:spPr>
      </p:cxnSp>
      <p:sp>
        <p:nvSpPr>
          <p:cNvPr id="129" name="Rectangle 128">
            <a:extLst>
              <a:ext uri="{FF2B5EF4-FFF2-40B4-BE49-F238E27FC236}">
                <a16:creationId xmlns:a16="http://schemas.microsoft.com/office/drawing/2014/main" id="{5258EB7C-03BC-4D0D-9C63-2D40CF3E5A1E}"/>
              </a:ext>
            </a:extLst>
          </p:cNvPr>
          <p:cNvSpPr/>
          <p:nvPr/>
        </p:nvSpPr>
        <p:spPr>
          <a:xfrm>
            <a:off x="2608789" y="6289025"/>
            <a:ext cx="156966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gradFill>
                  <a:gsLst>
                    <a:gs pos="2917">
                      <a:srgbClr val="505050"/>
                    </a:gs>
                    <a:gs pos="30000">
                      <a:srgbClr val="505050"/>
                    </a:gs>
                  </a:gsLst>
                  <a:lin ang="5400000" scaled="0"/>
                </a:gradFill>
                <a:effectLst/>
                <a:uLnTx/>
                <a:uFillTx/>
                <a:latin typeface="メイリオ" panose="020B0604030504040204" pitchFamily="50" charset="-128"/>
                <a:ea typeface="メイリオ" panose="020B0604030504040204" pitchFamily="50" charset="-128"/>
              </a:rPr>
              <a:t>オンプレミス</a:t>
            </a:r>
            <a:endParaRPr kumimoji="0" lang="ja-JP" altLang="en-US" sz="1800" b="0" i="0" u="none" strike="noStrike" kern="0" cap="none" spc="0" normalizeH="0" baseline="0" noProof="0" dirty="0">
              <a:ln>
                <a:noFill/>
              </a:ln>
              <a:solidFill>
                <a:srgbClr val="505050"/>
              </a:solidFill>
              <a:effectLst/>
              <a:uLnTx/>
              <a:uFillTx/>
            </a:endParaRPr>
          </a:p>
        </p:txBody>
      </p:sp>
      <p:pic>
        <p:nvPicPr>
          <p:cNvPr id="130" name="Picture 129">
            <a:extLst>
              <a:ext uri="{FF2B5EF4-FFF2-40B4-BE49-F238E27FC236}">
                <a16:creationId xmlns:a16="http://schemas.microsoft.com/office/drawing/2014/main" id="{FBB405AA-B243-4515-A95F-85E1B1254DE6}"/>
              </a:ext>
            </a:extLst>
          </p:cNvPr>
          <p:cNvPicPr>
            <a:picLocks noChangeAspect="1"/>
          </p:cNvPicPr>
          <p:nvPr/>
        </p:nvPicPr>
        <p:blipFill rotWithShape="1">
          <a:blip r:embed="rId17" cstate="print">
            <a:grayscl/>
            <a:extLst>
              <a:ext uri="{28A0092B-C50C-407E-A947-70E740481C1C}">
                <a14:useLocalDpi xmlns:a14="http://schemas.microsoft.com/office/drawing/2010/main" val="0"/>
              </a:ext>
            </a:extLst>
          </a:blip>
          <a:srcRect l="-5" t="8709" r="60991" b="15235"/>
          <a:stretch/>
        </p:blipFill>
        <p:spPr>
          <a:xfrm>
            <a:off x="5216749" y="1658932"/>
            <a:ext cx="560130" cy="435851"/>
          </a:xfrm>
          <a:prstGeom prst="rect">
            <a:avLst/>
          </a:prstGeom>
        </p:spPr>
      </p:pic>
      <p:pic>
        <p:nvPicPr>
          <p:cNvPr id="131" name="Picture 130">
            <a:extLst>
              <a:ext uri="{FF2B5EF4-FFF2-40B4-BE49-F238E27FC236}">
                <a16:creationId xmlns:a16="http://schemas.microsoft.com/office/drawing/2014/main" id="{5271BEB6-B0E5-4FA4-9619-3B29640B985A}"/>
              </a:ext>
            </a:extLst>
          </p:cNvPr>
          <p:cNvPicPr>
            <a:picLocks noChangeAspect="1"/>
          </p:cNvPicPr>
          <p:nvPr/>
        </p:nvPicPr>
        <p:blipFill rotWithShape="1">
          <a:blip r:embed="rId18" cstate="print">
            <a:grayscl/>
            <a:extLst>
              <a:ext uri="{28A0092B-C50C-407E-A947-70E740481C1C}">
                <a14:useLocalDpi xmlns:a14="http://schemas.microsoft.com/office/drawing/2010/main" val="0"/>
              </a:ext>
            </a:extLst>
          </a:blip>
          <a:srcRect t="11153" r="65571" b="17036"/>
          <a:stretch/>
        </p:blipFill>
        <p:spPr>
          <a:xfrm>
            <a:off x="5821856" y="1584880"/>
            <a:ext cx="523700" cy="411531"/>
          </a:xfrm>
          <a:prstGeom prst="rect">
            <a:avLst/>
          </a:prstGeom>
        </p:spPr>
      </p:pic>
      <p:pic>
        <p:nvPicPr>
          <p:cNvPr id="132" name="Picture 131">
            <a:extLst>
              <a:ext uri="{FF2B5EF4-FFF2-40B4-BE49-F238E27FC236}">
                <a16:creationId xmlns:a16="http://schemas.microsoft.com/office/drawing/2014/main" id="{8F177C91-143A-4FD1-A7FC-8AB27C631561}"/>
              </a:ext>
            </a:extLst>
          </p:cNvPr>
          <p:cNvPicPr>
            <a:picLocks noChangeAspect="1"/>
          </p:cNvPicPr>
          <p:nvPr/>
        </p:nvPicPr>
        <p:blipFill rotWithShape="1">
          <a:blip r:embed="rId19" cstate="print">
            <a:grayscl/>
            <a:extLst>
              <a:ext uri="{28A0092B-C50C-407E-A947-70E740481C1C}">
                <a14:useLocalDpi xmlns:a14="http://schemas.microsoft.com/office/drawing/2010/main" val="0"/>
              </a:ext>
            </a:extLst>
          </a:blip>
          <a:srcRect l="4187" t="20080" r="82289" b="18580"/>
          <a:stretch/>
        </p:blipFill>
        <p:spPr>
          <a:xfrm>
            <a:off x="6480625" y="1668998"/>
            <a:ext cx="401893" cy="403923"/>
          </a:xfrm>
          <a:prstGeom prst="rect">
            <a:avLst/>
          </a:prstGeom>
        </p:spPr>
      </p:pic>
      <p:cxnSp>
        <p:nvCxnSpPr>
          <p:cNvPr id="133" name="Straight Connector 132">
            <a:extLst>
              <a:ext uri="{FF2B5EF4-FFF2-40B4-BE49-F238E27FC236}">
                <a16:creationId xmlns:a16="http://schemas.microsoft.com/office/drawing/2014/main" id="{40EB48FF-F029-4655-8732-60C7C456F701}"/>
              </a:ext>
            </a:extLst>
          </p:cNvPr>
          <p:cNvCxnSpPr>
            <a:cxnSpLocks/>
            <a:stCxn id="131" idx="2"/>
          </p:cNvCxnSpPr>
          <p:nvPr/>
        </p:nvCxnSpPr>
        <p:spPr>
          <a:xfrm>
            <a:off x="6083706" y="1996411"/>
            <a:ext cx="12294" cy="766797"/>
          </a:xfrm>
          <a:prstGeom prst="line">
            <a:avLst/>
          </a:prstGeom>
          <a:noFill/>
          <a:ln w="6350" cap="flat" cmpd="sng" algn="ctr">
            <a:solidFill>
              <a:srgbClr val="505050">
                <a:shade val="95000"/>
                <a:alpha val="50000"/>
                <a:satMod val="150000"/>
              </a:srgbClr>
            </a:solidFill>
            <a:prstDash val="dash"/>
            <a:headEnd type="none"/>
            <a:tailEnd type="none"/>
          </a:ln>
          <a:effectLst/>
        </p:spPr>
      </p:cxnSp>
      <p:cxnSp>
        <p:nvCxnSpPr>
          <p:cNvPr id="134" name="Straight Connector 133">
            <a:extLst>
              <a:ext uri="{FF2B5EF4-FFF2-40B4-BE49-F238E27FC236}">
                <a16:creationId xmlns:a16="http://schemas.microsoft.com/office/drawing/2014/main" id="{3D9A3B1C-A17C-4D6B-BAF5-7FBE7BF2B29C}"/>
              </a:ext>
            </a:extLst>
          </p:cNvPr>
          <p:cNvCxnSpPr>
            <a:cxnSpLocks/>
            <a:stCxn id="132" idx="2"/>
          </p:cNvCxnSpPr>
          <p:nvPr/>
        </p:nvCxnSpPr>
        <p:spPr>
          <a:xfrm flipH="1">
            <a:off x="6296499" y="2072921"/>
            <a:ext cx="385073" cy="847915"/>
          </a:xfrm>
          <a:prstGeom prst="line">
            <a:avLst/>
          </a:prstGeom>
          <a:noFill/>
          <a:ln w="6350" cap="flat" cmpd="sng" algn="ctr">
            <a:solidFill>
              <a:srgbClr val="505050">
                <a:shade val="95000"/>
                <a:alpha val="50000"/>
                <a:satMod val="150000"/>
              </a:srgbClr>
            </a:solidFill>
            <a:prstDash val="dash"/>
            <a:headEnd type="none"/>
            <a:tailEnd type="none"/>
          </a:ln>
          <a:effectLst/>
        </p:spPr>
      </p:cxnSp>
      <p:pic>
        <p:nvPicPr>
          <p:cNvPr id="135" name="Picture 2" descr="https://microsoft.sharepoint.com/teams/BrandCentral/BundleImages/6930Office_365_Logos_AllColors/PreviewImage.png">
            <a:extLst>
              <a:ext uri="{FF2B5EF4-FFF2-40B4-BE49-F238E27FC236}">
                <a16:creationId xmlns:a16="http://schemas.microsoft.com/office/drawing/2014/main" id="{0E31F623-58F4-44B2-AC5B-DE8405A2BD9D}"/>
              </a:ext>
            </a:extLst>
          </p:cNvPr>
          <p:cNvPicPr>
            <a:picLocks noChangeAspect="1" noChangeArrowheads="1"/>
          </p:cNvPicPr>
          <p:nvPr/>
        </p:nvPicPr>
        <p:blipFill>
          <a:blip r:embed="rId20" cstate="print">
            <a:extLst>
              <a:ext uri="{BEBA8EAE-BF5A-486C-A8C5-ECC9F3942E4B}">
                <a14:imgProps xmlns:a14="http://schemas.microsoft.com/office/drawing/2010/main">
                  <a14:imgLayer r:embed="rId2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66420" y="1252055"/>
            <a:ext cx="945486" cy="327003"/>
          </a:xfrm>
          <a:prstGeom prst="rect">
            <a:avLst/>
          </a:prstGeom>
          <a:noFill/>
          <a:extLst>
            <a:ext uri="{909E8E84-426E-40DD-AFC4-6F175D3DCCD1}">
              <a14:hiddenFill xmlns:a14="http://schemas.microsoft.com/office/drawing/2010/main">
                <a:solidFill>
                  <a:srgbClr val="FFFFFF"/>
                </a:solidFill>
              </a14:hiddenFill>
            </a:ext>
          </a:extLst>
        </p:spPr>
      </p:pic>
      <p:sp>
        <p:nvSpPr>
          <p:cNvPr id="136" name="Freeform 21">
            <a:extLst>
              <a:ext uri="{FF2B5EF4-FFF2-40B4-BE49-F238E27FC236}">
                <a16:creationId xmlns:a16="http://schemas.microsoft.com/office/drawing/2014/main" id="{7DAFC6CF-60FC-49DE-8537-C8D04AC0CAD8}"/>
              </a:ext>
            </a:extLst>
          </p:cNvPr>
          <p:cNvSpPr>
            <a:spLocks noEditPoints="1"/>
          </p:cNvSpPr>
          <p:nvPr/>
        </p:nvSpPr>
        <p:spPr bwMode="black">
          <a:xfrm>
            <a:off x="5719554" y="2661243"/>
            <a:ext cx="187440" cy="198068"/>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marL="0" marR="0" lvl="0" indent="0" defTabSz="896066" eaLnBrk="1" fontAlgn="auto" latinLnBrk="0" hangingPunct="1">
              <a:lnSpc>
                <a:spcPct val="100000"/>
              </a:lnSpc>
              <a:spcBef>
                <a:spcPts val="0"/>
              </a:spcBef>
              <a:spcAft>
                <a:spcPts val="0"/>
              </a:spcAft>
              <a:buClrTx/>
              <a:buSzTx/>
              <a:buFontTx/>
              <a:buNone/>
              <a:tabLst/>
              <a:defRPr/>
            </a:pPr>
            <a:endParaRPr kumimoji="0" lang="en-US" sz="1567" b="0" i="0" u="none" strike="noStrike" kern="0" cap="none" spc="0" normalizeH="0" baseline="0" noProof="0">
              <a:ln>
                <a:noFill/>
              </a:ln>
              <a:solidFill>
                <a:srgbClr val="000000"/>
              </a:solidFill>
              <a:effectLst/>
              <a:uLnTx/>
              <a:uFillTx/>
            </a:endParaRPr>
          </a:p>
        </p:txBody>
      </p:sp>
      <p:sp>
        <p:nvSpPr>
          <p:cNvPr id="137" name="Freeform 21">
            <a:extLst>
              <a:ext uri="{FF2B5EF4-FFF2-40B4-BE49-F238E27FC236}">
                <a16:creationId xmlns:a16="http://schemas.microsoft.com/office/drawing/2014/main" id="{300C600D-6774-495B-AF78-842A99267E3D}"/>
              </a:ext>
            </a:extLst>
          </p:cNvPr>
          <p:cNvSpPr>
            <a:spLocks noEditPoints="1"/>
          </p:cNvSpPr>
          <p:nvPr/>
        </p:nvSpPr>
        <p:spPr bwMode="black">
          <a:xfrm>
            <a:off x="5999311" y="2581729"/>
            <a:ext cx="187440" cy="198068"/>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marL="0" marR="0" lvl="0" indent="0" defTabSz="896066" eaLnBrk="1" fontAlgn="auto" latinLnBrk="0" hangingPunct="1">
              <a:lnSpc>
                <a:spcPct val="100000"/>
              </a:lnSpc>
              <a:spcBef>
                <a:spcPts val="0"/>
              </a:spcBef>
              <a:spcAft>
                <a:spcPts val="0"/>
              </a:spcAft>
              <a:buClrTx/>
              <a:buSzTx/>
              <a:buFontTx/>
              <a:buNone/>
              <a:tabLst/>
              <a:defRPr/>
            </a:pPr>
            <a:endParaRPr kumimoji="0" lang="en-US" sz="1567" b="0" i="0" u="none" strike="noStrike" kern="0" cap="none" spc="0" normalizeH="0" baseline="0" noProof="0">
              <a:ln>
                <a:noFill/>
              </a:ln>
              <a:solidFill>
                <a:srgbClr val="000000"/>
              </a:solidFill>
              <a:effectLst/>
              <a:uLnTx/>
              <a:uFillTx/>
            </a:endParaRPr>
          </a:p>
        </p:txBody>
      </p:sp>
      <p:sp>
        <p:nvSpPr>
          <p:cNvPr id="138" name="Freeform 21">
            <a:extLst>
              <a:ext uri="{FF2B5EF4-FFF2-40B4-BE49-F238E27FC236}">
                <a16:creationId xmlns:a16="http://schemas.microsoft.com/office/drawing/2014/main" id="{74E904F8-BE5A-44BE-8234-15EFBEF12CC0}"/>
              </a:ext>
            </a:extLst>
          </p:cNvPr>
          <p:cNvSpPr>
            <a:spLocks noEditPoints="1"/>
          </p:cNvSpPr>
          <p:nvPr/>
        </p:nvSpPr>
        <p:spPr bwMode="black">
          <a:xfrm>
            <a:off x="6283545" y="2661038"/>
            <a:ext cx="187440" cy="198068"/>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pPr marL="0" marR="0" lvl="0" indent="0" defTabSz="896066" eaLnBrk="1" fontAlgn="auto" latinLnBrk="0" hangingPunct="1">
              <a:lnSpc>
                <a:spcPct val="100000"/>
              </a:lnSpc>
              <a:spcBef>
                <a:spcPts val="0"/>
              </a:spcBef>
              <a:spcAft>
                <a:spcPts val="0"/>
              </a:spcAft>
              <a:buClrTx/>
              <a:buSzTx/>
              <a:buFontTx/>
              <a:buNone/>
              <a:tabLst/>
              <a:defRPr/>
            </a:pPr>
            <a:endParaRPr kumimoji="0" lang="en-US" sz="1567" b="0" i="0" u="none" strike="noStrike" kern="0" cap="none" spc="0" normalizeH="0" baseline="0" noProof="0">
              <a:ln>
                <a:noFill/>
              </a:ln>
              <a:solidFill>
                <a:srgbClr val="000000"/>
              </a:solidFill>
              <a:effectLst/>
              <a:uLnTx/>
              <a:uFillTx/>
            </a:endParaRPr>
          </a:p>
        </p:txBody>
      </p:sp>
      <p:sp>
        <p:nvSpPr>
          <p:cNvPr id="139" name="Block Arc 138">
            <a:extLst>
              <a:ext uri="{FF2B5EF4-FFF2-40B4-BE49-F238E27FC236}">
                <a16:creationId xmlns:a16="http://schemas.microsoft.com/office/drawing/2014/main" id="{A8C67BBF-8B29-4E59-AFC0-2555B616A14F}"/>
              </a:ext>
            </a:extLst>
          </p:cNvPr>
          <p:cNvSpPr/>
          <p:nvPr/>
        </p:nvSpPr>
        <p:spPr bwMode="auto">
          <a:xfrm>
            <a:off x="5440156" y="2888567"/>
            <a:ext cx="1311689" cy="1485326"/>
          </a:xfrm>
          <a:prstGeom prst="blockArc">
            <a:avLst>
              <a:gd name="adj1" fmla="val 10800000"/>
              <a:gd name="adj2" fmla="val 21256476"/>
              <a:gd name="adj3" fmla="val 555"/>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1" lang="ja-JP" alt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0" name="Straight Connector 139">
            <a:extLst>
              <a:ext uri="{FF2B5EF4-FFF2-40B4-BE49-F238E27FC236}">
                <a16:creationId xmlns:a16="http://schemas.microsoft.com/office/drawing/2014/main" id="{51FAE82A-70A3-4F08-9DEC-655CC1614B62}"/>
              </a:ext>
            </a:extLst>
          </p:cNvPr>
          <p:cNvCxnSpPr>
            <a:cxnSpLocks/>
          </p:cNvCxnSpPr>
          <p:nvPr/>
        </p:nvCxnSpPr>
        <p:spPr>
          <a:xfrm flipH="1" flipV="1">
            <a:off x="4290749" y="2321322"/>
            <a:ext cx="1331432" cy="754911"/>
          </a:xfrm>
          <a:prstGeom prst="line">
            <a:avLst/>
          </a:prstGeom>
          <a:noFill/>
          <a:ln w="17145" cap="flat" cmpd="sng" algn="ctr">
            <a:solidFill>
              <a:srgbClr val="107C10">
                <a:shade val="95000"/>
                <a:alpha val="50000"/>
                <a:satMod val="150000"/>
              </a:srgbClr>
            </a:solidFill>
            <a:prstDash val="sysDash"/>
            <a:headEnd type="none" w="med" len="med"/>
            <a:tailEnd type="arrow" w="med" len="med"/>
          </a:ln>
          <a:effectLst/>
        </p:spPr>
      </p:cxnSp>
      <p:cxnSp>
        <p:nvCxnSpPr>
          <p:cNvPr id="141" name="Straight Connector 140">
            <a:extLst>
              <a:ext uri="{FF2B5EF4-FFF2-40B4-BE49-F238E27FC236}">
                <a16:creationId xmlns:a16="http://schemas.microsoft.com/office/drawing/2014/main" id="{ACA058EA-115D-4BEE-A1DA-B63D6EDC4857}"/>
              </a:ext>
            </a:extLst>
          </p:cNvPr>
          <p:cNvCxnSpPr>
            <a:cxnSpLocks/>
          </p:cNvCxnSpPr>
          <p:nvPr/>
        </p:nvCxnSpPr>
        <p:spPr>
          <a:xfrm flipH="1" flipV="1">
            <a:off x="1435976" y="3475122"/>
            <a:ext cx="3975173" cy="26313"/>
          </a:xfrm>
          <a:prstGeom prst="line">
            <a:avLst/>
          </a:prstGeom>
          <a:noFill/>
          <a:ln w="17145" cap="flat" cmpd="sng" algn="ctr">
            <a:solidFill>
              <a:srgbClr val="107C10">
                <a:shade val="95000"/>
                <a:alpha val="50000"/>
                <a:satMod val="150000"/>
              </a:srgbClr>
            </a:solidFill>
            <a:prstDash val="sysDash"/>
            <a:headEnd type="none" w="med" len="med"/>
            <a:tailEnd type="arrow" w="med" len="med"/>
          </a:ln>
          <a:effectLst/>
        </p:spPr>
      </p:cxnSp>
      <p:cxnSp>
        <p:nvCxnSpPr>
          <p:cNvPr id="142" name="Straight Connector 141">
            <a:extLst>
              <a:ext uri="{FF2B5EF4-FFF2-40B4-BE49-F238E27FC236}">
                <a16:creationId xmlns:a16="http://schemas.microsoft.com/office/drawing/2014/main" id="{F35B24A6-C6A0-4C4B-965D-FE20CF2C851D}"/>
              </a:ext>
            </a:extLst>
          </p:cNvPr>
          <p:cNvCxnSpPr>
            <a:cxnSpLocks/>
          </p:cNvCxnSpPr>
          <p:nvPr/>
        </p:nvCxnSpPr>
        <p:spPr>
          <a:xfrm flipV="1">
            <a:off x="6589072" y="2364171"/>
            <a:ext cx="1147184" cy="749872"/>
          </a:xfrm>
          <a:prstGeom prst="line">
            <a:avLst/>
          </a:prstGeom>
          <a:noFill/>
          <a:ln w="17145" cap="flat" cmpd="sng" algn="ctr">
            <a:solidFill>
              <a:srgbClr val="107C10">
                <a:shade val="95000"/>
                <a:alpha val="50000"/>
                <a:satMod val="150000"/>
              </a:srgbClr>
            </a:solidFill>
            <a:prstDash val="sysDash"/>
            <a:headEnd type="none" w="med" len="med"/>
            <a:tailEnd type="arrow" w="med" len="med"/>
          </a:ln>
          <a:effectLst/>
        </p:spPr>
      </p:cxnSp>
      <p:grpSp>
        <p:nvGrpSpPr>
          <p:cNvPr id="143" name="Group 142">
            <a:extLst>
              <a:ext uri="{FF2B5EF4-FFF2-40B4-BE49-F238E27FC236}">
                <a16:creationId xmlns:a16="http://schemas.microsoft.com/office/drawing/2014/main" id="{6960106F-9351-4AC4-BBE0-FB28F0D4B0A0}"/>
              </a:ext>
            </a:extLst>
          </p:cNvPr>
          <p:cNvGrpSpPr/>
          <p:nvPr/>
        </p:nvGrpSpPr>
        <p:grpSpPr>
          <a:xfrm>
            <a:off x="5454341" y="2763208"/>
            <a:ext cx="1283319" cy="1480816"/>
            <a:chOff x="5504218" y="2288602"/>
            <a:chExt cx="1141707" cy="1317411"/>
          </a:xfrm>
        </p:grpSpPr>
        <p:pic>
          <p:nvPicPr>
            <p:cNvPr id="144" name="Picture 4">
              <a:extLst>
                <a:ext uri="{FF2B5EF4-FFF2-40B4-BE49-F238E27FC236}">
                  <a16:creationId xmlns:a16="http://schemas.microsoft.com/office/drawing/2014/main" id="{99F09860-C321-46AB-A58C-61944AC91B4D}"/>
                </a:ext>
              </a:extLst>
            </p:cNvPr>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flipH="1">
              <a:off x="5504218" y="2288602"/>
              <a:ext cx="1141707" cy="11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TextBox 144">
              <a:extLst>
                <a:ext uri="{FF2B5EF4-FFF2-40B4-BE49-F238E27FC236}">
                  <a16:creationId xmlns:a16="http://schemas.microsoft.com/office/drawing/2014/main" id="{ACF24E86-CB5E-4801-8A3B-8934BF8CA104}"/>
                </a:ext>
              </a:extLst>
            </p:cNvPr>
            <p:cNvSpPr txBox="1"/>
            <p:nvPr/>
          </p:nvSpPr>
          <p:spPr>
            <a:xfrm>
              <a:off x="5710699" y="3433510"/>
              <a:ext cx="728745" cy="172503"/>
            </a:xfrm>
            <a:prstGeom prst="rect">
              <a:avLst/>
            </a:prstGeom>
            <a:noFill/>
          </p:spPr>
          <p:txBody>
            <a:bodyPr wrap="none" lIns="0" tIns="0" rIns="0" bIns="0" rtlCol="0" anchor="b" anchorCtr="0">
              <a:spAutoFit/>
            </a:bodyPr>
            <a:lstStyle>
              <a:defPPr>
                <a:defRPr lang="en-US"/>
              </a:defPPr>
              <a:lvl1pPr>
                <a:lnSpc>
                  <a:spcPct val="90000"/>
                </a:lnSpc>
                <a:spcAft>
                  <a:spcPts val="600"/>
                </a:spcAft>
                <a:defRPr kumimoji="1" sz="1400">
                  <a:gradFill>
                    <a:gsLst>
                      <a:gs pos="2917">
                        <a:schemeClr val="tx1"/>
                      </a:gs>
                      <a:gs pos="30000">
                        <a:schemeClr val="tx1"/>
                      </a:gs>
                    </a:gsLst>
                    <a:lin ang="5400000" scaled="0"/>
                  </a:gradFill>
                </a:defRPr>
              </a:lvl1pPr>
            </a:lstStyle>
            <a:p>
              <a:pPr algn="ctr">
                <a:defRPr/>
              </a:pPr>
              <a:r>
                <a:rPr lang="en-US" altLang="ja-JP" dirty="0">
                  <a:gradFill>
                    <a:gsLst>
                      <a:gs pos="2917">
                        <a:srgbClr val="505050"/>
                      </a:gs>
                      <a:gs pos="30000">
                        <a:srgbClr val="505050"/>
                      </a:gs>
                    </a:gsLst>
                    <a:lin ang="5400000" scaled="0"/>
                  </a:gradFill>
                  <a:latin typeface="メイリオ" panose="020B0604030504040204" pitchFamily="50" charset="-128"/>
                  <a:ea typeface="メイリオ" panose="020B0604030504040204" pitchFamily="50" charset="-128"/>
                </a:rPr>
                <a:t>Azure AD</a:t>
              </a:r>
              <a:endParaRPr lang="ja-JP" altLang="en-US" dirty="0" err="1">
                <a:gradFill>
                  <a:gsLst>
                    <a:gs pos="2917">
                      <a:srgbClr val="505050"/>
                    </a:gs>
                    <a:gs pos="30000">
                      <a:srgbClr val="505050"/>
                    </a:gs>
                  </a:gsLst>
                  <a:lin ang="5400000" scaled="0"/>
                </a:gradFill>
                <a:latin typeface="メイリオ" panose="020B0604030504040204" pitchFamily="50" charset="-128"/>
                <a:ea typeface="メイリオ" panose="020B0604030504040204" pitchFamily="50" charset="-128"/>
              </a:endParaRPr>
            </a:p>
          </p:txBody>
        </p:sp>
      </p:grpSp>
      <p:cxnSp>
        <p:nvCxnSpPr>
          <p:cNvPr id="146" name="Straight Connector 145">
            <a:extLst>
              <a:ext uri="{FF2B5EF4-FFF2-40B4-BE49-F238E27FC236}">
                <a16:creationId xmlns:a16="http://schemas.microsoft.com/office/drawing/2014/main" id="{D29CB23E-4F4B-4D25-842C-8E9F23CE1573}"/>
              </a:ext>
            </a:extLst>
          </p:cNvPr>
          <p:cNvCxnSpPr>
            <a:cxnSpLocks/>
          </p:cNvCxnSpPr>
          <p:nvPr/>
        </p:nvCxnSpPr>
        <p:spPr>
          <a:xfrm flipH="1" flipV="1">
            <a:off x="5502972" y="6231284"/>
            <a:ext cx="1402120" cy="9279"/>
          </a:xfrm>
          <a:prstGeom prst="line">
            <a:avLst/>
          </a:prstGeom>
          <a:noFill/>
          <a:ln w="17145" cap="flat" cmpd="sng" algn="ctr">
            <a:solidFill>
              <a:srgbClr val="107C10">
                <a:shade val="95000"/>
                <a:alpha val="50000"/>
                <a:satMod val="150000"/>
              </a:srgbClr>
            </a:solidFill>
            <a:prstDash val="sysDash"/>
            <a:headEnd type="none" w="med" len="med"/>
            <a:tailEnd type="arrow" w="med" len="med"/>
          </a:ln>
          <a:effectLst/>
        </p:spPr>
      </p:cxnSp>
      <p:cxnSp>
        <p:nvCxnSpPr>
          <p:cNvPr id="147" name="Straight Connector 146">
            <a:extLst>
              <a:ext uri="{FF2B5EF4-FFF2-40B4-BE49-F238E27FC236}">
                <a16:creationId xmlns:a16="http://schemas.microsoft.com/office/drawing/2014/main" id="{429B54EA-BA5A-4C8C-A3C1-D8D619DBA672}"/>
              </a:ext>
            </a:extLst>
          </p:cNvPr>
          <p:cNvCxnSpPr>
            <a:cxnSpLocks/>
          </p:cNvCxnSpPr>
          <p:nvPr/>
        </p:nvCxnSpPr>
        <p:spPr>
          <a:xfrm flipV="1">
            <a:off x="4680245" y="3830239"/>
            <a:ext cx="1086175" cy="1041829"/>
          </a:xfrm>
          <a:prstGeom prst="line">
            <a:avLst/>
          </a:prstGeom>
          <a:noFill/>
          <a:ln w="17145" cap="flat" cmpd="sng" algn="ctr">
            <a:solidFill>
              <a:srgbClr val="107C10">
                <a:shade val="95000"/>
                <a:alpha val="50000"/>
                <a:satMod val="150000"/>
              </a:srgbClr>
            </a:solidFill>
            <a:prstDash val="sysDash"/>
            <a:headEnd type="none" w="med" len="med"/>
            <a:tailEnd type="arrow" w="med" len="med"/>
          </a:ln>
          <a:effectLst/>
        </p:spPr>
      </p:cxnSp>
      <p:cxnSp>
        <p:nvCxnSpPr>
          <p:cNvPr id="148" name="Straight Connector 147">
            <a:extLst>
              <a:ext uri="{FF2B5EF4-FFF2-40B4-BE49-F238E27FC236}">
                <a16:creationId xmlns:a16="http://schemas.microsoft.com/office/drawing/2014/main" id="{4B80CF8A-4A7C-4F0F-B92E-4C344DB481AD}"/>
              </a:ext>
            </a:extLst>
          </p:cNvPr>
          <p:cNvCxnSpPr>
            <a:cxnSpLocks/>
            <a:stCxn id="100" idx="1"/>
            <a:endCxn id="104" idx="2"/>
          </p:cNvCxnSpPr>
          <p:nvPr/>
        </p:nvCxnSpPr>
        <p:spPr>
          <a:xfrm flipH="1" flipV="1">
            <a:off x="4691813" y="5622137"/>
            <a:ext cx="445404" cy="614198"/>
          </a:xfrm>
          <a:prstGeom prst="line">
            <a:avLst/>
          </a:prstGeom>
          <a:noFill/>
          <a:ln w="17145" cap="flat" cmpd="sng" algn="ctr">
            <a:solidFill>
              <a:srgbClr val="107C10">
                <a:shade val="95000"/>
                <a:alpha val="50000"/>
                <a:satMod val="150000"/>
              </a:srgbClr>
            </a:solidFill>
            <a:prstDash val="sysDash"/>
            <a:headEnd type="none" w="med" len="med"/>
            <a:tailEnd type="arrow" w="med" len="med"/>
          </a:ln>
          <a:effectLst/>
        </p:spPr>
      </p:cxnSp>
      <p:sp>
        <p:nvSpPr>
          <p:cNvPr id="149" name="Title 20">
            <a:extLst>
              <a:ext uri="{FF2B5EF4-FFF2-40B4-BE49-F238E27FC236}">
                <a16:creationId xmlns:a16="http://schemas.microsoft.com/office/drawing/2014/main" id="{E65866A3-6982-4A76-A220-88AC3B294EE4}"/>
              </a:ext>
            </a:extLst>
          </p:cNvPr>
          <p:cNvSpPr txBox="1">
            <a:spLocks/>
          </p:cNvSpPr>
          <p:nvPr/>
        </p:nvSpPr>
        <p:spPr>
          <a:xfrm>
            <a:off x="265111" y="23036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lnSpc>
                <a:spcPct val="100000"/>
              </a:lnSpc>
              <a:spcBef>
                <a:spcPts val="0"/>
              </a:spcBef>
              <a:defRPr/>
            </a:pPr>
            <a:endParaRPr lang="ja-JP" altLang="en-US" sz="3200" dirty="0">
              <a:latin typeface="Meiryo UI" panose="020B0604030504040204" pitchFamily="50" charset="-128"/>
              <a:ea typeface="Meiryo UI" panose="020B0604030504040204" pitchFamily="50" charset="-128"/>
            </a:endParaRPr>
          </a:p>
        </p:txBody>
      </p:sp>
      <p:sp>
        <p:nvSpPr>
          <p:cNvPr id="150" name="TextBox 101">
            <a:extLst>
              <a:ext uri="{FF2B5EF4-FFF2-40B4-BE49-F238E27FC236}">
                <a16:creationId xmlns:a16="http://schemas.microsoft.com/office/drawing/2014/main" id="{569E028B-75FA-4484-AA48-48FC4962B5DB}"/>
              </a:ext>
            </a:extLst>
          </p:cNvPr>
          <p:cNvSpPr txBox="1"/>
          <p:nvPr/>
        </p:nvSpPr>
        <p:spPr>
          <a:xfrm>
            <a:off x="6824746" y="4306788"/>
            <a:ext cx="2737929" cy="199285"/>
          </a:xfrm>
          <a:prstGeom prst="rect">
            <a:avLst/>
          </a:prstGeom>
          <a:noFill/>
        </p:spPr>
        <p:txBody>
          <a:bodyPr wrap="none" lIns="0" tIns="0" rIns="0" bIns="0" rtlCol="0">
            <a:spAutoFit/>
          </a:bodyPr>
          <a:lstStyle>
            <a:defPPr>
              <a:defRPr lang="en-US"/>
            </a:defPPr>
            <a:lvl1pPr>
              <a:lnSpc>
                <a:spcPct val="90000"/>
              </a:lnSpc>
              <a:spcAft>
                <a:spcPts val="600"/>
              </a:spcAft>
              <a:defRPr kumimoji="1" sz="12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90000"/>
              </a:lnSpc>
              <a:spcBef>
                <a:spcPts val="0"/>
              </a:spcBef>
              <a:spcAft>
                <a:spcPts val="600"/>
              </a:spcAft>
              <a:buClrTx/>
              <a:buSzTx/>
              <a:buFontTx/>
              <a:buNone/>
              <a:tabLst/>
              <a:defRPr/>
            </a:pPr>
            <a:r>
              <a:rPr kumimoji="1" lang="en-US" altLang="ja-JP"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Azure AD </a:t>
            </a:r>
            <a:r>
              <a:rPr kumimoji="1" lang="ja-JP" altLang="en-US"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のログ機能を利用可能</a:t>
            </a:r>
            <a:endParaRPr kumimoji="1" lang="ja-JP" altLang="en-US" sz="1400" b="1" i="0" u="none" strike="noStrike" kern="0" cap="none" spc="0" normalizeH="0" baseline="0" noProof="0" dirty="0">
              <a:ln>
                <a:noFill/>
              </a:ln>
              <a:solidFill>
                <a:srgbClr val="B4009E"/>
              </a:solidFill>
              <a:effectLst/>
              <a:highlight>
                <a:srgbClr val="FFFF00"/>
              </a:highlight>
              <a:uLnTx/>
              <a:uFillTx/>
              <a:latin typeface="メイリオ" panose="020B0604030504040204" pitchFamily="50" charset="-128"/>
              <a:ea typeface="メイリオ" panose="020B0604030504040204" pitchFamily="50" charset="-128"/>
            </a:endParaRPr>
          </a:p>
        </p:txBody>
      </p:sp>
      <p:cxnSp>
        <p:nvCxnSpPr>
          <p:cNvPr id="151" name="Straight Connector 7">
            <a:extLst>
              <a:ext uri="{FF2B5EF4-FFF2-40B4-BE49-F238E27FC236}">
                <a16:creationId xmlns:a16="http://schemas.microsoft.com/office/drawing/2014/main" id="{527C7341-695F-4DB7-A90B-09BC616FEB60}"/>
              </a:ext>
            </a:extLst>
          </p:cNvPr>
          <p:cNvCxnSpPr>
            <a:cxnSpLocks/>
          </p:cNvCxnSpPr>
          <p:nvPr/>
        </p:nvCxnSpPr>
        <p:spPr>
          <a:xfrm flipH="1" flipV="1">
            <a:off x="6546137" y="3855279"/>
            <a:ext cx="278609" cy="376184"/>
          </a:xfrm>
          <a:prstGeom prst="line">
            <a:avLst/>
          </a:prstGeom>
          <a:noFill/>
          <a:ln w="19050" cap="flat" cmpd="sng" algn="ctr">
            <a:solidFill>
              <a:srgbClr val="B4009E"/>
            </a:solidFill>
            <a:prstDash val="solid"/>
            <a:headEnd type="none"/>
            <a:tailEnd type="oval"/>
          </a:ln>
          <a:effectLst/>
        </p:spPr>
      </p:cxnSp>
      <p:sp>
        <p:nvSpPr>
          <p:cNvPr id="152" name="TextBox 101">
            <a:extLst>
              <a:ext uri="{FF2B5EF4-FFF2-40B4-BE49-F238E27FC236}">
                <a16:creationId xmlns:a16="http://schemas.microsoft.com/office/drawing/2014/main" id="{67D96C8A-4D70-40C1-B4B3-4F4CDCD42844}"/>
              </a:ext>
            </a:extLst>
          </p:cNvPr>
          <p:cNvSpPr txBox="1"/>
          <p:nvPr/>
        </p:nvSpPr>
        <p:spPr>
          <a:xfrm>
            <a:off x="6124592" y="5170889"/>
            <a:ext cx="4660571" cy="199285"/>
          </a:xfrm>
          <a:prstGeom prst="rect">
            <a:avLst/>
          </a:prstGeom>
          <a:noFill/>
        </p:spPr>
        <p:txBody>
          <a:bodyPr wrap="none" lIns="0" tIns="0" rIns="0" bIns="0" rtlCol="0">
            <a:spAutoFit/>
          </a:bodyPr>
          <a:lstStyle>
            <a:defPPr>
              <a:defRPr lang="en-US"/>
            </a:defPPr>
            <a:lvl1pPr>
              <a:lnSpc>
                <a:spcPct val="90000"/>
              </a:lnSpc>
              <a:spcAft>
                <a:spcPts val="600"/>
              </a:spcAft>
              <a:defRPr kumimoji="1" sz="12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90000"/>
              </a:lnSpc>
              <a:spcBef>
                <a:spcPts val="0"/>
              </a:spcBef>
              <a:spcAft>
                <a:spcPts val="600"/>
              </a:spcAft>
              <a:buClrTx/>
              <a:buSzTx/>
              <a:buFontTx/>
              <a:buNone/>
              <a:tabLst/>
              <a:defRPr/>
            </a:pPr>
            <a:r>
              <a:rPr kumimoji="1" lang="en-US" altLang="ja-JP"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SaaS </a:t>
            </a:r>
            <a:r>
              <a:rPr kumimoji="1" lang="ja-JP" altLang="en-US" sz="1400" b="1" i="0" u="none" strike="noStrike" kern="0" cap="none" spc="0" normalizeH="0" baseline="0" noProof="0" dirty="0" err="1">
                <a:ln>
                  <a:noFill/>
                </a:ln>
                <a:solidFill>
                  <a:srgbClr val="B4009E"/>
                </a:solidFill>
                <a:effectLst/>
                <a:uLnTx/>
                <a:uFillTx/>
                <a:latin typeface="メイリオ" panose="020B0604030504040204" pitchFamily="50" charset="-128"/>
                <a:ea typeface="メイリオ" panose="020B0604030504040204" pitchFamily="50" charset="-128"/>
              </a:rPr>
              <a:t>への</a:t>
            </a:r>
            <a:r>
              <a:rPr kumimoji="1" lang="ja-JP" altLang="en-US"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 </a:t>
            </a:r>
            <a:r>
              <a:rPr kumimoji="1" lang="en-US" altLang="ja-JP"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SSO </a:t>
            </a:r>
            <a:r>
              <a:rPr kumimoji="1" lang="ja-JP" altLang="en-US"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許可</a:t>
            </a:r>
            <a:r>
              <a:rPr kumimoji="1" lang="en-US" altLang="ja-JP"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a:t>
            </a:r>
            <a:r>
              <a:rPr kumimoji="1" lang="ja-JP" altLang="en-US"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拒否はユーザー</a:t>
            </a:r>
            <a:r>
              <a:rPr kumimoji="1" lang="en-US" altLang="ja-JP"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a:t>
            </a:r>
            <a:r>
              <a:rPr kumimoji="1" lang="ja-JP" altLang="en-US"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グループ毎に可能</a:t>
            </a:r>
            <a:endParaRPr kumimoji="1" lang="ja-JP" altLang="en-US" sz="1400" b="1" i="0" u="none" strike="noStrike" kern="0" cap="none" spc="0" normalizeH="0" baseline="0" noProof="0" dirty="0">
              <a:ln>
                <a:noFill/>
              </a:ln>
              <a:solidFill>
                <a:srgbClr val="B4009E"/>
              </a:solidFill>
              <a:effectLst/>
              <a:highlight>
                <a:srgbClr val="FFFF00"/>
              </a:highlight>
              <a:uLnTx/>
              <a:uFillTx/>
              <a:latin typeface="メイリオ" panose="020B0604030504040204" pitchFamily="50" charset="-128"/>
              <a:ea typeface="メイリオ" panose="020B0604030504040204" pitchFamily="50" charset="-128"/>
            </a:endParaRPr>
          </a:p>
        </p:txBody>
      </p:sp>
      <p:cxnSp>
        <p:nvCxnSpPr>
          <p:cNvPr id="153" name="Straight Connector 7">
            <a:extLst>
              <a:ext uri="{FF2B5EF4-FFF2-40B4-BE49-F238E27FC236}">
                <a16:creationId xmlns:a16="http://schemas.microsoft.com/office/drawing/2014/main" id="{F13F31C2-B527-4452-8BF9-41BC521B2A80}"/>
              </a:ext>
            </a:extLst>
          </p:cNvPr>
          <p:cNvCxnSpPr>
            <a:cxnSpLocks/>
          </p:cNvCxnSpPr>
          <p:nvPr/>
        </p:nvCxnSpPr>
        <p:spPr>
          <a:xfrm flipH="1" flipV="1">
            <a:off x="5999311" y="4396431"/>
            <a:ext cx="284234" cy="652631"/>
          </a:xfrm>
          <a:prstGeom prst="line">
            <a:avLst/>
          </a:prstGeom>
          <a:noFill/>
          <a:ln w="19050" cap="flat" cmpd="sng" algn="ctr">
            <a:solidFill>
              <a:srgbClr val="B4009E"/>
            </a:solidFill>
            <a:prstDash val="solid"/>
            <a:headEnd type="none"/>
            <a:tailEnd type="oval"/>
          </a:ln>
          <a:effectLst/>
        </p:spPr>
      </p:cxnSp>
      <p:sp>
        <p:nvSpPr>
          <p:cNvPr id="154" name="TextBox 101">
            <a:extLst>
              <a:ext uri="{FF2B5EF4-FFF2-40B4-BE49-F238E27FC236}">
                <a16:creationId xmlns:a16="http://schemas.microsoft.com/office/drawing/2014/main" id="{5578BF04-23F0-4CA0-9C8B-D900659058C1}"/>
              </a:ext>
            </a:extLst>
          </p:cNvPr>
          <p:cNvSpPr txBox="1"/>
          <p:nvPr/>
        </p:nvSpPr>
        <p:spPr>
          <a:xfrm>
            <a:off x="6501366" y="4754676"/>
            <a:ext cx="5610510" cy="199285"/>
          </a:xfrm>
          <a:prstGeom prst="rect">
            <a:avLst/>
          </a:prstGeom>
          <a:noFill/>
        </p:spPr>
        <p:txBody>
          <a:bodyPr wrap="none" lIns="0" tIns="0" rIns="0" bIns="0" rtlCol="0">
            <a:spAutoFit/>
          </a:bodyPr>
          <a:lstStyle>
            <a:defPPr>
              <a:defRPr lang="en-US"/>
            </a:defPPr>
            <a:lvl1pPr>
              <a:lnSpc>
                <a:spcPct val="90000"/>
              </a:lnSpc>
              <a:spcAft>
                <a:spcPts val="600"/>
              </a:spcAft>
              <a:defRPr kumimoji="1" sz="1200">
                <a:gradFill>
                  <a:gsLst>
                    <a:gs pos="2917">
                      <a:schemeClr val="tx1"/>
                    </a:gs>
                    <a:gs pos="30000">
                      <a:schemeClr val="tx1"/>
                    </a:gs>
                  </a:gsLst>
                  <a:lin ang="5400000" scaled="0"/>
                </a:gradFill>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90000"/>
              </a:lnSpc>
              <a:spcBef>
                <a:spcPts val="0"/>
              </a:spcBef>
              <a:spcAft>
                <a:spcPts val="600"/>
              </a:spcAft>
              <a:buClrTx/>
              <a:buSzTx/>
              <a:buFontTx/>
              <a:buNone/>
              <a:tabLst/>
              <a:defRPr/>
            </a:pPr>
            <a:r>
              <a:rPr kumimoji="1" lang="en-US" altLang="ja-JP"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Azure AD </a:t>
            </a:r>
            <a:r>
              <a:rPr kumimoji="1" lang="ja-JP" altLang="en-US" sz="1400" b="1" i="0" u="none" strike="noStrike" kern="0" cap="none" spc="0" normalizeH="0" baseline="0" noProof="0" dirty="0">
                <a:ln>
                  <a:noFill/>
                </a:ln>
                <a:solidFill>
                  <a:srgbClr val="B4009E"/>
                </a:solidFill>
                <a:effectLst/>
                <a:uLnTx/>
                <a:uFillTx/>
                <a:latin typeface="メイリオ" panose="020B0604030504040204" pitchFamily="50" charset="-128"/>
                <a:ea typeface="メイリオ" panose="020B0604030504040204" pitchFamily="50" charset="-128"/>
              </a:rPr>
              <a:t>に搭載されている高度な認証セキュリティ機能を利用可能</a:t>
            </a:r>
            <a:endParaRPr kumimoji="1" lang="ja-JP" altLang="en-US" sz="1400" b="1" i="0" u="none" strike="noStrike" kern="0" cap="none" spc="0" normalizeH="0" baseline="0" noProof="0" dirty="0">
              <a:ln>
                <a:noFill/>
              </a:ln>
              <a:solidFill>
                <a:srgbClr val="B4009E"/>
              </a:solidFill>
              <a:effectLst/>
              <a:highlight>
                <a:srgbClr val="FFFF00"/>
              </a:highlight>
              <a:uLnTx/>
              <a:uFillTx/>
              <a:latin typeface="メイリオ" panose="020B0604030504040204" pitchFamily="50" charset="-128"/>
              <a:ea typeface="メイリオ" panose="020B0604030504040204" pitchFamily="50" charset="-128"/>
            </a:endParaRPr>
          </a:p>
        </p:txBody>
      </p:sp>
      <p:cxnSp>
        <p:nvCxnSpPr>
          <p:cNvPr id="155" name="Straight Connector 7">
            <a:extLst>
              <a:ext uri="{FF2B5EF4-FFF2-40B4-BE49-F238E27FC236}">
                <a16:creationId xmlns:a16="http://schemas.microsoft.com/office/drawing/2014/main" id="{F96D5C6F-D411-4212-A1CF-88F57E6A33F8}"/>
              </a:ext>
            </a:extLst>
          </p:cNvPr>
          <p:cNvCxnSpPr>
            <a:cxnSpLocks/>
          </p:cNvCxnSpPr>
          <p:nvPr/>
        </p:nvCxnSpPr>
        <p:spPr>
          <a:xfrm flipH="1" flipV="1">
            <a:off x="6352951" y="4329163"/>
            <a:ext cx="166739" cy="307340"/>
          </a:xfrm>
          <a:prstGeom prst="line">
            <a:avLst/>
          </a:prstGeom>
          <a:noFill/>
          <a:ln w="19050" cap="flat" cmpd="sng" algn="ctr">
            <a:solidFill>
              <a:srgbClr val="B4009E"/>
            </a:solidFill>
            <a:prstDash val="solid"/>
            <a:headEnd type="none"/>
            <a:tailEnd type="oval"/>
          </a:ln>
          <a:effectLst/>
        </p:spPr>
      </p:cxnSp>
      <p:grpSp>
        <p:nvGrpSpPr>
          <p:cNvPr id="59" name="グループ化 58">
            <a:extLst>
              <a:ext uri="{FF2B5EF4-FFF2-40B4-BE49-F238E27FC236}">
                <a16:creationId xmlns:a16="http://schemas.microsoft.com/office/drawing/2014/main" id="{EA4C851A-9EDA-417A-A487-49A42F44EAF4}"/>
              </a:ext>
            </a:extLst>
          </p:cNvPr>
          <p:cNvGrpSpPr/>
          <p:nvPr/>
        </p:nvGrpSpPr>
        <p:grpSpPr>
          <a:xfrm>
            <a:off x="5699520" y="5675040"/>
            <a:ext cx="2787120" cy="1153440"/>
            <a:chOff x="5699520" y="5675040"/>
            <a:chExt cx="2787120" cy="1153440"/>
          </a:xfrm>
        </p:grpSpPr>
        <mc:AlternateContent xmlns:mc="http://schemas.openxmlformats.org/markup-compatibility/2006" xmlns:p14="http://schemas.microsoft.com/office/powerpoint/2010/main">
          <mc:Choice Requires="p14">
            <p:contentPart p14:bwMode="auto" r:id="rId23">
              <p14:nvContentPartPr>
                <p14:cNvPr id="2" name="インク 1">
                  <a:extLst>
                    <a:ext uri="{FF2B5EF4-FFF2-40B4-BE49-F238E27FC236}">
                      <a16:creationId xmlns:a16="http://schemas.microsoft.com/office/drawing/2014/main" id="{34965FE6-D9CA-4D15-9689-99CDF950A669}"/>
                    </a:ext>
                  </a:extLst>
                </p14:cNvPr>
                <p14:cNvContentPartPr/>
                <p14:nvPr/>
              </p14:nvContentPartPr>
              <p14:xfrm>
                <a:off x="6654600" y="5675040"/>
                <a:ext cx="1363680" cy="1153440"/>
              </p14:xfrm>
            </p:contentPart>
          </mc:Choice>
          <mc:Fallback xmlns="">
            <p:pic>
              <p:nvPicPr>
                <p:cNvPr id="2" name="インク 1">
                  <a:extLst>
                    <a:ext uri="{FF2B5EF4-FFF2-40B4-BE49-F238E27FC236}">
                      <a16:creationId xmlns:a16="http://schemas.microsoft.com/office/drawing/2014/main" id="{34965FE6-D9CA-4D15-9689-99CDF950A669}"/>
                    </a:ext>
                  </a:extLst>
                </p:cNvPr>
                <p:cNvPicPr/>
                <p:nvPr/>
              </p:nvPicPr>
              <p:blipFill>
                <a:blip r:embed="rId24"/>
                <a:stretch>
                  <a:fillRect/>
                </a:stretch>
              </p:blipFill>
              <p:spPr>
                <a:xfrm>
                  <a:off x="6645240" y="5665680"/>
                  <a:ext cx="1382400" cy="1172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 name="インク 3">
                  <a:extLst>
                    <a:ext uri="{FF2B5EF4-FFF2-40B4-BE49-F238E27FC236}">
                      <a16:creationId xmlns:a16="http://schemas.microsoft.com/office/drawing/2014/main" id="{96A87514-9FC0-4F2A-B5C1-049C3E314635}"/>
                    </a:ext>
                  </a:extLst>
                </p14:cNvPr>
                <p14:cNvContentPartPr/>
                <p14:nvPr/>
              </p14:nvContentPartPr>
              <p14:xfrm>
                <a:off x="5705640" y="6149520"/>
                <a:ext cx="1141560" cy="24480"/>
              </p14:xfrm>
            </p:contentPart>
          </mc:Choice>
          <mc:Fallback xmlns="">
            <p:pic>
              <p:nvPicPr>
                <p:cNvPr id="4" name="インク 3">
                  <a:extLst>
                    <a:ext uri="{FF2B5EF4-FFF2-40B4-BE49-F238E27FC236}">
                      <a16:creationId xmlns:a16="http://schemas.microsoft.com/office/drawing/2014/main" id="{96A87514-9FC0-4F2A-B5C1-049C3E314635}"/>
                    </a:ext>
                  </a:extLst>
                </p:cNvPr>
                <p:cNvPicPr/>
                <p:nvPr/>
              </p:nvPicPr>
              <p:blipFill>
                <a:blip r:embed="rId26"/>
                <a:stretch>
                  <a:fillRect/>
                </a:stretch>
              </p:blipFill>
              <p:spPr>
                <a:xfrm>
                  <a:off x="5696280" y="6140160"/>
                  <a:ext cx="11602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 name="インク 4">
                  <a:extLst>
                    <a:ext uri="{FF2B5EF4-FFF2-40B4-BE49-F238E27FC236}">
                      <a16:creationId xmlns:a16="http://schemas.microsoft.com/office/drawing/2014/main" id="{1F614E2D-77C5-490B-AD29-C87F18731027}"/>
                    </a:ext>
                  </a:extLst>
                </p14:cNvPr>
                <p14:cNvContentPartPr/>
                <p14:nvPr/>
              </p14:nvContentPartPr>
              <p14:xfrm>
                <a:off x="5699520" y="6143400"/>
                <a:ext cx="192600" cy="150480"/>
              </p14:xfrm>
            </p:contentPart>
          </mc:Choice>
          <mc:Fallback xmlns="">
            <p:pic>
              <p:nvPicPr>
                <p:cNvPr id="5" name="インク 4">
                  <a:extLst>
                    <a:ext uri="{FF2B5EF4-FFF2-40B4-BE49-F238E27FC236}">
                      <a16:creationId xmlns:a16="http://schemas.microsoft.com/office/drawing/2014/main" id="{1F614E2D-77C5-490B-AD29-C87F18731027}"/>
                    </a:ext>
                  </a:extLst>
                </p:cNvPr>
                <p:cNvPicPr/>
                <p:nvPr/>
              </p:nvPicPr>
              <p:blipFill>
                <a:blip r:embed="rId28"/>
                <a:stretch>
                  <a:fillRect/>
                </a:stretch>
              </p:blipFill>
              <p:spPr>
                <a:xfrm>
                  <a:off x="5690160" y="6134040"/>
                  <a:ext cx="2113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 name="インク 10">
                  <a:extLst>
                    <a:ext uri="{FF2B5EF4-FFF2-40B4-BE49-F238E27FC236}">
                      <a16:creationId xmlns:a16="http://schemas.microsoft.com/office/drawing/2014/main" id="{42AF687E-CCC1-48C8-A969-14CB7917120B}"/>
                    </a:ext>
                  </a:extLst>
                </p14:cNvPr>
                <p14:cNvContentPartPr/>
                <p14:nvPr/>
              </p14:nvContentPartPr>
              <p14:xfrm>
                <a:off x="8114040" y="6191640"/>
                <a:ext cx="174600" cy="90360"/>
              </p14:xfrm>
            </p:contentPart>
          </mc:Choice>
          <mc:Fallback xmlns="">
            <p:pic>
              <p:nvPicPr>
                <p:cNvPr id="11" name="インク 10">
                  <a:extLst>
                    <a:ext uri="{FF2B5EF4-FFF2-40B4-BE49-F238E27FC236}">
                      <a16:creationId xmlns:a16="http://schemas.microsoft.com/office/drawing/2014/main" id="{42AF687E-CCC1-48C8-A969-14CB7917120B}"/>
                    </a:ext>
                  </a:extLst>
                </p:cNvPr>
                <p:cNvPicPr/>
                <p:nvPr/>
              </p:nvPicPr>
              <p:blipFill>
                <a:blip r:embed="rId30"/>
                <a:stretch>
                  <a:fillRect/>
                </a:stretch>
              </p:blipFill>
              <p:spPr>
                <a:xfrm>
                  <a:off x="8104680" y="6182280"/>
                  <a:ext cx="1933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インク 11">
                  <a:extLst>
                    <a:ext uri="{FF2B5EF4-FFF2-40B4-BE49-F238E27FC236}">
                      <a16:creationId xmlns:a16="http://schemas.microsoft.com/office/drawing/2014/main" id="{2F0CC8ED-EA2B-415F-BEA3-05D005D211D6}"/>
                    </a:ext>
                  </a:extLst>
                </p14:cNvPr>
                <p14:cNvContentPartPr/>
                <p14:nvPr/>
              </p14:nvContentPartPr>
              <p14:xfrm>
                <a:off x="8197920" y="6197760"/>
                <a:ext cx="78480" cy="102240"/>
              </p14:xfrm>
            </p:contentPart>
          </mc:Choice>
          <mc:Fallback xmlns="">
            <p:pic>
              <p:nvPicPr>
                <p:cNvPr id="12" name="インク 11">
                  <a:extLst>
                    <a:ext uri="{FF2B5EF4-FFF2-40B4-BE49-F238E27FC236}">
                      <a16:creationId xmlns:a16="http://schemas.microsoft.com/office/drawing/2014/main" id="{2F0CC8ED-EA2B-415F-BEA3-05D005D211D6}"/>
                    </a:ext>
                  </a:extLst>
                </p:cNvPr>
                <p:cNvPicPr/>
                <p:nvPr/>
              </p:nvPicPr>
              <p:blipFill>
                <a:blip r:embed="rId32"/>
                <a:stretch>
                  <a:fillRect/>
                </a:stretch>
              </p:blipFill>
              <p:spPr>
                <a:xfrm>
                  <a:off x="8188560" y="6188400"/>
                  <a:ext cx="972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3" name="インク 12">
                  <a:extLst>
                    <a:ext uri="{FF2B5EF4-FFF2-40B4-BE49-F238E27FC236}">
                      <a16:creationId xmlns:a16="http://schemas.microsoft.com/office/drawing/2014/main" id="{DC242A86-535B-456D-B4D0-AE63E070D309}"/>
                    </a:ext>
                  </a:extLst>
                </p14:cNvPr>
                <p14:cNvContentPartPr/>
                <p14:nvPr/>
              </p14:nvContentPartPr>
              <p14:xfrm>
                <a:off x="8324280" y="6245640"/>
                <a:ext cx="162360" cy="60480"/>
              </p14:xfrm>
            </p:contentPart>
          </mc:Choice>
          <mc:Fallback xmlns="">
            <p:pic>
              <p:nvPicPr>
                <p:cNvPr id="13" name="インク 12">
                  <a:extLst>
                    <a:ext uri="{FF2B5EF4-FFF2-40B4-BE49-F238E27FC236}">
                      <a16:creationId xmlns:a16="http://schemas.microsoft.com/office/drawing/2014/main" id="{DC242A86-535B-456D-B4D0-AE63E070D309}"/>
                    </a:ext>
                  </a:extLst>
                </p:cNvPr>
                <p:cNvPicPr/>
                <p:nvPr/>
              </p:nvPicPr>
              <p:blipFill>
                <a:blip r:embed="rId34"/>
                <a:stretch>
                  <a:fillRect/>
                </a:stretch>
              </p:blipFill>
              <p:spPr>
                <a:xfrm>
                  <a:off x="8314920" y="6236280"/>
                  <a:ext cx="1810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4" name="インク 13">
                  <a:extLst>
                    <a:ext uri="{FF2B5EF4-FFF2-40B4-BE49-F238E27FC236}">
                      <a16:creationId xmlns:a16="http://schemas.microsoft.com/office/drawing/2014/main" id="{044F2F2D-EA6A-4EB3-B175-202F7089AEEE}"/>
                    </a:ext>
                  </a:extLst>
                </p14:cNvPr>
                <p14:cNvContentPartPr/>
                <p14:nvPr/>
              </p14:nvContentPartPr>
              <p14:xfrm>
                <a:off x="8414280" y="6233760"/>
                <a:ext cx="54360" cy="60120"/>
              </p14:xfrm>
            </p:contentPart>
          </mc:Choice>
          <mc:Fallback xmlns="">
            <p:pic>
              <p:nvPicPr>
                <p:cNvPr id="14" name="インク 13">
                  <a:extLst>
                    <a:ext uri="{FF2B5EF4-FFF2-40B4-BE49-F238E27FC236}">
                      <a16:creationId xmlns:a16="http://schemas.microsoft.com/office/drawing/2014/main" id="{044F2F2D-EA6A-4EB3-B175-202F7089AEEE}"/>
                    </a:ext>
                  </a:extLst>
                </p:cNvPr>
                <p:cNvPicPr/>
                <p:nvPr/>
              </p:nvPicPr>
              <p:blipFill>
                <a:blip r:embed="rId36"/>
                <a:stretch>
                  <a:fillRect/>
                </a:stretch>
              </p:blipFill>
              <p:spPr>
                <a:xfrm>
                  <a:off x="8404920" y="6224400"/>
                  <a:ext cx="73080" cy="78840"/>
                </a:xfrm>
                <a:prstGeom prst="rect">
                  <a:avLst/>
                </a:prstGeom>
              </p:spPr>
            </p:pic>
          </mc:Fallback>
        </mc:AlternateContent>
      </p:grpSp>
      <p:grpSp>
        <p:nvGrpSpPr>
          <p:cNvPr id="61" name="グループ化 60">
            <a:extLst>
              <a:ext uri="{FF2B5EF4-FFF2-40B4-BE49-F238E27FC236}">
                <a16:creationId xmlns:a16="http://schemas.microsoft.com/office/drawing/2014/main" id="{E4E06EA0-538A-41B4-AFDC-55469150DC19}"/>
              </a:ext>
            </a:extLst>
          </p:cNvPr>
          <p:cNvGrpSpPr/>
          <p:nvPr/>
        </p:nvGrpSpPr>
        <p:grpSpPr>
          <a:xfrm>
            <a:off x="6510240" y="1573560"/>
            <a:ext cx="2444760" cy="1651680"/>
            <a:chOff x="6510240" y="1573560"/>
            <a:chExt cx="2444760" cy="1651680"/>
          </a:xfrm>
        </p:grpSpPr>
        <mc:AlternateContent xmlns:mc="http://schemas.openxmlformats.org/markup-compatibility/2006" xmlns:p14="http://schemas.microsoft.com/office/powerpoint/2010/main">
          <mc:Choice Requires="p14">
            <p:contentPart p14:bwMode="auto" r:id="rId37">
              <p14:nvContentPartPr>
                <p14:cNvPr id="8" name="インク 7">
                  <a:extLst>
                    <a:ext uri="{FF2B5EF4-FFF2-40B4-BE49-F238E27FC236}">
                      <a16:creationId xmlns:a16="http://schemas.microsoft.com/office/drawing/2014/main" id="{46A1BBE2-EDA8-4408-9C48-EB9314F491BF}"/>
                    </a:ext>
                  </a:extLst>
                </p14:cNvPr>
                <p14:cNvContentPartPr/>
                <p14:nvPr/>
              </p14:nvContentPartPr>
              <p14:xfrm>
                <a:off x="6510240" y="2474280"/>
                <a:ext cx="1195560" cy="750960"/>
              </p14:xfrm>
            </p:contentPart>
          </mc:Choice>
          <mc:Fallback xmlns="">
            <p:pic>
              <p:nvPicPr>
                <p:cNvPr id="8" name="インク 7">
                  <a:extLst>
                    <a:ext uri="{FF2B5EF4-FFF2-40B4-BE49-F238E27FC236}">
                      <a16:creationId xmlns:a16="http://schemas.microsoft.com/office/drawing/2014/main" id="{46A1BBE2-EDA8-4408-9C48-EB9314F491BF}"/>
                    </a:ext>
                  </a:extLst>
                </p:cNvPr>
                <p:cNvPicPr/>
                <p:nvPr/>
              </p:nvPicPr>
              <p:blipFill>
                <a:blip r:embed="rId38"/>
                <a:stretch>
                  <a:fillRect/>
                </a:stretch>
              </p:blipFill>
              <p:spPr>
                <a:xfrm>
                  <a:off x="6500880" y="2464920"/>
                  <a:ext cx="1214280" cy="769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 name="インク 8">
                  <a:extLst>
                    <a:ext uri="{FF2B5EF4-FFF2-40B4-BE49-F238E27FC236}">
                      <a16:creationId xmlns:a16="http://schemas.microsoft.com/office/drawing/2014/main" id="{4B907E5E-7A13-4E38-B205-4619B0C788D5}"/>
                    </a:ext>
                  </a:extLst>
                </p14:cNvPr>
                <p14:cNvContentPartPr/>
                <p14:nvPr/>
              </p14:nvContentPartPr>
              <p14:xfrm>
                <a:off x="7543440" y="2456280"/>
                <a:ext cx="234720" cy="168480"/>
              </p14:xfrm>
            </p:contentPart>
          </mc:Choice>
          <mc:Fallback xmlns="">
            <p:pic>
              <p:nvPicPr>
                <p:cNvPr id="9" name="インク 8">
                  <a:extLst>
                    <a:ext uri="{FF2B5EF4-FFF2-40B4-BE49-F238E27FC236}">
                      <a16:creationId xmlns:a16="http://schemas.microsoft.com/office/drawing/2014/main" id="{4B907E5E-7A13-4E38-B205-4619B0C788D5}"/>
                    </a:ext>
                  </a:extLst>
                </p:cNvPr>
                <p:cNvPicPr/>
                <p:nvPr/>
              </p:nvPicPr>
              <p:blipFill>
                <a:blip r:embed="rId40"/>
                <a:stretch>
                  <a:fillRect/>
                </a:stretch>
              </p:blipFill>
              <p:spPr>
                <a:xfrm>
                  <a:off x="7534080" y="2446920"/>
                  <a:ext cx="2534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 name="インク 9">
                  <a:extLst>
                    <a:ext uri="{FF2B5EF4-FFF2-40B4-BE49-F238E27FC236}">
                      <a16:creationId xmlns:a16="http://schemas.microsoft.com/office/drawing/2014/main" id="{8E77DB0A-157C-4724-A641-2B1BAAAE1003}"/>
                    </a:ext>
                  </a:extLst>
                </p14:cNvPr>
                <p14:cNvContentPartPr/>
                <p14:nvPr/>
              </p14:nvContentPartPr>
              <p14:xfrm>
                <a:off x="7183080" y="2149920"/>
                <a:ext cx="228600" cy="378720"/>
              </p14:xfrm>
            </p:contentPart>
          </mc:Choice>
          <mc:Fallback xmlns="">
            <p:pic>
              <p:nvPicPr>
                <p:cNvPr id="10" name="インク 9">
                  <a:extLst>
                    <a:ext uri="{FF2B5EF4-FFF2-40B4-BE49-F238E27FC236}">
                      <a16:creationId xmlns:a16="http://schemas.microsoft.com/office/drawing/2014/main" id="{8E77DB0A-157C-4724-A641-2B1BAAAE1003}"/>
                    </a:ext>
                  </a:extLst>
                </p:cNvPr>
                <p:cNvPicPr/>
                <p:nvPr/>
              </p:nvPicPr>
              <p:blipFill>
                <a:blip r:embed="rId42"/>
                <a:stretch>
                  <a:fillRect/>
                </a:stretch>
              </p:blipFill>
              <p:spPr>
                <a:xfrm>
                  <a:off x="7173720" y="2140560"/>
                  <a:ext cx="24732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 name="インク 14">
                  <a:extLst>
                    <a:ext uri="{FF2B5EF4-FFF2-40B4-BE49-F238E27FC236}">
                      <a16:creationId xmlns:a16="http://schemas.microsoft.com/office/drawing/2014/main" id="{C4C2597F-540A-4D17-BC44-A12C1C365B97}"/>
                    </a:ext>
                  </a:extLst>
                </p14:cNvPr>
                <p14:cNvContentPartPr/>
                <p14:nvPr/>
              </p14:nvContentPartPr>
              <p14:xfrm>
                <a:off x="7489440" y="2306160"/>
                <a:ext cx="168480" cy="114480"/>
              </p14:xfrm>
            </p:contentPart>
          </mc:Choice>
          <mc:Fallback xmlns="">
            <p:pic>
              <p:nvPicPr>
                <p:cNvPr id="15" name="インク 14">
                  <a:extLst>
                    <a:ext uri="{FF2B5EF4-FFF2-40B4-BE49-F238E27FC236}">
                      <a16:creationId xmlns:a16="http://schemas.microsoft.com/office/drawing/2014/main" id="{C4C2597F-540A-4D17-BC44-A12C1C365B97}"/>
                    </a:ext>
                  </a:extLst>
                </p:cNvPr>
                <p:cNvPicPr/>
                <p:nvPr/>
              </p:nvPicPr>
              <p:blipFill>
                <a:blip r:embed="rId44"/>
                <a:stretch>
                  <a:fillRect/>
                </a:stretch>
              </p:blipFill>
              <p:spPr>
                <a:xfrm>
                  <a:off x="7480080" y="2296800"/>
                  <a:ext cx="1872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6" name="インク 15">
                  <a:extLst>
                    <a:ext uri="{FF2B5EF4-FFF2-40B4-BE49-F238E27FC236}">
                      <a16:creationId xmlns:a16="http://schemas.microsoft.com/office/drawing/2014/main" id="{23409B9D-8489-493E-8761-EC41C58C72FA}"/>
                    </a:ext>
                  </a:extLst>
                </p14:cNvPr>
                <p14:cNvContentPartPr/>
                <p14:nvPr/>
              </p14:nvContentPartPr>
              <p14:xfrm>
                <a:off x="7561440" y="2354400"/>
                <a:ext cx="84600" cy="114480"/>
              </p14:xfrm>
            </p:contentPart>
          </mc:Choice>
          <mc:Fallback xmlns="">
            <p:pic>
              <p:nvPicPr>
                <p:cNvPr id="16" name="インク 15">
                  <a:extLst>
                    <a:ext uri="{FF2B5EF4-FFF2-40B4-BE49-F238E27FC236}">
                      <a16:creationId xmlns:a16="http://schemas.microsoft.com/office/drawing/2014/main" id="{23409B9D-8489-493E-8761-EC41C58C72FA}"/>
                    </a:ext>
                  </a:extLst>
                </p:cNvPr>
                <p:cNvPicPr/>
                <p:nvPr/>
              </p:nvPicPr>
              <p:blipFill>
                <a:blip r:embed="rId46"/>
                <a:stretch>
                  <a:fillRect/>
                </a:stretch>
              </p:blipFill>
              <p:spPr>
                <a:xfrm>
                  <a:off x="7552080" y="2345040"/>
                  <a:ext cx="1033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7" name="インク 16">
                  <a:extLst>
                    <a:ext uri="{FF2B5EF4-FFF2-40B4-BE49-F238E27FC236}">
                      <a16:creationId xmlns:a16="http://schemas.microsoft.com/office/drawing/2014/main" id="{901AF23B-5386-4D9B-B8EC-19F45B0DCBCF}"/>
                    </a:ext>
                  </a:extLst>
                </p14:cNvPr>
                <p14:cNvContentPartPr/>
                <p14:nvPr/>
              </p14:nvContentPartPr>
              <p14:xfrm>
                <a:off x="7717680" y="2384280"/>
                <a:ext cx="96480" cy="90360"/>
              </p14:xfrm>
            </p:contentPart>
          </mc:Choice>
          <mc:Fallback xmlns="">
            <p:pic>
              <p:nvPicPr>
                <p:cNvPr id="17" name="インク 16">
                  <a:extLst>
                    <a:ext uri="{FF2B5EF4-FFF2-40B4-BE49-F238E27FC236}">
                      <a16:creationId xmlns:a16="http://schemas.microsoft.com/office/drawing/2014/main" id="{901AF23B-5386-4D9B-B8EC-19F45B0DCBCF}"/>
                    </a:ext>
                  </a:extLst>
                </p:cNvPr>
                <p:cNvPicPr/>
                <p:nvPr/>
              </p:nvPicPr>
              <p:blipFill>
                <a:blip r:embed="rId48"/>
                <a:stretch>
                  <a:fillRect/>
                </a:stretch>
              </p:blipFill>
              <p:spPr>
                <a:xfrm>
                  <a:off x="7708320" y="2374920"/>
                  <a:ext cx="1152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 name="インク 17">
                  <a:extLst>
                    <a:ext uri="{FF2B5EF4-FFF2-40B4-BE49-F238E27FC236}">
                      <a16:creationId xmlns:a16="http://schemas.microsoft.com/office/drawing/2014/main" id="{A6FEA5FE-3273-4A1A-A726-D7D21F369F6C}"/>
                    </a:ext>
                  </a:extLst>
                </p14:cNvPr>
                <p14:cNvContentPartPr/>
                <p14:nvPr/>
              </p14:nvContentPartPr>
              <p14:xfrm>
                <a:off x="7699680" y="2414160"/>
                <a:ext cx="114480" cy="84600"/>
              </p14:xfrm>
            </p:contentPart>
          </mc:Choice>
          <mc:Fallback xmlns="">
            <p:pic>
              <p:nvPicPr>
                <p:cNvPr id="18" name="インク 17">
                  <a:extLst>
                    <a:ext uri="{FF2B5EF4-FFF2-40B4-BE49-F238E27FC236}">
                      <a16:creationId xmlns:a16="http://schemas.microsoft.com/office/drawing/2014/main" id="{A6FEA5FE-3273-4A1A-A726-D7D21F369F6C}"/>
                    </a:ext>
                  </a:extLst>
                </p:cNvPr>
                <p:cNvPicPr/>
                <p:nvPr/>
              </p:nvPicPr>
              <p:blipFill>
                <a:blip r:embed="rId50"/>
                <a:stretch>
                  <a:fillRect/>
                </a:stretch>
              </p:blipFill>
              <p:spPr>
                <a:xfrm>
                  <a:off x="7690320" y="2404800"/>
                  <a:ext cx="1332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 name="インク 18">
                  <a:extLst>
                    <a:ext uri="{FF2B5EF4-FFF2-40B4-BE49-F238E27FC236}">
                      <a16:creationId xmlns:a16="http://schemas.microsoft.com/office/drawing/2014/main" id="{D3F8A442-DAA2-420A-8A97-68F291A0570B}"/>
                    </a:ext>
                  </a:extLst>
                </p14:cNvPr>
                <p14:cNvContentPartPr/>
                <p14:nvPr/>
              </p14:nvContentPartPr>
              <p14:xfrm>
                <a:off x="7867800" y="2408400"/>
                <a:ext cx="120600" cy="66240"/>
              </p14:xfrm>
            </p:contentPart>
          </mc:Choice>
          <mc:Fallback xmlns="">
            <p:pic>
              <p:nvPicPr>
                <p:cNvPr id="19" name="インク 18">
                  <a:extLst>
                    <a:ext uri="{FF2B5EF4-FFF2-40B4-BE49-F238E27FC236}">
                      <a16:creationId xmlns:a16="http://schemas.microsoft.com/office/drawing/2014/main" id="{D3F8A442-DAA2-420A-8A97-68F291A0570B}"/>
                    </a:ext>
                  </a:extLst>
                </p:cNvPr>
                <p:cNvPicPr/>
                <p:nvPr/>
              </p:nvPicPr>
              <p:blipFill>
                <a:blip r:embed="rId52"/>
                <a:stretch>
                  <a:fillRect/>
                </a:stretch>
              </p:blipFill>
              <p:spPr>
                <a:xfrm>
                  <a:off x="7858440" y="2399040"/>
                  <a:ext cx="1393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 name="インク 19">
                  <a:extLst>
                    <a:ext uri="{FF2B5EF4-FFF2-40B4-BE49-F238E27FC236}">
                      <a16:creationId xmlns:a16="http://schemas.microsoft.com/office/drawing/2014/main" id="{812F460F-603E-4134-9FED-C779B87E643E}"/>
                    </a:ext>
                  </a:extLst>
                </p14:cNvPr>
                <p14:cNvContentPartPr/>
                <p14:nvPr/>
              </p14:nvContentPartPr>
              <p14:xfrm>
                <a:off x="7891920" y="2402280"/>
                <a:ext cx="108360" cy="90360"/>
              </p14:xfrm>
            </p:contentPart>
          </mc:Choice>
          <mc:Fallback xmlns="">
            <p:pic>
              <p:nvPicPr>
                <p:cNvPr id="20" name="インク 19">
                  <a:extLst>
                    <a:ext uri="{FF2B5EF4-FFF2-40B4-BE49-F238E27FC236}">
                      <a16:creationId xmlns:a16="http://schemas.microsoft.com/office/drawing/2014/main" id="{812F460F-603E-4134-9FED-C779B87E643E}"/>
                    </a:ext>
                  </a:extLst>
                </p:cNvPr>
                <p:cNvPicPr/>
                <p:nvPr/>
              </p:nvPicPr>
              <p:blipFill>
                <a:blip r:embed="rId54"/>
                <a:stretch>
                  <a:fillRect/>
                </a:stretch>
              </p:blipFill>
              <p:spPr>
                <a:xfrm>
                  <a:off x="7882560" y="2392920"/>
                  <a:ext cx="1270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1" name="インク 20">
                  <a:extLst>
                    <a:ext uri="{FF2B5EF4-FFF2-40B4-BE49-F238E27FC236}">
                      <a16:creationId xmlns:a16="http://schemas.microsoft.com/office/drawing/2014/main" id="{EDB30ABC-CF2E-4F53-84E1-0A39287BF722}"/>
                    </a:ext>
                  </a:extLst>
                </p14:cNvPr>
                <p14:cNvContentPartPr/>
                <p14:nvPr/>
              </p14:nvContentPartPr>
              <p14:xfrm>
                <a:off x="6930720" y="1573560"/>
                <a:ext cx="2024280" cy="1261440"/>
              </p14:xfrm>
            </p:contentPart>
          </mc:Choice>
          <mc:Fallback xmlns="">
            <p:pic>
              <p:nvPicPr>
                <p:cNvPr id="21" name="インク 20">
                  <a:extLst>
                    <a:ext uri="{FF2B5EF4-FFF2-40B4-BE49-F238E27FC236}">
                      <a16:creationId xmlns:a16="http://schemas.microsoft.com/office/drawing/2014/main" id="{EDB30ABC-CF2E-4F53-84E1-0A39287BF722}"/>
                    </a:ext>
                  </a:extLst>
                </p:cNvPr>
                <p:cNvPicPr/>
                <p:nvPr/>
              </p:nvPicPr>
              <p:blipFill>
                <a:blip r:embed="rId56"/>
                <a:stretch>
                  <a:fillRect/>
                </a:stretch>
              </p:blipFill>
              <p:spPr>
                <a:xfrm>
                  <a:off x="6921360" y="1564200"/>
                  <a:ext cx="2043000" cy="128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7">
            <p14:nvContentPartPr>
              <p14:cNvPr id="35" name="インク 34">
                <a:extLst>
                  <a:ext uri="{FF2B5EF4-FFF2-40B4-BE49-F238E27FC236}">
                    <a16:creationId xmlns:a16="http://schemas.microsoft.com/office/drawing/2014/main" id="{DD30FDE8-9A45-4D9E-B3D8-589411ADAC6A}"/>
                  </a:ext>
                </a:extLst>
              </p14:cNvPr>
              <p14:cNvContentPartPr/>
              <p14:nvPr/>
            </p14:nvContentPartPr>
            <p14:xfrm>
              <a:off x="5069160" y="3015000"/>
              <a:ext cx="270360" cy="198360"/>
            </p14:xfrm>
          </p:contentPart>
        </mc:Choice>
        <mc:Fallback xmlns="">
          <p:pic>
            <p:nvPicPr>
              <p:cNvPr id="35" name="インク 34">
                <a:extLst>
                  <a:ext uri="{FF2B5EF4-FFF2-40B4-BE49-F238E27FC236}">
                    <a16:creationId xmlns:a16="http://schemas.microsoft.com/office/drawing/2014/main" id="{DD30FDE8-9A45-4D9E-B3D8-589411ADAC6A}"/>
                  </a:ext>
                </a:extLst>
              </p:cNvPr>
              <p:cNvPicPr/>
              <p:nvPr/>
            </p:nvPicPr>
            <p:blipFill>
              <a:blip r:embed="rId58"/>
              <a:stretch>
                <a:fillRect/>
              </a:stretch>
            </p:blipFill>
            <p:spPr>
              <a:xfrm>
                <a:off x="5059800" y="3005640"/>
                <a:ext cx="289080" cy="217080"/>
              </a:xfrm>
              <a:prstGeom prst="rect">
                <a:avLst/>
              </a:prstGeom>
            </p:spPr>
          </p:pic>
        </mc:Fallback>
      </mc:AlternateContent>
      <p:grpSp>
        <p:nvGrpSpPr>
          <p:cNvPr id="60" name="グループ化 59">
            <a:extLst>
              <a:ext uri="{FF2B5EF4-FFF2-40B4-BE49-F238E27FC236}">
                <a16:creationId xmlns:a16="http://schemas.microsoft.com/office/drawing/2014/main" id="{B2724C95-9E1A-4187-91ED-E15D54955F81}"/>
              </a:ext>
            </a:extLst>
          </p:cNvPr>
          <p:cNvGrpSpPr/>
          <p:nvPr/>
        </p:nvGrpSpPr>
        <p:grpSpPr>
          <a:xfrm>
            <a:off x="5038920" y="2672640"/>
            <a:ext cx="1315800" cy="3020760"/>
            <a:chOff x="5038920" y="2672640"/>
            <a:chExt cx="1315800" cy="3020760"/>
          </a:xfrm>
        </p:grpSpPr>
        <mc:AlternateContent xmlns:mc="http://schemas.openxmlformats.org/markup-compatibility/2006" xmlns:p14="http://schemas.microsoft.com/office/powerpoint/2010/main">
          <mc:Choice Requires="p14">
            <p:contentPart p14:bwMode="auto" r:id="rId59">
              <p14:nvContentPartPr>
                <p14:cNvPr id="6" name="インク 5">
                  <a:extLst>
                    <a:ext uri="{FF2B5EF4-FFF2-40B4-BE49-F238E27FC236}">
                      <a16:creationId xmlns:a16="http://schemas.microsoft.com/office/drawing/2014/main" id="{5BA4A624-E141-4413-A5F5-A3E54119BED0}"/>
                    </a:ext>
                  </a:extLst>
                </p14:cNvPr>
                <p14:cNvContentPartPr/>
                <p14:nvPr/>
              </p14:nvContentPartPr>
              <p14:xfrm>
                <a:off x="5038920" y="3969720"/>
                <a:ext cx="829080" cy="1723680"/>
              </p14:xfrm>
            </p:contentPart>
          </mc:Choice>
          <mc:Fallback xmlns="">
            <p:pic>
              <p:nvPicPr>
                <p:cNvPr id="6" name="インク 5">
                  <a:extLst>
                    <a:ext uri="{FF2B5EF4-FFF2-40B4-BE49-F238E27FC236}">
                      <a16:creationId xmlns:a16="http://schemas.microsoft.com/office/drawing/2014/main" id="{5BA4A624-E141-4413-A5F5-A3E54119BED0}"/>
                    </a:ext>
                  </a:extLst>
                </p:cNvPr>
                <p:cNvPicPr/>
                <p:nvPr/>
              </p:nvPicPr>
              <p:blipFill>
                <a:blip r:embed="rId60"/>
                <a:stretch>
                  <a:fillRect/>
                </a:stretch>
              </p:blipFill>
              <p:spPr>
                <a:xfrm>
                  <a:off x="5029560" y="3960360"/>
                  <a:ext cx="847800" cy="1742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 name="インク 6">
                  <a:extLst>
                    <a:ext uri="{FF2B5EF4-FFF2-40B4-BE49-F238E27FC236}">
                      <a16:creationId xmlns:a16="http://schemas.microsoft.com/office/drawing/2014/main" id="{B210AF67-62ED-4800-A193-4D11A39B6C75}"/>
                    </a:ext>
                  </a:extLst>
                </p14:cNvPr>
                <p14:cNvContentPartPr/>
                <p14:nvPr/>
              </p14:nvContentPartPr>
              <p14:xfrm>
                <a:off x="5663520" y="3981600"/>
                <a:ext cx="198720" cy="198720"/>
              </p14:xfrm>
            </p:contentPart>
          </mc:Choice>
          <mc:Fallback xmlns="">
            <p:pic>
              <p:nvPicPr>
                <p:cNvPr id="7" name="インク 6">
                  <a:extLst>
                    <a:ext uri="{FF2B5EF4-FFF2-40B4-BE49-F238E27FC236}">
                      <a16:creationId xmlns:a16="http://schemas.microsoft.com/office/drawing/2014/main" id="{B210AF67-62ED-4800-A193-4D11A39B6C75}"/>
                    </a:ext>
                  </a:extLst>
                </p:cNvPr>
                <p:cNvPicPr/>
                <p:nvPr/>
              </p:nvPicPr>
              <p:blipFill>
                <a:blip r:embed="rId62"/>
                <a:stretch>
                  <a:fillRect/>
                </a:stretch>
              </p:blipFill>
              <p:spPr>
                <a:xfrm>
                  <a:off x="5654160" y="3972240"/>
                  <a:ext cx="2174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6" name="インク 35">
                  <a:extLst>
                    <a:ext uri="{FF2B5EF4-FFF2-40B4-BE49-F238E27FC236}">
                      <a16:creationId xmlns:a16="http://schemas.microsoft.com/office/drawing/2014/main" id="{0940FB5A-C85D-4276-9FAA-C2DBC0D69003}"/>
                    </a:ext>
                  </a:extLst>
                </p14:cNvPr>
                <p14:cNvContentPartPr/>
                <p14:nvPr/>
              </p14:nvContentPartPr>
              <p14:xfrm>
                <a:off x="5146920" y="3206880"/>
                <a:ext cx="258840" cy="174600"/>
              </p14:xfrm>
            </p:contentPart>
          </mc:Choice>
          <mc:Fallback xmlns="">
            <p:pic>
              <p:nvPicPr>
                <p:cNvPr id="36" name="インク 35">
                  <a:extLst>
                    <a:ext uri="{FF2B5EF4-FFF2-40B4-BE49-F238E27FC236}">
                      <a16:creationId xmlns:a16="http://schemas.microsoft.com/office/drawing/2014/main" id="{0940FB5A-C85D-4276-9FAA-C2DBC0D69003}"/>
                    </a:ext>
                  </a:extLst>
                </p:cNvPr>
                <p:cNvPicPr/>
                <p:nvPr/>
              </p:nvPicPr>
              <p:blipFill>
                <a:blip r:embed="rId64"/>
                <a:stretch>
                  <a:fillRect/>
                </a:stretch>
              </p:blipFill>
              <p:spPr>
                <a:xfrm>
                  <a:off x="5137560" y="3197520"/>
                  <a:ext cx="277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7" name="インク 36">
                  <a:extLst>
                    <a:ext uri="{FF2B5EF4-FFF2-40B4-BE49-F238E27FC236}">
                      <a16:creationId xmlns:a16="http://schemas.microsoft.com/office/drawing/2014/main" id="{1787249E-2C78-4DD1-BC4A-24BE645C813F}"/>
                    </a:ext>
                  </a:extLst>
                </p14:cNvPr>
                <p14:cNvContentPartPr/>
                <p14:nvPr/>
              </p14:nvContentPartPr>
              <p14:xfrm>
                <a:off x="5645520" y="3002760"/>
                <a:ext cx="96480" cy="180720"/>
              </p14:xfrm>
            </p:contentPart>
          </mc:Choice>
          <mc:Fallback xmlns="">
            <p:pic>
              <p:nvPicPr>
                <p:cNvPr id="37" name="インク 36">
                  <a:extLst>
                    <a:ext uri="{FF2B5EF4-FFF2-40B4-BE49-F238E27FC236}">
                      <a16:creationId xmlns:a16="http://schemas.microsoft.com/office/drawing/2014/main" id="{1787249E-2C78-4DD1-BC4A-24BE645C813F}"/>
                    </a:ext>
                  </a:extLst>
                </p:cNvPr>
                <p:cNvPicPr/>
                <p:nvPr/>
              </p:nvPicPr>
              <p:blipFill>
                <a:blip r:embed="rId66"/>
                <a:stretch>
                  <a:fillRect/>
                </a:stretch>
              </p:blipFill>
              <p:spPr>
                <a:xfrm>
                  <a:off x="5636160" y="2993400"/>
                  <a:ext cx="115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8" name="インク 37">
                  <a:extLst>
                    <a:ext uri="{FF2B5EF4-FFF2-40B4-BE49-F238E27FC236}">
                      <a16:creationId xmlns:a16="http://schemas.microsoft.com/office/drawing/2014/main" id="{2BEF6680-19EE-4CD5-AB9C-C4C9BA037217}"/>
                    </a:ext>
                  </a:extLst>
                </p14:cNvPr>
                <p14:cNvContentPartPr/>
                <p14:nvPr/>
              </p14:nvContentPartPr>
              <p14:xfrm>
                <a:off x="5633640" y="3141000"/>
                <a:ext cx="132480" cy="360"/>
              </p14:xfrm>
            </p:contentPart>
          </mc:Choice>
          <mc:Fallback xmlns="">
            <p:pic>
              <p:nvPicPr>
                <p:cNvPr id="38" name="インク 37">
                  <a:extLst>
                    <a:ext uri="{FF2B5EF4-FFF2-40B4-BE49-F238E27FC236}">
                      <a16:creationId xmlns:a16="http://schemas.microsoft.com/office/drawing/2014/main" id="{2BEF6680-19EE-4CD5-AB9C-C4C9BA037217}"/>
                    </a:ext>
                  </a:extLst>
                </p:cNvPr>
                <p:cNvPicPr/>
                <p:nvPr/>
              </p:nvPicPr>
              <p:blipFill>
                <a:blip r:embed="rId68"/>
                <a:stretch>
                  <a:fillRect/>
                </a:stretch>
              </p:blipFill>
              <p:spPr>
                <a:xfrm>
                  <a:off x="5624280" y="3131640"/>
                  <a:ext cx="1512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9" name="インク 38">
                  <a:extLst>
                    <a:ext uri="{FF2B5EF4-FFF2-40B4-BE49-F238E27FC236}">
                      <a16:creationId xmlns:a16="http://schemas.microsoft.com/office/drawing/2014/main" id="{3C71A528-654C-4AF0-B75B-3AFD4B420FA1}"/>
                    </a:ext>
                  </a:extLst>
                </p14:cNvPr>
                <p14:cNvContentPartPr/>
                <p14:nvPr/>
              </p14:nvContentPartPr>
              <p14:xfrm>
                <a:off x="5765760" y="3123000"/>
                <a:ext cx="156600" cy="48240"/>
              </p14:xfrm>
            </p:contentPart>
          </mc:Choice>
          <mc:Fallback xmlns="">
            <p:pic>
              <p:nvPicPr>
                <p:cNvPr id="39" name="インク 38">
                  <a:extLst>
                    <a:ext uri="{FF2B5EF4-FFF2-40B4-BE49-F238E27FC236}">
                      <a16:creationId xmlns:a16="http://schemas.microsoft.com/office/drawing/2014/main" id="{3C71A528-654C-4AF0-B75B-3AFD4B420FA1}"/>
                    </a:ext>
                  </a:extLst>
                </p:cNvPr>
                <p:cNvPicPr/>
                <p:nvPr/>
              </p:nvPicPr>
              <p:blipFill>
                <a:blip r:embed="rId70"/>
                <a:stretch>
                  <a:fillRect/>
                </a:stretch>
              </p:blipFill>
              <p:spPr>
                <a:xfrm>
                  <a:off x="5756400" y="3113640"/>
                  <a:ext cx="1753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0" name="インク 39">
                  <a:extLst>
                    <a:ext uri="{FF2B5EF4-FFF2-40B4-BE49-F238E27FC236}">
                      <a16:creationId xmlns:a16="http://schemas.microsoft.com/office/drawing/2014/main" id="{C7C0D309-4C55-437A-A807-FB00904DFC8F}"/>
                    </a:ext>
                  </a:extLst>
                </p14:cNvPr>
                <p14:cNvContentPartPr/>
                <p14:nvPr/>
              </p14:nvContentPartPr>
              <p14:xfrm>
                <a:off x="5813640" y="2954880"/>
                <a:ext cx="18360" cy="198360"/>
              </p14:xfrm>
            </p:contentPart>
          </mc:Choice>
          <mc:Fallback xmlns="">
            <p:pic>
              <p:nvPicPr>
                <p:cNvPr id="40" name="インク 39">
                  <a:extLst>
                    <a:ext uri="{FF2B5EF4-FFF2-40B4-BE49-F238E27FC236}">
                      <a16:creationId xmlns:a16="http://schemas.microsoft.com/office/drawing/2014/main" id="{C7C0D309-4C55-437A-A807-FB00904DFC8F}"/>
                    </a:ext>
                  </a:extLst>
                </p:cNvPr>
                <p:cNvPicPr/>
                <p:nvPr/>
              </p:nvPicPr>
              <p:blipFill>
                <a:blip r:embed="rId72"/>
                <a:stretch>
                  <a:fillRect/>
                </a:stretch>
              </p:blipFill>
              <p:spPr>
                <a:xfrm>
                  <a:off x="5804280" y="2945520"/>
                  <a:ext cx="37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1" name="インク 40">
                  <a:extLst>
                    <a:ext uri="{FF2B5EF4-FFF2-40B4-BE49-F238E27FC236}">
                      <a16:creationId xmlns:a16="http://schemas.microsoft.com/office/drawing/2014/main" id="{A720A7C4-788C-4C64-9367-A96CEF7C9804}"/>
                    </a:ext>
                  </a:extLst>
                </p14:cNvPr>
                <p14:cNvContentPartPr/>
                <p14:nvPr/>
              </p14:nvContentPartPr>
              <p14:xfrm>
                <a:off x="5873760" y="3098880"/>
                <a:ext cx="180720" cy="60480"/>
              </p14:xfrm>
            </p:contentPart>
          </mc:Choice>
          <mc:Fallback xmlns="">
            <p:pic>
              <p:nvPicPr>
                <p:cNvPr id="41" name="インク 40">
                  <a:extLst>
                    <a:ext uri="{FF2B5EF4-FFF2-40B4-BE49-F238E27FC236}">
                      <a16:creationId xmlns:a16="http://schemas.microsoft.com/office/drawing/2014/main" id="{A720A7C4-788C-4C64-9367-A96CEF7C9804}"/>
                    </a:ext>
                  </a:extLst>
                </p:cNvPr>
                <p:cNvPicPr/>
                <p:nvPr/>
              </p:nvPicPr>
              <p:blipFill>
                <a:blip r:embed="rId74"/>
                <a:stretch>
                  <a:fillRect/>
                </a:stretch>
              </p:blipFill>
              <p:spPr>
                <a:xfrm>
                  <a:off x="5864400" y="3089520"/>
                  <a:ext cx="1994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2" name="インク 41">
                  <a:extLst>
                    <a:ext uri="{FF2B5EF4-FFF2-40B4-BE49-F238E27FC236}">
                      <a16:creationId xmlns:a16="http://schemas.microsoft.com/office/drawing/2014/main" id="{900617D7-46F0-41D4-8804-0C5F1B178C55}"/>
                    </a:ext>
                  </a:extLst>
                </p14:cNvPr>
                <p14:cNvContentPartPr/>
                <p14:nvPr/>
              </p14:nvContentPartPr>
              <p14:xfrm>
                <a:off x="6054120" y="3069000"/>
                <a:ext cx="24120" cy="360"/>
              </p14:xfrm>
            </p:contentPart>
          </mc:Choice>
          <mc:Fallback xmlns="">
            <p:pic>
              <p:nvPicPr>
                <p:cNvPr id="42" name="インク 41">
                  <a:extLst>
                    <a:ext uri="{FF2B5EF4-FFF2-40B4-BE49-F238E27FC236}">
                      <a16:creationId xmlns:a16="http://schemas.microsoft.com/office/drawing/2014/main" id="{900617D7-46F0-41D4-8804-0C5F1B178C55}"/>
                    </a:ext>
                  </a:extLst>
                </p:cNvPr>
                <p:cNvPicPr/>
                <p:nvPr/>
              </p:nvPicPr>
              <p:blipFill>
                <a:blip r:embed="rId76"/>
                <a:stretch>
                  <a:fillRect/>
                </a:stretch>
              </p:blipFill>
              <p:spPr>
                <a:xfrm>
                  <a:off x="6044760" y="3059640"/>
                  <a:ext cx="428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3" name="インク 42">
                  <a:extLst>
                    <a:ext uri="{FF2B5EF4-FFF2-40B4-BE49-F238E27FC236}">
                      <a16:creationId xmlns:a16="http://schemas.microsoft.com/office/drawing/2014/main" id="{663112EC-EB95-404C-A103-5590499158A4}"/>
                    </a:ext>
                  </a:extLst>
                </p14:cNvPr>
                <p14:cNvContentPartPr/>
                <p14:nvPr/>
              </p14:nvContentPartPr>
              <p14:xfrm>
                <a:off x="6090120" y="3128760"/>
                <a:ext cx="30240" cy="66600"/>
              </p14:xfrm>
            </p:contentPart>
          </mc:Choice>
          <mc:Fallback xmlns="">
            <p:pic>
              <p:nvPicPr>
                <p:cNvPr id="43" name="インク 42">
                  <a:extLst>
                    <a:ext uri="{FF2B5EF4-FFF2-40B4-BE49-F238E27FC236}">
                      <a16:creationId xmlns:a16="http://schemas.microsoft.com/office/drawing/2014/main" id="{663112EC-EB95-404C-A103-5590499158A4}"/>
                    </a:ext>
                  </a:extLst>
                </p:cNvPr>
                <p:cNvPicPr/>
                <p:nvPr/>
              </p:nvPicPr>
              <p:blipFill>
                <a:blip r:embed="rId78"/>
                <a:stretch>
                  <a:fillRect/>
                </a:stretch>
              </p:blipFill>
              <p:spPr>
                <a:xfrm>
                  <a:off x="6080760" y="3119400"/>
                  <a:ext cx="489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4" name="インク 43">
                  <a:extLst>
                    <a:ext uri="{FF2B5EF4-FFF2-40B4-BE49-F238E27FC236}">
                      <a16:creationId xmlns:a16="http://schemas.microsoft.com/office/drawing/2014/main" id="{68C8AC32-4741-40F1-AF8C-28B6B28140C8}"/>
                    </a:ext>
                  </a:extLst>
                </p14:cNvPr>
                <p14:cNvContentPartPr/>
                <p14:nvPr/>
              </p14:nvContentPartPr>
              <p14:xfrm>
                <a:off x="6138000" y="3123000"/>
                <a:ext cx="168480" cy="36360"/>
              </p14:xfrm>
            </p:contentPart>
          </mc:Choice>
          <mc:Fallback xmlns="">
            <p:pic>
              <p:nvPicPr>
                <p:cNvPr id="44" name="インク 43">
                  <a:extLst>
                    <a:ext uri="{FF2B5EF4-FFF2-40B4-BE49-F238E27FC236}">
                      <a16:creationId xmlns:a16="http://schemas.microsoft.com/office/drawing/2014/main" id="{68C8AC32-4741-40F1-AF8C-28B6B28140C8}"/>
                    </a:ext>
                  </a:extLst>
                </p:cNvPr>
                <p:cNvPicPr/>
                <p:nvPr/>
              </p:nvPicPr>
              <p:blipFill>
                <a:blip r:embed="rId80"/>
                <a:stretch>
                  <a:fillRect/>
                </a:stretch>
              </p:blipFill>
              <p:spPr>
                <a:xfrm>
                  <a:off x="6128640" y="3113640"/>
                  <a:ext cx="1872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5" name="インク 44">
                  <a:extLst>
                    <a:ext uri="{FF2B5EF4-FFF2-40B4-BE49-F238E27FC236}">
                      <a16:creationId xmlns:a16="http://schemas.microsoft.com/office/drawing/2014/main" id="{12C45A87-E2EA-4644-A656-E75A95935D06}"/>
                    </a:ext>
                  </a:extLst>
                </p14:cNvPr>
                <p14:cNvContentPartPr/>
                <p14:nvPr/>
              </p14:nvContentPartPr>
              <p14:xfrm>
                <a:off x="5417280" y="2720520"/>
                <a:ext cx="132480" cy="144360"/>
              </p14:xfrm>
            </p:contentPart>
          </mc:Choice>
          <mc:Fallback xmlns="">
            <p:pic>
              <p:nvPicPr>
                <p:cNvPr id="45" name="インク 44">
                  <a:extLst>
                    <a:ext uri="{FF2B5EF4-FFF2-40B4-BE49-F238E27FC236}">
                      <a16:creationId xmlns:a16="http://schemas.microsoft.com/office/drawing/2014/main" id="{12C45A87-E2EA-4644-A656-E75A95935D06}"/>
                    </a:ext>
                  </a:extLst>
                </p:cNvPr>
                <p:cNvPicPr/>
                <p:nvPr/>
              </p:nvPicPr>
              <p:blipFill>
                <a:blip r:embed="rId82"/>
                <a:stretch>
                  <a:fillRect/>
                </a:stretch>
              </p:blipFill>
              <p:spPr>
                <a:xfrm>
                  <a:off x="5407920" y="2711160"/>
                  <a:ext cx="1512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6" name="インク 45">
                  <a:extLst>
                    <a:ext uri="{FF2B5EF4-FFF2-40B4-BE49-F238E27FC236}">
                      <a16:creationId xmlns:a16="http://schemas.microsoft.com/office/drawing/2014/main" id="{906BC462-F8C3-4B53-A334-88CDEC7C0180}"/>
                    </a:ext>
                  </a:extLst>
                </p14:cNvPr>
                <p14:cNvContentPartPr/>
                <p14:nvPr/>
              </p14:nvContentPartPr>
              <p14:xfrm>
                <a:off x="5615640" y="2672640"/>
                <a:ext cx="180360" cy="216360"/>
              </p14:xfrm>
            </p:contentPart>
          </mc:Choice>
          <mc:Fallback xmlns="">
            <p:pic>
              <p:nvPicPr>
                <p:cNvPr id="46" name="インク 45">
                  <a:extLst>
                    <a:ext uri="{FF2B5EF4-FFF2-40B4-BE49-F238E27FC236}">
                      <a16:creationId xmlns:a16="http://schemas.microsoft.com/office/drawing/2014/main" id="{906BC462-F8C3-4B53-A334-88CDEC7C0180}"/>
                    </a:ext>
                  </a:extLst>
                </p:cNvPr>
                <p:cNvPicPr/>
                <p:nvPr/>
              </p:nvPicPr>
              <p:blipFill>
                <a:blip r:embed="rId84"/>
                <a:stretch>
                  <a:fillRect/>
                </a:stretch>
              </p:blipFill>
              <p:spPr>
                <a:xfrm>
                  <a:off x="5606280" y="2663280"/>
                  <a:ext cx="1990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7" name="インク 46">
                  <a:extLst>
                    <a:ext uri="{FF2B5EF4-FFF2-40B4-BE49-F238E27FC236}">
                      <a16:creationId xmlns:a16="http://schemas.microsoft.com/office/drawing/2014/main" id="{FFBB83FF-D3D4-44A7-8FDB-5F08667E663A}"/>
                    </a:ext>
                  </a:extLst>
                </p14:cNvPr>
                <p14:cNvContentPartPr/>
                <p14:nvPr/>
              </p14:nvContentPartPr>
              <p14:xfrm>
                <a:off x="5657400" y="2822760"/>
                <a:ext cx="120600" cy="18360"/>
              </p14:xfrm>
            </p:contentPart>
          </mc:Choice>
          <mc:Fallback xmlns="">
            <p:pic>
              <p:nvPicPr>
                <p:cNvPr id="47" name="インク 46">
                  <a:extLst>
                    <a:ext uri="{FF2B5EF4-FFF2-40B4-BE49-F238E27FC236}">
                      <a16:creationId xmlns:a16="http://schemas.microsoft.com/office/drawing/2014/main" id="{FFBB83FF-D3D4-44A7-8FDB-5F08667E663A}"/>
                    </a:ext>
                  </a:extLst>
                </p:cNvPr>
                <p:cNvPicPr/>
                <p:nvPr/>
              </p:nvPicPr>
              <p:blipFill>
                <a:blip r:embed="rId86"/>
                <a:stretch>
                  <a:fillRect/>
                </a:stretch>
              </p:blipFill>
              <p:spPr>
                <a:xfrm>
                  <a:off x="5648040" y="2813400"/>
                  <a:ext cx="139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8" name="インク 47">
                  <a:extLst>
                    <a:ext uri="{FF2B5EF4-FFF2-40B4-BE49-F238E27FC236}">
                      <a16:creationId xmlns:a16="http://schemas.microsoft.com/office/drawing/2014/main" id="{69680F18-9158-45F0-B1B2-9B828F65CBA4}"/>
                    </a:ext>
                  </a:extLst>
                </p14:cNvPr>
                <p14:cNvContentPartPr/>
                <p14:nvPr/>
              </p14:nvContentPartPr>
              <p14:xfrm>
                <a:off x="5519520" y="3459240"/>
                <a:ext cx="174600" cy="198360"/>
              </p14:xfrm>
            </p:contentPart>
          </mc:Choice>
          <mc:Fallback xmlns="">
            <p:pic>
              <p:nvPicPr>
                <p:cNvPr id="48" name="インク 47">
                  <a:extLst>
                    <a:ext uri="{FF2B5EF4-FFF2-40B4-BE49-F238E27FC236}">
                      <a16:creationId xmlns:a16="http://schemas.microsoft.com/office/drawing/2014/main" id="{69680F18-9158-45F0-B1B2-9B828F65CBA4}"/>
                    </a:ext>
                  </a:extLst>
                </p:cNvPr>
                <p:cNvPicPr/>
                <p:nvPr/>
              </p:nvPicPr>
              <p:blipFill>
                <a:blip r:embed="rId88"/>
                <a:stretch>
                  <a:fillRect/>
                </a:stretch>
              </p:blipFill>
              <p:spPr>
                <a:xfrm>
                  <a:off x="5510160" y="3449880"/>
                  <a:ext cx="1933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9" name="インク 48">
                  <a:extLst>
                    <a:ext uri="{FF2B5EF4-FFF2-40B4-BE49-F238E27FC236}">
                      <a16:creationId xmlns:a16="http://schemas.microsoft.com/office/drawing/2014/main" id="{3C026856-FDF3-456F-9060-C2319095FED1}"/>
                    </a:ext>
                  </a:extLst>
                </p14:cNvPr>
                <p14:cNvContentPartPr/>
                <p14:nvPr/>
              </p14:nvContentPartPr>
              <p14:xfrm>
                <a:off x="5669640" y="3495240"/>
                <a:ext cx="42480" cy="198720"/>
              </p14:xfrm>
            </p:contentPart>
          </mc:Choice>
          <mc:Fallback xmlns="">
            <p:pic>
              <p:nvPicPr>
                <p:cNvPr id="49" name="インク 48">
                  <a:extLst>
                    <a:ext uri="{FF2B5EF4-FFF2-40B4-BE49-F238E27FC236}">
                      <a16:creationId xmlns:a16="http://schemas.microsoft.com/office/drawing/2014/main" id="{3C026856-FDF3-456F-9060-C2319095FED1}"/>
                    </a:ext>
                  </a:extLst>
                </p:cNvPr>
                <p:cNvPicPr/>
                <p:nvPr/>
              </p:nvPicPr>
              <p:blipFill>
                <a:blip r:embed="rId90"/>
                <a:stretch>
                  <a:fillRect/>
                </a:stretch>
              </p:blipFill>
              <p:spPr>
                <a:xfrm>
                  <a:off x="5660280" y="3485880"/>
                  <a:ext cx="612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0" name="インク 49">
                  <a:extLst>
                    <a:ext uri="{FF2B5EF4-FFF2-40B4-BE49-F238E27FC236}">
                      <a16:creationId xmlns:a16="http://schemas.microsoft.com/office/drawing/2014/main" id="{FB760E84-C9EE-49FB-9615-FB61CCC525DD}"/>
                    </a:ext>
                  </a:extLst>
                </p14:cNvPr>
                <p14:cNvContentPartPr/>
                <p14:nvPr/>
              </p14:nvContentPartPr>
              <p14:xfrm>
                <a:off x="5663520" y="3489120"/>
                <a:ext cx="156600" cy="258840"/>
              </p14:xfrm>
            </p:contentPart>
          </mc:Choice>
          <mc:Fallback xmlns="">
            <p:pic>
              <p:nvPicPr>
                <p:cNvPr id="50" name="インク 49">
                  <a:extLst>
                    <a:ext uri="{FF2B5EF4-FFF2-40B4-BE49-F238E27FC236}">
                      <a16:creationId xmlns:a16="http://schemas.microsoft.com/office/drawing/2014/main" id="{FB760E84-C9EE-49FB-9615-FB61CCC525DD}"/>
                    </a:ext>
                  </a:extLst>
                </p:cNvPr>
                <p:cNvPicPr/>
                <p:nvPr/>
              </p:nvPicPr>
              <p:blipFill>
                <a:blip r:embed="rId92"/>
                <a:stretch>
                  <a:fillRect/>
                </a:stretch>
              </p:blipFill>
              <p:spPr>
                <a:xfrm>
                  <a:off x="5654160" y="3479760"/>
                  <a:ext cx="17532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1" name="インク 50">
                  <a:extLst>
                    <a:ext uri="{FF2B5EF4-FFF2-40B4-BE49-F238E27FC236}">
                      <a16:creationId xmlns:a16="http://schemas.microsoft.com/office/drawing/2014/main" id="{B0E677A3-8DF5-4A96-B7EB-1E4853AA42D8}"/>
                    </a:ext>
                  </a:extLst>
                </p14:cNvPr>
                <p14:cNvContentPartPr/>
                <p14:nvPr/>
              </p14:nvContentPartPr>
              <p14:xfrm>
                <a:off x="5855760" y="3693600"/>
                <a:ext cx="294480" cy="186480"/>
              </p14:xfrm>
            </p:contentPart>
          </mc:Choice>
          <mc:Fallback xmlns="">
            <p:pic>
              <p:nvPicPr>
                <p:cNvPr id="51" name="インク 50">
                  <a:extLst>
                    <a:ext uri="{FF2B5EF4-FFF2-40B4-BE49-F238E27FC236}">
                      <a16:creationId xmlns:a16="http://schemas.microsoft.com/office/drawing/2014/main" id="{B0E677A3-8DF5-4A96-B7EB-1E4853AA42D8}"/>
                    </a:ext>
                  </a:extLst>
                </p:cNvPr>
                <p:cNvPicPr/>
                <p:nvPr/>
              </p:nvPicPr>
              <p:blipFill>
                <a:blip r:embed="rId94"/>
                <a:stretch>
                  <a:fillRect/>
                </a:stretch>
              </p:blipFill>
              <p:spPr>
                <a:xfrm>
                  <a:off x="5846400" y="3684240"/>
                  <a:ext cx="3132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2" name="インク 51">
                  <a:extLst>
                    <a:ext uri="{FF2B5EF4-FFF2-40B4-BE49-F238E27FC236}">
                      <a16:creationId xmlns:a16="http://schemas.microsoft.com/office/drawing/2014/main" id="{70C3C434-0775-4144-9E3F-748040DA1E37}"/>
                    </a:ext>
                  </a:extLst>
                </p14:cNvPr>
                <p14:cNvContentPartPr/>
                <p14:nvPr/>
              </p14:nvContentPartPr>
              <p14:xfrm>
                <a:off x="6282360" y="3759480"/>
                <a:ext cx="72360" cy="12240"/>
              </p14:xfrm>
            </p:contentPart>
          </mc:Choice>
          <mc:Fallback xmlns="">
            <p:pic>
              <p:nvPicPr>
                <p:cNvPr id="52" name="インク 51">
                  <a:extLst>
                    <a:ext uri="{FF2B5EF4-FFF2-40B4-BE49-F238E27FC236}">
                      <a16:creationId xmlns:a16="http://schemas.microsoft.com/office/drawing/2014/main" id="{70C3C434-0775-4144-9E3F-748040DA1E37}"/>
                    </a:ext>
                  </a:extLst>
                </p:cNvPr>
                <p:cNvPicPr/>
                <p:nvPr/>
              </p:nvPicPr>
              <p:blipFill>
                <a:blip r:embed="rId96"/>
                <a:stretch>
                  <a:fillRect/>
                </a:stretch>
              </p:blipFill>
              <p:spPr>
                <a:xfrm>
                  <a:off x="6273000" y="3750120"/>
                  <a:ext cx="91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3" name="インク 52">
                  <a:extLst>
                    <a:ext uri="{FF2B5EF4-FFF2-40B4-BE49-F238E27FC236}">
                      <a16:creationId xmlns:a16="http://schemas.microsoft.com/office/drawing/2014/main" id="{69DCA684-7348-4159-8358-D42F29949362}"/>
                    </a:ext>
                  </a:extLst>
                </p14:cNvPr>
                <p14:cNvContentPartPr/>
                <p14:nvPr/>
              </p14:nvContentPartPr>
              <p14:xfrm>
                <a:off x="6149880" y="3741480"/>
                <a:ext cx="204840" cy="174600"/>
              </p14:xfrm>
            </p:contentPart>
          </mc:Choice>
          <mc:Fallback xmlns="">
            <p:pic>
              <p:nvPicPr>
                <p:cNvPr id="53" name="インク 52">
                  <a:extLst>
                    <a:ext uri="{FF2B5EF4-FFF2-40B4-BE49-F238E27FC236}">
                      <a16:creationId xmlns:a16="http://schemas.microsoft.com/office/drawing/2014/main" id="{69DCA684-7348-4159-8358-D42F29949362}"/>
                    </a:ext>
                  </a:extLst>
                </p:cNvPr>
                <p:cNvPicPr/>
                <p:nvPr/>
              </p:nvPicPr>
              <p:blipFill>
                <a:blip r:embed="rId98"/>
                <a:stretch>
                  <a:fillRect/>
                </a:stretch>
              </p:blipFill>
              <p:spPr>
                <a:xfrm>
                  <a:off x="6140520" y="373212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4" name="インク 53">
                  <a:extLst>
                    <a:ext uri="{FF2B5EF4-FFF2-40B4-BE49-F238E27FC236}">
                      <a16:creationId xmlns:a16="http://schemas.microsoft.com/office/drawing/2014/main" id="{3A9D96AC-BA5B-49DA-AB66-76196ABE741B}"/>
                    </a:ext>
                  </a:extLst>
                </p14:cNvPr>
                <p14:cNvContentPartPr/>
                <p14:nvPr/>
              </p14:nvContentPartPr>
              <p14:xfrm>
                <a:off x="5585400" y="3098880"/>
                <a:ext cx="360" cy="360"/>
              </p14:xfrm>
            </p:contentPart>
          </mc:Choice>
          <mc:Fallback xmlns="">
            <p:pic>
              <p:nvPicPr>
                <p:cNvPr id="54" name="インク 53">
                  <a:extLst>
                    <a:ext uri="{FF2B5EF4-FFF2-40B4-BE49-F238E27FC236}">
                      <a16:creationId xmlns:a16="http://schemas.microsoft.com/office/drawing/2014/main" id="{3A9D96AC-BA5B-49DA-AB66-76196ABE741B}"/>
                    </a:ext>
                  </a:extLst>
                </p:cNvPr>
                <p:cNvPicPr/>
                <p:nvPr/>
              </p:nvPicPr>
              <p:blipFill>
                <a:blip r:embed="rId100"/>
                <a:stretch>
                  <a:fillRect/>
                </a:stretch>
              </p:blipFill>
              <p:spPr>
                <a:xfrm>
                  <a:off x="5576040" y="30895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5" name="インク 54">
                  <a:extLst>
                    <a:ext uri="{FF2B5EF4-FFF2-40B4-BE49-F238E27FC236}">
                      <a16:creationId xmlns:a16="http://schemas.microsoft.com/office/drawing/2014/main" id="{43F2C183-2AC0-4D73-B791-07006AD8DF4A}"/>
                    </a:ext>
                  </a:extLst>
                </p14:cNvPr>
                <p14:cNvContentPartPr/>
                <p14:nvPr/>
              </p14:nvContentPartPr>
              <p14:xfrm>
                <a:off x="5777640" y="3825360"/>
                <a:ext cx="360" cy="360"/>
              </p14:xfrm>
            </p:contentPart>
          </mc:Choice>
          <mc:Fallback xmlns="">
            <p:pic>
              <p:nvPicPr>
                <p:cNvPr id="55" name="インク 54">
                  <a:extLst>
                    <a:ext uri="{FF2B5EF4-FFF2-40B4-BE49-F238E27FC236}">
                      <a16:creationId xmlns:a16="http://schemas.microsoft.com/office/drawing/2014/main" id="{43F2C183-2AC0-4D73-B791-07006AD8DF4A}"/>
                    </a:ext>
                  </a:extLst>
                </p:cNvPr>
                <p:cNvPicPr/>
                <p:nvPr/>
              </p:nvPicPr>
              <p:blipFill>
                <a:blip r:embed="rId100"/>
                <a:stretch>
                  <a:fillRect/>
                </a:stretch>
              </p:blipFill>
              <p:spPr>
                <a:xfrm>
                  <a:off x="5768280" y="38160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インク 55">
                  <a:extLst>
                    <a:ext uri="{FF2B5EF4-FFF2-40B4-BE49-F238E27FC236}">
                      <a16:creationId xmlns:a16="http://schemas.microsoft.com/office/drawing/2014/main" id="{14F97550-A9CE-4327-8911-B6A7E0734EFE}"/>
                    </a:ext>
                  </a:extLst>
                </p14:cNvPr>
                <p14:cNvContentPartPr/>
                <p14:nvPr/>
              </p14:nvContentPartPr>
              <p14:xfrm>
                <a:off x="5621400" y="3206880"/>
                <a:ext cx="715320" cy="60480"/>
              </p14:xfrm>
            </p:contentPart>
          </mc:Choice>
          <mc:Fallback xmlns="">
            <p:pic>
              <p:nvPicPr>
                <p:cNvPr id="56" name="インク 55">
                  <a:extLst>
                    <a:ext uri="{FF2B5EF4-FFF2-40B4-BE49-F238E27FC236}">
                      <a16:creationId xmlns:a16="http://schemas.microsoft.com/office/drawing/2014/main" id="{14F97550-A9CE-4327-8911-B6A7E0734EFE}"/>
                    </a:ext>
                  </a:extLst>
                </p:cNvPr>
                <p:cNvPicPr/>
                <p:nvPr/>
              </p:nvPicPr>
              <p:blipFill>
                <a:blip r:embed="rId103"/>
                <a:stretch>
                  <a:fillRect/>
                </a:stretch>
              </p:blipFill>
              <p:spPr>
                <a:xfrm>
                  <a:off x="5612040" y="3197520"/>
                  <a:ext cx="7340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インク 56">
                  <a:extLst>
                    <a:ext uri="{FF2B5EF4-FFF2-40B4-BE49-F238E27FC236}">
                      <a16:creationId xmlns:a16="http://schemas.microsoft.com/office/drawing/2014/main" id="{04E645FF-705C-4705-B6F3-76CBD9DBF367}"/>
                    </a:ext>
                  </a:extLst>
                </p14:cNvPr>
                <p14:cNvContentPartPr/>
                <p14:nvPr/>
              </p14:nvContentPartPr>
              <p14:xfrm>
                <a:off x="5543280" y="3098880"/>
                <a:ext cx="360" cy="360"/>
              </p14:xfrm>
            </p:contentPart>
          </mc:Choice>
          <mc:Fallback xmlns="">
            <p:pic>
              <p:nvPicPr>
                <p:cNvPr id="57" name="インク 56">
                  <a:extLst>
                    <a:ext uri="{FF2B5EF4-FFF2-40B4-BE49-F238E27FC236}">
                      <a16:creationId xmlns:a16="http://schemas.microsoft.com/office/drawing/2014/main" id="{04E645FF-705C-4705-B6F3-76CBD9DBF367}"/>
                    </a:ext>
                  </a:extLst>
                </p:cNvPr>
                <p:cNvPicPr/>
                <p:nvPr/>
              </p:nvPicPr>
              <p:blipFill>
                <a:blip r:embed="rId100"/>
                <a:stretch>
                  <a:fillRect/>
                </a:stretch>
              </p:blipFill>
              <p:spPr>
                <a:xfrm>
                  <a:off x="5533920" y="3089520"/>
                  <a:ext cx="19080" cy="19080"/>
                </a:xfrm>
                <a:prstGeom prst="rect">
                  <a:avLst/>
                </a:prstGeom>
              </p:spPr>
            </p:pic>
          </mc:Fallback>
        </mc:AlternateContent>
      </p:grpSp>
      <p:grpSp>
        <p:nvGrpSpPr>
          <p:cNvPr id="62" name="グループ化 61">
            <a:extLst>
              <a:ext uri="{FF2B5EF4-FFF2-40B4-BE49-F238E27FC236}">
                <a16:creationId xmlns:a16="http://schemas.microsoft.com/office/drawing/2014/main" id="{5DE457C2-C199-44DE-A84C-047C8376BFF2}"/>
              </a:ext>
            </a:extLst>
          </p:cNvPr>
          <p:cNvGrpSpPr/>
          <p:nvPr/>
        </p:nvGrpSpPr>
        <p:grpSpPr>
          <a:xfrm>
            <a:off x="4342320" y="1513440"/>
            <a:ext cx="895320" cy="685080"/>
            <a:chOff x="4342320" y="1513440"/>
            <a:chExt cx="895320" cy="685080"/>
          </a:xfrm>
        </p:grpSpPr>
        <mc:AlternateContent xmlns:mc="http://schemas.openxmlformats.org/markup-compatibility/2006" xmlns:p14="http://schemas.microsoft.com/office/powerpoint/2010/main">
          <mc:Choice Requires="p14">
            <p:contentPart p14:bwMode="auto" r:id="rId105">
              <p14:nvContentPartPr>
                <p14:cNvPr id="22" name="インク 21">
                  <a:extLst>
                    <a:ext uri="{FF2B5EF4-FFF2-40B4-BE49-F238E27FC236}">
                      <a16:creationId xmlns:a16="http://schemas.microsoft.com/office/drawing/2014/main" id="{A29F1266-A9F7-4727-A084-D4437BF66E19}"/>
                    </a:ext>
                  </a:extLst>
                </p14:cNvPr>
                <p14:cNvContentPartPr/>
                <p14:nvPr/>
              </p14:nvContentPartPr>
              <p14:xfrm>
                <a:off x="4504320" y="1603440"/>
                <a:ext cx="114480" cy="144720"/>
              </p14:xfrm>
            </p:contentPart>
          </mc:Choice>
          <mc:Fallback xmlns="">
            <p:pic>
              <p:nvPicPr>
                <p:cNvPr id="22" name="インク 21">
                  <a:extLst>
                    <a:ext uri="{FF2B5EF4-FFF2-40B4-BE49-F238E27FC236}">
                      <a16:creationId xmlns:a16="http://schemas.microsoft.com/office/drawing/2014/main" id="{A29F1266-A9F7-4727-A084-D4437BF66E19}"/>
                    </a:ext>
                  </a:extLst>
                </p:cNvPr>
                <p:cNvPicPr/>
                <p:nvPr/>
              </p:nvPicPr>
              <p:blipFill>
                <a:blip r:embed="rId106"/>
                <a:stretch>
                  <a:fillRect/>
                </a:stretch>
              </p:blipFill>
              <p:spPr>
                <a:xfrm>
                  <a:off x="4494960" y="1594080"/>
                  <a:ext cx="1332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3" name="インク 22">
                  <a:extLst>
                    <a:ext uri="{FF2B5EF4-FFF2-40B4-BE49-F238E27FC236}">
                      <a16:creationId xmlns:a16="http://schemas.microsoft.com/office/drawing/2014/main" id="{5E424705-B4C1-43A6-8B3A-ECC3AFCDB9D8}"/>
                    </a:ext>
                  </a:extLst>
                </p14:cNvPr>
                <p14:cNvContentPartPr/>
                <p14:nvPr/>
              </p14:nvContentPartPr>
              <p14:xfrm>
                <a:off x="4546440" y="1699560"/>
                <a:ext cx="90360" cy="360"/>
              </p14:xfrm>
            </p:contentPart>
          </mc:Choice>
          <mc:Fallback xmlns="">
            <p:pic>
              <p:nvPicPr>
                <p:cNvPr id="23" name="インク 22">
                  <a:extLst>
                    <a:ext uri="{FF2B5EF4-FFF2-40B4-BE49-F238E27FC236}">
                      <a16:creationId xmlns:a16="http://schemas.microsoft.com/office/drawing/2014/main" id="{5E424705-B4C1-43A6-8B3A-ECC3AFCDB9D8}"/>
                    </a:ext>
                  </a:extLst>
                </p:cNvPr>
                <p:cNvPicPr/>
                <p:nvPr/>
              </p:nvPicPr>
              <p:blipFill>
                <a:blip r:embed="rId108"/>
                <a:stretch>
                  <a:fillRect/>
                </a:stretch>
              </p:blipFill>
              <p:spPr>
                <a:xfrm>
                  <a:off x="4537080" y="1690200"/>
                  <a:ext cx="10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24" name="インク 23">
                  <a:extLst>
                    <a:ext uri="{FF2B5EF4-FFF2-40B4-BE49-F238E27FC236}">
                      <a16:creationId xmlns:a16="http://schemas.microsoft.com/office/drawing/2014/main" id="{F9B8DD82-78A8-42AA-914E-BDA1DFEC36B2}"/>
                    </a:ext>
                  </a:extLst>
                </p14:cNvPr>
                <p14:cNvContentPartPr/>
                <p14:nvPr/>
              </p14:nvContentPartPr>
              <p14:xfrm>
                <a:off x="4660560" y="1657800"/>
                <a:ext cx="102600" cy="90360"/>
              </p14:xfrm>
            </p:contentPart>
          </mc:Choice>
          <mc:Fallback xmlns="">
            <p:pic>
              <p:nvPicPr>
                <p:cNvPr id="24" name="インク 23">
                  <a:extLst>
                    <a:ext uri="{FF2B5EF4-FFF2-40B4-BE49-F238E27FC236}">
                      <a16:creationId xmlns:a16="http://schemas.microsoft.com/office/drawing/2014/main" id="{F9B8DD82-78A8-42AA-914E-BDA1DFEC36B2}"/>
                    </a:ext>
                  </a:extLst>
                </p:cNvPr>
                <p:cNvPicPr/>
                <p:nvPr/>
              </p:nvPicPr>
              <p:blipFill>
                <a:blip r:embed="rId110"/>
                <a:stretch>
                  <a:fillRect/>
                </a:stretch>
              </p:blipFill>
              <p:spPr>
                <a:xfrm>
                  <a:off x="4651200" y="1648440"/>
                  <a:ext cx="1213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25" name="インク 24">
                  <a:extLst>
                    <a:ext uri="{FF2B5EF4-FFF2-40B4-BE49-F238E27FC236}">
                      <a16:creationId xmlns:a16="http://schemas.microsoft.com/office/drawing/2014/main" id="{8AC76F03-B16E-49E5-8EBB-92497D8DF2AE}"/>
                    </a:ext>
                  </a:extLst>
                </p14:cNvPr>
                <p14:cNvContentPartPr/>
                <p14:nvPr/>
              </p14:nvContentPartPr>
              <p14:xfrm>
                <a:off x="4750560" y="1513440"/>
                <a:ext cx="30600" cy="216720"/>
              </p14:xfrm>
            </p:contentPart>
          </mc:Choice>
          <mc:Fallback xmlns="">
            <p:pic>
              <p:nvPicPr>
                <p:cNvPr id="25" name="インク 24">
                  <a:extLst>
                    <a:ext uri="{FF2B5EF4-FFF2-40B4-BE49-F238E27FC236}">
                      <a16:creationId xmlns:a16="http://schemas.microsoft.com/office/drawing/2014/main" id="{8AC76F03-B16E-49E5-8EBB-92497D8DF2AE}"/>
                    </a:ext>
                  </a:extLst>
                </p:cNvPr>
                <p:cNvPicPr/>
                <p:nvPr/>
              </p:nvPicPr>
              <p:blipFill>
                <a:blip r:embed="rId112"/>
                <a:stretch>
                  <a:fillRect/>
                </a:stretch>
              </p:blipFill>
              <p:spPr>
                <a:xfrm>
                  <a:off x="4741200" y="1504080"/>
                  <a:ext cx="493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6" name="インク 25">
                  <a:extLst>
                    <a:ext uri="{FF2B5EF4-FFF2-40B4-BE49-F238E27FC236}">
                      <a16:creationId xmlns:a16="http://schemas.microsoft.com/office/drawing/2014/main" id="{7239FD85-12AA-4F67-AE0E-3DEF43B7B852}"/>
                    </a:ext>
                  </a:extLst>
                </p14:cNvPr>
                <p14:cNvContentPartPr/>
                <p14:nvPr/>
              </p14:nvContentPartPr>
              <p14:xfrm>
                <a:off x="4840920" y="1669680"/>
                <a:ext cx="114480" cy="84240"/>
              </p14:xfrm>
            </p:contentPart>
          </mc:Choice>
          <mc:Fallback xmlns="">
            <p:pic>
              <p:nvPicPr>
                <p:cNvPr id="26" name="インク 25">
                  <a:extLst>
                    <a:ext uri="{FF2B5EF4-FFF2-40B4-BE49-F238E27FC236}">
                      <a16:creationId xmlns:a16="http://schemas.microsoft.com/office/drawing/2014/main" id="{7239FD85-12AA-4F67-AE0E-3DEF43B7B852}"/>
                    </a:ext>
                  </a:extLst>
                </p:cNvPr>
                <p:cNvPicPr/>
                <p:nvPr/>
              </p:nvPicPr>
              <p:blipFill>
                <a:blip r:embed="rId114"/>
                <a:stretch>
                  <a:fillRect/>
                </a:stretch>
              </p:blipFill>
              <p:spPr>
                <a:xfrm>
                  <a:off x="4831560" y="1660320"/>
                  <a:ext cx="1332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7" name="インク 26">
                  <a:extLst>
                    <a:ext uri="{FF2B5EF4-FFF2-40B4-BE49-F238E27FC236}">
                      <a16:creationId xmlns:a16="http://schemas.microsoft.com/office/drawing/2014/main" id="{132717E7-3EA4-417D-A8F6-C1760B5B89A2}"/>
                    </a:ext>
                  </a:extLst>
                </p14:cNvPr>
                <p14:cNvContentPartPr/>
                <p14:nvPr/>
              </p14:nvContentPartPr>
              <p14:xfrm>
                <a:off x="4991040" y="1615680"/>
                <a:ext cx="18360" cy="12240"/>
              </p14:xfrm>
            </p:contentPart>
          </mc:Choice>
          <mc:Fallback xmlns="">
            <p:pic>
              <p:nvPicPr>
                <p:cNvPr id="27" name="インク 26">
                  <a:extLst>
                    <a:ext uri="{FF2B5EF4-FFF2-40B4-BE49-F238E27FC236}">
                      <a16:creationId xmlns:a16="http://schemas.microsoft.com/office/drawing/2014/main" id="{132717E7-3EA4-417D-A8F6-C1760B5B89A2}"/>
                    </a:ext>
                  </a:extLst>
                </p:cNvPr>
                <p:cNvPicPr/>
                <p:nvPr/>
              </p:nvPicPr>
              <p:blipFill>
                <a:blip r:embed="rId116"/>
                <a:stretch>
                  <a:fillRect/>
                </a:stretch>
              </p:blipFill>
              <p:spPr>
                <a:xfrm>
                  <a:off x="4981680" y="1606320"/>
                  <a:ext cx="37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8" name="インク 27">
                  <a:extLst>
                    <a:ext uri="{FF2B5EF4-FFF2-40B4-BE49-F238E27FC236}">
                      <a16:creationId xmlns:a16="http://schemas.microsoft.com/office/drawing/2014/main" id="{38357307-7CE4-4169-B73E-8E4989E631AF}"/>
                    </a:ext>
                  </a:extLst>
                </p14:cNvPr>
                <p14:cNvContentPartPr/>
                <p14:nvPr/>
              </p14:nvContentPartPr>
              <p14:xfrm>
                <a:off x="5002920" y="1657800"/>
                <a:ext cx="42480" cy="150480"/>
              </p14:xfrm>
            </p:contentPart>
          </mc:Choice>
          <mc:Fallback xmlns="">
            <p:pic>
              <p:nvPicPr>
                <p:cNvPr id="28" name="インク 27">
                  <a:extLst>
                    <a:ext uri="{FF2B5EF4-FFF2-40B4-BE49-F238E27FC236}">
                      <a16:creationId xmlns:a16="http://schemas.microsoft.com/office/drawing/2014/main" id="{38357307-7CE4-4169-B73E-8E4989E631AF}"/>
                    </a:ext>
                  </a:extLst>
                </p:cNvPr>
                <p:cNvPicPr/>
                <p:nvPr/>
              </p:nvPicPr>
              <p:blipFill>
                <a:blip r:embed="rId118"/>
                <a:stretch>
                  <a:fillRect/>
                </a:stretch>
              </p:blipFill>
              <p:spPr>
                <a:xfrm>
                  <a:off x="4993560" y="1648440"/>
                  <a:ext cx="612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9" name="インク 28">
                  <a:extLst>
                    <a:ext uri="{FF2B5EF4-FFF2-40B4-BE49-F238E27FC236}">
                      <a16:creationId xmlns:a16="http://schemas.microsoft.com/office/drawing/2014/main" id="{A6950408-6BC4-4AB0-B345-A76B4DB08CDD}"/>
                    </a:ext>
                  </a:extLst>
                </p14:cNvPr>
                <p14:cNvContentPartPr/>
                <p14:nvPr/>
              </p14:nvContentPartPr>
              <p14:xfrm>
                <a:off x="5063040" y="1681560"/>
                <a:ext cx="174600" cy="198720"/>
              </p14:xfrm>
            </p:contentPart>
          </mc:Choice>
          <mc:Fallback xmlns="">
            <p:pic>
              <p:nvPicPr>
                <p:cNvPr id="29" name="インク 28">
                  <a:extLst>
                    <a:ext uri="{FF2B5EF4-FFF2-40B4-BE49-F238E27FC236}">
                      <a16:creationId xmlns:a16="http://schemas.microsoft.com/office/drawing/2014/main" id="{A6950408-6BC4-4AB0-B345-A76B4DB08CDD}"/>
                    </a:ext>
                  </a:extLst>
                </p:cNvPr>
                <p:cNvPicPr/>
                <p:nvPr/>
              </p:nvPicPr>
              <p:blipFill>
                <a:blip r:embed="rId120"/>
                <a:stretch>
                  <a:fillRect/>
                </a:stretch>
              </p:blipFill>
              <p:spPr>
                <a:xfrm>
                  <a:off x="5053680" y="1672200"/>
                  <a:ext cx="193320" cy="217440"/>
                </a:xfrm>
                <a:prstGeom prst="rect">
                  <a:avLst/>
                </a:prstGeom>
              </p:spPr>
            </p:pic>
          </mc:Fallback>
        </mc:AlternateContent>
        <p:grpSp>
          <p:nvGrpSpPr>
            <p:cNvPr id="63" name="グループ化 62">
              <a:extLst>
                <a:ext uri="{FF2B5EF4-FFF2-40B4-BE49-F238E27FC236}">
                  <a16:creationId xmlns:a16="http://schemas.microsoft.com/office/drawing/2014/main" id="{0DFD2962-CF06-4D82-8C34-B0183AF7450C}"/>
                </a:ext>
              </a:extLst>
            </p:cNvPr>
            <p:cNvGrpSpPr/>
            <p:nvPr/>
          </p:nvGrpSpPr>
          <p:grpSpPr>
            <a:xfrm>
              <a:off x="4492440" y="1994040"/>
              <a:ext cx="504720" cy="204480"/>
              <a:chOff x="4492440" y="1994040"/>
              <a:chExt cx="504720" cy="204480"/>
            </a:xfrm>
          </p:grpSpPr>
          <mc:AlternateContent xmlns:mc="http://schemas.openxmlformats.org/markup-compatibility/2006" xmlns:p14="http://schemas.microsoft.com/office/powerpoint/2010/main">
            <mc:Choice Requires="p14">
              <p:contentPart p14:bwMode="auto" r:id="rId121">
                <p14:nvContentPartPr>
                  <p14:cNvPr id="30" name="インク 29">
                    <a:extLst>
                      <a:ext uri="{FF2B5EF4-FFF2-40B4-BE49-F238E27FC236}">
                        <a16:creationId xmlns:a16="http://schemas.microsoft.com/office/drawing/2014/main" id="{6E8457D2-981B-47ED-A727-65123D29A6C7}"/>
                      </a:ext>
                    </a:extLst>
                  </p14:cNvPr>
                  <p14:cNvContentPartPr/>
                  <p14:nvPr/>
                </p14:nvContentPartPr>
                <p14:xfrm>
                  <a:off x="4492440" y="1994040"/>
                  <a:ext cx="156600" cy="162360"/>
                </p14:xfrm>
              </p:contentPart>
            </mc:Choice>
            <mc:Fallback xmlns="">
              <p:pic>
                <p:nvPicPr>
                  <p:cNvPr id="30" name="インク 29">
                    <a:extLst>
                      <a:ext uri="{FF2B5EF4-FFF2-40B4-BE49-F238E27FC236}">
                        <a16:creationId xmlns:a16="http://schemas.microsoft.com/office/drawing/2014/main" id="{6E8457D2-981B-47ED-A727-65123D29A6C7}"/>
                      </a:ext>
                    </a:extLst>
                  </p:cNvPr>
                  <p:cNvPicPr/>
                  <p:nvPr/>
                </p:nvPicPr>
                <p:blipFill>
                  <a:blip r:embed="rId122"/>
                  <a:stretch>
                    <a:fillRect/>
                  </a:stretch>
                </p:blipFill>
                <p:spPr>
                  <a:xfrm>
                    <a:off x="4483080" y="1984680"/>
                    <a:ext cx="1753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1" name="インク 30">
                    <a:extLst>
                      <a:ext uri="{FF2B5EF4-FFF2-40B4-BE49-F238E27FC236}">
                        <a16:creationId xmlns:a16="http://schemas.microsoft.com/office/drawing/2014/main" id="{33CE24EC-2769-4736-B6C5-CE8A9F02AD89}"/>
                      </a:ext>
                    </a:extLst>
                  </p14:cNvPr>
                  <p14:cNvContentPartPr/>
                  <p14:nvPr/>
                </p14:nvContentPartPr>
                <p14:xfrm>
                  <a:off x="4780800" y="2017800"/>
                  <a:ext cx="216360" cy="90720"/>
                </p14:xfrm>
              </p:contentPart>
            </mc:Choice>
            <mc:Fallback xmlns="">
              <p:pic>
                <p:nvPicPr>
                  <p:cNvPr id="31" name="インク 30">
                    <a:extLst>
                      <a:ext uri="{FF2B5EF4-FFF2-40B4-BE49-F238E27FC236}">
                        <a16:creationId xmlns:a16="http://schemas.microsoft.com/office/drawing/2014/main" id="{33CE24EC-2769-4736-B6C5-CE8A9F02AD89}"/>
                      </a:ext>
                    </a:extLst>
                  </p:cNvPr>
                  <p:cNvPicPr/>
                  <p:nvPr/>
                </p:nvPicPr>
                <p:blipFill>
                  <a:blip r:embed="rId124"/>
                  <a:stretch>
                    <a:fillRect/>
                  </a:stretch>
                </p:blipFill>
                <p:spPr>
                  <a:xfrm>
                    <a:off x="4771440" y="2008440"/>
                    <a:ext cx="2350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2" name="インク 31">
                    <a:extLst>
                      <a:ext uri="{FF2B5EF4-FFF2-40B4-BE49-F238E27FC236}">
                        <a16:creationId xmlns:a16="http://schemas.microsoft.com/office/drawing/2014/main" id="{DA4F4320-BF32-4843-8F7D-5A5E1692D412}"/>
                      </a:ext>
                    </a:extLst>
                  </p14:cNvPr>
                  <p14:cNvContentPartPr/>
                  <p14:nvPr/>
                </p14:nvContentPartPr>
                <p14:xfrm>
                  <a:off x="4720680" y="2005920"/>
                  <a:ext cx="132480" cy="192600"/>
                </p14:xfrm>
              </p:contentPart>
            </mc:Choice>
            <mc:Fallback xmlns="">
              <p:pic>
                <p:nvPicPr>
                  <p:cNvPr id="32" name="インク 31">
                    <a:extLst>
                      <a:ext uri="{FF2B5EF4-FFF2-40B4-BE49-F238E27FC236}">
                        <a16:creationId xmlns:a16="http://schemas.microsoft.com/office/drawing/2014/main" id="{DA4F4320-BF32-4843-8F7D-5A5E1692D412}"/>
                      </a:ext>
                    </a:extLst>
                  </p:cNvPr>
                  <p:cNvPicPr/>
                  <p:nvPr/>
                </p:nvPicPr>
                <p:blipFill>
                  <a:blip r:embed="rId126"/>
                  <a:stretch>
                    <a:fillRect/>
                  </a:stretch>
                </p:blipFill>
                <p:spPr>
                  <a:xfrm>
                    <a:off x="4711320" y="1996560"/>
                    <a:ext cx="151200" cy="21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7">
              <p14:nvContentPartPr>
                <p14:cNvPr id="33" name="インク 32">
                  <a:extLst>
                    <a:ext uri="{FF2B5EF4-FFF2-40B4-BE49-F238E27FC236}">
                      <a16:creationId xmlns:a16="http://schemas.microsoft.com/office/drawing/2014/main" id="{89D2CA45-7FA6-478F-A5E9-B85FE57648A6}"/>
                    </a:ext>
                  </a:extLst>
                </p14:cNvPr>
                <p14:cNvContentPartPr/>
                <p14:nvPr/>
              </p14:nvContentPartPr>
              <p14:xfrm>
                <a:off x="4354200" y="1705680"/>
                <a:ext cx="360" cy="360"/>
              </p14:xfrm>
            </p:contentPart>
          </mc:Choice>
          <mc:Fallback xmlns="">
            <p:pic>
              <p:nvPicPr>
                <p:cNvPr id="33" name="インク 32">
                  <a:extLst>
                    <a:ext uri="{FF2B5EF4-FFF2-40B4-BE49-F238E27FC236}">
                      <a16:creationId xmlns:a16="http://schemas.microsoft.com/office/drawing/2014/main" id="{89D2CA45-7FA6-478F-A5E9-B85FE57648A6}"/>
                    </a:ext>
                  </a:extLst>
                </p:cNvPr>
                <p:cNvPicPr/>
                <p:nvPr/>
              </p:nvPicPr>
              <p:blipFill>
                <a:blip r:embed="rId100"/>
                <a:stretch>
                  <a:fillRect/>
                </a:stretch>
              </p:blipFill>
              <p:spPr>
                <a:xfrm>
                  <a:off x="4344840" y="16963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4" name="インク 33">
                  <a:extLst>
                    <a:ext uri="{FF2B5EF4-FFF2-40B4-BE49-F238E27FC236}">
                      <a16:creationId xmlns:a16="http://schemas.microsoft.com/office/drawing/2014/main" id="{A0FF4BB9-4017-42EC-99AA-39DBFF1FEE42}"/>
                    </a:ext>
                  </a:extLst>
                </p14:cNvPr>
                <p14:cNvContentPartPr/>
                <p14:nvPr/>
              </p14:nvContentPartPr>
              <p14:xfrm>
                <a:off x="4342320" y="2054160"/>
                <a:ext cx="360" cy="360"/>
              </p14:xfrm>
            </p:contentPart>
          </mc:Choice>
          <mc:Fallback xmlns="">
            <p:pic>
              <p:nvPicPr>
                <p:cNvPr id="34" name="インク 33">
                  <a:extLst>
                    <a:ext uri="{FF2B5EF4-FFF2-40B4-BE49-F238E27FC236}">
                      <a16:creationId xmlns:a16="http://schemas.microsoft.com/office/drawing/2014/main" id="{A0FF4BB9-4017-42EC-99AA-39DBFF1FEE42}"/>
                    </a:ext>
                  </a:extLst>
                </p:cNvPr>
                <p:cNvPicPr/>
                <p:nvPr/>
              </p:nvPicPr>
              <p:blipFill>
                <a:blip r:embed="rId100"/>
                <a:stretch>
                  <a:fillRect/>
                </a:stretch>
              </p:blipFill>
              <p:spPr>
                <a:xfrm>
                  <a:off x="4332960" y="20448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インク 57">
                  <a:extLst>
                    <a:ext uri="{FF2B5EF4-FFF2-40B4-BE49-F238E27FC236}">
                      <a16:creationId xmlns:a16="http://schemas.microsoft.com/office/drawing/2014/main" id="{C00CFF15-B6D3-41A0-B78C-8F46D5AEFE79}"/>
                    </a:ext>
                  </a:extLst>
                </p14:cNvPr>
                <p14:cNvContentPartPr/>
                <p14:nvPr/>
              </p14:nvContentPartPr>
              <p14:xfrm>
                <a:off x="4504320" y="1867680"/>
                <a:ext cx="721080" cy="126720"/>
              </p14:xfrm>
            </p:contentPart>
          </mc:Choice>
          <mc:Fallback xmlns="">
            <p:pic>
              <p:nvPicPr>
                <p:cNvPr id="58" name="インク 57">
                  <a:extLst>
                    <a:ext uri="{FF2B5EF4-FFF2-40B4-BE49-F238E27FC236}">
                      <a16:creationId xmlns:a16="http://schemas.microsoft.com/office/drawing/2014/main" id="{C00CFF15-B6D3-41A0-B78C-8F46D5AEFE79}"/>
                    </a:ext>
                  </a:extLst>
                </p:cNvPr>
                <p:cNvPicPr/>
                <p:nvPr/>
              </p:nvPicPr>
              <p:blipFill>
                <a:blip r:embed="rId130"/>
                <a:stretch>
                  <a:fillRect/>
                </a:stretch>
              </p:blipFill>
              <p:spPr>
                <a:xfrm>
                  <a:off x="4494960" y="1858320"/>
                  <a:ext cx="739800" cy="145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1">
            <p14:nvContentPartPr>
              <p14:cNvPr id="162" name="インク 161">
                <a:extLst>
                  <a:ext uri="{FF2B5EF4-FFF2-40B4-BE49-F238E27FC236}">
                    <a16:creationId xmlns:a16="http://schemas.microsoft.com/office/drawing/2014/main" id="{EF962F94-34E7-4A50-864E-417F299D042D}"/>
                  </a:ext>
                </a:extLst>
              </p14:cNvPr>
              <p14:cNvContentPartPr/>
              <p14:nvPr/>
            </p14:nvContentPartPr>
            <p14:xfrm>
              <a:off x="7843864" y="3029499"/>
              <a:ext cx="235800" cy="204120"/>
            </p14:xfrm>
          </p:contentPart>
        </mc:Choice>
        <mc:Fallback xmlns="">
          <p:pic>
            <p:nvPicPr>
              <p:cNvPr id="162" name="インク 161">
                <a:extLst>
                  <a:ext uri="{FF2B5EF4-FFF2-40B4-BE49-F238E27FC236}">
                    <a16:creationId xmlns:a16="http://schemas.microsoft.com/office/drawing/2014/main" id="{EF962F94-34E7-4A50-864E-417F299D042D}"/>
                  </a:ext>
                </a:extLst>
              </p:cNvPr>
              <p:cNvPicPr/>
              <p:nvPr/>
            </p:nvPicPr>
            <p:blipFill>
              <a:blip r:embed="rId132"/>
              <a:stretch>
                <a:fillRect/>
              </a:stretch>
            </p:blipFill>
            <p:spPr>
              <a:xfrm>
                <a:off x="7835224" y="3020859"/>
                <a:ext cx="2534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70" name="インク 169">
                <a:extLst>
                  <a:ext uri="{FF2B5EF4-FFF2-40B4-BE49-F238E27FC236}">
                    <a16:creationId xmlns:a16="http://schemas.microsoft.com/office/drawing/2014/main" id="{9905A1EE-C9E1-4297-A6E7-CD424B5CC439}"/>
                  </a:ext>
                </a:extLst>
              </p14:cNvPr>
              <p14:cNvContentPartPr/>
              <p14:nvPr/>
            </p14:nvContentPartPr>
            <p14:xfrm>
              <a:off x="6032344" y="4873059"/>
              <a:ext cx="495720" cy="471600"/>
            </p14:xfrm>
          </p:contentPart>
        </mc:Choice>
        <mc:Fallback xmlns="">
          <p:pic>
            <p:nvPicPr>
              <p:cNvPr id="170" name="インク 169">
                <a:extLst>
                  <a:ext uri="{FF2B5EF4-FFF2-40B4-BE49-F238E27FC236}">
                    <a16:creationId xmlns:a16="http://schemas.microsoft.com/office/drawing/2014/main" id="{9905A1EE-C9E1-4297-A6E7-CD424B5CC439}"/>
                  </a:ext>
                </a:extLst>
              </p:cNvPr>
              <p:cNvPicPr/>
              <p:nvPr/>
            </p:nvPicPr>
            <p:blipFill>
              <a:blip r:embed="rId134"/>
              <a:stretch>
                <a:fillRect/>
              </a:stretch>
            </p:blipFill>
            <p:spPr>
              <a:xfrm>
                <a:off x="6023344" y="4864419"/>
                <a:ext cx="513360" cy="489240"/>
              </a:xfrm>
              <a:prstGeom prst="rect">
                <a:avLst/>
              </a:prstGeom>
            </p:spPr>
          </p:pic>
        </mc:Fallback>
      </mc:AlternateContent>
      <p:grpSp>
        <p:nvGrpSpPr>
          <p:cNvPr id="174" name="グループ化 173">
            <a:extLst>
              <a:ext uri="{FF2B5EF4-FFF2-40B4-BE49-F238E27FC236}">
                <a16:creationId xmlns:a16="http://schemas.microsoft.com/office/drawing/2014/main" id="{C7688E43-9CD3-446B-B8B8-93680BEE81B2}"/>
              </a:ext>
            </a:extLst>
          </p:cNvPr>
          <p:cNvGrpSpPr/>
          <p:nvPr/>
        </p:nvGrpSpPr>
        <p:grpSpPr>
          <a:xfrm>
            <a:off x="5824624" y="2901339"/>
            <a:ext cx="3595680" cy="2775960"/>
            <a:chOff x="5824624" y="2901339"/>
            <a:chExt cx="3595680" cy="2775960"/>
          </a:xfrm>
        </p:grpSpPr>
        <mc:AlternateContent xmlns:mc="http://schemas.openxmlformats.org/markup-compatibility/2006" xmlns:p14="http://schemas.microsoft.com/office/powerpoint/2010/main">
          <mc:Choice Requires="p14">
            <p:contentPart p14:bwMode="auto" r:id="rId135">
              <p14:nvContentPartPr>
                <p14:cNvPr id="156" name="インク 155">
                  <a:extLst>
                    <a:ext uri="{FF2B5EF4-FFF2-40B4-BE49-F238E27FC236}">
                      <a16:creationId xmlns:a16="http://schemas.microsoft.com/office/drawing/2014/main" id="{0A8B60EE-7D1B-491B-80D4-BB6B2F2767A7}"/>
                    </a:ext>
                  </a:extLst>
                </p14:cNvPr>
                <p14:cNvContentPartPr/>
                <p14:nvPr/>
              </p14:nvContentPartPr>
              <p14:xfrm>
                <a:off x="8345704" y="2901339"/>
                <a:ext cx="255240" cy="385560"/>
              </p14:xfrm>
            </p:contentPart>
          </mc:Choice>
          <mc:Fallback xmlns="">
            <p:pic>
              <p:nvPicPr>
                <p:cNvPr id="156" name="インク 155">
                  <a:extLst>
                    <a:ext uri="{FF2B5EF4-FFF2-40B4-BE49-F238E27FC236}">
                      <a16:creationId xmlns:a16="http://schemas.microsoft.com/office/drawing/2014/main" id="{0A8B60EE-7D1B-491B-80D4-BB6B2F2767A7}"/>
                    </a:ext>
                  </a:extLst>
                </p:cNvPr>
                <p:cNvPicPr/>
                <p:nvPr/>
              </p:nvPicPr>
              <p:blipFill>
                <a:blip r:embed="rId136"/>
                <a:stretch>
                  <a:fillRect/>
                </a:stretch>
              </p:blipFill>
              <p:spPr>
                <a:xfrm>
                  <a:off x="8337064" y="2892339"/>
                  <a:ext cx="27288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7" name="インク 156">
                  <a:extLst>
                    <a:ext uri="{FF2B5EF4-FFF2-40B4-BE49-F238E27FC236}">
                      <a16:creationId xmlns:a16="http://schemas.microsoft.com/office/drawing/2014/main" id="{1F3144CC-5C94-402A-B011-CCCA3FB094FF}"/>
                    </a:ext>
                  </a:extLst>
                </p14:cNvPr>
                <p14:cNvContentPartPr/>
                <p14:nvPr/>
              </p14:nvContentPartPr>
              <p14:xfrm>
                <a:off x="8363704" y="3109779"/>
                <a:ext cx="160200" cy="10080"/>
              </p14:xfrm>
            </p:contentPart>
          </mc:Choice>
          <mc:Fallback xmlns="">
            <p:pic>
              <p:nvPicPr>
                <p:cNvPr id="157" name="インク 156">
                  <a:extLst>
                    <a:ext uri="{FF2B5EF4-FFF2-40B4-BE49-F238E27FC236}">
                      <a16:creationId xmlns:a16="http://schemas.microsoft.com/office/drawing/2014/main" id="{1F3144CC-5C94-402A-B011-CCCA3FB094FF}"/>
                    </a:ext>
                  </a:extLst>
                </p:cNvPr>
                <p:cNvPicPr/>
                <p:nvPr/>
              </p:nvPicPr>
              <p:blipFill>
                <a:blip r:embed="rId138"/>
                <a:stretch>
                  <a:fillRect/>
                </a:stretch>
              </p:blipFill>
              <p:spPr>
                <a:xfrm>
                  <a:off x="8354704" y="3101139"/>
                  <a:ext cx="1778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9" name="インク 158">
                  <a:extLst>
                    <a:ext uri="{FF2B5EF4-FFF2-40B4-BE49-F238E27FC236}">
                      <a16:creationId xmlns:a16="http://schemas.microsoft.com/office/drawing/2014/main" id="{5E9B6668-F964-4F2F-A8DE-69CDDFC40781}"/>
                    </a:ext>
                  </a:extLst>
                </p14:cNvPr>
                <p14:cNvContentPartPr/>
                <p14:nvPr/>
              </p14:nvContentPartPr>
              <p14:xfrm>
                <a:off x="8336344" y="3182139"/>
                <a:ext cx="9720" cy="97920"/>
              </p14:xfrm>
            </p:contentPart>
          </mc:Choice>
          <mc:Fallback xmlns="">
            <p:pic>
              <p:nvPicPr>
                <p:cNvPr id="159" name="インク 158">
                  <a:extLst>
                    <a:ext uri="{FF2B5EF4-FFF2-40B4-BE49-F238E27FC236}">
                      <a16:creationId xmlns:a16="http://schemas.microsoft.com/office/drawing/2014/main" id="{5E9B6668-F964-4F2F-A8DE-69CDDFC40781}"/>
                    </a:ext>
                  </a:extLst>
                </p:cNvPr>
                <p:cNvPicPr/>
                <p:nvPr/>
              </p:nvPicPr>
              <p:blipFill>
                <a:blip r:embed="rId140"/>
                <a:stretch>
                  <a:fillRect/>
                </a:stretch>
              </p:blipFill>
              <p:spPr>
                <a:xfrm>
                  <a:off x="8327704" y="3173139"/>
                  <a:ext cx="273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61" name="インク 160">
                  <a:extLst>
                    <a:ext uri="{FF2B5EF4-FFF2-40B4-BE49-F238E27FC236}">
                      <a16:creationId xmlns:a16="http://schemas.microsoft.com/office/drawing/2014/main" id="{65C71F6D-36FB-4E18-8FC4-94C36DF7999B}"/>
                    </a:ext>
                  </a:extLst>
                </p14:cNvPr>
                <p14:cNvContentPartPr/>
                <p14:nvPr/>
              </p14:nvContentPartPr>
              <p14:xfrm>
                <a:off x="6615544" y="3160899"/>
                <a:ext cx="1391760" cy="272880"/>
              </p14:xfrm>
            </p:contentPart>
          </mc:Choice>
          <mc:Fallback xmlns="">
            <p:pic>
              <p:nvPicPr>
                <p:cNvPr id="161" name="インク 160">
                  <a:extLst>
                    <a:ext uri="{FF2B5EF4-FFF2-40B4-BE49-F238E27FC236}">
                      <a16:creationId xmlns:a16="http://schemas.microsoft.com/office/drawing/2014/main" id="{65C71F6D-36FB-4E18-8FC4-94C36DF7999B}"/>
                    </a:ext>
                  </a:extLst>
                </p:cNvPr>
                <p:cNvPicPr/>
                <p:nvPr/>
              </p:nvPicPr>
              <p:blipFill>
                <a:blip r:embed="rId142"/>
                <a:stretch>
                  <a:fillRect/>
                </a:stretch>
              </p:blipFill>
              <p:spPr>
                <a:xfrm>
                  <a:off x="6606904" y="3151899"/>
                  <a:ext cx="14094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64" name="インク 163">
                  <a:extLst>
                    <a:ext uri="{FF2B5EF4-FFF2-40B4-BE49-F238E27FC236}">
                      <a16:creationId xmlns:a16="http://schemas.microsoft.com/office/drawing/2014/main" id="{53DB6B55-0249-4737-A19B-A7AB58F0264D}"/>
                    </a:ext>
                  </a:extLst>
                </p14:cNvPr>
                <p14:cNvContentPartPr/>
                <p14:nvPr/>
              </p14:nvContentPartPr>
              <p14:xfrm>
                <a:off x="9251464" y="3271779"/>
                <a:ext cx="18360" cy="273600"/>
              </p14:xfrm>
            </p:contentPart>
          </mc:Choice>
          <mc:Fallback xmlns="">
            <p:pic>
              <p:nvPicPr>
                <p:cNvPr id="164" name="インク 163">
                  <a:extLst>
                    <a:ext uri="{FF2B5EF4-FFF2-40B4-BE49-F238E27FC236}">
                      <a16:creationId xmlns:a16="http://schemas.microsoft.com/office/drawing/2014/main" id="{53DB6B55-0249-4737-A19B-A7AB58F0264D}"/>
                    </a:ext>
                  </a:extLst>
                </p:cNvPr>
                <p:cNvPicPr/>
                <p:nvPr/>
              </p:nvPicPr>
              <p:blipFill>
                <a:blip r:embed="rId144"/>
                <a:stretch>
                  <a:fillRect/>
                </a:stretch>
              </p:blipFill>
              <p:spPr>
                <a:xfrm>
                  <a:off x="9242464" y="3263139"/>
                  <a:ext cx="360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65" name="インク 164">
                  <a:extLst>
                    <a:ext uri="{FF2B5EF4-FFF2-40B4-BE49-F238E27FC236}">
                      <a16:creationId xmlns:a16="http://schemas.microsoft.com/office/drawing/2014/main" id="{95E2A0DA-01A8-45B1-94CC-BA552EBC2548}"/>
                    </a:ext>
                  </a:extLst>
                </p14:cNvPr>
                <p14:cNvContentPartPr/>
                <p14:nvPr/>
              </p14:nvContentPartPr>
              <p14:xfrm>
                <a:off x="9199264" y="3288339"/>
                <a:ext cx="221040" cy="280080"/>
              </p14:xfrm>
            </p:contentPart>
          </mc:Choice>
          <mc:Fallback xmlns="">
            <p:pic>
              <p:nvPicPr>
                <p:cNvPr id="165" name="インク 164">
                  <a:extLst>
                    <a:ext uri="{FF2B5EF4-FFF2-40B4-BE49-F238E27FC236}">
                      <a16:creationId xmlns:a16="http://schemas.microsoft.com/office/drawing/2014/main" id="{95E2A0DA-01A8-45B1-94CC-BA552EBC2548}"/>
                    </a:ext>
                  </a:extLst>
                </p:cNvPr>
                <p:cNvPicPr/>
                <p:nvPr/>
              </p:nvPicPr>
              <p:blipFill>
                <a:blip r:embed="rId146"/>
                <a:stretch>
                  <a:fillRect/>
                </a:stretch>
              </p:blipFill>
              <p:spPr>
                <a:xfrm>
                  <a:off x="9190624" y="3279699"/>
                  <a:ext cx="238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67" name="インク 166">
                  <a:extLst>
                    <a:ext uri="{FF2B5EF4-FFF2-40B4-BE49-F238E27FC236}">
                      <a16:creationId xmlns:a16="http://schemas.microsoft.com/office/drawing/2014/main" id="{B253C2A7-4E7C-46B7-910E-A162B43E36C2}"/>
                    </a:ext>
                  </a:extLst>
                </p14:cNvPr>
                <p14:cNvContentPartPr/>
                <p14:nvPr/>
              </p14:nvContentPartPr>
              <p14:xfrm>
                <a:off x="6552904" y="3517299"/>
                <a:ext cx="2455560" cy="167400"/>
              </p14:xfrm>
            </p:contentPart>
          </mc:Choice>
          <mc:Fallback xmlns="">
            <p:pic>
              <p:nvPicPr>
                <p:cNvPr id="167" name="インク 166">
                  <a:extLst>
                    <a:ext uri="{FF2B5EF4-FFF2-40B4-BE49-F238E27FC236}">
                      <a16:creationId xmlns:a16="http://schemas.microsoft.com/office/drawing/2014/main" id="{B253C2A7-4E7C-46B7-910E-A162B43E36C2}"/>
                    </a:ext>
                  </a:extLst>
                </p:cNvPr>
                <p:cNvPicPr/>
                <p:nvPr/>
              </p:nvPicPr>
              <p:blipFill>
                <a:blip r:embed="rId148"/>
                <a:stretch>
                  <a:fillRect/>
                </a:stretch>
              </p:blipFill>
              <p:spPr>
                <a:xfrm>
                  <a:off x="6544264" y="3508299"/>
                  <a:ext cx="247320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8" name="インク 167">
                  <a:extLst>
                    <a:ext uri="{FF2B5EF4-FFF2-40B4-BE49-F238E27FC236}">
                      <a16:creationId xmlns:a16="http://schemas.microsoft.com/office/drawing/2014/main" id="{64FD32A1-53A6-496F-9AE2-9EC986C988AC}"/>
                    </a:ext>
                  </a:extLst>
                </p14:cNvPr>
                <p14:cNvContentPartPr/>
                <p14:nvPr/>
              </p14:nvContentPartPr>
              <p14:xfrm>
                <a:off x="8847904" y="3424059"/>
                <a:ext cx="184320" cy="218880"/>
              </p14:xfrm>
            </p:contentPart>
          </mc:Choice>
          <mc:Fallback xmlns="">
            <p:pic>
              <p:nvPicPr>
                <p:cNvPr id="168" name="インク 167">
                  <a:extLst>
                    <a:ext uri="{FF2B5EF4-FFF2-40B4-BE49-F238E27FC236}">
                      <a16:creationId xmlns:a16="http://schemas.microsoft.com/office/drawing/2014/main" id="{64FD32A1-53A6-496F-9AE2-9EC986C988AC}"/>
                    </a:ext>
                  </a:extLst>
                </p:cNvPr>
                <p:cNvPicPr/>
                <p:nvPr/>
              </p:nvPicPr>
              <p:blipFill>
                <a:blip r:embed="rId150"/>
                <a:stretch>
                  <a:fillRect/>
                </a:stretch>
              </p:blipFill>
              <p:spPr>
                <a:xfrm>
                  <a:off x="8838904" y="3415059"/>
                  <a:ext cx="2019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64" name="インク 63">
                  <a:extLst>
                    <a:ext uri="{FF2B5EF4-FFF2-40B4-BE49-F238E27FC236}">
                      <a16:creationId xmlns:a16="http://schemas.microsoft.com/office/drawing/2014/main" id="{82751CEE-78F5-4201-A779-7437884F94F0}"/>
                    </a:ext>
                  </a:extLst>
                </p14:cNvPr>
                <p14:cNvContentPartPr/>
                <p14:nvPr/>
              </p14:nvContentPartPr>
              <p14:xfrm>
                <a:off x="5824624" y="4616739"/>
                <a:ext cx="738360" cy="1060560"/>
              </p14:xfrm>
            </p:contentPart>
          </mc:Choice>
          <mc:Fallback xmlns="">
            <p:pic>
              <p:nvPicPr>
                <p:cNvPr id="64" name="インク 63">
                  <a:extLst>
                    <a:ext uri="{FF2B5EF4-FFF2-40B4-BE49-F238E27FC236}">
                      <a16:creationId xmlns:a16="http://schemas.microsoft.com/office/drawing/2014/main" id="{82751CEE-78F5-4201-A779-7437884F94F0}"/>
                    </a:ext>
                  </a:extLst>
                </p:cNvPr>
                <p:cNvPicPr/>
                <p:nvPr/>
              </p:nvPicPr>
              <p:blipFill>
                <a:blip r:embed="rId152"/>
                <a:stretch>
                  <a:fillRect/>
                </a:stretch>
              </p:blipFill>
              <p:spPr>
                <a:xfrm>
                  <a:off x="5815624" y="4608099"/>
                  <a:ext cx="756000"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65" name="インク 64">
                  <a:extLst>
                    <a:ext uri="{FF2B5EF4-FFF2-40B4-BE49-F238E27FC236}">
                      <a16:creationId xmlns:a16="http://schemas.microsoft.com/office/drawing/2014/main" id="{98D94B19-826E-44BA-BABF-4285003D2F98}"/>
                    </a:ext>
                  </a:extLst>
                </p14:cNvPr>
                <p14:cNvContentPartPr/>
                <p14:nvPr/>
              </p14:nvContentPartPr>
              <p14:xfrm>
                <a:off x="6445264" y="4441779"/>
                <a:ext cx="588600" cy="435240"/>
              </p14:xfrm>
            </p:contentPart>
          </mc:Choice>
          <mc:Fallback xmlns="">
            <p:pic>
              <p:nvPicPr>
                <p:cNvPr id="65" name="インク 64">
                  <a:extLst>
                    <a:ext uri="{FF2B5EF4-FFF2-40B4-BE49-F238E27FC236}">
                      <a16:creationId xmlns:a16="http://schemas.microsoft.com/office/drawing/2014/main" id="{98D94B19-826E-44BA-BABF-4285003D2F98}"/>
                    </a:ext>
                  </a:extLst>
                </p:cNvPr>
                <p:cNvPicPr/>
                <p:nvPr/>
              </p:nvPicPr>
              <p:blipFill>
                <a:blip r:embed="rId154"/>
                <a:stretch>
                  <a:fillRect/>
                </a:stretch>
              </p:blipFill>
              <p:spPr>
                <a:xfrm>
                  <a:off x="6436264" y="4432779"/>
                  <a:ext cx="60624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66" name="インク 65">
                  <a:extLst>
                    <a:ext uri="{FF2B5EF4-FFF2-40B4-BE49-F238E27FC236}">
                      <a16:creationId xmlns:a16="http://schemas.microsoft.com/office/drawing/2014/main" id="{2558979C-5288-4014-B509-394DA2512495}"/>
                    </a:ext>
                  </a:extLst>
                </p14:cNvPr>
                <p14:cNvContentPartPr/>
                <p14:nvPr/>
              </p14:nvContentPartPr>
              <p14:xfrm>
                <a:off x="6561904" y="4881339"/>
                <a:ext cx="673920" cy="94320"/>
              </p14:xfrm>
            </p:contentPart>
          </mc:Choice>
          <mc:Fallback xmlns="">
            <p:pic>
              <p:nvPicPr>
                <p:cNvPr id="66" name="インク 65">
                  <a:extLst>
                    <a:ext uri="{FF2B5EF4-FFF2-40B4-BE49-F238E27FC236}">
                      <a16:creationId xmlns:a16="http://schemas.microsoft.com/office/drawing/2014/main" id="{2558979C-5288-4014-B509-394DA2512495}"/>
                    </a:ext>
                  </a:extLst>
                </p:cNvPr>
                <p:cNvPicPr/>
                <p:nvPr/>
              </p:nvPicPr>
              <p:blipFill>
                <a:blip r:embed="rId156"/>
                <a:stretch>
                  <a:fillRect/>
                </a:stretch>
              </p:blipFill>
              <p:spPr>
                <a:xfrm>
                  <a:off x="6552904" y="4872339"/>
                  <a:ext cx="6915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67" name="インク 66">
                  <a:extLst>
                    <a:ext uri="{FF2B5EF4-FFF2-40B4-BE49-F238E27FC236}">
                      <a16:creationId xmlns:a16="http://schemas.microsoft.com/office/drawing/2014/main" id="{390EBD98-9239-4CB5-88D7-4B97AADD7E1B}"/>
                    </a:ext>
                  </a:extLst>
                </p14:cNvPr>
                <p14:cNvContentPartPr/>
                <p14:nvPr/>
              </p14:nvContentPartPr>
              <p14:xfrm>
                <a:off x="6373264" y="5261859"/>
                <a:ext cx="919440" cy="360"/>
              </p14:xfrm>
            </p:contentPart>
          </mc:Choice>
          <mc:Fallback xmlns="">
            <p:pic>
              <p:nvPicPr>
                <p:cNvPr id="67" name="インク 66">
                  <a:extLst>
                    <a:ext uri="{FF2B5EF4-FFF2-40B4-BE49-F238E27FC236}">
                      <a16:creationId xmlns:a16="http://schemas.microsoft.com/office/drawing/2014/main" id="{390EBD98-9239-4CB5-88D7-4B97AADD7E1B}"/>
                    </a:ext>
                  </a:extLst>
                </p:cNvPr>
                <p:cNvPicPr/>
                <p:nvPr/>
              </p:nvPicPr>
              <p:blipFill>
                <a:blip r:embed="rId158"/>
                <a:stretch>
                  <a:fillRect/>
                </a:stretch>
              </p:blipFill>
              <p:spPr>
                <a:xfrm>
                  <a:off x="6364624" y="5252859"/>
                  <a:ext cx="937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68" name="インク 67">
                  <a:extLst>
                    <a:ext uri="{FF2B5EF4-FFF2-40B4-BE49-F238E27FC236}">
                      <a16:creationId xmlns:a16="http://schemas.microsoft.com/office/drawing/2014/main" id="{40A0CC07-54DE-42A7-A732-AEAC1C2654BF}"/>
                    </a:ext>
                  </a:extLst>
                </p14:cNvPr>
                <p14:cNvContentPartPr/>
                <p14:nvPr/>
              </p14:nvContentPartPr>
              <p14:xfrm>
                <a:off x="7216384" y="4132899"/>
                <a:ext cx="246960" cy="358560"/>
              </p14:xfrm>
            </p:contentPart>
          </mc:Choice>
          <mc:Fallback xmlns="">
            <p:pic>
              <p:nvPicPr>
                <p:cNvPr id="68" name="インク 67">
                  <a:extLst>
                    <a:ext uri="{FF2B5EF4-FFF2-40B4-BE49-F238E27FC236}">
                      <a16:creationId xmlns:a16="http://schemas.microsoft.com/office/drawing/2014/main" id="{40A0CC07-54DE-42A7-A732-AEAC1C2654BF}"/>
                    </a:ext>
                  </a:extLst>
                </p:cNvPr>
                <p:cNvPicPr/>
                <p:nvPr/>
              </p:nvPicPr>
              <p:blipFill>
                <a:blip r:embed="rId160"/>
                <a:stretch>
                  <a:fillRect/>
                </a:stretch>
              </p:blipFill>
              <p:spPr>
                <a:xfrm>
                  <a:off x="7207744" y="4123899"/>
                  <a:ext cx="26460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69" name="インク 68">
                  <a:extLst>
                    <a:ext uri="{FF2B5EF4-FFF2-40B4-BE49-F238E27FC236}">
                      <a16:creationId xmlns:a16="http://schemas.microsoft.com/office/drawing/2014/main" id="{EF468BF6-A9AF-497F-A589-89E0CBA46263}"/>
                    </a:ext>
                  </a:extLst>
                </p14:cNvPr>
                <p14:cNvContentPartPr/>
                <p14:nvPr/>
              </p14:nvContentPartPr>
              <p14:xfrm>
                <a:off x="7288024" y="4284459"/>
                <a:ext cx="178200" cy="36720"/>
              </p14:xfrm>
            </p:contentPart>
          </mc:Choice>
          <mc:Fallback xmlns="">
            <p:pic>
              <p:nvPicPr>
                <p:cNvPr id="69" name="インク 68">
                  <a:extLst>
                    <a:ext uri="{FF2B5EF4-FFF2-40B4-BE49-F238E27FC236}">
                      <a16:creationId xmlns:a16="http://schemas.microsoft.com/office/drawing/2014/main" id="{EF468BF6-A9AF-497F-A589-89E0CBA46263}"/>
                    </a:ext>
                  </a:extLst>
                </p:cNvPr>
                <p:cNvPicPr/>
                <p:nvPr/>
              </p:nvPicPr>
              <p:blipFill>
                <a:blip r:embed="rId162"/>
                <a:stretch>
                  <a:fillRect/>
                </a:stretch>
              </p:blipFill>
              <p:spPr>
                <a:xfrm>
                  <a:off x="7279024" y="4275459"/>
                  <a:ext cx="1958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72" name="インク 71">
                  <a:extLst>
                    <a:ext uri="{FF2B5EF4-FFF2-40B4-BE49-F238E27FC236}">
                      <a16:creationId xmlns:a16="http://schemas.microsoft.com/office/drawing/2014/main" id="{53A89730-8485-46AA-B2C0-D3DC65BFB10C}"/>
                    </a:ext>
                  </a:extLst>
                </p14:cNvPr>
                <p14:cNvContentPartPr/>
                <p14:nvPr/>
              </p14:nvContentPartPr>
              <p14:xfrm>
                <a:off x="7464424" y="5278059"/>
                <a:ext cx="330120" cy="308880"/>
              </p14:xfrm>
            </p:contentPart>
          </mc:Choice>
          <mc:Fallback xmlns="">
            <p:pic>
              <p:nvPicPr>
                <p:cNvPr id="72" name="インク 71">
                  <a:extLst>
                    <a:ext uri="{FF2B5EF4-FFF2-40B4-BE49-F238E27FC236}">
                      <a16:creationId xmlns:a16="http://schemas.microsoft.com/office/drawing/2014/main" id="{53A89730-8485-46AA-B2C0-D3DC65BFB10C}"/>
                    </a:ext>
                  </a:extLst>
                </p:cNvPr>
                <p:cNvPicPr/>
                <p:nvPr/>
              </p:nvPicPr>
              <p:blipFill>
                <a:blip r:embed="rId164"/>
                <a:stretch>
                  <a:fillRect/>
                </a:stretch>
              </p:blipFill>
              <p:spPr>
                <a:xfrm>
                  <a:off x="7455424" y="5269419"/>
                  <a:ext cx="3477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76" name="インク 75">
                  <a:extLst>
                    <a:ext uri="{FF2B5EF4-FFF2-40B4-BE49-F238E27FC236}">
                      <a16:creationId xmlns:a16="http://schemas.microsoft.com/office/drawing/2014/main" id="{2F64198E-4C5E-485A-9AFF-C8F6E91D94C6}"/>
                    </a:ext>
                  </a:extLst>
                </p14:cNvPr>
                <p14:cNvContentPartPr/>
                <p14:nvPr/>
              </p14:nvContentPartPr>
              <p14:xfrm>
                <a:off x="7171384" y="4473819"/>
                <a:ext cx="471600" cy="53280"/>
              </p14:xfrm>
            </p:contentPart>
          </mc:Choice>
          <mc:Fallback xmlns="">
            <p:pic>
              <p:nvPicPr>
                <p:cNvPr id="76" name="インク 75">
                  <a:extLst>
                    <a:ext uri="{FF2B5EF4-FFF2-40B4-BE49-F238E27FC236}">
                      <a16:creationId xmlns:a16="http://schemas.microsoft.com/office/drawing/2014/main" id="{2F64198E-4C5E-485A-9AFF-C8F6E91D94C6}"/>
                    </a:ext>
                  </a:extLst>
                </p:cNvPr>
                <p:cNvPicPr/>
                <p:nvPr/>
              </p:nvPicPr>
              <p:blipFill>
                <a:blip r:embed="rId166"/>
                <a:stretch>
                  <a:fillRect/>
                </a:stretch>
              </p:blipFill>
              <p:spPr>
                <a:xfrm>
                  <a:off x="7162384" y="4465179"/>
                  <a:ext cx="4892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70" name="インク 69">
                  <a:extLst>
                    <a:ext uri="{FF2B5EF4-FFF2-40B4-BE49-F238E27FC236}">
                      <a16:creationId xmlns:a16="http://schemas.microsoft.com/office/drawing/2014/main" id="{EE0F7CE5-D4EE-46C7-8AFA-1251820D81E4}"/>
                    </a:ext>
                  </a:extLst>
                </p14:cNvPr>
                <p14:cNvContentPartPr/>
                <p14:nvPr/>
              </p14:nvContentPartPr>
              <p14:xfrm>
                <a:off x="7467304" y="4724019"/>
                <a:ext cx="19080" cy="240120"/>
              </p14:xfrm>
            </p:contentPart>
          </mc:Choice>
          <mc:Fallback xmlns="">
            <p:pic>
              <p:nvPicPr>
                <p:cNvPr id="70" name="インク 69">
                  <a:extLst>
                    <a:ext uri="{FF2B5EF4-FFF2-40B4-BE49-F238E27FC236}">
                      <a16:creationId xmlns:a16="http://schemas.microsoft.com/office/drawing/2014/main" id="{EE0F7CE5-D4EE-46C7-8AFA-1251820D81E4}"/>
                    </a:ext>
                  </a:extLst>
                </p:cNvPr>
                <p:cNvPicPr/>
                <p:nvPr/>
              </p:nvPicPr>
              <p:blipFill>
                <a:blip r:embed="rId168"/>
                <a:stretch>
                  <a:fillRect/>
                </a:stretch>
              </p:blipFill>
              <p:spPr>
                <a:xfrm>
                  <a:off x="7458304" y="4715379"/>
                  <a:ext cx="367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71" name="インク 70">
                  <a:extLst>
                    <a:ext uri="{FF2B5EF4-FFF2-40B4-BE49-F238E27FC236}">
                      <a16:creationId xmlns:a16="http://schemas.microsoft.com/office/drawing/2014/main" id="{84AD38DA-5485-4A7E-AF23-07B7EB4F313F}"/>
                    </a:ext>
                  </a:extLst>
                </p14:cNvPr>
                <p14:cNvContentPartPr/>
                <p14:nvPr/>
              </p14:nvContentPartPr>
              <p14:xfrm>
                <a:off x="7493224" y="4761459"/>
                <a:ext cx="182520" cy="268560"/>
              </p14:xfrm>
            </p:contentPart>
          </mc:Choice>
          <mc:Fallback xmlns="">
            <p:pic>
              <p:nvPicPr>
                <p:cNvPr id="71" name="インク 70">
                  <a:extLst>
                    <a:ext uri="{FF2B5EF4-FFF2-40B4-BE49-F238E27FC236}">
                      <a16:creationId xmlns:a16="http://schemas.microsoft.com/office/drawing/2014/main" id="{84AD38DA-5485-4A7E-AF23-07B7EB4F313F}"/>
                    </a:ext>
                  </a:extLst>
                </p:cNvPr>
                <p:cNvPicPr/>
                <p:nvPr/>
              </p:nvPicPr>
              <p:blipFill>
                <a:blip r:embed="rId170"/>
                <a:stretch>
                  <a:fillRect/>
                </a:stretch>
              </p:blipFill>
              <p:spPr>
                <a:xfrm>
                  <a:off x="7484584" y="4752819"/>
                  <a:ext cx="2001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77" name="インク 76">
                  <a:extLst>
                    <a:ext uri="{FF2B5EF4-FFF2-40B4-BE49-F238E27FC236}">
                      <a16:creationId xmlns:a16="http://schemas.microsoft.com/office/drawing/2014/main" id="{CB3F4AB0-53E7-464E-86BD-65E7246C2066}"/>
                    </a:ext>
                  </a:extLst>
                </p14:cNvPr>
                <p14:cNvContentPartPr/>
                <p14:nvPr/>
              </p14:nvContentPartPr>
              <p14:xfrm>
                <a:off x="7494304" y="5064579"/>
                <a:ext cx="217440" cy="18360"/>
              </p14:xfrm>
            </p:contentPart>
          </mc:Choice>
          <mc:Fallback xmlns="">
            <p:pic>
              <p:nvPicPr>
                <p:cNvPr id="77" name="インク 76">
                  <a:extLst>
                    <a:ext uri="{FF2B5EF4-FFF2-40B4-BE49-F238E27FC236}">
                      <a16:creationId xmlns:a16="http://schemas.microsoft.com/office/drawing/2014/main" id="{CB3F4AB0-53E7-464E-86BD-65E7246C2066}"/>
                    </a:ext>
                  </a:extLst>
                </p:cNvPr>
                <p:cNvPicPr/>
                <p:nvPr/>
              </p:nvPicPr>
              <p:blipFill>
                <a:blip r:embed="rId172"/>
                <a:stretch>
                  <a:fillRect/>
                </a:stretch>
              </p:blipFill>
              <p:spPr>
                <a:xfrm>
                  <a:off x="7485304" y="5055579"/>
                  <a:ext cx="235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78" name="インク 77">
                  <a:extLst>
                    <a:ext uri="{FF2B5EF4-FFF2-40B4-BE49-F238E27FC236}">
                      <a16:creationId xmlns:a16="http://schemas.microsoft.com/office/drawing/2014/main" id="{497755B8-177B-4C68-AB5D-265478F8C832}"/>
                    </a:ext>
                  </a:extLst>
                </p14:cNvPr>
                <p14:cNvContentPartPr/>
                <p14:nvPr/>
              </p14:nvContentPartPr>
              <p14:xfrm>
                <a:off x="7440304" y="5540139"/>
                <a:ext cx="367200" cy="28080"/>
              </p14:xfrm>
            </p:contentPart>
          </mc:Choice>
          <mc:Fallback xmlns="">
            <p:pic>
              <p:nvPicPr>
                <p:cNvPr id="78" name="インク 77">
                  <a:extLst>
                    <a:ext uri="{FF2B5EF4-FFF2-40B4-BE49-F238E27FC236}">
                      <a16:creationId xmlns:a16="http://schemas.microsoft.com/office/drawing/2014/main" id="{497755B8-177B-4C68-AB5D-265478F8C832}"/>
                    </a:ext>
                  </a:extLst>
                </p:cNvPr>
                <p:cNvPicPr/>
                <p:nvPr/>
              </p:nvPicPr>
              <p:blipFill>
                <a:blip r:embed="rId174"/>
                <a:stretch>
                  <a:fillRect/>
                </a:stretch>
              </p:blipFill>
              <p:spPr>
                <a:xfrm>
                  <a:off x="7431664" y="5531139"/>
                  <a:ext cx="3848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72" name="インク 171">
                  <a:extLst>
                    <a:ext uri="{FF2B5EF4-FFF2-40B4-BE49-F238E27FC236}">
                      <a16:creationId xmlns:a16="http://schemas.microsoft.com/office/drawing/2014/main" id="{E6A46E8D-EEDC-4902-BC4F-04CA2D07D07B}"/>
                    </a:ext>
                  </a:extLst>
                </p14:cNvPr>
                <p14:cNvContentPartPr/>
                <p14:nvPr/>
              </p14:nvContentPartPr>
              <p14:xfrm>
                <a:off x="6588544" y="3692619"/>
                <a:ext cx="2571120" cy="1237680"/>
              </p14:xfrm>
            </p:contentPart>
          </mc:Choice>
          <mc:Fallback xmlns="">
            <p:pic>
              <p:nvPicPr>
                <p:cNvPr id="172" name="インク 171">
                  <a:extLst>
                    <a:ext uri="{FF2B5EF4-FFF2-40B4-BE49-F238E27FC236}">
                      <a16:creationId xmlns:a16="http://schemas.microsoft.com/office/drawing/2014/main" id="{E6A46E8D-EEDC-4902-BC4F-04CA2D07D07B}"/>
                    </a:ext>
                  </a:extLst>
                </p:cNvPr>
                <p:cNvPicPr/>
                <p:nvPr/>
              </p:nvPicPr>
              <p:blipFill>
                <a:blip r:embed="rId176"/>
                <a:stretch>
                  <a:fillRect/>
                </a:stretch>
              </p:blipFill>
              <p:spPr>
                <a:xfrm>
                  <a:off x="6579904" y="3683979"/>
                  <a:ext cx="2588760" cy="12553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3" name="インク 172">
                  <a:extLst>
                    <a:ext uri="{FF2B5EF4-FFF2-40B4-BE49-F238E27FC236}">
                      <a16:creationId xmlns:a16="http://schemas.microsoft.com/office/drawing/2014/main" id="{4B3D7BEF-3BBC-4A00-8114-3F2F1EB55261}"/>
                    </a:ext>
                  </a:extLst>
                </p14:cNvPr>
                <p14:cNvContentPartPr/>
                <p14:nvPr/>
              </p14:nvContentPartPr>
              <p14:xfrm>
                <a:off x="8955184" y="3705939"/>
                <a:ext cx="254880" cy="175320"/>
              </p14:xfrm>
            </p:contentPart>
          </mc:Choice>
          <mc:Fallback xmlns="">
            <p:pic>
              <p:nvPicPr>
                <p:cNvPr id="173" name="インク 172">
                  <a:extLst>
                    <a:ext uri="{FF2B5EF4-FFF2-40B4-BE49-F238E27FC236}">
                      <a16:creationId xmlns:a16="http://schemas.microsoft.com/office/drawing/2014/main" id="{4B3D7BEF-3BBC-4A00-8114-3F2F1EB55261}"/>
                    </a:ext>
                  </a:extLst>
                </p:cNvPr>
                <p:cNvPicPr/>
                <p:nvPr/>
              </p:nvPicPr>
              <p:blipFill>
                <a:blip r:embed="rId178"/>
                <a:stretch>
                  <a:fillRect/>
                </a:stretch>
              </p:blipFill>
              <p:spPr>
                <a:xfrm>
                  <a:off x="8946544" y="3696939"/>
                  <a:ext cx="272520" cy="192960"/>
                </a:xfrm>
                <a:prstGeom prst="rect">
                  <a:avLst/>
                </a:prstGeom>
              </p:spPr>
            </p:pic>
          </mc:Fallback>
        </mc:AlternateContent>
      </p:grpSp>
      <p:grpSp>
        <p:nvGrpSpPr>
          <p:cNvPr id="177" name="グループ化 176">
            <a:extLst>
              <a:ext uri="{FF2B5EF4-FFF2-40B4-BE49-F238E27FC236}">
                <a16:creationId xmlns:a16="http://schemas.microsoft.com/office/drawing/2014/main" id="{44A83FF8-6D80-402E-AAFC-0677E5F8462A}"/>
              </a:ext>
            </a:extLst>
          </p:cNvPr>
          <p:cNvGrpSpPr/>
          <p:nvPr/>
        </p:nvGrpSpPr>
        <p:grpSpPr>
          <a:xfrm>
            <a:off x="7684024" y="3478059"/>
            <a:ext cx="348120" cy="298800"/>
            <a:chOff x="7684024" y="3478059"/>
            <a:chExt cx="348120" cy="298800"/>
          </a:xfrm>
        </p:grpSpPr>
        <mc:AlternateContent xmlns:mc="http://schemas.openxmlformats.org/markup-compatibility/2006" xmlns:p14="http://schemas.microsoft.com/office/powerpoint/2010/main">
          <mc:Choice Requires="p14">
            <p:contentPart p14:bwMode="auto" r:id="rId179">
              <p14:nvContentPartPr>
                <p14:cNvPr id="175" name="インク 174">
                  <a:extLst>
                    <a:ext uri="{FF2B5EF4-FFF2-40B4-BE49-F238E27FC236}">
                      <a16:creationId xmlns:a16="http://schemas.microsoft.com/office/drawing/2014/main" id="{C61F0055-C0B3-49D8-B815-3CEC7C862E49}"/>
                    </a:ext>
                  </a:extLst>
                </p14:cNvPr>
                <p14:cNvContentPartPr/>
                <p14:nvPr/>
              </p14:nvContentPartPr>
              <p14:xfrm>
                <a:off x="7754224" y="3478059"/>
                <a:ext cx="217440" cy="213120"/>
              </p14:xfrm>
            </p:contentPart>
          </mc:Choice>
          <mc:Fallback xmlns="">
            <p:pic>
              <p:nvPicPr>
                <p:cNvPr id="175" name="インク 174">
                  <a:extLst>
                    <a:ext uri="{FF2B5EF4-FFF2-40B4-BE49-F238E27FC236}">
                      <a16:creationId xmlns:a16="http://schemas.microsoft.com/office/drawing/2014/main" id="{C61F0055-C0B3-49D8-B815-3CEC7C862E49}"/>
                    </a:ext>
                  </a:extLst>
                </p:cNvPr>
                <p:cNvPicPr/>
                <p:nvPr/>
              </p:nvPicPr>
              <p:blipFill>
                <a:blip r:embed="rId180"/>
                <a:stretch>
                  <a:fillRect/>
                </a:stretch>
              </p:blipFill>
              <p:spPr>
                <a:xfrm>
                  <a:off x="7745224" y="3469059"/>
                  <a:ext cx="2350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6" name="インク 175">
                  <a:extLst>
                    <a:ext uri="{FF2B5EF4-FFF2-40B4-BE49-F238E27FC236}">
                      <a16:creationId xmlns:a16="http://schemas.microsoft.com/office/drawing/2014/main" id="{C1D58837-F74D-4A98-88A1-4137114B4958}"/>
                    </a:ext>
                  </a:extLst>
                </p14:cNvPr>
                <p14:cNvContentPartPr/>
                <p14:nvPr/>
              </p14:nvContentPartPr>
              <p14:xfrm>
                <a:off x="7684024" y="3495699"/>
                <a:ext cx="348120" cy="281160"/>
              </p14:xfrm>
            </p:contentPart>
          </mc:Choice>
          <mc:Fallback xmlns="">
            <p:pic>
              <p:nvPicPr>
                <p:cNvPr id="176" name="インク 175">
                  <a:extLst>
                    <a:ext uri="{FF2B5EF4-FFF2-40B4-BE49-F238E27FC236}">
                      <a16:creationId xmlns:a16="http://schemas.microsoft.com/office/drawing/2014/main" id="{C1D58837-F74D-4A98-88A1-4137114B4958}"/>
                    </a:ext>
                  </a:extLst>
                </p:cNvPr>
                <p:cNvPicPr/>
                <p:nvPr/>
              </p:nvPicPr>
              <p:blipFill>
                <a:blip r:embed="rId182"/>
                <a:stretch>
                  <a:fillRect/>
                </a:stretch>
              </p:blipFill>
              <p:spPr>
                <a:xfrm>
                  <a:off x="7675024" y="3487059"/>
                  <a:ext cx="365760" cy="298800"/>
                </a:xfrm>
                <a:prstGeom prst="rect">
                  <a:avLst/>
                </a:prstGeom>
              </p:spPr>
            </p:pic>
          </mc:Fallback>
        </mc:AlternateContent>
      </p:grpSp>
    </p:spTree>
    <p:extLst>
      <p:ext uri="{BB962C8B-B14F-4D97-AF65-F5344CB8AC3E}">
        <p14:creationId xmlns:p14="http://schemas.microsoft.com/office/powerpoint/2010/main" val="34225870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B0B3B1-3FA0-4883-9179-8A403E2B985B}"/>
              </a:ext>
            </a:extLst>
          </p:cNvPr>
          <p:cNvSpPr>
            <a:spLocks noGrp="1"/>
          </p:cNvSpPr>
          <p:nvPr>
            <p:ph type="body" sz="quarter" idx="10"/>
          </p:nvPr>
        </p:nvSpPr>
        <p:spPr>
          <a:xfrm>
            <a:off x="269239" y="1189177"/>
            <a:ext cx="11653523" cy="5140446"/>
          </a:xfrm>
        </p:spPr>
        <p:txBody>
          <a:bodyPr/>
          <a:lstStyle/>
          <a:p>
            <a:r>
              <a:rPr lang="ja-JP" altLang="en-US" dirty="0"/>
              <a:t>アプリケーションを </a:t>
            </a:r>
            <a:r>
              <a:rPr lang="en-US" altLang="ja-JP" dirty="0"/>
              <a:t>AD FS </a:t>
            </a:r>
            <a:r>
              <a:rPr lang="ja-JP" altLang="en-US" dirty="0"/>
              <a:t>から </a:t>
            </a:r>
            <a:r>
              <a:rPr lang="en-US" altLang="ja-JP" dirty="0"/>
              <a:t>Azure AD </a:t>
            </a:r>
            <a:r>
              <a:rPr lang="ja-JP" altLang="en-US" dirty="0"/>
              <a:t>に移動する</a:t>
            </a:r>
          </a:p>
          <a:p>
            <a:pPr marL="336145" lvl="1" indent="0">
              <a:buNone/>
            </a:pPr>
            <a:r>
              <a:rPr lang="en-US" sz="2000" dirty="0">
                <a:hlinkClick r:id="rId2"/>
              </a:rPr>
              <a:t>https://docs.microsoft.com/ja-jp/azure/active-directory/manage-apps/migrate-adfs-apps-to-azure</a:t>
            </a:r>
            <a:endParaRPr lang="en-US" sz="2000" dirty="0"/>
          </a:p>
          <a:p>
            <a:endParaRPr lang="en-US" altLang="ja-JP" dirty="0"/>
          </a:p>
          <a:p>
            <a:r>
              <a:rPr lang="ja-JP" altLang="en-US" dirty="0"/>
              <a:t>詳しい説明は、以前のセッションでおさらい</a:t>
            </a:r>
            <a:endParaRPr lang="en-US" altLang="ja-JP" dirty="0"/>
          </a:p>
          <a:p>
            <a:pPr marL="336145" lvl="1" indent="0">
              <a:buNone/>
            </a:pPr>
            <a:r>
              <a:rPr lang="en-US" altLang="ja-JP" dirty="0"/>
              <a:t>Season2  2018/10/11 (</a:t>
            </a:r>
            <a:r>
              <a:rPr lang="ja-JP" altLang="en-US" dirty="0"/>
              <a:t>木</a:t>
            </a:r>
            <a:r>
              <a:rPr lang="en-US" altLang="ja-JP" dirty="0"/>
              <a:t>) </a:t>
            </a:r>
            <a:r>
              <a:rPr lang="ja-JP" altLang="en-US" dirty="0"/>
              <a:t>のセッション</a:t>
            </a:r>
            <a:endParaRPr lang="en-US" altLang="ja-JP" dirty="0"/>
          </a:p>
          <a:p>
            <a:pPr marL="336145" lvl="1" indent="0">
              <a:buNone/>
            </a:pPr>
            <a:r>
              <a:rPr lang="ja-JP" altLang="en-US" dirty="0"/>
              <a:t>「</a:t>
            </a:r>
            <a:r>
              <a:rPr lang="en-US" altLang="ja-JP" dirty="0"/>
              <a:t>Azure AD </a:t>
            </a:r>
            <a:r>
              <a:rPr lang="ja-JP" altLang="en-US" dirty="0"/>
              <a:t>の </a:t>
            </a:r>
            <a:r>
              <a:rPr lang="en-US" altLang="ja-JP" dirty="0"/>
              <a:t>SaaS </a:t>
            </a:r>
            <a:r>
              <a:rPr lang="ja-JP" altLang="en-US" dirty="0"/>
              <a:t>アプリケーション認証への活用」</a:t>
            </a:r>
            <a:endParaRPr lang="en-US" altLang="ja-JP" dirty="0"/>
          </a:p>
          <a:p>
            <a:pPr marL="336145" lvl="1" indent="0">
              <a:buNone/>
            </a:pPr>
            <a:r>
              <a:rPr lang="en-US" sz="2000" dirty="0">
                <a:hlinkClick r:id="rId3"/>
              </a:rPr>
              <a:t>https://resources.office.com/ja-jp-landing-CO-M365-CSD-WBNR-FY19-10Oct-11-Utilization-of-Azure-AD-for-SaaS-application-authentication-MCW0008647.html</a:t>
            </a:r>
            <a:endParaRPr lang="en-US" sz="2000" dirty="0"/>
          </a:p>
          <a:p>
            <a:pPr marL="336145" lvl="1" indent="0">
              <a:buNone/>
            </a:pPr>
            <a:endParaRPr lang="en-US" altLang="ja-JP" dirty="0"/>
          </a:p>
          <a:p>
            <a:pPr marL="0" indent="0" algn="ctr">
              <a:buNone/>
            </a:pPr>
            <a:r>
              <a:rPr lang="en-US" altLang="ja-JP" sz="4800" dirty="0">
                <a:hlinkClick r:id="rId4"/>
              </a:rPr>
              <a:t>http://aka.ms/AzureAdWebinar</a:t>
            </a:r>
            <a:endParaRPr lang="en-US" altLang="ja-JP" sz="4800" dirty="0"/>
          </a:p>
        </p:txBody>
      </p:sp>
      <p:sp>
        <p:nvSpPr>
          <p:cNvPr id="3" name="Title 2">
            <a:extLst>
              <a:ext uri="{FF2B5EF4-FFF2-40B4-BE49-F238E27FC236}">
                <a16:creationId xmlns:a16="http://schemas.microsoft.com/office/drawing/2014/main" id="{36EA1935-AD14-43DD-86DA-337CE1F3A9CE}"/>
              </a:ext>
            </a:extLst>
          </p:cNvPr>
          <p:cNvSpPr>
            <a:spLocks noGrp="1"/>
          </p:cNvSpPr>
          <p:nvPr>
            <p:ph type="title"/>
          </p:nvPr>
        </p:nvSpPr>
        <p:spPr/>
        <p:txBody>
          <a:bodyPr/>
          <a:lstStyle/>
          <a:p>
            <a:r>
              <a:rPr lang="en-US" altLang="ja-JP" dirty="0"/>
              <a:t>SaaS</a:t>
            </a:r>
            <a:r>
              <a:rPr lang="ja-JP" altLang="en-US" dirty="0"/>
              <a:t> との認証連携</a:t>
            </a:r>
            <a:endParaRPr lang="en-US" dirty="0"/>
          </a:p>
        </p:txBody>
      </p:sp>
    </p:spTree>
    <p:extLst>
      <p:ext uri="{BB962C8B-B14F-4D97-AF65-F5344CB8AC3E}">
        <p14:creationId xmlns:p14="http://schemas.microsoft.com/office/powerpoint/2010/main" val="25529622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r>
              <a:rPr lang="ja-JP" altLang="en-US" dirty="0">
                <a:solidFill>
                  <a:schemeClr val="bg1">
                    <a:lumMod val="75000"/>
                  </a:schemeClr>
                </a:solidFill>
              </a:rPr>
              <a:t>目指す姿</a:t>
            </a:r>
            <a:endParaRPr lang="en-US" altLang="ja-JP" dirty="0">
              <a:solidFill>
                <a:schemeClr val="bg1">
                  <a:lumMod val="75000"/>
                </a:schemeClr>
              </a:solidFill>
            </a:endParaRPr>
          </a:p>
          <a:p>
            <a:pPr lvl="1"/>
            <a:r>
              <a:rPr lang="ja-JP" altLang="en-US" dirty="0">
                <a:solidFill>
                  <a:schemeClr val="bg1">
                    <a:lumMod val="75000"/>
                  </a:schemeClr>
                </a:solidFill>
              </a:rPr>
              <a:t>ゼロトラスト ネットワーク セキュリティ のおさらい</a:t>
            </a:r>
            <a:endParaRPr lang="en-US" altLang="ja-JP" dirty="0">
              <a:solidFill>
                <a:schemeClr val="bg1">
                  <a:lumMod val="75000"/>
                </a:schemeClr>
              </a:solidFill>
            </a:endParaRPr>
          </a:p>
          <a:p>
            <a:r>
              <a:rPr lang="ja-JP" altLang="en-US" dirty="0">
                <a:solidFill>
                  <a:schemeClr val="bg1">
                    <a:lumMod val="75000"/>
                  </a:schemeClr>
                </a:solidFill>
              </a:rPr>
              <a:t>今の状態</a:t>
            </a:r>
            <a:endParaRPr lang="en-US" altLang="ja-JP" dirty="0">
              <a:solidFill>
                <a:schemeClr val="bg1">
                  <a:lumMod val="75000"/>
                </a:schemeClr>
              </a:solidFill>
            </a:endParaRPr>
          </a:p>
          <a:p>
            <a:pPr lvl="1"/>
            <a:r>
              <a:rPr lang="ja-JP" altLang="en-US" dirty="0">
                <a:solidFill>
                  <a:schemeClr val="bg1">
                    <a:lumMod val="75000"/>
                  </a:schemeClr>
                </a:solidFill>
              </a:rPr>
              <a:t>典型的な </a:t>
            </a:r>
            <a:r>
              <a:rPr lang="en-US" altLang="ja-JP" dirty="0">
                <a:solidFill>
                  <a:schemeClr val="bg1">
                    <a:lumMod val="75000"/>
                  </a:schemeClr>
                </a:solidFill>
              </a:rPr>
              <a:t>2</a:t>
            </a:r>
            <a:r>
              <a:rPr lang="ja-JP" altLang="en-US" dirty="0">
                <a:solidFill>
                  <a:schemeClr val="bg1">
                    <a:lumMod val="75000"/>
                  </a:schemeClr>
                </a:solidFill>
              </a:rPr>
              <a:t> パターン </a:t>
            </a:r>
            <a:r>
              <a:rPr lang="en-US" altLang="ja-JP" dirty="0">
                <a:solidFill>
                  <a:schemeClr val="bg1">
                    <a:lumMod val="75000"/>
                  </a:schemeClr>
                </a:solidFill>
              </a:rPr>
              <a:t>– </a:t>
            </a:r>
            <a:r>
              <a:rPr lang="ja-JP" altLang="en-US" dirty="0">
                <a:solidFill>
                  <a:schemeClr val="bg1">
                    <a:lumMod val="75000"/>
                  </a:schemeClr>
                </a:solidFill>
              </a:rPr>
              <a:t>社内を信頼・証明書を信頼</a:t>
            </a:r>
            <a:endParaRPr lang="en-US" altLang="ja-JP" dirty="0">
              <a:solidFill>
                <a:schemeClr val="bg1">
                  <a:lumMod val="75000"/>
                </a:schemeClr>
              </a:solidFill>
            </a:endParaRPr>
          </a:p>
          <a:p>
            <a:r>
              <a:rPr lang="ja-JP" altLang="en-US" dirty="0">
                <a:solidFill>
                  <a:schemeClr val="bg1">
                    <a:lumMod val="75000"/>
                  </a:schemeClr>
                </a:solidFill>
              </a:rPr>
              <a:t>先に進むための地図</a:t>
            </a:r>
            <a:endParaRPr lang="en-US" altLang="ja-JP" dirty="0">
              <a:solidFill>
                <a:schemeClr val="bg1">
                  <a:lumMod val="75000"/>
                </a:schemeClr>
              </a:solidFill>
            </a:endParaRPr>
          </a:p>
          <a:p>
            <a:pPr lvl="1"/>
            <a:r>
              <a:rPr lang="ja-JP" altLang="en-US" dirty="0">
                <a:solidFill>
                  <a:schemeClr val="bg1">
                    <a:lumMod val="75000"/>
                  </a:schemeClr>
                </a:solidFill>
              </a:rPr>
              <a:t>「信頼モデル成熟度マップ」 の説明</a:t>
            </a:r>
            <a:endParaRPr lang="en-US" altLang="ja-JP" dirty="0">
              <a:solidFill>
                <a:schemeClr val="bg1">
                  <a:lumMod val="75000"/>
                </a:schemeClr>
              </a:solidFill>
            </a:endParaRPr>
          </a:p>
          <a:p>
            <a:r>
              <a:rPr lang="ja-JP" altLang="en-US" dirty="0">
                <a:solidFill>
                  <a:schemeClr val="bg1">
                    <a:lumMod val="75000"/>
                  </a:schemeClr>
                </a:solidFill>
              </a:rPr>
              <a:t>進む道に待ち受ける、典型的なチャレンジと克服方法</a:t>
            </a:r>
            <a:endParaRPr lang="en-US" altLang="ja-JP" dirty="0">
              <a:solidFill>
                <a:schemeClr val="bg1">
                  <a:lumMod val="75000"/>
                </a:schemeClr>
              </a:solidFill>
            </a:endParaRPr>
          </a:p>
          <a:p>
            <a:pPr lvl="1"/>
            <a:r>
              <a:rPr lang="ja-JP" altLang="en-US" dirty="0">
                <a:solidFill>
                  <a:schemeClr val="bg1">
                    <a:lumMod val="75000"/>
                  </a:schemeClr>
                </a:solidFill>
              </a:rPr>
              <a:t>チャレンジのひとつ：条件付きアクセス への移行</a:t>
            </a:r>
            <a:endParaRPr lang="en-US" altLang="ja-JP" dirty="0">
              <a:solidFill>
                <a:schemeClr val="bg1">
                  <a:lumMod val="75000"/>
                </a:schemeClr>
              </a:solidFill>
            </a:endParaRPr>
          </a:p>
          <a:p>
            <a:r>
              <a:rPr lang="ja-JP" altLang="en-US" dirty="0"/>
              <a:t>まとめ</a:t>
            </a:r>
            <a:endParaRPr lang="en-US" altLang="ja-JP" dirty="0"/>
          </a:p>
          <a:p>
            <a:pPr lvl="1"/>
            <a:r>
              <a:rPr lang="ja-JP" altLang="en-US" dirty="0"/>
              <a:t>次回セッションに続く・・・</a:t>
            </a:r>
            <a:endParaRPr lang="en-US" dirty="0"/>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このセッションの内容</a:t>
            </a:r>
            <a:endParaRPr lang="en-US" dirty="0"/>
          </a:p>
        </p:txBody>
      </p:sp>
    </p:spTree>
    <p:extLst>
      <p:ext uri="{BB962C8B-B14F-4D97-AF65-F5344CB8AC3E}">
        <p14:creationId xmlns:p14="http://schemas.microsoft.com/office/powerpoint/2010/main" val="58643505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r>
              <a:rPr lang="ja-JP" altLang="en-US" dirty="0"/>
              <a:t>信頼モデルを「ポリシー準拠デバイス」に変えていくことがカギ</a:t>
            </a:r>
            <a:endParaRPr lang="en-US" altLang="ja-JP" dirty="0"/>
          </a:p>
          <a:p>
            <a:r>
              <a:rPr lang="ja-JP" altLang="en-US" dirty="0"/>
              <a:t>「信頼モデル成熟度マップ」を活用して次のステップを整理</a:t>
            </a:r>
            <a:endParaRPr lang="en-US" altLang="ja-JP" dirty="0"/>
          </a:p>
          <a:p>
            <a:endParaRPr lang="en-US" altLang="ja-JP" dirty="0"/>
          </a:p>
          <a:p>
            <a:r>
              <a:rPr lang="ja-JP" altLang="en-US" dirty="0"/>
              <a:t>典型的なチャレンジを抽出</a:t>
            </a:r>
            <a:endParaRPr lang="en-US" altLang="ja-JP" dirty="0"/>
          </a:p>
          <a:p>
            <a:r>
              <a:rPr lang="ja-JP" altLang="en-US" dirty="0"/>
              <a:t>条件付きアクセスへの移行はユーザー単位で実現可能</a:t>
            </a:r>
            <a:endParaRPr lang="en-US" altLang="ja-JP" dirty="0"/>
          </a:p>
          <a:p>
            <a:r>
              <a:rPr lang="ja-JP" altLang="en-US" dirty="0"/>
              <a:t>他の課題の解決アプローチは、次回以降の </a:t>
            </a:r>
            <a:r>
              <a:rPr lang="en-US" altLang="ja-JP" dirty="0"/>
              <a:t>Webinar</a:t>
            </a:r>
            <a:r>
              <a:rPr lang="ja-JP" altLang="en-US" dirty="0"/>
              <a:t> にて！</a:t>
            </a:r>
            <a:endParaRPr lang="en-US" dirty="0"/>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まとめ</a:t>
            </a:r>
            <a:endParaRPr lang="en-US" dirty="0"/>
          </a:p>
        </p:txBody>
      </p:sp>
    </p:spTree>
    <p:extLst>
      <p:ext uri="{BB962C8B-B14F-4D97-AF65-F5344CB8AC3E}">
        <p14:creationId xmlns:p14="http://schemas.microsoft.com/office/powerpoint/2010/main" val="391656752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8FBB9-5999-4A94-A9AA-73C56F36E0B2}"/>
              </a:ext>
            </a:extLst>
          </p:cNvPr>
          <p:cNvSpPr>
            <a:spLocks noGrp="1"/>
          </p:cNvSpPr>
          <p:nvPr>
            <p:ph type="body" sz="quarter" idx="10"/>
          </p:nvPr>
        </p:nvSpPr>
        <p:spPr>
          <a:xfrm>
            <a:off x="269239" y="1189177"/>
            <a:ext cx="11653523" cy="5526755"/>
          </a:xfrm>
        </p:spPr>
        <p:txBody>
          <a:bodyPr>
            <a:noAutofit/>
          </a:bodyPr>
          <a:lstStyle/>
          <a:p>
            <a:pPr marL="0" indent="0">
              <a:buNone/>
            </a:pPr>
            <a:r>
              <a:rPr lang="ja-JP" altLang="en-US" sz="2400" dirty="0"/>
              <a:t>共通</a:t>
            </a:r>
            <a:endParaRPr lang="en-US" altLang="ja-JP" sz="2400" dirty="0"/>
          </a:p>
          <a:p>
            <a:r>
              <a:rPr lang="ja-JP" altLang="en-US" sz="2400" dirty="0"/>
              <a:t>セキュリティマインドセットの転換</a:t>
            </a:r>
            <a:endParaRPr lang="en-US" altLang="ja-JP" sz="2400" dirty="0"/>
          </a:p>
          <a:p>
            <a:pPr lvl="1"/>
            <a:r>
              <a:rPr lang="ja-JP" altLang="en-US" sz="1600" dirty="0"/>
              <a:t>ネットワーク → ゼロトラスト</a:t>
            </a:r>
            <a:endParaRPr lang="en-US" altLang="ja-JP" sz="1600" dirty="0"/>
          </a:p>
          <a:p>
            <a:r>
              <a:rPr lang="ja-JP" altLang="en-US" sz="2400" dirty="0"/>
              <a:t>アクセス制御のクラウド化</a:t>
            </a:r>
            <a:endParaRPr lang="en-US" altLang="ja-JP" sz="2400" dirty="0"/>
          </a:p>
          <a:p>
            <a:pPr lvl="1"/>
            <a:r>
              <a:rPr lang="en-US" altLang="ja-JP" sz="1600" dirty="0"/>
              <a:t>AD</a:t>
            </a:r>
            <a:r>
              <a:rPr lang="ja-JP" altLang="en-US" sz="1600" dirty="0"/>
              <a:t> </a:t>
            </a:r>
            <a:r>
              <a:rPr lang="en-US" altLang="ja-JP" sz="1600" dirty="0"/>
              <a:t>FS</a:t>
            </a:r>
            <a:r>
              <a:rPr lang="ja-JP" altLang="en-US" sz="1600" dirty="0"/>
              <a:t> クレームルール → 条件付きアクセスへ</a:t>
            </a:r>
            <a:endParaRPr lang="en-US" altLang="ja-JP" sz="1600" dirty="0"/>
          </a:p>
          <a:p>
            <a:pPr marL="0" indent="0">
              <a:buNone/>
            </a:pPr>
            <a:r>
              <a:rPr lang="en-US" altLang="ja-JP" sz="2400" dirty="0"/>
              <a:t>PC</a:t>
            </a:r>
          </a:p>
          <a:p>
            <a:r>
              <a:rPr lang="en-US" altLang="ja-JP" sz="2400" dirty="0"/>
              <a:t>Azure AD Join or Hybrid AADJ</a:t>
            </a:r>
            <a:r>
              <a:rPr lang="ja-JP" altLang="en-US" sz="2400" dirty="0"/>
              <a:t> </a:t>
            </a:r>
            <a:r>
              <a:rPr lang="en-US" altLang="ja-JP" sz="2400" dirty="0"/>
              <a:t>?</a:t>
            </a:r>
          </a:p>
          <a:p>
            <a:r>
              <a:rPr lang="en-US" sz="2400" dirty="0"/>
              <a:t>Hybrid AADJ</a:t>
            </a:r>
            <a:r>
              <a:rPr lang="ja-JP" altLang="en-US" sz="2400" dirty="0"/>
              <a:t> の展開</a:t>
            </a:r>
            <a:endParaRPr lang="en-US" sz="2400" dirty="0"/>
          </a:p>
          <a:p>
            <a:r>
              <a:rPr lang="ja-JP" altLang="en-US" sz="2400" dirty="0"/>
              <a:t>デバイス管理機構の変更</a:t>
            </a:r>
            <a:endParaRPr lang="en-US" altLang="ja-JP" sz="2400" dirty="0"/>
          </a:p>
          <a:p>
            <a:pPr lvl="1"/>
            <a:r>
              <a:rPr lang="en-US" altLang="ja-JP" sz="1600" dirty="0"/>
              <a:t>GPO</a:t>
            </a:r>
            <a:r>
              <a:rPr lang="ja-JP" altLang="en-US" sz="1600" dirty="0"/>
              <a:t> → </a:t>
            </a:r>
            <a:r>
              <a:rPr lang="en-US" altLang="ja-JP" sz="1600" dirty="0"/>
              <a:t>Intune MDM</a:t>
            </a:r>
          </a:p>
          <a:p>
            <a:pPr marL="0" indent="0">
              <a:buNone/>
            </a:pPr>
            <a:r>
              <a:rPr lang="ja-JP" altLang="en-US" sz="2400" dirty="0"/>
              <a:t>スマホ</a:t>
            </a:r>
            <a:endParaRPr lang="en-US" altLang="ja-JP" sz="2400" dirty="0"/>
          </a:p>
          <a:p>
            <a:r>
              <a:rPr lang="en-US" altLang="ja-JP" sz="2400" dirty="0"/>
              <a:t>MDM</a:t>
            </a:r>
            <a:r>
              <a:rPr lang="ja-JP" altLang="en-US" sz="2400" dirty="0"/>
              <a:t> 乗り換え </a:t>
            </a:r>
            <a:r>
              <a:rPr lang="en-US" altLang="ja-JP" sz="2400" dirty="0"/>
              <a:t>or MAM</a:t>
            </a:r>
            <a:r>
              <a:rPr lang="ja-JP" altLang="en-US" sz="2400" dirty="0"/>
              <a:t> 導入 </a:t>
            </a:r>
            <a:r>
              <a:rPr lang="en-US" altLang="ja-JP" sz="2400" dirty="0"/>
              <a:t>?</a:t>
            </a:r>
          </a:p>
          <a:p>
            <a:r>
              <a:rPr lang="ja-JP" altLang="en-US" sz="2400" dirty="0"/>
              <a:t>デバイス管理機構の変更</a:t>
            </a:r>
            <a:endParaRPr lang="en-US" altLang="ja-JP" sz="2400" dirty="0"/>
          </a:p>
          <a:p>
            <a:pPr lvl="1"/>
            <a:r>
              <a:rPr lang="en-US" altLang="ja-JP" sz="1600" dirty="0"/>
              <a:t>Intune</a:t>
            </a:r>
            <a:r>
              <a:rPr lang="ja-JP" altLang="en-US" sz="1600" dirty="0"/>
              <a:t> 以外の </a:t>
            </a:r>
            <a:r>
              <a:rPr lang="en-US" altLang="ja-JP" sz="1600" dirty="0"/>
              <a:t>MDM</a:t>
            </a:r>
            <a:r>
              <a:rPr lang="ja-JP" altLang="en-US" sz="1600" dirty="0"/>
              <a:t> → </a:t>
            </a:r>
            <a:r>
              <a:rPr lang="en-US" altLang="ja-JP" sz="1600" dirty="0"/>
              <a:t>Intune MDM</a:t>
            </a:r>
          </a:p>
        </p:txBody>
      </p:sp>
      <p:sp>
        <p:nvSpPr>
          <p:cNvPr id="5" name="Title 4">
            <a:extLst>
              <a:ext uri="{FF2B5EF4-FFF2-40B4-BE49-F238E27FC236}">
                <a16:creationId xmlns:a16="http://schemas.microsoft.com/office/drawing/2014/main" id="{805AF84A-B39B-4125-B3A1-B0FD49BFB4F0}"/>
              </a:ext>
            </a:extLst>
          </p:cNvPr>
          <p:cNvSpPr>
            <a:spLocks noGrp="1"/>
          </p:cNvSpPr>
          <p:nvPr>
            <p:ph type="title"/>
          </p:nvPr>
        </p:nvSpPr>
        <p:spPr/>
        <p:txBody>
          <a:bodyPr/>
          <a:lstStyle/>
          <a:p>
            <a:r>
              <a:rPr lang="ja-JP" altLang="en-US" dirty="0"/>
              <a:t>典型的なチャレンジ（疑問や課題）</a:t>
            </a:r>
            <a:endParaRPr lang="en-US" dirty="0"/>
          </a:p>
        </p:txBody>
      </p:sp>
      <p:graphicFrame>
        <p:nvGraphicFramePr>
          <p:cNvPr id="3" name="Table 2">
            <a:extLst>
              <a:ext uri="{FF2B5EF4-FFF2-40B4-BE49-F238E27FC236}">
                <a16:creationId xmlns:a16="http://schemas.microsoft.com/office/drawing/2014/main" id="{A2F9EB4E-B600-4E03-A0FC-9F307F7C4949}"/>
              </a:ext>
            </a:extLst>
          </p:cNvPr>
          <p:cNvGraphicFramePr>
            <a:graphicFrameLocks noGrp="1"/>
          </p:cNvGraphicFramePr>
          <p:nvPr/>
        </p:nvGraphicFramePr>
        <p:xfrm>
          <a:off x="6223945" y="1926396"/>
          <a:ext cx="9110546" cy="4052316"/>
        </p:xfrm>
        <a:graphic>
          <a:graphicData uri="http://schemas.openxmlformats.org/drawingml/2006/table">
            <a:tbl>
              <a:tblPr/>
              <a:tblGrid>
                <a:gridCol w="9110546">
                  <a:extLst>
                    <a:ext uri="{9D8B030D-6E8A-4147-A177-3AD203B41FA5}">
                      <a16:colId xmlns:a16="http://schemas.microsoft.com/office/drawing/2014/main" val="3114256529"/>
                    </a:ext>
                  </a:extLst>
                </a:gridCol>
              </a:tblGrid>
              <a:tr h="0">
                <a:tc>
                  <a:txBody>
                    <a:bodyPr/>
                    <a:lstStyle/>
                    <a:p>
                      <a:r>
                        <a:rPr lang="ja-JP" altLang="en-US" sz="2000" kern="1200" dirty="0">
                          <a:solidFill>
                            <a:srgbClr val="0078D7"/>
                          </a:solidFill>
                          <a:effectLst/>
                          <a:latin typeface="Segoe UI Semilight 本文"/>
                          <a:ea typeface="Meiryo UI"/>
                          <a:cs typeface="+mn-cs"/>
                        </a:rPr>
                        <a:t>モダンアクセスコントロール実現に向けた戦略策定方法</a:t>
                      </a:r>
                      <a:br>
                        <a:rPr lang="ja-JP" altLang="en-US" sz="2000" kern="1200" dirty="0">
                          <a:solidFill>
                            <a:srgbClr val="0078D7"/>
                          </a:solidFill>
                          <a:effectLst/>
                          <a:latin typeface="Segoe UI Semilight 本文"/>
                          <a:ea typeface="Meiryo UI"/>
                          <a:cs typeface="+mn-cs"/>
                        </a:rPr>
                      </a:br>
                      <a:r>
                        <a:rPr lang="en-US" sz="1765" b="0" i="0" kern="1200" dirty="0">
                          <a:solidFill>
                            <a:schemeClr val="tx1"/>
                          </a:solidFill>
                          <a:effectLst/>
                          <a:latin typeface="+mn-lt"/>
                          <a:ea typeface="+mn-ea"/>
                          <a:cs typeface="+mn-cs"/>
                        </a:rPr>
                        <a:t>Enterprise strategy towards modern access control</a:t>
                      </a:r>
                      <a:endParaRPr lang="en-US" altLang="ja-JP" sz="2000" kern="1200" dirty="0">
                        <a:solidFill>
                          <a:schemeClr val="tx1"/>
                        </a:solidFill>
                        <a:effectLst/>
                        <a:latin typeface="+mn-lt"/>
                        <a:ea typeface="+mn-ea"/>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85956112"/>
                  </a:ext>
                </a:extLst>
              </a:tr>
              <a:tr h="0">
                <a:tc>
                  <a:txBody>
                    <a:bodyPr/>
                    <a:lstStyle/>
                    <a:p>
                      <a:pPr marL="0" marR="0" fontAlgn="t">
                        <a:spcBef>
                          <a:spcPts val="0"/>
                        </a:spcBef>
                        <a:spcAft>
                          <a:spcPts val="0"/>
                        </a:spcAft>
                      </a:pPr>
                      <a:r>
                        <a:rPr lang="ja-JP" altLang="en-US" sz="2000" kern="1200" dirty="0">
                          <a:solidFill>
                            <a:srgbClr val="0078D7"/>
                          </a:solidFill>
                          <a:effectLst/>
                          <a:latin typeface="Segoe UI Semilight 本文"/>
                          <a:ea typeface="Meiryo UI"/>
                          <a:cs typeface="+mn-cs"/>
                        </a:rPr>
                        <a:t>詳説！</a:t>
                      </a: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条件付きアクセス </a:t>
                      </a:r>
                      <a:r>
                        <a:rPr lang="en-US" altLang="ja-JP" sz="2000" kern="1200" dirty="0">
                          <a:solidFill>
                            <a:srgbClr val="0078D7"/>
                          </a:solidFill>
                          <a:effectLst/>
                          <a:latin typeface="Segoe UI Semilight 本文"/>
                          <a:ea typeface="Meiryo UI"/>
                          <a:cs typeface="+mn-cs"/>
                        </a:rPr>
                        <a:t>- </a:t>
                      </a:r>
                      <a:r>
                        <a:rPr lang="ja-JP" altLang="en-US" sz="2000" kern="1200" dirty="0">
                          <a:solidFill>
                            <a:srgbClr val="0078D7"/>
                          </a:solidFill>
                          <a:effectLst/>
                          <a:latin typeface="Segoe UI Semilight 本文"/>
                          <a:ea typeface="Meiryo UI"/>
                          <a:cs typeface="+mn-cs"/>
                        </a:rPr>
                        <a:t>動作の仕組みを理解する編</a:t>
                      </a:r>
                      <a:br>
                        <a:rPr lang="ja-JP" altLang="en-US" sz="2000" kern="1200" dirty="0">
                          <a:solidFill>
                            <a:srgbClr val="0078D7"/>
                          </a:solidFill>
                          <a:effectLst/>
                          <a:latin typeface="Segoe UI Semilight 本文"/>
                          <a:ea typeface="Meiryo UI"/>
                          <a:cs typeface="+mn-cs"/>
                        </a:rPr>
                      </a:br>
                      <a:r>
                        <a:rPr lang="en-US" sz="1765" b="0" i="0" kern="1200" dirty="0">
                          <a:solidFill>
                            <a:schemeClr val="tx1"/>
                          </a:solidFill>
                          <a:effectLst/>
                          <a:latin typeface="+mn-lt"/>
                          <a:ea typeface="+mn-ea"/>
                          <a:cs typeface="+mn-cs"/>
                        </a:rPr>
                        <a:t>Azure AD Conditional Access deep dive - How it works</a:t>
                      </a:r>
                      <a:endParaRPr lang="en-US" sz="2000" dirty="0">
                        <a:effectLst/>
                        <a:latin typeface="+mn-lt"/>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21559079"/>
                  </a:ext>
                </a:extLst>
              </a:tr>
              <a:tr h="0">
                <a:tc>
                  <a:txBody>
                    <a:bodyPr/>
                    <a:lstStyle/>
                    <a:p>
                      <a:pPr marL="0" marR="0" fontAlgn="t">
                        <a:spcBef>
                          <a:spcPts val="0"/>
                        </a:spcBef>
                        <a:spcAft>
                          <a:spcPts val="0"/>
                        </a:spcAft>
                      </a:pPr>
                      <a:r>
                        <a:rPr lang="ja-JP" altLang="en-US" sz="2000" kern="1200" dirty="0">
                          <a:solidFill>
                            <a:srgbClr val="0078D7"/>
                          </a:solidFill>
                          <a:effectLst/>
                          <a:latin typeface="Segoe UI Semilight 本文"/>
                          <a:ea typeface="Meiryo UI"/>
                          <a:cs typeface="+mn-cs"/>
                        </a:rPr>
                        <a:t>詳説！</a:t>
                      </a: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条件付きアクセス </a:t>
                      </a:r>
                      <a:r>
                        <a:rPr lang="en-US" altLang="ja-JP" sz="2000" kern="1200" dirty="0">
                          <a:solidFill>
                            <a:srgbClr val="0078D7"/>
                          </a:solidFill>
                          <a:effectLst/>
                          <a:latin typeface="Segoe UI Semilight 本文"/>
                          <a:ea typeface="Meiryo UI"/>
                          <a:cs typeface="+mn-cs"/>
                        </a:rPr>
                        <a:t>- </a:t>
                      </a:r>
                      <a:r>
                        <a:rPr lang="ja-JP" altLang="en-US" sz="2000" kern="1200" dirty="0">
                          <a:solidFill>
                            <a:srgbClr val="0078D7"/>
                          </a:solidFill>
                          <a:effectLst/>
                          <a:latin typeface="Segoe UI Semilight 本文"/>
                          <a:ea typeface="Meiryo UI"/>
                          <a:cs typeface="+mn-cs"/>
                        </a:rPr>
                        <a:t>設計のやり方編</a:t>
                      </a:r>
                      <a:br>
                        <a:rPr lang="ja-JP" altLang="en-US" sz="2000" dirty="0"/>
                      </a:br>
                      <a:r>
                        <a:rPr lang="en-US" sz="1765" b="0" i="0" kern="1200" dirty="0">
                          <a:solidFill>
                            <a:schemeClr val="tx1"/>
                          </a:solidFill>
                          <a:effectLst/>
                          <a:latin typeface="+mn-lt"/>
                          <a:ea typeface="+mn-ea"/>
                          <a:cs typeface="+mn-cs"/>
                        </a:rPr>
                        <a:t>Azure AD Conditional Access deep dive - Design methodology</a:t>
                      </a:r>
                      <a:endParaRPr lang="en-US"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897479874"/>
                  </a:ext>
                </a:extLst>
              </a:tr>
              <a:tr h="0">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の新しいデバイス管理パターンを理解しよう</a:t>
                      </a:r>
                      <a:br>
                        <a:rPr lang="ja-JP" altLang="en-US" sz="2000" dirty="0"/>
                      </a:br>
                      <a:r>
                        <a:rPr lang="en-US" sz="1765" b="0" i="0" kern="1200" dirty="0">
                          <a:solidFill>
                            <a:schemeClr val="tx1"/>
                          </a:solidFill>
                          <a:effectLst/>
                          <a:latin typeface="+mn-lt"/>
                          <a:ea typeface="+mn-ea"/>
                          <a:cs typeface="+mn-cs"/>
                        </a:rPr>
                        <a:t>Modern device management with Azure AD</a:t>
                      </a:r>
                      <a:endParaRPr lang="en-US"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859617091"/>
                  </a:ext>
                </a:extLst>
              </a:tr>
              <a:tr h="0">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Intune</a:t>
                      </a:r>
                      <a:r>
                        <a:rPr lang="ja-JP" altLang="en-US" sz="2000" kern="1200" dirty="0">
                          <a:solidFill>
                            <a:srgbClr val="0078D7"/>
                          </a:solidFill>
                          <a:effectLst/>
                          <a:latin typeface="Segoe UI Semilight 本文"/>
                          <a:ea typeface="Meiryo UI"/>
                          <a:cs typeface="+mn-cs"/>
                        </a:rPr>
                        <a:t>によるモバイルデバイスとアプリのセキュアな管理とは</a:t>
                      </a:r>
                      <a:br>
                        <a:rPr lang="ja-JP" altLang="en-US" sz="2000" dirty="0"/>
                      </a:br>
                      <a:r>
                        <a:rPr lang="en-US" sz="1765" b="0" i="0" kern="1200" dirty="0">
                          <a:solidFill>
                            <a:schemeClr val="tx1"/>
                          </a:solidFill>
                          <a:effectLst/>
                          <a:latin typeface="+mn-lt"/>
                          <a:ea typeface="+mn-ea"/>
                          <a:cs typeface="+mn-cs"/>
                        </a:rPr>
                        <a:t>Manage and secure mobile devices and apps with Intune</a:t>
                      </a:r>
                      <a:endParaRPr lang="en-US" altLang="ja-JP"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753908075"/>
                  </a:ext>
                </a:extLst>
              </a:tr>
              <a:tr h="0">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Hybrid Azure AD Join </a:t>
                      </a:r>
                      <a:r>
                        <a:rPr lang="ja-JP" altLang="en-US" sz="2000" kern="1200" dirty="0">
                          <a:solidFill>
                            <a:srgbClr val="0078D7"/>
                          </a:solidFill>
                          <a:effectLst/>
                          <a:latin typeface="Segoe UI Semilight 本文"/>
                          <a:ea typeface="Meiryo UI"/>
                          <a:cs typeface="+mn-cs"/>
                        </a:rPr>
                        <a:t>動作の仕組みを徹底解説</a:t>
                      </a:r>
                      <a:br>
                        <a:rPr lang="ja-JP" altLang="en-US" sz="2000" dirty="0"/>
                      </a:br>
                      <a:r>
                        <a:rPr lang="en-US" sz="1765" b="0" i="0" kern="1200" dirty="0">
                          <a:solidFill>
                            <a:schemeClr val="tx1"/>
                          </a:solidFill>
                          <a:effectLst/>
                          <a:latin typeface="+mn-lt"/>
                          <a:ea typeface="+mn-ea"/>
                          <a:cs typeface="+mn-cs"/>
                        </a:rPr>
                        <a:t>Hybrid Azure AD Join deep dive</a:t>
                      </a:r>
                      <a:endParaRPr lang="en-US" altLang="ja-JP"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742575965"/>
                  </a:ext>
                </a:extLst>
              </a:tr>
            </a:tbl>
          </a:graphicData>
        </a:graphic>
      </p:graphicFrame>
      <p:sp>
        <p:nvSpPr>
          <p:cNvPr id="4" name="TextBox 3">
            <a:extLst>
              <a:ext uri="{FF2B5EF4-FFF2-40B4-BE49-F238E27FC236}">
                <a16:creationId xmlns:a16="http://schemas.microsoft.com/office/drawing/2014/main" id="{ACC059AF-C73A-4803-BCA1-089C957D2034}"/>
              </a:ext>
            </a:extLst>
          </p:cNvPr>
          <p:cNvSpPr txBox="1"/>
          <p:nvPr/>
        </p:nvSpPr>
        <p:spPr>
          <a:xfrm>
            <a:off x="6223945" y="1353932"/>
            <a:ext cx="4795544" cy="572464"/>
          </a:xfrm>
          <a:prstGeom prst="rect">
            <a:avLst/>
          </a:prstGeom>
        </p:spPr>
        <p:txBody>
          <a:bodyPr vert="horz" wrap="none" lIns="146304" tIns="91440" rIns="146304" bIns="91440" rtlCol="0">
            <a:spAutoFit/>
          </a:bodyPr>
          <a:lstStyle/>
          <a:p>
            <a:pPr marR="0" algn="l" defTabSz="914367" rtl="0" eaLnBrk="1" fontAlgn="auto" latinLnBrk="0" hangingPunct="1">
              <a:lnSpc>
                <a:spcPct val="90000"/>
              </a:lnSpc>
              <a:spcBef>
                <a:spcPct val="20000"/>
              </a:spcBef>
              <a:spcAft>
                <a:spcPts val="0"/>
              </a:spcAft>
              <a:buClrTx/>
              <a:buSzPct val="90000"/>
              <a:tabLst/>
            </a:pPr>
            <a:r>
              <a:rPr lang="ja-JP" altLang="en-US" sz="2800" dirty="0">
                <a:gradFill>
                  <a:gsLst>
                    <a:gs pos="1250">
                      <a:srgbClr val="0078D7"/>
                    </a:gs>
                    <a:gs pos="99000">
                      <a:srgbClr val="0078D7"/>
                    </a:gs>
                  </a:gsLst>
                  <a:lin ang="5400000" scaled="0"/>
                </a:gradFill>
                <a:latin typeface="Meiryo UI" panose="020B0604030504040204" pitchFamily="34" charset="-128"/>
                <a:ea typeface="Meiryo UI" panose="020B0604030504040204" pitchFamily="34" charset="-128"/>
              </a:rPr>
              <a:t>本 </a:t>
            </a:r>
            <a:r>
              <a:rPr lang="en-US" altLang="ja-JP" sz="2800" dirty="0">
                <a:gradFill>
                  <a:gsLst>
                    <a:gs pos="1250">
                      <a:srgbClr val="0078D7"/>
                    </a:gs>
                    <a:gs pos="99000">
                      <a:srgbClr val="0078D7"/>
                    </a:gs>
                  </a:gsLst>
                  <a:lin ang="5400000" scaled="0"/>
                </a:gradFill>
                <a:latin typeface="Meiryo UI" panose="020B0604030504040204" pitchFamily="34" charset="-128"/>
                <a:ea typeface="Meiryo UI" panose="020B0604030504040204" pitchFamily="34" charset="-128"/>
              </a:rPr>
              <a:t>Webinar</a:t>
            </a:r>
            <a:r>
              <a:rPr lang="ja-JP" altLang="en-US" sz="2800" dirty="0">
                <a:gradFill>
                  <a:gsLst>
                    <a:gs pos="1250">
                      <a:srgbClr val="0078D7"/>
                    </a:gs>
                    <a:gs pos="99000">
                      <a:srgbClr val="0078D7"/>
                    </a:gs>
                  </a:gsLst>
                  <a:lin ang="5400000" scaled="0"/>
                </a:gradFill>
                <a:latin typeface="Meiryo UI" panose="020B0604030504040204" pitchFamily="34" charset="-128"/>
                <a:ea typeface="Meiryo UI" panose="020B0604030504040204" pitchFamily="34" charset="-128"/>
              </a:rPr>
              <a:t> シリーズで解説</a:t>
            </a:r>
            <a:r>
              <a:rPr kumimoji="0" lang="ja-JP" altLang="en-US" sz="2800" b="0" i="0" u="none" strike="noStrike" kern="1200" cap="none" spc="0" normalizeH="0" baseline="0" noProof="0" dirty="0">
                <a:ln>
                  <a:noFill/>
                </a:ln>
                <a:gradFill>
                  <a:gsLst>
                    <a:gs pos="1250">
                      <a:srgbClr val="0078D7"/>
                    </a:gs>
                    <a:gs pos="99000">
                      <a:srgbClr val="0078D7"/>
                    </a:gs>
                  </a:gsLst>
                  <a:lin ang="5400000" scaled="0"/>
                </a:gradFill>
                <a:effectLst/>
                <a:uLnTx/>
                <a:uFillTx/>
                <a:latin typeface="Meiryo UI" panose="020B0604030504040204" pitchFamily="34" charset="-128"/>
                <a:ea typeface="Meiryo UI" panose="020B0604030504040204" pitchFamily="34" charset="-128"/>
                <a:cs typeface="+mn-cs"/>
              </a:rPr>
              <a:t>！</a:t>
            </a:r>
            <a:endParaRPr kumimoji="0" lang="en-US" sz="2800" b="0" i="0" u="none" strike="noStrike" kern="1200" cap="none" spc="0" normalizeH="0" baseline="0" noProof="0" dirty="0">
              <a:ln>
                <a:noFill/>
              </a:ln>
              <a:gradFill>
                <a:gsLst>
                  <a:gs pos="1250">
                    <a:srgbClr val="0078D7"/>
                  </a:gs>
                  <a:gs pos="99000">
                    <a:srgbClr val="0078D7"/>
                  </a:gs>
                </a:gsLst>
                <a:lin ang="5400000" scaled="0"/>
              </a:gradFill>
              <a:effectLst/>
              <a:uLnTx/>
              <a:uFillTx/>
              <a:latin typeface="Meiryo UI" panose="020B0604030504040204" pitchFamily="34" charset="-128"/>
              <a:ea typeface="Meiryo UI" panose="020B0604030504040204" pitchFamily="34" charset="-128"/>
              <a:cs typeface="+mn-cs"/>
            </a:endParaRPr>
          </a:p>
        </p:txBody>
      </p:sp>
      <p:cxnSp>
        <p:nvCxnSpPr>
          <p:cNvPr id="15" name="Straight Connector 14">
            <a:extLst>
              <a:ext uri="{FF2B5EF4-FFF2-40B4-BE49-F238E27FC236}">
                <a16:creationId xmlns:a16="http://schemas.microsoft.com/office/drawing/2014/main" id="{693483FC-F205-4087-A791-DC12F400D840}"/>
              </a:ext>
            </a:extLst>
          </p:cNvPr>
          <p:cNvCxnSpPr>
            <a:cxnSpLocks/>
            <a:endCxn id="18" idx="1"/>
          </p:cNvCxnSpPr>
          <p:nvPr/>
        </p:nvCxnSpPr>
        <p:spPr>
          <a:xfrm>
            <a:off x="4862078" y="2660469"/>
            <a:ext cx="1172962" cy="615264"/>
          </a:xfrm>
          <a:prstGeom prst="line">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7BB29272-EFE9-4F9A-A5E8-68400D837228}"/>
              </a:ext>
            </a:extLst>
          </p:cNvPr>
          <p:cNvSpPr/>
          <p:nvPr/>
        </p:nvSpPr>
        <p:spPr>
          <a:xfrm>
            <a:off x="6035040" y="2594004"/>
            <a:ext cx="187349" cy="1363458"/>
          </a:xfrm>
          <a:prstGeom prst="leftBrac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0" name="Straight Connector 19">
            <a:extLst>
              <a:ext uri="{FF2B5EF4-FFF2-40B4-BE49-F238E27FC236}">
                <a16:creationId xmlns:a16="http://schemas.microsoft.com/office/drawing/2014/main" id="{4EE3CA3E-0602-498F-8CB9-CECB22C5A770}"/>
              </a:ext>
            </a:extLst>
          </p:cNvPr>
          <p:cNvCxnSpPr>
            <a:cxnSpLocks/>
          </p:cNvCxnSpPr>
          <p:nvPr/>
        </p:nvCxnSpPr>
        <p:spPr>
          <a:xfrm>
            <a:off x="5524453" y="3628431"/>
            <a:ext cx="571547" cy="681729"/>
          </a:xfrm>
          <a:prstGeom prst="line">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CEB36D-5046-4659-A4B5-530D6D0EF827}"/>
              </a:ext>
            </a:extLst>
          </p:cNvPr>
          <p:cNvCxnSpPr>
            <a:cxnSpLocks/>
          </p:cNvCxnSpPr>
          <p:nvPr/>
        </p:nvCxnSpPr>
        <p:spPr>
          <a:xfrm>
            <a:off x="3631474" y="3995924"/>
            <a:ext cx="2464526" cy="1603687"/>
          </a:xfrm>
          <a:prstGeom prst="line">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Right Brace 30">
            <a:extLst>
              <a:ext uri="{FF2B5EF4-FFF2-40B4-BE49-F238E27FC236}">
                <a16:creationId xmlns:a16="http://schemas.microsoft.com/office/drawing/2014/main" id="{7A5FD3A5-054B-4ABD-8490-D59170FDCE9B}"/>
              </a:ext>
            </a:extLst>
          </p:cNvPr>
          <p:cNvSpPr/>
          <p:nvPr/>
        </p:nvSpPr>
        <p:spPr>
          <a:xfrm>
            <a:off x="4780169" y="4258491"/>
            <a:ext cx="227765" cy="1984487"/>
          </a:xfrm>
          <a:prstGeom prst="rightBrace">
            <a:avLst>
              <a:gd name="adj1" fmla="val 12156"/>
              <a:gd name="adj2" fmla="val 50000"/>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44AB3906-D4FD-4B4A-B582-68E38BC9A25B}"/>
              </a:ext>
            </a:extLst>
          </p:cNvPr>
          <p:cNvCxnSpPr>
            <a:cxnSpLocks/>
            <a:stCxn id="31" idx="1"/>
          </p:cNvCxnSpPr>
          <p:nvPr/>
        </p:nvCxnSpPr>
        <p:spPr>
          <a:xfrm flipV="1">
            <a:off x="5007934" y="4991889"/>
            <a:ext cx="1088066" cy="258846"/>
          </a:xfrm>
          <a:prstGeom prst="line">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354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2" presetClass="entr" presetSubtype="8"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F6B1F1-9338-430F-8B10-7CF2CFCAF125}"/>
              </a:ext>
            </a:extLst>
          </p:cNvPr>
          <p:cNvSpPr>
            <a:spLocks noGrp="1"/>
          </p:cNvSpPr>
          <p:nvPr>
            <p:ph type="body" sz="quarter" idx="10"/>
          </p:nvPr>
        </p:nvSpPr>
        <p:spPr>
          <a:xfrm>
            <a:off x="233198" y="1491918"/>
            <a:ext cx="11734319" cy="3987695"/>
          </a:xfrm>
        </p:spPr>
        <p:txBody>
          <a:bodyPr/>
          <a:lstStyle/>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今後のスケジュール、これまでの録画・資料等がまとまっています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今日の資料もこちらからダウンロードできます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endParaRPr lang="en-US" altLang="ja-JP" sz="6600" dirty="0">
              <a:solidFill>
                <a:srgbClr val="FFFFFF"/>
              </a:solidFill>
              <a:latin typeface="Meiryo UI" panose="020B0604030504040204" pitchFamily="50" charset="-128"/>
              <a:ea typeface="Meiryo UI" panose="020B0604030504040204" pitchFamily="50" charset="-128"/>
            </a:endParaRPr>
          </a:p>
          <a:p>
            <a:pPr marL="0" lvl="0" indent="0">
              <a:buNone/>
              <a:defRPr/>
            </a:pPr>
            <a:r>
              <a:rPr lang="en-US" altLang="ja-JP" sz="5400" dirty="0">
                <a:solidFill>
                  <a:srgbClr val="FFFFFF"/>
                </a:solidFill>
                <a:latin typeface="Meiryo UI" panose="020B0604030504040204" pitchFamily="50" charset="-128"/>
                <a:ea typeface="Meiryo UI" panose="020B0604030504040204" pitchFamily="50" charset="-128"/>
              </a:rPr>
              <a:t>http://aka.ms/AzureAdWebinar</a:t>
            </a:r>
          </a:p>
          <a:p>
            <a:pPr marL="0" indent="0">
              <a:buNone/>
            </a:pPr>
            <a:endParaRPr lang="en-US" dirty="0"/>
          </a:p>
        </p:txBody>
      </p:sp>
      <p:sp>
        <p:nvSpPr>
          <p:cNvPr id="4" name="Text Placeholder 3">
            <a:extLst>
              <a:ext uri="{FF2B5EF4-FFF2-40B4-BE49-F238E27FC236}">
                <a16:creationId xmlns:a16="http://schemas.microsoft.com/office/drawing/2014/main" id="{0342DABB-ACC8-4E86-B2B0-40519669228B}"/>
              </a:ext>
            </a:extLst>
          </p:cNvPr>
          <p:cNvSpPr>
            <a:spLocks noGrp="1"/>
          </p:cNvSpPr>
          <p:nvPr>
            <p:ph type="body" sz="quarter" idx="11"/>
          </p:nvPr>
        </p:nvSpPr>
        <p:spPr/>
        <p:txBody>
          <a:bodyPr/>
          <a:lstStyle/>
          <a:p>
            <a:r>
              <a:rPr lang="ja-JP" altLang="en-US" dirty="0">
                <a:latin typeface="Meiryo UI" panose="020B0604030504040204" pitchFamily="50" charset="-128"/>
                <a:ea typeface="Meiryo UI" panose="020B0604030504040204" pitchFamily="50" charset="-128"/>
              </a:rPr>
              <a:t>いますぐブックマークに ご登録ください！</a:t>
            </a:r>
            <a:endParaRPr lang="en-US" dirty="0"/>
          </a:p>
        </p:txBody>
      </p:sp>
    </p:spTree>
    <p:extLst>
      <p:ext uri="{BB962C8B-B14F-4D97-AF65-F5344CB8AC3E}">
        <p14:creationId xmlns:p14="http://schemas.microsoft.com/office/powerpoint/2010/main" val="2750926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3C6CA71-13B7-4770-87C1-0C751ABB0FE3}"/>
              </a:ext>
            </a:extLst>
          </p:cNvPr>
          <p:cNvSpPr/>
          <p:nvPr/>
        </p:nvSpPr>
        <p:spPr bwMode="auto">
          <a:xfrm>
            <a:off x="228600" y="990600"/>
            <a:ext cx="11658600" cy="5638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endParaRPr kumimoji="1" lang="ja-JP" altLang="en-US" sz="32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3" name="Text Placeholder 2">
            <a:extLst>
              <a:ext uri="{FF2B5EF4-FFF2-40B4-BE49-F238E27FC236}">
                <a16:creationId xmlns:a16="http://schemas.microsoft.com/office/drawing/2014/main" id="{F3D0511B-F4A4-4CFB-9F13-CC4DBEB0E0F2}"/>
              </a:ext>
            </a:extLst>
          </p:cNvPr>
          <p:cNvSpPr>
            <a:spLocks noGrp="1"/>
          </p:cNvSpPr>
          <p:nvPr>
            <p:ph type="body" sz="quarter" idx="10"/>
          </p:nvPr>
        </p:nvSpPr>
        <p:spPr>
          <a:xfrm>
            <a:off x="269238" y="1189177"/>
            <a:ext cx="11653522" cy="5378677"/>
          </a:xfrm>
        </p:spPr>
        <p:txBody>
          <a:bodyPr>
            <a:normAutofit/>
          </a:bodyPr>
          <a:lstStyle/>
          <a:p>
            <a:r>
              <a:rPr lang="ja-JP" altLang="en-US"/>
              <a:t>必ずフォローすべき </a:t>
            </a:r>
            <a:r>
              <a:rPr lang="en-US" altLang="ja-JP"/>
              <a:t>Blog</a:t>
            </a:r>
          </a:p>
          <a:p>
            <a:pPr lvl="1"/>
            <a:r>
              <a:rPr lang="en-US" altLang="ja-JP"/>
              <a:t>EMS Blog: </a:t>
            </a:r>
            <a:r>
              <a:rPr lang="en-US" altLang="ja-JP">
                <a:hlinkClick r:id="rId3"/>
              </a:rPr>
              <a:t>http://aka.ms/emsblog/</a:t>
            </a:r>
            <a:endParaRPr lang="en-US" altLang="ja-JP"/>
          </a:p>
          <a:p>
            <a:pPr marL="547792" lvl="2" indent="0">
              <a:buNone/>
            </a:pPr>
            <a:r>
              <a:rPr lang="en-US" altLang="ja-JP"/>
              <a:t>Azure AD (EMS) </a:t>
            </a:r>
            <a:r>
              <a:rPr lang="ja-JP" altLang="en-US"/>
              <a:t>開発チームメンバーが新機能情報をいち早く公開。また、</a:t>
            </a:r>
            <a:r>
              <a:rPr lang="en-US" altLang="ja-JP"/>
              <a:t>Azure AD </a:t>
            </a:r>
            <a:r>
              <a:rPr lang="ja-JP" altLang="en-US"/>
              <a:t>管理者がおさえておくべきセキュリティホワイトペーパーなどもこちらに投稿される</a:t>
            </a:r>
            <a:endParaRPr lang="en-US" altLang="ja-JP"/>
          </a:p>
          <a:p>
            <a:pPr lvl="1"/>
            <a:r>
              <a:rPr lang="en-US" altLang="ja-JP"/>
              <a:t>Japan Azure Identity Support Blog: </a:t>
            </a:r>
            <a:r>
              <a:rPr lang="en-US" altLang="ja-JP">
                <a:hlinkClick r:id="rId4"/>
              </a:rPr>
              <a:t>https://blogs.technet.microsoft.com/jpazureid</a:t>
            </a:r>
            <a:endParaRPr lang="en-US" altLang="ja-JP"/>
          </a:p>
          <a:p>
            <a:pPr marL="547792" lvl="2" indent="0">
              <a:buNone/>
            </a:pPr>
            <a:r>
              <a:rPr lang="ja-JP" altLang="en-US"/>
              <a:t>新機能に関しての紹介だけでなく、日本の多くの </a:t>
            </a:r>
            <a:r>
              <a:rPr lang="en-US" altLang="ja-JP"/>
              <a:t>Azure </a:t>
            </a:r>
            <a:r>
              <a:rPr lang="ja-JP" altLang="en-US"/>
              <a:t>利用者からサポート依頼を直接受けている </a:t>
            </a:r>
            <a:r>
              <a:rPr lang="en-US" altLang="ja-JP"/>
              <a:t>Azure Identity </a:t>
            </a:r>
            <a:r>
              <a:rPr lang="ja-JP" altLang="en-US"/>
              <a:t>サポート エンジニアという立場から、時には私どもの視点を交えて、皆様のお役に立つ情報を発信</a:t>
            </a:r>
            <a:endParaRPr lang="en-US" altLang="ja-JP"/>
          </a:p>
          <a:p>
            <a:r>
              <a:rPr lang="en-US" altLang="ja-JP"/>
              <a:t>Azure AD Tips </a:t>
            </a:r>
            <a:r>
              <a:rPr lang="ja-JP" altLang="en-US"/>
              <a:t>集</a:t>
            </a:r>
            <a:endParaRPr lang="en-US" altLang="ja-JP"/>
          </a:p>
          <a:p>
            <a:pPr lvl="1"/>
            <a:r>
              <a:rPr lang="en-US" altLang="ja-JP">
                <a:hlinkClick r:id="rId5"/>
              </a:rPr>
              <a:t>http://aka.ms/aadtips</a:t>
            </a:r>
            <a:endParaRPr lang="en-US" altLang="ja-JP"/>
          </a:p>
          <a:p>
            <a:pPr marL="547792" lvl="2" indent="0">
              <a:buNone/>
            </a:pPr>
            <a:r>
              <a:rPr lang="ja-JP" altLang="en-US"/>
              <a:t>お客様への技術支援の中で、よくあるご質問や、</a:t>
            </a:r>
            <a:r>
              <a:rPr lang="en-US" altLang="ja-JP"/>
              <a:t>Docs </a:t>
            </a:r>
            <a:r>
              <a:rPr lang="ja-JP" altLang="en-US"/>
              <a:t>で提供されているよりも詳しい日本語の解説が必要と感じたトピックを、開発部門の視点で随時アップデート</a:t>
            </a:r>
            <a:endParaRPr lang="en-US" altLang="ja-JP" dirty="0"/>
          </a:p>
        </p:txBody>
      </p:sp>
      <p:sp>
        <p:nvSpPr>
          <p:cNvPr id="6" name="Text Placeholder 5">
            <a:extLst>
              <a:ext uri="{FF2B5EF4-FFF2-40B4-BE49-F238E27FC236}">
                <a16:creationId xmlns:a16="http://schemas.microsoft.com/office/drawing/2014/main" id="{995B62F2-78E8-4A15-96B7-68DA95DE53C4}"/>
              </a:ext>
            </a:extLst>
          </p:cNvPr>
          <p:cNvSpPr>
            <a:spLocks noGrp="1"/>
          </p:cNvSpPr>
          <p:nvPr>
            <p:ph type="body" sz="quarter" idx="11"/>
          </p:nvPr>
        </p:nvSpPr>
        <p:spPr/>
        <p:txBody>
          <a:bodyPr/>
          <a:lstStyle/>
          <a:p>
            <a:r>
              <a:rPr lang="en-US" altLang="ja-JP"/>
              <a:t>Azure AD </a:t>
            </a:r>
            <a:r>
              <a:rPr lang="ja-JP" altLang="en-US"/>
              <a:t>担当者がフォローするべき情報ソース</a:t>
            </a:r>
            <a:endParaRPr lang="en-US" dirty="0"/>
          </a:p>
        </p:txBody>
      </p:sp>
    </p:spTree>
    <p:extLst>
      <p:ext uri="{BB962C8B-B14F-4D97-AF65-F5344CB8AC3E}">
        <p14:creationId xmlns:p14="http://schemas.microsoft.com/office/powerpoint/2010/main" val="102245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1267079" y="3276600"/>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14" name="Text Placeholder 4"/>
          <p:cNvSpPr txBox="1">
            <a:spLocks/>
          </p:cNvSpPr>
          <p:nvPr/>
        </p:nvSpPr>
        <p:spPr>
          <a:xfrm>
            <a:off x="1295400" y="880404"/>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20" name="Text Placeholder 4">
            <a:extLst>
              <a:ext uri="{FF2B5EF4-FFF2-40B4-BE49-F238E27FC236}">
                <a16:creationId xmlns:a16="http://schemas.microsoft.com/office/drawing/2014/main" id="{5A2439F9-EDAC-4540-9BD6-5CADF99836C7}"/>
              </a:ext>
            </a:extLst>
          </p:cNvPr>
          <p:cNvSpPr txBox="1">
            <a:spLocks/>
          </p:cNvSpPr>
          <p:nvPr/>
        </p:nvSpPr>
        <p:spPr>
          <a:xfrm>
            <a:off x="1295400" y="2180508"/>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graphicFrame>
        <p:nvGraphicFramePr>
          <p:cNvPr id="24" name="表 23">
            <a:extLst>
              <a:ext uri="{FF2B5EF4-FFF2-40B4-BE49-F238E27FC236}">
                <a16:creationId xmlns:a16="http://schemas.microsoft.com/office/drawing/2014/main" id="{FBF3C54D-1C6A-4421-9B2D-612D55343AEA}"/>
              </a:ext>
            </a:extLst>
          </p:cNvPr>
          <p:cNvGraphicFramePr>
            <a:graphicFrameLocks noGrp="1"/>
          </p:cNvGraphicFramePr>
          <p:nvPr>
            <p:extLst>
              <p:ext uri="{D42A27DB-BD31-4B8C-83A1-F6EECF244321}">
                <p14:modId xmlns:p14="http://schemas.microsoft.com/office/powerpoint/2010/main" val="1066448194"/>
              </p:ext>
            </p:extLst>
          </p:nvPr>
        </p:nvGraphicFramePr>
        <p:xfrm>
          <a:off x="509676" y="2182277"/>
          <a:ext cx="11335215" cy="4458716"/>
        </p:xfrm>
        <a:graphic>
          <a:graphicData uri="http://schemas.openxmlformats.org/drawingml/2006/table">
            <a:tbl>
              <a:tblPr/>
              <a:tblGrid>
                <a:gridCol w="2224669">
                  <a:extLst>
                    <a:ext uri="{9D8B030D-6E8A-4147-A177-3AD203B41FA5}">
                      <a16:colId xmlns:a16="http://schemas.microsoft.com/office/drawing/2014/main" val="1446205600"/>
                    </a:ext>
                  </a:extLst>
                </a:gridCol>
                <a:gridCol w="9110546">
                  <a:extLst>
                    <a:ext uri="{9D8B030D-6E8A-4147-A177-3AD203B41FA5}">
                      <a16:colId xmlns:a16="http://schemas.microsoft.com/office/drawing/2014/main" val="720247946"/>
                    </a:ext>
                  </a:extLst>
                </a:gridCol>
              </a:tblGrid>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日程 </a:t>
                      </a:r>
                      <a:r>
                        <a:rPr kumimoji="0" lang="en-US" altLang="ja-JP" sz="20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a:t>
                      </a:r>
                      <a:r>
                        <a:rPr kumimoji="0" lang="ja-JP" altLang="en-US" sz="20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仮</a:t>
                      </a:r>
                      <a:r>
                        <a:rPr kumimoji="0" lang="en-US" altLang="ja-JP" sz="20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a:t>
                      </a:r>
                      <a:endParaRPr lang="en-US" sz="2000" dirty="0">
                        <a:solidFill>
                          <a:schemeClr val="tx1"/>
                        </a:solidFill>
                        <a:effectLst/>
                        <a:latin typeface="Segoe UI Semilight 本文"/>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ja-JP" altLang="en-US" sz="2000" dirty="0">
                          <a:solidFill>
                            <a:schemeClr val="tx1"/>
                          </a:solidFill>
                          <a:effectLst/>
                          <a:latin typeface="Segoe UI Semilight 本文"/>
                          <a:ea typeface="Meiryo UI" panose="020B0604030504040204" pitchFamily="50" charset="-128"/>
                        </a:rPr>
                        <a:t>トピック</a:t>
                      </a:r>
                      <a:endParaRPr lang="en-US" sz="2000" dirty="0">
                        <a:solidFill>
                          <a:schemeClr val="tx1"/>
                        </a:solidFill>
                        <a:effectLst/>
                        <a:latin typeface="Segoe UI Semilight 本文"/>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2799725"/>
                  </a:ext>
                </a:extLst>
              </a:tr>
              <a:tr h="0">
                <a:tc>
                  <a:txBody>
                    <a:bodyPr/>
                    <a:lstStyle/>
                    <a:p>
                      <a:pPr marL="0" marR="0" algn="ctr" fontAlgn="t">
                        <a:spcBef>
                          <a:spcPts val="0"/>
                        </a:spcBef>
                        <a:spcAft>
                          <a:spcPts val="0"/>
                        </a:spcAft>
                      </a:pPr>
                      <a:r>
                        <a:rPr lang="en-US" sz="1600" dirty="0">
                          <a:latin typeface="Meiryo UI" panose="020B0604030504040204" pitchFamily="50" charset="-128"/>
                          <a:ea typeface="游ゴシック" panose="020B0400000000000000" pitchFamily="50" charset="-128"/>
                          <a:cs typeface="ＭＳ Ｐゴシック" panose="020B0600070205080204" pitchFamily="50" charset="-128"/>
                        </a:rPr>
                        <a:t>3/7</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r>
                        <a:rPr lang="ja-JP" altLang="en-US" sz="2000" kern="1200" dirty="0">
                          <a:solidFill>
                            <a:srgbClr val="0078D7"/>
                          </a:solidFill>
                          <a:effectLst/>
                          <a:latin typeface="Segoe UI Semilight 本文"/>
                          <a:ea typeface="Meiryo UI"/>
                          <a:cs typeface="+mn-cs"/>
                        </a:rPr>
                        <a:t>モダンアクセスコントロール実現に向けた戦略策定方法</a:t>
                      </a:r>
                      <a:br>
                        <a:rPr lang="ja-JP" altLang="en-US" sz="2000" kern="1200" dirty="0">
                          <a:solidFill>
                            <a:srgbClr val="0078D7"/>
                          </a:solidFill>
                          <a:effectLst/>
                          <a:latin typeface="Segoe UI Semilight 本文"/>
                          <a:ea typeface="Meiryo UI"/>
                          <a:cs typeface="+mn-cs"/>
                        </a:rPr>
                      </a:br>
                      <a:r>
                        <a:rPr lang="en-US" sz="1765" b="0" i="0" kern="1200" dirty="0">
                          <a:solidFill>
                            <a:schemeClr val="tx1"/>
                          </a:solidFill>
                          <a:effectLst/>
                          <a:latin typeface="+mn-lt"/>
                          <a:ea typeface="+mn-ea"/>
                          <a:cs typeface="+mn-cs"/>
                        </a:rPr>
                        <a:t>Enterprise strategy towards modern access control</a:t>
                      </a:r>
                      <a:endParaRPr lang="en-US" altLang="ja-JP" sz="2000" kern="1200" dirty="0">
                        <a:solidFill>
                          <a:schemeClr val="tx1"/>
                        </a:solidFill>
                        <a:effectLst/>
                        <a:latin typeface="+mn-lt"/>
                        <a:ea typeface="+mn-ea"/>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14189813"/>
                  </a:ext>
                </a:extLst>
              </a:tr>
              <a:tr h="0">
                <a:tc>
                  <a:txBody>
                    <a:bodyPr/>
                    <a:lstStyle/>
                    <a:p>
                      <a:pPr marL="0" marR="0" algn="ctr" fontAlgn="t">
                        <a:spcBef>
                          <a:spcPts val="0"/>
                        </a:spcBef>
                        <a:spcAft>
                          <a:spcPts val="0"/>
                        </a:spcAft>
                      </a:pPr>
                      <a:r>
                        <a:rPr lang="en-US" sz="1600" dirty="0">
                          <a:latin typeface="Meiryo UI" panose="020B0604030504040204" pitchFamily="50" charset="-128"/>
                          <a:ea typeface="游ゴシック" panose="020B0400000000000000" pitchFamily="50" charset="-128"/>
                          <a:cs typeface="ＭＳ Ｐゴシック" panose="020B0600070205080204" pitchFamily="50" charset="-128"/>
                        </a:rPr>
                        <a:t>3/20</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水</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ja-JP" altLang="en-US" sz="2000" kern="1200" dirty="0">
                          <a:solidFill>
                            <a:srgbClr val="0078D7"/>
                          </a:solidFill>
                          <a:effectLst/>
                          <a:latin typeface="Segoe UI Semilight 本文"/>
                          <a:ea typeface="Meiryo UI"/>
                          <a:cs typeface="+mn-cs"/>
                        </a:rPr>
                        <a:t>詳説！</a:t>
                      </a: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条件付きアクセス </a:t>
                      </a:r>
                      <a:r>
                        <a:rPr lang="en-US" altLang="ja-JP" sz="2000" kern="1200" dirty="0">
                          <a:solidFill>
                            <a:srgbClr val="0078D7"/>
                          </a:solidFill>
                          <a:effectLst/>
                          <a:latin typeface="Segoe UI Semilight 本文"/>
                          <a:ea typeface="Meiryo UI"/>
                          <a:cs typeface="+mn-cs"/>
                        </a:rPr>
                        <a:t>- </a:t>
                      </a:r>
                      <a:r>
                        <a:rPr lang="ja-JP" altLang="en-US" sz="2000" kern="1200" dirty="0">
                          <a:solidFill>
                            <a:srgbClr val="0078D7"/>
                          </a:solidFill>
                          <a:effectLst/>
                          <a:latin typeface="Segoe UI Semilight 本文"/>
                          <a:ea typeface="Meiryo UI"/>
                          <a:cs typeface="+mn-cs"/>
                        </a:rPr>
                        <a:t>動作の仕組みを理解する編</a:t>
                      </a:r>
                      <a:br>
                        <a:rPr lang="ja-JP" altLang="en-US" sz="2000" kern="1200" dirty="0">
                          <a:solidFill>
                            <a:srgbClr val="0078D7"/>
                          </a:solidFill>
                          <a:effectLst/>
                          <a:latin typeface="Segoe UI Semilight 本文"/>
                          <a:ea typeface="Meiryo UI"/>
                          <a:cs typeface="+mn-cs"/>
                        </a:rPr>
                      </a:br>
                      <a:r>
                        <a:rPr lang="en-US" sz="1765" b="0" i="0" kern="1200" dirty="0">
                          <a:solidFill>
                            <a:schemeClr val="tx1"/>
                          </a:solidFill>
                          <a:effectLst/>
                          <a:latin typeface="+mn-lt"/>
                          <a:ea typeface="+mn-ea"/>
                          <a:cs typeface="+mn-cs"/>
                        </a:rPr>
                        <a:t>Azure AD Conditional Access deep dive - How it works</a:t>
                      </a:r>
                      <a:endParaRPr lang="en-US" sz="2000" dirty="0">
                        <a:effectLst/>
                        <a:latin typeface="+mn-lt"/>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176666232"/>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dirty="0">
                          <a:latin typeface="Meiryo UI" panose="020B0604030504040204" pitchFamily="50" charset="-128"/>
                          <a:ea typeface="游ゴシック" panose="020B0400000000000000" pitchFamily="50" charset="-128"/>
                          <a:cs typeface="ＭＳ Ｐゴシック" panose="020B0600070205080204" pitchFamily="50" charset="-128"/>
                        </a:rPr>
                        <a:t>4/4</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kumimoji="0" lang="en-US" altLang="ja-JP" sz="1600" b="0" i="0" u="none" strike="noStrike" kern="120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ja-JP" altLang="en-US" sz="2000" kern="1200" dirty="0">
                          <a:solidFill>
                            <a:srgbClr val="0078D7"/>
                          </a:solidFill>
                          <a:effectLst/>
                          <a:latin typeface="Segoe UI Semilight 本文"/>
                          <a:ea typeface="Meiryo UI"/>
                          <a:cs typeface="+mn-cs"/>
                        </a:rPr>
                        <a:t>詳説！</a:t>
                      </a: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条件付きアクセス </a:t>
                      </a:r>
                      <a:r>
                        <a:rPr lang="en-US" altLang="ja-JP" sz="2000" kern="1200" dirty="0">
                          <a:solidFill>
                            <a:srgbClr val="0078D7"/>
                          </a:solidFill>
                          <a:effectLst/>
                          <a:latin typeface="Segoe UI Semilight 本文"/>
                          <a:ea typeface="Meiryo UI"/>
                          <a:cs typeface="+mn-cs"/>
                        </a:rPr>
                        <a:t>- </a:t>
                      </a:r>
                      <a:r>
                        <a:rPr lang="ja-JP" altLang="en-US" sz="2000" kern="1200" dirty="0">
                          <a:solidFill>
                            <a:srgbClr val="0078D7"/>
                          </a:solidFill>
                          <a:effectLst/>
                          <a:latin typeface="Segoe UI Semilight 本文"/>
                          <a:ea typeface="Meiryo UI"/>
                          <a:cs typeface="+mn-cs"/>
                        </a:rPr>
                        <a:t>設計のやり方編</a:t>
                      </a:r>
                      <a:br>
                        <a:rPr lang="ja-JP" altLang="en-US" sz="2000" dirty="0"/>
                      </a:br>
                      <a:r>
                        <a:rPr lang="en-US" sz="1765" b="0" i="0" kern="1200" dirty="0">
                          <a:solidFill>
                            <a:schemeClr val="tx1"/>
                          </a:solidFill>
                          <a:effectLst/>
                          <a:latin typeface="+mn-lt"/>
                          <a:ea typeface="+mn-ea"/>
                          <a:cs typeface="+mn-cs"/>
                        </a:rPr>
                        <a:t>Azure AD Conditional Access deep dive - Design methodology</a:t>
                      </a:r>
                      <a:endParaRPr lang="en-US"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359193723"/>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4/18</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の新しいデバイス管理パターンを理解しよう</a:t>
                      </a:r>
                      <a:br>
                        <a:rPr lang="ja-JP" altLang="en-US" sz="2000" dirty="0"/>
                      </a:br>
                      <a:r>
                        <a:rPr lang="en-US" sz="1765" b="0" i="0" kern="1200" dirty="0">
                          <a:solidFill>
                            <a:schemeClr val="tx1"/>
                          </a:solidFill>
                          <a:effectLst/>
                          <a:latin typeface="+mn-lt"/>
                          <a:ea typeface="+mn-ea"/>
                          <a:cs typeface="+mn-cs"/>
                        </a:rPr>
                        <a:t>Modern device management with Azure AD</a:t>
                      </a:r>
                      <a:endParaRPr lang="en-US"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890136285"/>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5/9 </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Intune</a:t>
                      </a:r>
                      <a:r>
                        <a:rPr lang="ja-JP" altLang="en-US" sz="2000" kern="1200" dirty="0">
                          <a:solidFill>
                            <a:srgbClr val="0078D7"/>
                          </a:solidFill>
                          <a:effectLst/>
                          <a:latin typeface="Segoe UI Semilight 本文"/>
                          <a:ea typeface="Meiryo UI"/>
                          <a:cs typeface="+mn-cs"/>
                        </a:rPr>
                        <a:t>によるモバイルデバイスとアプリのセキュアな管理とは</a:t>
                      </a:r>
                      <a:br>
                        <a:rPr lang="ja-JP" altLang="en-US" sz="2000" dirty="0"/>
                      </a:br>
                      <a:r>
                        <a:rPr lang="en-US" sz="1765" b="0" i="0" kern="1200" dirty="0">
                          <a:solidFill>
                            <a:schemeClr val="tx1"/>
                          </a:solidFill>
                          <a:effectLst/>
                          <a:latin typeface="+mn-lt"/>
                          <a:ea typeface="+mn-ea"/>
                          <a:cs typeface="+mn-cs"/>
                        </a:rPr>
                        <a:t>Manage and secure mobile devices and apps with Intune</a:t>
                      </a:r>
                      <a:endParaRPr lang="en-US" altLang="ja-JP"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306808934"/>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5/16(</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Hybrid Azure AD Join </a:t>
                      </a:r>
                      <a:r>
                        <a:rPr lang="ja-JP" altLang="en-US" sz="2000" kern="1200" dirty="0">
                          <a:solidFill>
                            <a:srgbClr val="0078D7"/>
                          </a:solidFill>
                          <a:effectLst/>
                          <a:latin typeface="Segoe UI Semilight 本文"/>
                          <a:ea typeface="Meiryo UI"/>
                          <a:cs typeface="+mn-cs"/>
                        </a:rPr>
                        <a:t>動作の仕組みを徹底解説</a:t>
                      </a:r>
                      <a:br>
                        <a:rPr lang="ja-JP" altLang="en-US" sz="2000" dirty="0"/>
                      </a:br>
                      <a:r>
                        <a:rPr lang="en-US" sz="1765" b="0" i="0" kern="1200" dirty="0">
                          <a:solidFill>
                            <a:schemeClr val="tx1"/>
                          </a:solidFill>
                          <a:effectLst/>
                          <a:latin typeface="+mn-lt"/>
                          <a:ea typeface="+mn-ea"/>
                          <a:cs typeface="+mn-cs"/>
                        </a:rPr>
                        <a:t>Hybrid Azure AD Join deep dive</a:t>
                      </a:r>
                      <a:endParaRPr lang="en-US" altLang="ja-JP"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815923597"/>
                  </a:ext>
                </a:extLst>
              </a:tr>
            </a:tbl>
          </a:graphicData>
        </a:graphic>
      </p:graphicFrame>
      <p:sp>
        <p:nvSpPr>
          <p:cNvPr id="2" name="Text Placeholder 1">
            <a:extLst>
              <a:ext uri="{FF2B5EF4-FFF2-40B4-BE49-F238E27FC236}">
                <a16:creationId xmlns:a16="http://schemas.microsoft.com/office/drawing/2014/main" id="{1E291EB3-E4CE-4070-ADBD-F35D769CF86F}"/>
              </a:ext>
            </a:extLst>
          </p:cNvPr>
          <p:cNvSpPr>
            <a:spLocks noGrp="1"/>
          </p:cNvSpPr>
          <p:nvPr>
            <p:ph type="body" sz="quarter" idx="11"/>
          </p:nvPr>
        </p:nvSpPr>
        <p:spPr/>
        <p:txBody>
          <a:bodyPr/>
          <a:lstStyle/>
          <a:p>
            <a:r>
              <a:rPr lang="ja-JP" altLang="en-US" dirty="0"/>
              <a:t>今後の</a:t>
            </a:r>
            <a:r>
              <a:rPr lang="en-US" altLang="ja-JP" dirty="0"/>
              <a:t>Webinar</a:t>
            </a:r>
            <a:r>
              <a:rPr lang="ja-JP" altLang="en-US" dirty="0"/>
              <a:t>予定</a:t>
            </a:r>
            <a:endParaRPr lang="en-US" dirty="0"/>
          </a:p>
        </p:txBody>
      </p:sp>
      <p:sp>
        <p:nvSpPr>
          <p:cNvPr id="3" name="Rectangle 2">
            <a:extLst>
              <a:ext uri="{FF2B5EF4-FFF2-40B4-BE49-F238E27FC236}">
                <a16:creationId xmlns:a16="http://schemas.microsoft.com/office/drawing/2014/main" id="{01271C5B-7ED2-4731-B7CE-7111FB469D54}"/>
              </a:ext>
            </a:extLst>
          </p:cNvPr>
          <p:cNvSpPr/>
          <p:nvPr/>
        </p:nvSpPr>
        <p:spPr>
          <a:xfrm>
            <a:off x="509676" y="1201958"/>
            <a:ext cx="9693295" cy="830997"/>
          </a:xfrm>
          <a:prstGeom prst="rect">
            <a:avLst/>
          </a:prstGeom>
        </p:spPr>
        <p:txBody>
          <a:bodyPr wrap="none">
            <a:spAutoFit/>
          </a:bodyPr>
          <a:lstStyle/>
          <a:p>
            <a:pPr lvl="0">
              <a:defRPr/>
            </a:pPr>
            <a:r>
              <a:rPr lang="en-US" altLang="ja-JP" sz="4800" dirty="0">
                <a:solidFill>
                  <a:srgbClr val="0078D7"/>
                </a:solidFill>
                <a:latin typeface="Meiryo UI" panose="020B0604030504040204" pitchFamily="50" charset="-128"/>
                <a:ea typeface="Meiryo UI" panose="020B0604030504040204" pitchFamily="50" charset="-128"/>
              </a:rPr>
              <a:t>http://aka.ms/AzureAdWebinar</a:t>
            </a:r>
          </a:p>
        </p:txBody>
      </p:sp>
    </p:spTree>
    <p:extLst>
      <p:ext uri="{BB962C8B-B14F-4D97-AF65-F5344CB8AC3E}">
        <p14:creationId xmlns:p14="http://schemas.microsoft.com/office/powerpoint/2010/main" val="3549186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3F1084-CF4B-4D0F-A86E-CF7FD32B611A}"/>
              </a:ext>
            </a:extLst>
          </p:cNvPr>
          <p:cNvSpPr>
            <a:spLocks noGrp="1"/>
          </p:cNvSpPr>
          <p:nvPr>
            <p:ph type="body" sz="quarter" idx="10"/>
          </p:nvPr>
        </p:nvSpPr>
        <p:spPr>
          <a:xfrm>
            <a:off x="233198" y="1491918"/>
            <a:ext cx="11734319" cy="3382529"/>
          </a:xfrm>
        </p:spPr>
        <p:txBody>
          <a:bodyPr/>
          <a:lstStyle/>
          <a:p>
            <a:pPr marL="0" indent="0">
              <a:buNone/>
            </a:pPr>
            <a:r>
              <a:rPr lang="en-US" dirty="0"/>
              <a:t>13:30-14:</a:t>
            </a:r>
            <a:r>
              <a:rPr lang="en-US" altLang="ja-JP" dirty="0"/>
              <a:t>15</a:t>
            </a:r>
            <a:r>
              <a:rPr lang="en-US" dirty="0"/>
              <a:t>	</a:t>
            </a:r>
            <a:r>
              <a:rPr lang="ja-JP" altLang="en-US" dirty="0"/>
              <a:t>プレゼンテーション</a:t>
            </a:r>
            <a:endParaRPr lang="en-US" dirty="0"/>
          </a:p>
          <a:p>
            <a:pPr marL="0" indent="0">
              <a:buNone/>
            </a:pPr>
            <a:r>
              <a:rPr lang="en-US" altLang="ja-JP" dirty="0"/>
              <a:t>	</a:t>
            </a:r>
            <a:r>
              <a:rPr lang="ja-JP" altLang="en-US" dirty="0"/>
              <a:t>→ この間に質問を投稿ください</a:t>
            </a:r>
            <a:endParaRPr lang="en-US" altLang="ja-JP" dirty="0"/>
          </a:p>
          <a:p>
            <a:endParaRPr lang="en-US" dirty="0"/>
          </a:p>
          <a:p>
            <a:pPr marL="0" indent="0">
              <a:buNone/>
            </a:pPr>
            <a:r>
              <a:rPr lang="en-US" dirty="0"/>
              <a:t>14:15-14:30	Q&amp;A</a:t>
            </a:r>
          </a:p>
          <a:p>
            <a:pPr marL="0" indent="0">
              <a:buNone/>
            </a:pPr>
            <a:r>
              <a:rPr lang="en-US" altLang="ja-JP" dirty="0"/>
              <a:t>	</a:t>
            </a:r>
            <a:r>
              <a:rPr lang="ja-JP" altLang="en-US" dirty="0"/>
              <a:t>→ 投稿いただいた質問に可能な限りお答えします</a:t>
            </a:r>
            <a:endParaRPr lang="en-US" dirty="0"/>
          </a:p>
        </p:txBody>
      </p:sp>
      <p:sp>
        <p:nvSpPr>
          <p:cNvPr id="5" name="Text Placeholder 4">
            <a:extLst>
              <a:ext uri="{FF2B5EF4-FFF2-40B4-BE49-F238E27FC236}">
                <a16:creationId xmlns:a16="http://schemas.microsoft.com/office/drawing/2014/main" id="{4B96F047-6ABE-4497-83C8-F136EDDD3D13}"/>
              </a:ext>
            </a:extLst>
          </p:cNvPr>
          <p:cNvSpPr>
            <a:spLocks noGrp="1"/>
          </p:cNvSpPr>
          <p:nvPr>
            <p:ph type="body" sz="quarter" idx="11"/>
          </p:nvPr>
        </p:nvSpPr>
        <p:spPr/>
        <p:txBody>
          <a:bodyPr/>
          <a:lstStyle/>
          <a:p>
            <a:r>
              <a:rPr lang="ja-JP" altLang="en-US"/>
              <a:t>時間の使い方</a:t>
            </a:r>
            <a:endParaRPr lang="en-US" dirty="0"/>
          </a:p>
        </p:txBody>
      </p:sp>
      <p:sp>
        <p:nvSpPr>
          <p:cNvPr id="6" name="Rectangle 5">
            <a:extLst>
              <a:ext uri="{FF2B5EF4-FFF2-40B4-BE49-F238E27FC236}">
                <a16:creationId xmlns:a16="http://schemas.microsoft.com/office/drawing/2014/main" id="{0210DC10-8BBA-4A6C-8D56-E76FAEEB0068}"/>
              </a:ext>
            </a:extLst>
          </p:cNvPr>
          <p:cNvSpPr/>
          <p:nvPr/>
        </p:nvSpPr>
        <p:spPr>
          <a:xfrm>
            <a:off x="6386115" y="0"/>
            <a:ext cx="5805885" cy="369332"/>
          </a:xfrm>
          <a:prstGeom prst="rect">
            <a:avLst/>
          </a:prstGeom>
        </p:spPr>
        <p:txBody>
          <a:bodyPr wrap="square">
            <a:spAutoFit/>
          </a:bodyPr>
          <a:lstStyle/>
          <a:p>
            <a:pPr lvl="0" algn="r">
              <a:defRPr/>
            </a:pPr>
            <a:r>
              <a:rPr lang="ja-JP" altLang="en-US" dirty="0">
                <a:solidFill>
                  <a:srgbClr val="FFFFFF"/>
                </a:solidFill>
                <a:latin typeface="Meiryo UI" panose="020B0604030504040204" pitchFamily="50" charset="-128"/>
                <a:ea typeface="Meiryo UI" panose="020B0604030504040204" pitchFamily="50" charset="-128"/>
              </a:rPr>
              <a:t>こちらをブックマーク → </a:t>
            </a:r>
            <a:r>
              <a:rPr lang="en-US" altLang="ja-JP" dirty="0">
                <a:solidFill>
                  <a:srgbClr val="FFFFFF"/>
                </a:solidFill>
                <a:latin typeface="Meiryo UI" panose="020B0604030504040204" pitchFamily="50" charset="-128"/>
                <a:ea typeface="Meiryo UI" panose="020B0604030504040204" pitchFamily="50" charset="-128"/>
              </a:rPr>
              <a:t>http://aka.ms/AzureAdWebinar</a:t>
            </a:r>
          </a:p>
        </p:txBody>
      </p:sp>
      <p:sp>
        <p:nvSpPr>
          <p:cNvPr id="7" name="正方形/長方形 1">
            <a:extLst>
              <a:ext uri="{FF2B5EF4-FFF2-40B4-BE49-F238E27FC236}">
                <a16:creationId xmlns:a16="http://schemas.microsoft.com/office/drawing/2014/main" id="{243DD173-05A8-4A16-A752-E5E13F79421D}"/>
              </a:ext>
            </a:extLst>
          </p:cNvPr>
          <p:cNvSpPr/>
          <p:nvPr/>
        </p:nvSpPr>
        <p:spPr>
          <a:xfrm>
            <a:off x="381000" y="6104407"/>
            <a:ext cx="8925328" cy="523220"/>
          </a:xfrm>
          <a:prstGeom prst="rect">
            <a:avLst/>
          </a:prstGeom>
        </p:spPr>
        <p:txBody>
          <a:bodyPr wrap="none">
            <a:spAutoFit/>
          </a:bodyPr>
          <a:lstStyle/>
          <a:p>
            <a:pPr lvl="0">
              <a:defRPr/>
            </a:pPr>
            <a:r>
              <a:rPr lang="ja-JP" altLang="en-US" sz="2800" dirty="0">
                <a:solidFill>
                  <a:schemeClr val="bg1"/>
                </a:solidFill>
                <a:latin typeface="Meiryo UI" panose="020B0604030504040204" pitchFamily="50" charset="-128"/>
                <a:ea typeface="Meiryo UI" panose="020B0604030504040204" pitchFamily="50" charset="-128"/>
              </a:rPr>
              <a:t>本日の資料 </a:t>
            </a:r>
            <a:r>
              <a:rPr lang="en-US" altLang="ja-JP" sz="2800" dirty="0">
                <a:solidFill>
                  <a:schemeClr val="bg1"/>
                </a:solidFill>
                <a:latin typeface="Meiryo UI" panose="020B0604030504040204" pitchFamily="50" charset="-128"/>
                <a:ea typeface="Meiryo UI" panose="020B0604030504040204" pitchFamily="50" charset="-128"/>
              </a:rPr>
              <a:t>URL : http://aka.ms/</a:t>
            </a:r>
            <a:r>
              <a:rPr lang="en-US" altLang="ja-JP" sz="2800" dirty="0">
                <a:solidFill>
                  <a:srgbClr val="FFFFFF"/>
                </a:solidFill>
                <a:latin typeface="Meiryo UI" panose="020B0604030504040204" pitchFamily="50" charset="-128"/>
                <a:ea typeface="Meiryo UI" panose="020B0604030504040204" pitchFamily="50" charset="-128"/>
              </a:rPr>
              <a:t>AzureAdWebinar</a:t>
            </a:r>
            <a:endParaRPr lang="en-US" altLang="ja-JP" sz="28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1491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99A1EA-3D38-4410-97CF-E6283A6DC288}"/>
              </a:ext>
            </a:extLst>
          </p:cNvPr>
          <p:cNvSpPr>
            <a:spLocks noGrp="1"/>
          </p:cNvSpPr>
          <p:nvPr>
            <p:ph type="body" sz="quarter" idx="11"/>
          </p:nvPr>
        </p:nvSpPr>
        <p:spPr>
          <a:xfrm>
            <a:off x="268603" y="130977"/>
            <a:ext cx="11653522" cy="794064"/>
          </a:xfrm>
        </p:spPr>
        <p:txBody>
          <a:bodyPr/>
          <a:lstStyle/>
          <a:p>
            <a:r>
              <a:rPr lang="en-US" altLang="ja-JP" dirty="0">
                <a:solidFill>
                  <a:prstClr val="white"/>
                </a:solidFill>
                <a:latin typeface="Segoe UI" panose="020B0502040204020203" pitchFamily="34" charset="0"/>
                <a:ea typeface="Segoe UI" panose="020B0502040204020203" pitchFamily="34" charset="0"/>
                <a:cs typeface="Segoe UI" panose="020B0502040204020203" pitchFamily="34" charset="0"/>
              </a:rPr>
              <a:t>ID-BASED SECURITY Initiative </a:t>
            </a:r>
            <a:r>
              <a:rPr lang="ja-JP" altLang="en-US" dirty="0">
                <a:solidFill>
                  <a:prstClr val="white"/>
                </a:solidFill>
                <a:latin typeface="Segoe UI" panose="020B0502040204020203" pitchFamily="34" charset="0"/>
                <a:ea typeface="Segoe UI" panose="020B0502040204020203" pitchFamily="34" charset="0"/>
                <a:cs typeface="Segoe UI" panose="020B0502040204020203" pitchFamily="34" charset="0"/>
              </a:rPr>
              <a:t>のご紹介</a:t>
            </a:r>
            <a:endParaRPr lang="en-US" altLang="ja-JP"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 Placeholder 4"/>
          <p:cNvSpPr txBox="1">
            <a:spLocks/>
          </p:cNvSpPr>
          <p:nvPr/>
        </p:nvSpPr>
        <p:spPr>
          <a:xfrm>
            <a:off x="1267079" y="3276600"/>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20" name="Text Placeholder 4">
            <a:extLst>
              <a:ext uri="{FF2B5EF4-FFF2-40B4-BE49-F238E27FC236}">
                <a16:creationId xmlns:a16="http://schemas.microsoft.com/office/drawing/2014/main" id="{5A2439F9-EDAC-4540-9BD6-5CADF99836C7}"/>
              </a:ext>
            </a:extLst>
          </p:cNvPr>
          <p:cNvSpPr txBox="1">
            <a:spLocks/>
          </p:cNvSpPr>
          <p:nvPr/>
        </p:nvSpPr>
        <p:spPr>
          <a:xfrm>
            <a:off x="1295400" y="2180508"/>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pic>
        <p:nvPicPr>
          <p:cNvPr id="4" name="図 3">
            <a:extLst>
              <a:ext uri="{FF2B5EF4-FFF2-40B4-BE49-F238E27FC236}">
                <a16:creationId xmlns:a16="http://schemas.microsoft.com/office/drawing/2014/main" id="{8CC88CFE-0811-435E-B2DC-387669135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39" y="1345268"/>
            <a:ext cx="10362937" cy="1946976"/>
          </a:xfrm>
          <a:prstGeom prst="rect">
            <a:avLst/>
          </a:prstGeom>
        </p:spPr>
      </p:pic>
      <p:sp>
        <p:nvSpPr>
          <p:cNvPr id="10" name="テキスト ボックス 9">
            <a:extLst>
              <a:ext uri="{FF2B5EF4-FFF2-40B4-BE49-F238E27FC236}">
                <a16:creationId xmlns:a16="http://schemas.microsoft.com/office/drawing/2014/main" id="{0990FFCD-8C77-40DA-83DE-0BA9E909E29C}"/>
              </a:ext>
            </a:extLst>
          </p:cNvPr>
          <p:cNvSpPr txBox="1"/>
          <p:nvPr/>
        </p:nvSpPr>
        <p:spPr>
          <a:xfrm>
            <a:off x="347109" y="3429000"/>
            <a:ext cx="11552349" cy="2797689"/>
          </a:xfrm>
          <a:prstGeom prst="rect">
            <a:avLst/>
          </a:prstGeom>
          <a:noFill/>
        </p:spPr>
        <p:txBody>
          <a:bodyPr wrap="square" lIns="182880" tIns="146304" rIns="182880" bIns="146304" rtlCol="0">
            <a:spAutoFit/>
          </a:bodyPr>
          <a:lstStyle/>
          <a:p>
            <a:pPr marL="514350" indent="-514350">
              <a:lnSpc>
                <a:spcPct val="90000"/>
              </a:lnSpc>
              <a:spcAft>
                <a:spcPts val="600"/>
              </a:spcAft>
              <a:buFont typeface="Arial" panose="020B0604020202020204" pitchFamily="34" charset="0"/>
              <a:buChar char="•"/>
            </a:pPr>
            <a:r>
              <a:rPr kumimoji="1" lang="en-US" altLang="ja-JP" sz="2800" dirty="0">
                <a:ea typeface="Meiryo UI" panose="020B0604030504040204" pitchFamily="50" charset="-128"/>
              </a:rPr>
              <a:t>ID-BASED Security Initiative</a:t>
            </a:r>
            <a:br>
              <a:rPr kumimoji="1" lang="en-US" altLang="ja-JP" sz="2800" dirty="0">
                <a:ea typeface="Meiryo UI" panose="020B0604030504040204" pitchFamily="50" charset="-128"/>
              </a:rPr>
            </a:br>
            <a:r>
              <a:rPr kumimoji="1" lang="en-US" altLang="ja-JP" sz="2800" dirty="0">
                <a:ea typeface="Meiryo UI" panose="020B0604030504040204" pitchFamily="50" charset="-128"/>
                <a:hlinkClick r:id="rId4">
                  <a:extLst>
                    <a:ext uri="{A12FA001-AC4F-418D-AE19-62706E023703}">
                      <ahyp:hlinkClr xmlns:ahyp="http://schemas.microsoft.com/office/drawing/2018/hyperlinkcolor" val="tx"/>
                    </a:ext>
                  </a:extLst>
                </a:hlinkClick>
              </a:rPr>
              <a:t>https://id-bsi.connpass.com/</a:t>
            </a:r>
            <a:endParaRPr kumimoji="1" lang="en-US" altLang="ja-JP" sz="2800" dirty="0">
              <a:ea typeface="Meiryo UI" panose="020B0604030504040204" pitchFamily="50" charset="-128"/>
            </a:endParaRPr>
          </a:p>
          <a:p>
            <a:pPr marL="514350" indent="-514350">
              <a:lnSpc>
                <a:spcPct val="90000"/>
              </a:lnSpc>
              <a:spcAft>
                <a:spcPts val="600"/>
              </a:spcAft>
              <a:buFont typeface="Arial" panose="020B0604020202020204" pitchFamily="34" charset="0"/>
              <a:buChar char="•"/>
            </a:pPr>
            <a:endParaRPr kumimoji="1" lang="en-US" altLang="ja-JP" sz="2800" dirty="0">
              <a:ea typeface="Meiryo UI" panose="020B0604030504040204" pitchFamily="50" charset="-128"/>
            </a:endParaRPr>
          </a:p>
          <a:p>
            <a:pPr marL="514350" indent="-514350">
              <a:lnSpc>
                <a:spcPct val="90000"/>
              </a:lnSpc>
              <a:spcAft>
                <a:spcPts val="600"/>
              </a:spcAft>
              <a:buFont typeface="Arial" panose="020B0604020202020204" pitchFamily="34" charset="0"/>
              <a:buChar char="•"/>
            </a:pPr>
            <a:r>
              <a:rPr kumimoji="1" lang="ja-JP" altLang="en-US" sz="2800" dirty="0">
                <a:ea typeface="Meiryo UI" panose="020B0604030504040204" pitchFamily="50" charset="-128"/>
              </a:rPr>
              <a:t>次回 </a:t>
            </a:r>
            <a:r>
              <a:rPr kumimoji="1" lang="en-US" altLang="ja-JP" sz="2800" dirty="0">
                <a:ea typeface="Meiryo UI" panose="020B0604030504040204" pitchFamily="50" charset="-128"/>
              </a:rPr>
              <a:t>Meeting </a:t>
            </a:r>
            <a:r>
              <a:rPr kumimoji="1" lang="ja-JP" altLang="en-US" sz="2800">
                <a:ea typeface="Meiryo UI" panose="020B0604030504040204" pitchFamily="50" charset="-128"/>
              </a:rPr>
              <a:t>のご案内</a:t>
            </a:r>
            <a:br>
              <a:rPr kumimoji="1" lang="en-US" altLang="ja-JP" sz="2800" dirty="0">
                <a:ea typeface="Meiryo UI" panose="020B0604030504040204" pitchFamily="50" charset="-128"/>
              </a:rPr>
            </a:br>
            <a:r>
              <a:rPr kumimoji="1" lang="en-US" altLang="ja-JP" sz="2800" dirty="0">
                <a:ea typeface="Meiryo UI" panose="020B0604030504040204" pitchFamily="50" charset="-128"/>
              </a:rPr>
              <a:t>https://id-bsi.connpass.com/event/87081/</a:t>
            </a:r>
          </a:p>
          <a:p>
            <a:pPr marL="342900" indent="-342900">
              <a:lnSpc>
                <a:spcPct val="90000"/>
              </a:lnSpc>
              <a:spcAft>
                <a:spcPts val="600"/>
              </a:spcAft>
              <a:buFont typeface="Arial" panose="020B0604020202020204" pitchFamily="34" charset="0"/>
              <a:buChar char="•"/>
            </a:pPr>
            <a:endParaRPr kumimoji="1" lang="ja-JP" altLang="en-US" sz="2400" dirty="0">
              <a:gradFill>
                <a:gsLst>
                  <a:gs pos="2917">
                    <a:schemeClr val="tx1"/>
                  </a:gs>
                  <a:gs pos="30000">
                    <a:schemeClr val="tx1"/>
                  </a:gs>
                </a:gsLst>
                <a:lin ang="5400000" scaled="0"/>
              </a:gradFill>
              <a:ea typeface="Meiryo UI" panose="020B0604030504040204" pitchFamily="50" charset="-128"/>
            </a:endParaRPr>
          </a:p>
        </p:txBody>
      </p:sp>
    </p:spTree>
    <p:extLst>
      <p:ext uri="{BB962C8B-B14F-4D97-AF65-F5344CB8AC3E}">
        <p14:creationId xmlns:p14="http://schemas.microsoft.com/office/powerpoint/2010/main" val="238731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2413252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68D47-6CCC-49FB-8A86-AF252D45C12B}"/>
              </a:ext>
            </a:extLst>
          </p:cNvPr>
          <p:cNvSpPr txBox="1"/>
          <p:nvPr/>
        </p:nvSpPr>
        <p:spPr>
          <a:xfrm>
            <a:off x="267327" y="914400"/>
            <a:ext cx="11092139" cy="1945148"/>
          </a:xfrm>
          <a:prstGeom prst="rect">
            <a:avLst/>
          </a:prstGeom>
          <a:noFill/>
        </p:spPr>
        <p:txBody>
          <a:bodyPr wrap="none" lIns="182880" tIns="146304" rIns="182880" bIns="146304" rtlCol="0">
            <a:spAutoFit/>
          </a:bodyPr>
          <a:lstStyle/>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ご参加ありがとうございました！</a:t>
            </a:r>
            <a:endParaRPr lang="en-US" altLang="ja-JP" sz="3600" dirty="0">
              <a:solidFill>
                <a:schemeClr val="bg1">
                  <a:lumMod val="95000"/>
                </a:schemeClr>
              </a:solidFill>
              <a:latin typeface="Meiryo UI" panose="020B0604030504040204" pitchFamily="34" charset="-128"/>
              <a:ea typeface="Meiryo UI" panose="020B0604030504040204" pitchFamily="34" charset="-128"/>
            </a:endParaRPr>
          </a:p>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終了後、アンケートへのご回答お願いいたします！</a:t>
            </a:r>
            <a:endParaRPr lang="en-US" altLang="ja-JP" sz="3600" dirty="0">
              <a:solidFill>
                <a:schemeClr val="bg1">
                  <a:lumMod val="95000"/>
                </a:schemeClr>
              </a:solidFill>
              <a:latin typeface="Meiryo UI" panose="020B0604030504040204" pitchFamily="34" charset="-128"/>
              <a:ea typeface="Meiryo UI" panose="020B0604030504040204" pitchFamily="34" charset="-128"/>
            </a:endParaRPr>
          </a:p>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今後の </a:t>
            </a:r>
            <a:r>
              <a:rPr lang="en-US" altLang="ja-JP" sz="3600" dirty="0">
                <a:solidFill>
                  <a:schemeClr val="bg1">
                    <a:lumMod val="95000"/>
                  </a:schemeClr>
                </a:solidFill>
                <a:latin typeface="Meiryo UI" panose="020B0604030504040204" pitchFamily="34" charset="-128"/>
                <a:ea typeface="Meiryo UI" panose="020B0604030504040204" pitchFamily="34" charset="-128"/>
              </a:rPr>
              <a:t>Webinar </a:t>
            </a:r>
            <a:r>
              <a:rPr lang="ja-JP" altLang="en-US" sz="3600" dirty="0">
                <a:solidFill>
                  <a:schemeClr val="bg1">
                    <a:lumMod val="95000"/>
                  </a:schemeClr>
                </a:solidFill>
                <a:latin typeface="Meiryo UI" panose="020B0604030504040204" pitchFamily="34" charset="-128"/>
                <a:ea typeface="Meiryo UI" panose="020B0604030504040204" pitchFamily="34" charset="-128"/>
              </a:rPr>
              <a:t>でどんな話を聞きたいか、教えてください。</a:t>
            </a:r>
            <a:endParaRPr lang="en-US" sz="3600" dirty="0" err="1">
              <a:solidFill>
                <a:schemeClr val="bg1">
                  <a:lumMod val="95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895862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1F737E-A803-430F-AF18-7F36CF22C98B}"/>
              </a:ext>
            </a:extLst>
          </p:cNvPr>
          <p:cNvSpPr>
            <a:spLocks noGrp="1"/>
          </p:cNvSpPr>
          <p:nvPr>
            <p:ph type="title"/>
          </p:nvPr>
        </p:nvSpPr>
        <p:spPr>
          <a:xfrm>
            <a:off x="269238" y="289512"/>
            <a:ext cx="11655078" cy="899665"/>
          </a:xfrm>
        </p:spPr>
        <p:txBody>
          <a:bodyPr>
            <a:normAutofit fontScale="90000"/>
          </a:bodyPr>
          <a:lstStyle/>
          <a:p>
            <a:r>
              <a:rPr lang="ja-JP" altLang="en-US" dirty="0">
                <a:latin typeface="Meiryo UI" panose="020B0604030504040204" pitchFamily="50" charset="-128"/>
                <a:ea typeface="Meiryo UI" panose="020B0604030504040204" pitchFamily="50" charset="-128"/>
              </a:rPr>
              <a:t>モダンアクセスコントロール実現に向けた戦略策定方法</a:t>
            </a:r>
            <a:endParaRPr lang="en-US" dirty="0"/>
          </a:p>
        </p:txBody>
      </p:sp>
      <p:sp>
        <p:nvSpPr>
          <p:cNvPr id="5" name="Text Placeholder 4">
            <a:extLst>
              <a:ext uri="{FF2B5EF4-FFF2-40B4-BE49-F238E27FC236}">
                <a16:creationId xmlns:a16="http://schemas.microsoft.com/office/drawing/2014/main" id="{47156136-F5FD-405D-81C9-72F93E06DFA6}"/>
              </a:ext>
            </a:extLst>
          </p:cNvPr>
          <p:cNvSpPr>
            <a:spLocks noGrp="1"/>
          </p:cNvSpPr>
          <p:nvPr>
            <p:ph type="body" sz="quarter" idx="10"/>
          </p:nvPr>
        </p:nvSpPr>
        <p:spPr>
          <a:xfrm>
            <a:off x="269239" y="1189177"/>
            <a:ext cx="11653523" cy="1778949"/>
          </a:xfrm>
        </p:spPr>
        <p:txBody>
          <a:bodyPr/>
          <a:lstStyle/>
          <a:p>
            <a:r>
              <a:rPr lang="ja-JP" altLang="en-US" sz="3200" dirty="0"/>
              <a:t>ゼロトラスト ネットワーク セキュリティ の実現に向けて、</a:t>
            </a:r>
            <a:endParaRPr lang="en-US" altLang="ja-JP" sz="3200" dirty="0"/>
          </a:p>
          <a:p>
            <a:r>
              <a:rPr lang="ja-JP" altLang="en-US" sz="3200" dirty="0"/>
              <a:t>今の環境からどのように移行していけばよいのか、</a:t>
            </a:r>
            <a:endParaRPr lang="en-US" altLang="ja-JP" sz="3200" dirty="0"/>
          </a:p>
          <a:p>
            <a:r>
              <a:rPr lang="ja-JP" altLang="en-US" sz="3200" dirty="0"/>
              <a:t>その順番や方法論のヒントを得ていただく</a:t>
            </a:r>
            <a:endParaRPr lang="en-US" sz="3200" dirty="0"/>
          </a:p>
        </p:txBody>
      </p:sp>
      <p:graphicFrame>
        <p:nvGraphicFramePr>
          <p:cNvPr id="6" name="Table 5">
            <a:extLst>
              <a:ext uri="{FF2B5EF4-FFF2-40B4-BE49-F238E27FC236}">
                <a16:creationId xmlns:a16="http://schemas.microsoft.com/office/drawing/2014/main" id="{BB5768F2-358C-4E0A-B5E2-3B94C5E06B56}"/>
              </a:ext>
            </a:extLst>
          </p:cNvPr>
          <p:cNvGraphicFramePr>
            <a:graphicFrameLocks noGrp="1"/>
          </p:cNvGraphicFramePr>
          <p:nvPr>
            <p:extLst>
              <p:ext uri="{D42A27DB-BD31-4B8C-83A1-F6EECF244321}">
                <p14:modId xmlns:p14="http://schemas.microsoft.com/office/powerpoint/2010/main" val="246158755"/>
              </p:ext>
            </p:extLst>
          </p:nvPr>
        </p:nvGraphicFramePr>
        <p:xfrm>
          <a:off x="1313728" y="3000475"/>
          <a:ext cx="9564544" cy="3698240"/>
        </p:xfrm>
        <a:graphic>
          <a:graphicData uri="http://schemas.openxmlformats.org/drawingml/2006/table">
            <a:tbl>
              <a:tblPr/>
              <a:tblGrid>
                <a:gridCol w="1877154">
                  <a:extLst>
                    <a:ext uri="{9D8B030D-6E8A-4147-A177-3AD203B41FA5}">
                      <a16:colId xmlns:a16="http://schemas.microsoft.com/office/drawing/2014/main" val="2331106590"/>
                    </a:ext>
                  </a:extLst>
                </a:gridCol>
                <a:gridCol w="7687390">
                  <a:extLst>
                    <a:ext uri="{9D8B030D-6E8A-4147-A177-3AD203B41FA5}">
                      <a16:colId xmlns:a16="http://schemas.microsoft.com/office/drawing/2014/main" val="2213482193"/>
                    </a:ext>
                  </a:extLst>
                </a:gridCol>
              </a:tblGrid>
              <a:tr h="146754">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日程 </a:t>
                      </a:r>
                      <a:r>
                        <a:rPr kumimoji="0" lang="en-US" altLang="ja-JP" sz="16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a:t>
                      </a:r>
                      <a:r>
                        <a:rPr kumimoji="0" lang="ja-JP" altLang="en-US" sz="16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仮</a:t>
                      </a:r>
                      <a:r>
                        <a:rPr kumimoji="0" lang="en-US" altLang="ja-JP" sz="16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a:t>
                      </a:r>
                      <a:endParaRPr lang="en-US" sz="1600" dirty="0">
                        <a:solidFill>
                          <a:schemeClr val="tx1"/>
                        </a:solidFill>
                        <a:effectLst/>
                        <a:latin typeface="Segoe UI Semilight 本文"/>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ja-JP" altLang="en-US" sz="1600" dirty="0">
                          <a:solidFill>
                            <a:schemeClr val="tx1"/>
                          </a:solidFill>
                          <a:effectLst/>
                          <a:latin typeface="Segoe UI Semilight 本文"/>
                          <a:ea typeface="Meiryo UI" panose="020B0604030504040204" pitchFamily="50" charset="-128"/>
                        </a:rPr>
                        <a:t>トピック</a:t>
                      </a:r>
                      <a:endParaRPr lang="en-US" sz="1600" dirty="0">
                        <a:solidFill>
                          <a:schemeClr val="tx1"/>
                        </a:solidFill>
                        <a:effectLst/>
                        <a:latin typeface="Segoe UI Semilight 本文"/>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30884572"/>
                  </a:ext>
                </a:extLst>
              </a:tr>
              <a:tr h="237396">
                <a:tc>
                  <a:txBody>
                    <a:bodyPr/>
                    <a:lstStyle/>
                    <a:p>
                      <a:pPr marL="0" marR="0" algn="ctr" fontAlgn="t">
                        <a:spcBef>
                          <a:spcPts val="0"/>
                        </a:spcBef>
                        <a:spcAft>
                          <a:spcPts val="0"/>
                        </a:spcAft>
                      </a:pPr>
                      <a:r>
                        <a:rPr lang="en-US" sz="1200" dirty="0">
                          <a:latin typeface="Meiryo UI" panose="020B0604030504040204" pitchFamily="50" charset="-128"/>
                          <a:ea typeface="游ゴシック" panose="020B0400000000000000" pitchFamily="50" charset="-128"/>
                          <a:cs typeface="ＭＳ Ｐゴシック" panose="020B0600070205080204" pitchFamily="50" charset="-128"/>
                        </a:rPr>
                        <a:t>3/7</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2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r>
                        <a:rPr lang="ja-JP" altLang="en-US" sz="1600" kern="1200" dirty="0">
                          <a:solidFill>
                            <a:srgbClr val="0078D7"/>
                          </a:solidFill>
                          <a:effectLst/>
                          <a:latin typeface="Segoe UI Semilight 本文"/>
                          <a:ea typeface="Meiryo UI"/>
                          <a:cs typeface="+mn-cs"/>
                        </a:rPr>
                        <a:t>モダンアクセスコントロール実現に向けた戦略策定方法</a:t>
                      </a:r>
                      <a:br>
                        <a:rPr lang="ja-JP" altLang="en-US" sz="1600" kern="1200" dirty="0">
                          <a:solidFill>
                            <a:srgbClr val="0078D7"/>
                          </a:solidFill>
                          <a:effectLst/>
                          <a:latin typeface="Segoe UI Semilight 本文"/>
                          <a:ea typeface="Meiryo UI"/>
                          <a:cs typeface="+mn-cs"/>
                        </a:rPr>
                      </a:br>
                      <a:r>
                        <a:rPr lang="en-US" sz="1400" b="0" i="0" kern="1200" dirty="0">
                          <a:solidFill>
                            <a:schemeClr val="tx1"/>
                          </a:solidFill>
                          <a:effectLst/>
                          <a:latin typeface="+mn-lt"/>
                          <a:ea typeface="+mn-ea"/>
                          <a:cs typeface="+mn-cs"/>
                        </a:rPr>
                        <a:t>Enterprise strategy towards modern access control</a:t>
                      </a:r>
                      <a:endParaRPr lang="en-US" altLang="ja-JP" sz="1600" kern="1200" dirty="0">
                        <a:solidFill>
                          <a:schemeClr val="tx1"/>
                        </a:solidFill>
                        <a:effectLst/>
                        <a:latin typeface="+mn-lt"/>
                        <a:ea typeface="+mn-ea"/>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4224872"/>
                  </a:ext>
                </a:extLst>
              </a:tr>
              <a:tr h="0">
                <a:tc>
                  <a:txBody>
                    <a:bodyPr/>
                    <a:lstStyle/>
                    <a:p>
                      <a:pPr marL="0" marR="0" algn="ctr" fontAlgn="t">
                        <a:spcBef>
                          <a:spcPts val="0"/>
                        </a:spcBef>
                        <a:spcAft>
                          <a:spcPts val="0"/>
                        </a:spcAft>
                      </a:pPr>
                      <a:r>
                        <a:rPr lang="en-US" sz="1200" dirty="0">
                          <a:latin typeface="Meiryo UI" panose="020B0604030504040204" pitchFamily="50" charset="-128"/>
                          <a:ea typeface="游ゴシック" panose="020B0400000000000000" pitchFamily="50" charset="-128"/>
                          <a:cs typeface="ＭＳ Ｐゴシック" panose="020B0600070205080204" pitchFamily="50" charset="-128"/>
                        </a:rPr>
                        <a:t>3/20</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水</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2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ja-JP" altLang="en-US" sz="1600" kern="1200" dirty="0">
                          <a:solidFill>
                            <a:srgbClr val="0078D7"/>
                          </a:solidFill>
                          <a:effectLst/>
                          <a:latin typeface="Segoe UI Semilight 本文"/>
                          <a:ea typeface="Meiryo UI"/>
                          <a:cs typeface="+mn-cs"/>
                        </a:rPr>
                        <a:t>詳説！</a:t>
                      </a:r>
                      <a:r>
                        <a:rPr lang="en-US" sz="1600" kern="1200" dirty="0">
                          <a:solidFill>
                            <a:srgbClr val="0078D7"/>
                          </a:solidFill>
                          <a:effectLst/>
                          <a:latin typeface="Segoe UI Semilight 本文"/>
                          <a:ea typeface="Meiryo UI"/>
                          <a:cs typeface="+mn-cs"/>
                        </a:rPr>
                        <a:t>Azure AD </a:t>
                      </a:r>
                      <a:r>
                        <a:rPr lang="ja-JP" altLang="en-US" sz="1600" kern="1200" dirty="0">
                          <a:solidFill>
                            <a:srgbClr val="0078D7"/>
                          </a:solidFill>
                          <a:effectLst/>
                          <a:latin typeface="Segoe UI Semilight 本文"/>
                          <a:ea typeface="Meiryo UI"/>
                          <a:cs typeface="+mn-cs"/>
                        </a:rPr>
                        <a:t>条件付きアクセス </a:t>
                      </a:r>
                      <a:r>
                        <a:rPr lang="en-US" altLang="ja-JP" sz="1600" kern="1200" dirty="0">
                          <a:solidFill>
                            <a:srgbClr val="0078D7"/>
                          </a:solidFill>
                          <a:effectLst/>
                          <a:latin typeface="Segoe UI Semilight 本文"/>
                          <a:ea typeface="Meiryo UI"/>
                          <a:cs typeface="+mn-cs"/>
                        </a:rPr>
                        <a:t>- </a:t>
                      </a:r>
                      <a:r>
                        <a:rPr lang="ja-JP" altLang="en-US" sz="1600" kern="1200" dirty="0">
                          <a:solidFill>
                            <a:srgbClr val="0078D7"/>
                          </a:solidFill>
                          <a:effectLst/>
                          <a:latin typeface="Segoe UI Semilight 本文"/>
                          <a:ea typeface="Meiryo UI"/>
                          <a:cs typeface="+mn-cs"/>
                        </a:rPr>
                        <a:t>動作の仕組みを理解する編</a:t>
                      </a:r>
                      <a:br>
                        <a:rPr lang="ja-JP" altLang="en-US" sz="1600" kern="1200" dirty="0">
                          <a:solidFill>
                            <a:srgbClr val="0078D7"/>
                          </a:solidFill>
                          <a:effectLst/>
                          <a:latin typeface="Segoe UI Semilight 本文"/>
                          <a:ea typeface="Meiryo UI"/>
                          <a:cs typeface="+mn-cs"/>
                        </a:rPr>
                      </a:br>
                      <a:r>
                        <a:rPr lang="en-US" sz="1400" b="0" i="0" kern="1200" dirty="0">
                          <a:solidFill>
                            <a:schemeClr val="tx1"/>
                          </a:solidFill>
                          <a:effectLst/>
                          <a:latin typeface="+mn-lt"/>
                          <a:ea typeface="+mn-ea"/>
                          <a:cs typeface="+mn-cs"/>
                        </a:rPr>
                        <a:t>Azure AD Conditional Access deep dive - How it works</a:t>
                      </a:r>
                      <a:endParaRPr lang="en-US" sz="1600" dirty="0">
                        <a:effectLst/>
                        <a:latin typeface="+mn-lt"/>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179431080"/>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dirty="0">
                          <a:latin typeface="Meiryo UI" panose="020B0604030504040204" pitchFamily="50" charset="-128"/>
                          <a:ea typeface="游ゴシック" panose="020B0400000000000000" pitchFamily="50" charset="-128"/>
                          <a:cs typeface="ＭＳ Ｐゴシック" panose="020B0600070205080204" pitchFamily="50" charset="-128"/>
                        </a:rPr>
                        <a:t>4/4</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kumimoji="0" lang="en-US" altLang="ja-JP" sz="1200" b="0" i="0" u="none" strike="noStrike" kern="120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ja-JP" altLang="en-US" sz="1600" kern="1200" dirty="0">
                          <a:solidFill>
                            <a:srgbClr val="0078D7"/>
                          </a:solidFill>
                          <a:effectLst/>
                          <a:latin typeface="Segoe UI Semilight 本文"/>
                          <a:ea typeface="Meiryo UI"/>
                          <a:cs typeface="+mn-cs"/>
                        </a:rPr>
                        <a:t>詳説！</a:t>
                      </a:r>
                      <a:r>
                        <a:rPr lang="en-US" sz="1600" kern="1200" dirty="0">
                          <a:solidFill>
                            <a:srgbClr val="0078D7"/>
                          </a:solidFill>
                          <a:effectLst/>
                          <a:latin typeface="Segoe UI Semilight 本文"/>
                          <a:ea typeface="Meiryo UI"/>
                          <a:cs typeface="+mn-cs"/>
                        </a:rPr>
                        <a:t>Azure AD </a:t>
                      </a:r>
                      <a:r>
                        <a:rPr lang="ja-JP" altLang="en-US" sz="1600" kern="1200" dirty="0">
                          <a:solidFill>
                            <a:srgbClr val="0078D7"/>
                          </a:solidFill>
                          <a:effectLst/>
                          <a:latin typeface="Segoe UI Semilight 本文"/>
                          <a:ea typeface="Meiryo UI"/>
                          <a:cs typeface="+mn-cs"/>
                        </a:rPr>
                        <a:t>条件付きアクセス </a:t>
                      </a:r>
                      <a:r>
                        <a:rPr lang="en-US" altLang="ja-JP" sz="1600" kern="1200" dirty="0">
                          <a:solidFill>
                            <a:srgbClr val="0078D7"/>
                          </a:solidFill>
                          <a:effectLst/>
                          <a:latin typeface="Segoe UI Semilight 本文"/>
                          <a:ea typeface="Meiryo UI"/>
                          <a:cs typeface="+mn-cs"/>
                        </a:rPr>
                        <a:t>- </a:t>
                      </a:r>
                      <a:r>
                        <a:rPr lang="ja-JP" altLang="en-US" sz="1600" kern="1200" dirty="0">
                          <a:solidFill>
                            <a:srgbClr val="0078D7"/>
                          </a:solidFill>
                          <a:effectLst/>
                          <a:latin typeface="Segoe UI Semilight 本文"/>
                          <a:ea typeface="Meiryo UI"/>
                          <a:cs typeface="+mn-cs"/>
                        </a:rPr>
                        <a:t>設計のやり方編</a:t>
                      </a:r>
                      <a:br>
                        <a:rPr lang="ja-JP" altLang="en-US" sz="1600" dirty="0"/>
                      </a:br>
                      <a:r>
                        <a:rPr lang="en-US" sz="1400" b="0" i="0" kern="1200" dirty="0">
                          <a:solidFill>
                            <a:schemeClr val="tx1"/>
                          </a:solidFill>
                          <a:effectLst/>
                          <a:latin typeface="+mn-lt"/>
                          <a:ea typeface="+mn-ea"/>
                          <a:cs typeface="+mn-cs"/>
                        </a:rPr>
                        <a:t>Azure AD Conditional Access deep dive - Design methodology</a:t>
                      </a:r>
                      <a:endParaRPr lang="en-US" sz="16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110463362"/>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4/18</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kern="1200" dirty="0">
                          <a:solidFill>
                            <a:srgbClr val="0078D7"/>
                          </a:solidFill>
                          <a:effectLst/>
                          <a:latin typeface="Segoe UI Semilight 本文"/>
                          <a:ea typeface="Meiryo UI"/>
                          <a:cs typeface="+mn-cs"/>
                        </a:rPr>
                        <a:t>Azure AD </a:t>
                      </a:r>
                      <a:r>
                        <a:rPr lang="ja-JP" altLang="en-US" sz="1600" kern="1200" dirty="0">
                          <a:solidFill>
                            <a:srgbClr val="0078D7"/>
                          </a:solidFill>
                          <a:effectLst/>
                          <a:latin typeface="Segoe UI Semilight 本文"/>
                          <a:ea typeface="Meiryo UI"/>
                          <a:cs typeface="+mn-cs"/>
                        </a:rPr>
                        <a:t>の新しいデバイス管理パターンを理解しよう</a:t>
                      </a:r>
                      <a:br>
                        <a:rPr lang="ja-JP" altLang="en-US" sz="1600" dirty="0"/>
                      </a:br>
                      <a:r>
                        <a:rPr lang="en-US" sz="1400" b="0" i="0" kern="1200" dirty="0">
                          <a:solidFill>
                            <a:schemeClr val="tx1"/>
                          </a:solidFill>
                          <a:effectLst/>
                          <a:latin typeface="+mn-lt"/>
                          <a:ea typeface="+mn-ea"/>
                          <a:cs typeface="+mn-cs"/>
                        </a:rPr>
                        <a:t>Modern device management with Azure AD</a:t>
                      </a:r>
                      <a:endParaRPr lang="en-US" sz="16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530285877"/>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5/9 </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kern="1200" dirty="0">
                          <a:solidFill>
                            <a:srgbClr val="0078D7"/>
                          </a:solidFill>
                          <a:effectLst/>
                          <a:latin typeface="Segoe UI Semilight 本文"/>
                          <a:ea typeface="Meiryo UI"/>
                          <a:cs typeface="+mn-cs"/>
                        </a:rPr>
                        <a:t>Intune</a:t>
                      </a:r>
                      <a:r>
                        <a:rPr lang="ja-JP" altLang="en-US" sz="1600" kern="1200" dirty="0">
                          <a:solidFill>
                            <a:srgbClr val="0078D7"/>
                          </a:solidFill>
                          <a:effectLst/>
                          <a:latin typeface="Segoe UI Semilight 本文"/>
                          <a:ea typeface="Meiryo UI"/>
                          <a:cs typeface="+mn-cs"/>
                        </a:rPr>
                        <a:t>によるモバイルデバイスとアプリのセキュアな管理とは</a:t>
                      </a:r>
                      <a:br>
                        <a:rPr lang="ja-JP" altLang="en-US" sz="1600" dirty="0"/>
                      </a:br>
                      <a:r>
                        <a:rPr lang="en-US" sz="1400" b="0" i="0" kern="1200" dirty="0">
                          <a:solidFill>
                            <a:schemeClr val="tx1"/>
                          </a:solidFill>
                          <a:effectLst/>
                          <a:latin typeface="+mn-lt"/>
                          <a:ea typeface="+mn-ea"/>
                          <a:cs typeface="+mn-cs"/>
                        </a:rPr>
                        <a:t>Manage and secure mobile devices and apps with Intune</a:t>
                      </a:r>
                      <a:endParaRPr lang="en-US" altLang="ja-JP" sz="16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49644730"/>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5/16(</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kern="1200" dirty="0">
                          <a:solidFill>
                            <a:srgbClr val="0078D7"/>
                          </a:solidFill>
                          <a:effectLst/>
                          <a:latin typeface="Segoe UI Semilight 本文"/>
                          <a:ea typeface="Meiryo UI"/>
                          <a:cs typeface="+mn-cs"/>
                        </a:rPr>
                        <a:t>Hybrid Azure AD Join </a:t>
                      </a:r>
                      <a:r>
                        <a:rPr lang="ja-JP" altLang="en-US" sz="1600" kern="1200" dirty="0">
                          <a:solidFill>
                            <a:srgbClr val="0078D7"/>
                          </a:solidFill>
                          <a:effectLst/>
                          <a:latin typeface="Segoe UI Semilight 本文"/>
                          <a:ea typeface="Meiryo UI"/>
                          <a:cs typeface="+mn-cs"/>
                        </a:rPr>
                        <a:t>動作の仕組みを徹底解説</a:t>
                      </a:r>
                      <a:br>
                        <a:rPr lang="ja-JP" altLang="en-US" sz="1600" dirty="0"/>
                      </a:br>
                      <a:r>
                        <a:rPr lang="en-US" sz="1400" b="0" i="0" kern="1200" dirty="0">
                          <a:solidFill>
                            <a:schemeClr val="tx1"/>
                          </a:solidFill>
                          <a:effectLst/>
                          <a:latin typeface="+mn-lt"/>
                          <a:ea typeface="+mn-ea"/>
                          <a:cs typeface="+mn-cs"/>
                        </a:rPr>
                        <a:t>Hybrid Azure AD Join deep dive</a:t>
                      </a:r>
                      <a:endParaRPr lang="en-US" altLang="ja-JP" sz="16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299974133"/>
                  </a:ext>
                </a:extLst>
              </a:tr>
            </a:tbl>
          </a:graphicData>
        </a:graphic>
      </p:graphicFrame>
    </p:spTree>
    <p:extLst>
      <p:ext uri="{BB962C8B-B14F-4D97-AF65-F5344CB8AC3E}">
        <p14:creationId xmlns:p14="http://schemas.microsoft.com/office/powerpoint/2010/main" val="32306761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r>
              <a:rPr lang="ja-JP" altLang="en-US" dirty="0"/>
              <a:t>目指す姿</a:t>
            </a:r>
            <a:endParaRPr lang="en-US" altLang="ja-JP" dirty="0"/>
          </a:p>
          <a:p>
            <a:pPr lvl="1"/>
            <a:r>
              <a:rPr lang="ja-JP" altLang="en-US" dirty="0"/>
              <a:t>ゼロトラスト ネットワーク セキュリティ のおさらい</a:t>
            </a:r>
            <a:endParaRPr lang="en-US" altLang="ja-JP" dirty="0"/>
          </a:p>
          <a:p>
            <a:r>
              <a:rPr lang="ja-JP" altLang="en-US" dirty="0"/>
              <a:t>今の状態</a:t>
            </a:r>
            <a:endParaRPr lang="en-US" altLang="ja-JP" dirty="0"/>
          </a:p>
          <a:p>
            <a:pPr lvl="1"/>
            <a:r>
              <a:rPr lang="ja-JP" altLang="en-US" dirty="0"/>
              <a:t>典型的な </a:t>
            </a:r>
            <a:r>
              <a:rPr lang="en-US" altLang="ja-JP" dirty="0"/>
              <a:t>2</a:t>
            </a:r>
            <a:r>
              <a:rPr lang="ja-JP" altLang="en-US" dirty="0"/>
              <a:t> パターン </a:t>
            </a:r>
            <a:r>
              <a:rPr lang="en-US" altLang="ja-JP" dirty="0"/>
              <a:t>– </a:t>
            </a:r>
            <a:r>
              <a:rPr lang="ja-JP" altLang="en-US" dirty="0"/>
              <a:t>社内を信頼・証明書を信頼</a:t>
            </a:r>
            <a:endParaRPr lang="en-US" altLang="ja-JP" dirty="0"/>
          </a:p>
          <a:p>
            <a:r>
              <a:rPr lang="ja-JP" altLang="en-US" dirty="0"/>
              <a:t>先に進むための地図</a:t>
            </a:r>
            <a:endParaRPr lang="en-US" altLang="ja-JP" dirty="0"/>
          </a:p>
          <a:p>
            <a:pPr lvl="1"/>
            <a:r>
              <a:rPr lang="ja-JP" altLang="en-US" dirty="0"/>
              <a:t>「信頼モデル成熟度マップ」 の説明</a:t>
            </a:r>
            <a:endParaRPr lang="en-US" altLang="ja-JP" dirty="0"/>
          </a:p>
          <a:p>
            <a:r>
              <a:rPr lang="ja-JP" altLang="en-US" dirty="0"/>
              <a:t>進む道に待ち受ける、典型的なチャレンジと克服方法</a:t>
            </a:r>
            <a:endParaRPr lang="en-US" altLang="ja-JP" dirty="0"/>
          </a:p>
          <a:p>
            <a:pPr lvl="1"/>
            <a:r>
              <a:rPr lang="ja-JP" altLang="en-US" dirty="0"/>
              <a:t>チャレンジのひとつ：条件付きアクセス への移行</a:t>
            </a:r>
            <a:endParaRPr lang="en-US" altLang="ja-JP" dirty="0"/>
          </a:p>
          <a:p>
            <a:r>
              <a:rPr lang="ja-JP" altLang="en-US" dirty="0"/>
              <a:t>まとめ</a:t>
            </a:r>
            <a:endParaRPr lang="en-US" altLang="ja-JP" dirty="0"/>
          </a:p>
          <a:p>
            <a:pPr lvl="1"/>
            <a:r>
              <a:rPr lang="ja-JP" altLang="en-US" dirty="0"/>
              <a:t>次回セッションに続く・・・</a:t>
            </a:r>
            <a:endParaRPr lang="en-US" dirty="0"/>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このセッションの内容</a:t>
            </a:r>
            <a:endParaRPr lang="en-US" dirty="0"/>
          </a:p>
        </p:txBody>
      </p:sp>
    </p:spTree>
    <p:extLst>
      <p:ext uri="{BB962C8B-B14F-4D97-AF65-F5344CB8AC3E}">
        <p14:creationId xmlns:p14="http://schemas.microsoft.com/office/powerpoint/2010/main" val="2867159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r>
              <a:rPr lang="ja-JP" altLang="en-US" dirty="0"/>
              <a:t>目指す姿</a:t>
            </a:r>
            <a:endParaRPr lang="en-US" altLang="ja-JP" dirty="0"/>
          </a:p>
          <a:p>
            <a:pPr lvl="1"/>
            <a:r>
              <a:rPr lang="ja-JP" altLang="en-US" dirty="0"/>
              <a:t>ゼロトラスト ネットワーク セキュリティ のおさらい</a:t>
            </a:r>
            <a:endParaRPr lang="en-US" altLang="ja-JP" dirty="0"/>
          </a:p>
          <a:p>
            <a:r>
              <a:rPr lang="ja-JP" altLang="en-US" dirty="0">
                <a:solidFill>
                  <a:schemeClr val="bg1">
                    <a:lumMod val="75000"/>
                  </a:schemeClr>
                </a:solidFill>
              </a:rPr>
              <a:t>今の状態</a:t>
            </a:r>
            <a:endParaRPr lang="en-US" altLang="ja-JP" dirty="0">
              <a:solidFill>
                <a:schemeClr val="bg1">
                  <a:lumMod val="75000"/>
                </a:schemeClr>
              </a:solidFill>
            </a:endParaRPr>
          </a:p>
          <a:p>
            <a:pPr lvl="1"/>
            <a:r>
              <a:rPr lang="ja-JP" altLang="en-US" dirty="0">
                <a:solidFill>
                  <a:schemeClr val="bg1">
                    <a:lumMod val="75000"/>
                  </a:schemeClr>
                </a:solidFill>
              </a:rPr>
              <a:t>典型的な </a:t>
            </a:r>
            <a:r>
              <a:rPr lang="en-US" altLang="ja-JP" dirty="0">
                <a:solidFill>
                  <a:schemeClr val="bg1">
                    <a:lumMod val="75000"/>
                  </a:schemeClr>
                </a:solidFill>
              </a:rPr>
              <a:t>2</a:t>
            </a:r>
            <a:r>
              <a:rPr lang="ja-JP" altLang="en-US" dirty="0">
                <a:solidFill>
                  <a:schemeClr val="bg1">
                    <a:lumMod val="75000"/>
                  </a:schemeClr>
                </a:solidFill>
              </a:rPr>
              <a:t> パターン </a:t>
            </a:r>
            <a:r>
              <a:rPr lang="en-US" altLang="ja-JP" dirty="0">
                <a:solidFill>
                  <a:schemeClr val="bg1">
                    <a:lumMod val="75000"/>
                  </a:schemeClr>
                </a:solidFill>
              </a:rPr>
              <a:t>– </a:t>
            </a:r>
            <a:r>
              <a:rPr lang="ja-JP" altLang="en-US" dirty="0">
                <a:solidFill>
                  <a:schemeClr val="bg1">
                    <a:lumMod val="75000"/>
                  </a:schemeClr>
                </a:solidFill>
              </a:rPr>
              <a:t>社内を信頼・証明書を信頼</a:t>
            </a:r>
            <a:endParaRPr lang="en-US" altLang="ja-JP" dirty="0">
              <a:solidFill>
                <a:schemeClr val="bg1">
                  <a:lumMod val="75000"/>
                </a:schemeClr>
              </a:solidFill>
            </a:endParaRPr>
          </a:p>
          <a:p>
            <a:r>
              <a:rPr lang="ja-JP" altLang="en-US" dirty="0">
                <a:solidFill>
                  <a:schemeClr val="bg1">
                    <a:lumMod val="75000"/>
                  </a:schemeClr>
                </a:solidFill>
              </a:rPr>
              <a:t>先に進むための地図</a:t>
            </a:r>
            <a:endParaRPr lang="en-US" altLang="ja-JP" dirty="0">
              <a:solidFill>
                <a:schemeClr val="bg1">
                  <a:lumMod val="75000"/>
                </a:schemeClr>
              </a:solidFill>
            </a:endParaRPr>
          </a:p>
          <a:p>
            <a:pPr lvl="1"/>
            <a:r>
              <a:rPr lang="ja-JP" altLang="en-US" dirty="0">
                <a:solidFill>
                  <a:schemeClr val="bg1">
                    <a:lumMod val="75000"/>
                  </a:schemeClr>
                </a:solidFill>
              </a:rPr>
              <a:t>「信頼モデル成熟度マップ」 の説明</a:t>
            </a:r>
            <a:endParaRPr lang="en-US" altLang="ja-JP" dirty="0">
              <a:solidFill>
                <a:schemeClr val="bg1">
                  <a:lumMod val="75000"/>
                </a:schemeClr>
              </a:solidFill>
            </a:endParaRPr>
          </a:p>
          <a:p>
            <a:r>
              <a:rPr lang="ja-JP" altLang="en-US" dirty="0">
                <a:solidFill>
                  <a:schemeClr val="bg1">
                    <a:lumMod val="75000"/>
                  </a:schemeClr>
                </a:solidFill>
              </a:rPr>
              <a:t>進む道に待ち受ける、典型的なチャレンジと克服方法</a:t>
            </a:r>
            <a:endParaRPr lang="en-US" altLang="ja-JP" dirty="0">
              <a:solidFill>
                <a:schemeClr val="bg1">
                  <a:lumMod val="75000"/>
                </a:schemeClr>
              </a:solidFill>
            </a:endParaRPr>
          </a:p>
          <a:p>
            <a:pPr lvl="1"/>
            <a:r>
              <a:rPr lang="ja-JP" altLang="en-US" dirty="0">
                <a:solidFill>
                  <a:schemeClr val="bg1">
                    <a:lumMod val="75000"/>
                  </a:schemeClr>
                </a:solidFill>
              </a:rPr>
              <a:t>チャレンジのひとつ：条件付きアクセス への移行</a:t>
            </a:r>
            <a:endParaRPr lang="en-US" altLang="ja-JP" dirty="0">
              <a:solidFill>
                <a:schemeClr val="bg1">
                  <a:lumMod val="75000"/>
                </a:schemeClr>
              </a:solidFill>
            </a:endParaRPr>
          </a:p>
          <a:p>
            <a:r>
              <a:rPr lang="ja-JP" altLang="en-US" dirty="0">
                <a:solidFill>
                  <a:schemeClr val="bg1">
                    <a:lumMod val="75000"/>
                  </a:schemeClr>
                </a:solidFill>
              </a:rPr>
              <a:t>まとめ</a:t>
            </a:r>
            <a:endParaRPr lang="en-US" altLang="ja-JP" dirty="0">
              <a:solidFill>
                <a:schemeClr val="bg1">
                  <a:lumMod val="75000"/>
                </a:schemeClr>
              </a:solidFill>
            </a:endParaRPr>
          </a:p>
          <a:p>
            <a:pPr lvl="1"/>
            <a:r>
              <a:rPr lang="ja-JP" altLang="en-US" dirty="0">
                <a:solidFill>
                  <a:schemeClr val="bg1">
                    <a:lumMod val="75000"/>
                  </a:schemeClr>
                </a:solidFill>
              </a:rPr>
              <a:t>次回セッションに続く・・・</a:t>
            </a:r>
            <a:endParaRPr lang="en-US" dirty="0">
              <a:solidFill>
                <a:schemeClr val="bg1">
                  <a:lumMod val="75000"/>
                </a:schemeClr>
              </a:solidFill>
            </a:endParaRPr>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このセッションの内容</a:t>
            </a:r>
            <a:endParaRPr lang="en-US" dirty="0"/>
          </a:p>
        </p:txBody>
      </p:sp>
    </p:spTree>
    <p:extLst>
      <p:ext uri="{BB962C8B-B14F-4D97-AF65-F5344CB8AC3E}">
        <p14:creationId xmlns:p14="http://schemas.microsoft.com/office/powerpoint/2010/main" val="16617118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7910D8-E979-4611-AC49-6F52ED944D0A}"/>
              </a:ext>
            </a:extLst>
          </p:cNvPr>
          <p:cNvSpPr>
            <a:spLocks noGrp="1"/>
          </p:cNvSpPr>
          <p:nvPr>
            <p:ph type="body" sz="quarter" idx="10"/>
          </p:nvPr>
        </p:nvSpPr>
        <p:spPr>
          <a:xfrm>
            <a:off x="269239" y="1189177"/>
            <a:ext cx="11653523" cy="5259453"/>
          </a:xfrm>
        </p:spPr>
        <p:txBody>
          <a:bodyPr/>
          <a:lstStyle/>
          <a:p>
            <a:r>
              <a:rPr lang="ja-JP" altLang="en-US" dirty="0"/>
              <a:t>基本理念</a:t>
            </a:r>
            <a:endParaRPr lang="en-US" altLang="ja-JP" dirty="0"/>
          </a:p>
          <a:p>
            <a:pPr lvl="1"/>
            <a:r>
              <a:rPr lang="ja-JP" altLang="en-US" dirty="0"/>
              <a:t>場所 </a:t>
            </a:r>
            <a:r>
              <a:rPr lang="en-US" altLang="ja-JP" dirty="0"/>
              <a:t>(</a:t>
            </a:r>
            <a:r>
              <a:rPr lang="ja-JP" altLang="en-US" dirty="0"/>
              <a:t>社内ネットワーク</a:t>
            </a:r>
            <a:r>
              <a:rPr lang="en-US" altLang="ja-JP" dirty="0"/>
              <a:t>) </a:t>
            </a:r>
            <a:r>
              <a:rPr lang="ja-JP" altLang="en-US" dirty="0"/>
              <a:t>を信用する、ということをやめましょう</a:t>
            </a:r>
            <a:endParaRPr lang="en-US" altLang="ja-JP" dirty="0"/>
          </a:p>
          <a:p>
            <a:pPr lvl="1"/>
            <a:r>
              <a:rPr lang="ja-JP" altLang="en-US" dirty="0"/>
              <a:t>アプリケーションアクセスの正当性を常に検証しましょう</a:t>
            </a:r>
            <a:endParaRPr lang="en-US" altLang="ja-JP" dirty="0"/>
          </a:p>
          <a:p>
            <a:pPr lvl="1"/>
            <a:endParaRPr lang="en-US" altLang="ja-JP" dirty="0"/>
          </a:p>
          <a:p>
            <a:r>
              <a:rPr lang="ja-JP" altLang="en-US" dirty="0"/>
              <a:t>成り立ち</a:t>
            </a:r>
            <a:endParaRPr lang="en-US" altLang="ja-JP" dirty="0"/>
          </a:p>
          <a:p>
            <a:pPr lvl="1"/>
            <a:r>
              <a:rPr lang="en-US" altLang="ja-JP" dirty="0"/>
              <a:t>Forrester Research </a:t>
            </a:r>
            <a:r>
              <a:rPr lang="ja-JP" altLang="en-US" dirty="0"/>
              <a:t>が </a:t>
            </a:r>
            <a:r>
              <a:rPr lang="en-US" altLang="ja-JP" dirty="0"/>
              <a:t>2010 </a:t>
            </a:r>
            <a:r>
              <a:rPr lang="ja-JP" altLang="en-US" dirty="0"/>
              <a:t>年に</a:t>
            </a:r>
            <a:r>
              <a:rPr lang="ja-JP" altLang="en-US" dirty="0">
                <a:hlinkClick r:id="rId3"/>
              </a:rPr>
              <a:t>提唱</a:t>
            </a:r>
            <a:endParaRPr lang="en-US" altLang="ja-JP" dirty="0"/>
          </a:p>
          <a:p>
            <a:pPr lvl="1"/>
            <a:r>
              <a:rPr lang="en-US" altLang="ja-JP" dirty="0"/>
              <a:t>Google </a:t>
            </a:r>
            <a:r>
              <a:rPr lang="ja-JP" altLang="en-US" dirty="0"/>
              <a:t>のセキュリティモデル </a:t>
            </a:r>
            <a:r>
              <a:rPr lang="en-US" altLang="ja-JP" dirty="0">
                <a:hlinkClick r:id="rId4"/>
              </a:rPr>
              <a:t>BEYONDCORP</a:t>
            </a:r>
            <a:r>
              <a:rPr lang="en-US" altLang="ja-JP" dirty="0"/>
              <a:t> </a:t>
            </a:r>
            <a:r>
              <a:rPr lang="ja-JP" altLang="en-US" dirty="0"/>
              <a:t>などに代表される</a:t>
            </a:r>
            <a:endParaRPr lang="en-US" altLang="ja-JP" dirty="0"/>
          </a:p>
          <a:p>
            <a:pPr lvl="1"/>
            <a:r>
              <a:rPr lang="en-US" altLang="ja-JP" dirty="0"/>
              <a:t>Microsoft 365 </a:t>
            </a:r>
            <a:r>
              <a:rPr lang="ja-JP" altLang="en-US" dirty="0"/>
              <a:t>を使った実現方法のガイダンス</a:t>
            </a:r>
            <a:endParaRPr lang="en-US" altLang="ja-JP" dirty="0"/>
          </a:p>
          <a:p>
            <a:pPr lvl="2">
              <a:buFontTx/>
              <a:buChar char="-"/>
            </a:pPr>
            <a:r>
              <a:rPr lang="en-US" altLang="ja-JP" dirty="0">
                <a:hlinkClick r:id="rId5"/>
              </a:rPr>
              <a:t>https://blogs.technet.microsoft.com/jpazureid/2018/06/29/building-zero-trust-networks-with-microsoft-365/</a:t>
            </a:r>
            <a:endParaRPr lang="en-US" altLang="ja-JP" dirty="0"/>
          </a:p>
          <a:p>
            <a:pPr lvl="2">
              <a:buFontTx/>
              <a:buChar char="-"/>
            </a:pPr>
            <a:r>
              <a:rPr lang="en-US" altLang="ja-JP" dirty="0">
                <a:hlinkClick r:id="rId6"/>
              </a:rPr>
              <a:t>http://www.itmedia.co.jp/enterprise/articles/1809/27/news011.html</a:t>
            </a:r>
            <a:endParaRPr lang="en-US" altLang="ja-JP" dirty="0"/>
          </a:p>
          <a:p>
            <a:pPr lvl="2">
              <a:buFontTx/>
              <a:buChar char="-"/>
            </a:pPr>
            <a:endParaRPr lang="en-US" altLang="ja-JP" dirty="0"/>
          </a:p>
          <a:p>
            <a:pPr lvl="2">
              <a:buFontTx/>
              <a:buChar char="-"/>
            </a:pPr>
            <a:endParaRPr lang="en-US" altLang="ja-JP" dirty="0"/>
          </a:p>
        </p:txBody>
      </p:sp>
      <p:sp>
        <p:nvSpPr>
          <p:cNvPr id="3" name="Title 2">
            <a:extLst>
              <a:ext uri="{FF2B5EF4-FFF2-40B4-BE49-F238E27FC236}">
                <a16:creationId xmlns:a16="http://schemas.microsoft.com/office/drawing/2014/main" id="{2F01A1D8-4DE9-40EF-A8A8-3A20500DEE74}"/>
              </a:ext>
            </a:extLst>
          </p:cNvPr>
          <p:cNvSpPr>
            <a:spLocks noGrp="1"/>
          </p:cNvSpPr>
          <p:nvPr>
            <p:ph type="title"/>
          </p:nvPr>
        </p:nvSpPr>
        <p:spPr/>
        <p:txBody>
          <a:bodyPr/>
          <a:lstStyle/>
          <a:p>
            <a:r>
              <a:rPr lang="ja-JP" altLang="en-US" dirty="0"/>
              <a:t>ゼロトラスト ネットワーク セキュリティ という考え方</a:t>
            </a:r>
            <a:endParaRPr lang="en-US" dirty="0"/>
          </a:p>
        </p:txBody>
      </p:sp>
    </p:spTree>
    <p:extLst>
      <p:ext uri="{BB962C8B-B14F-4D97-AF65-F5344CB8AC3E}">
        <p14:creationId xmlns:p14="http://schemas.microsoft.com/office/powerpoint/2010/main" val="41235010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7910D8-E979-4611-AC49-6F52ED944D0A}"/>
              </a:ext>
            </a:extLst>
          </p:cNvPr>
          <p:cNvSpPr>
            <a:spLocks noGrp="1"/>
          </p:cNvSpPr>
          <p:nvPr>
            <p:ph type="body" sz="quarter" idx="10"/>
          </p:nvPr>
        </p:nvSpPr>
        <p:spPr>
          <a:xfrm>
            <a:off x="269239" y="1189177"/>
            <a:ext cx="11653523" cy="1292662"/>
          </a:xfrm>
        </p:spPr>
        <p:txBody>
          <a:bodyPr/>
          <a:lstStyle/>
          <a:p>
            <a:r>
              <a:rPr lang="ja-JP" altLang="en-US" dirty="0"/>
              <a:t>利用者の検証に加え、常に</a:t>
            </a:r>
            <a:r>
              <a:rPr lang="ja-JP" altLang="en-US" b="1" u="sng" dirty="0">
                <a:solidFill>
                  <a:srgbClr val="FF0000"/>
                </a:solidFill>
              </a:rPr>
              <a:t>デバイスの状態</a:t>
            </a:r>
            <a:r>
              <a:rPr lang="ja-JP" altLang="en-US" dirty="0"/>
              <a:t>も評価する</a:t>
            </a:r>
            <a:endParaRPr lang="en-US" altLang="ja-JP" dirty="0"/>
          </a:p>
          <a:p>
            <a:r>
              <a:rPr lang="ja-JP" altLang="en-US" dirty="0"/>
              <a:t>利用場所は問わない。社内からの利用も同様な扱いに</a:t>
            </a:r>
            <a:endParaRPr lang="en-US" altLang="ja-JP" dirty="0"/>
          </a:p>
        </p:txBody>
      </p:sp>
      <p:sp>
        <p:nvSpPr>
          <p:cNvPr id="3" name="Title 2">
            <a:extLst>
              <a:ext uri="{FF2B5EF4-FFF2-40B4-BE49-F238E27FC236}">
                <a16:creationId xmlns:a16="http://schemas.microsoft.com/office/drawing/2014/main" id="{2F01A1D8-4DE9-40EF-A8A8-3A20500DEE74}"/>
              </a:ext>
            </a:extLst>
          </p:cNvPr>
          <p:cNvSpPr>
            <a:spLocks noGrp="1"/>
          </p:cNvSpPr>
          <p:nvPr>
            <p:ph type="title"/>
          </p:nvPr>
        </p:nvSpPr>
        <p:spPr/>
        <p:txBody>
          <a:bodyPr/>
          <a:lstStyle/>
          <a:p>
            <a:r>
              <a:rPr lang="en-US" dirty="0"/>
              <a:t>EMS </a:t>
            </a:r>
            <a:r>
              <a:rPr lang="ja-JP" altLang="en-US" dirty="0"/>
              <a:t>で実現する ゼロトラスト</a:t>
            </a:r>
            <a:endParaRPr lang="en-US" dirty="0"/>
          </a:p>
        </p:txBody>
      </p:sp>
      <p:sp>
        <p:nvSpPr>
          <p:cNvPr id="105" name="Freeform: Shape 134">
            <a:extLst>
              <a:ext uri="{FF2B5EF4-FFF2-40B4-BE49-F238E27FC236}">
                <a16:creationId xmlns:a16="http://schemas.microsoft.com/office/drawing/2014/main" id="{D19A4D86-72B4-41BA-987F-8A3CFA181EEF}"/>
              </a:ext>
            </a:extLst>
          </p:cNvPr>
          <p:cNvSpPr/>
          <p:nvPr/>
        </p:nvSpPr>
        <p:spPr bwMode="auto">
          <a:xfrm>
            <a:off x="5124421" y="3176202"/>
            <a:ext cx="2646998" cy="2092123"/>
          </a:xfrm>
          <a:custGeom>
            <a:avLst/>
            <a:gdLst>
              <a:gd name="connsiteX0" fmla="*/ 966857 w 1933716"/>
              <a:gd name="connsiteY0" fmla="*/ 471013 h 1933716"/>
              <a:gd name="connsiteX1" fmla="*/ 471013 w 1933716"/>
              <a:gd name="connsiteY1" fmla="*/ 966857 h 1933716"/>
              <a:gd name="connsiteX2" fmla="*/ 966857 w 1933716"/>
              <a:gd name="connsiteY2" fmla="*/ 1462701 h 1933716"/>
              <a:gd name="connsiteX3" fmla="*/ 1462701 w 1933716"/>
              <a:gd name="connsiteY3" fmla="*/ 966857 h 1933716"/>
              <a:gd name="connsiteX4" fmla="*/ 966857 w 1933716"/>
              <a:gd name="connsiteY4" fmla="*/ 471013 h 1933716"/>
              <a:gd name="connsiteX5" fmla="*/ 966858 w 1933716"/>
              <a:gd name="connsiteY5" fmla="*/ 0 h 1933716"/>
              <a:gd name="connsiteX6" fmla="*/ 1933716 w 1933716"/>
              <a:gd name="connsiteY6" fmla="*/ 966858 h 1933716"/>
              <a:gd name="connsiteX7" fmla="*/ 966858 w 1933716"/>
              <a:gd name="connsiteY7" fmla="*/ 1933716 h 1933716"/>
              <a:gd name="connsiteX8" fmla="*/ 0 w 1933716"/>
              <a:gd name="connsiteY8" fmla="*/ 966858 h 1933716"/>
              <a:gd name="connsiteX9" fmla="*/ 966858 w 1933716"/>
              <a:gd name="connsiteY9" fmla="*/ 0 h 193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3716" h="1933716">
                <a:moveTo>
                  <a:pt x="966857" y="471013"/>
                </a:moveTo>
                <a:cubicBezTo>
                  <a:pt x="693010" y="471013"/>
                  <a:pt x="471013" y="693010"/>
                  <a:pt x="471013" y="966857"/>
                </a:cubicBezTo>
                <a:cubicBezTo>
                  <a:pt x="471013" y="1240704"/>
                  <a:pt x="693010" y="1462701"/>
                  <a:pt x="966857" y="1462701"/>
                </a:cubicBezTo>
                <a:cubicBezTo>
                  <a:pt x="1240704" y="1462701"/>
                  <a:pt x="1462701" y="1240704"/>
                  <a:pt x="1462701" y="966857"/>
                </a:cubicBezTo>
                <a:cubicBezTo>
                  <a:pt x="1462701" y="693010"/>
                  <a:pt x="1240704" y="471013"/>
                  <a:pt x="966857" y="471013"/>
                </a:cubicBezTo>
                <a:close/>
                <a:moveTo>
                  <a:pt x="966858" y="0"/>
                </a:moveTo>
                <a:cubicBezTo>
                  <a:pt x="1500839" y="0"/>
                  <a:pt x="1933716" y="432877"/>
                  <a:pt x="1933716" y="966858"/>
                </a:cubicBezTo>
                <a:cubicBezTo>
                  <a:pt x="1933716" y="1500839"/>
                  <a:pt x="1500839" y="1933716"/>
                  <a:pt x="966858" y="1933716"/>
                </a:cubicBezTo>
                <a:cubicBezTo>
                  <a:pt x="432877" y="1933716"/>
                  <a:pt x="0" y="1500839"/>
                  <a:pt x="0" y="966858"/>
                </a:cubicBezTo>
                <a:cubicBezTo>
                  <a:pt x="0" y="432877"/>
                  <a:pt x="432877" y="0"/>
                  <a:pt x="966858" y="0"/>
                </a:cubicBezTo>
                <a:close/>
              </a:path>
            </a:pathLst>
          </a:custGeom>
          <a:solidFill>
            <a:srgbClr val="FFC0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n-cs"/>
            </a:endParaRPr>
          </a:p>
        </p:txBody>
      </p:sp>
      <p:sp>
        <p:nvSpPr>
          <p:cNvPr id="106" name="Rectangle 50">
            <a:extLst>
              <a:ext uri="{FF2B5EF4-FFF2-40B4-BE49-F238E27FC236}">
                <a16:creationId xmlns:a16="http://schemas.microsoft.com/office/drawing/2014/main" id="{0101499A-713C-47F3-9C4C-731D75C6A2C9}"/>
              </a:ext>
            </a:extLst>
          </p:cNvPr>
          <p:cNvSpPr/>
          <p:nvPr/>
        </p:nvSpPr>
        <p:spPr bwMode="auto">
          <a:xfrm>
            <a:off x="657249" y="3060486"/>
            <a:ext cx="3055075" cy="2592847"/>
          </a:xfrm>
          <a:prstGeom prst="rect">
            <a:avLst/>
          </a:prstGeom>
          <a:solidFill>
            <a:sysClr val="window" lastClr="FFFFFF">
              <a:lumMod val="95000"/>
            </a:sysClr>
          </a:solidFill>
          <a:ln w="76200" cap="flat" cmpd="sng" algn="ctr">
            <a:solidFill>
              <a:schemeClr val="tx1"/>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7" name="Rectangle 172">
            <a:extLst>
              <a:ext uri="{FF2B5EF4-FFF2-40B4-BE49-F238E27FC236}">
                <a16:creationId xmlns:a16="http://schemas.microsoft.com/office/drawing/2014/main" id="{7F993A1E-1CE6-4389-B3CF-5BA51BF57166}"/>
              </a:ext>
            </a:extLst>
          </p:cNvPr>
          <p:cNvSpPr/>
          <p:nvPr/>
        </p:nvSpPr>
        <p:spPr bwMode="auto">
          <a:xfrm>
            <a:off x="637731" y="5722205"/>
            <a:ext cx="3010215" cy="619243"/>
          </a:xfrm>
          <a:prstGeom prst="rect">
            <a:avLst/>
          </a:prstGeom>
        </p:spPr>
        <p:txBody>
          <a:bodyPr vert="horz" wrap="square" lIns="146304" tIns="91440" rIns="146304" bIns="91440" rtlCol="0" anchor="t">
            <a:noAutofit/>
          </a:bodyPr>
          <a:lstStyle/>
          <a:p>
            <a:pPr>
              <a:lnSpc>
                <a:spcPct val="90000"/>
              </a:lnSpc>
              <a:spcBef>
                <a:spcPct val="0"/>
              </a:spcBef>
              <a:defRPr/>
            </a:pPr>
            <a:r>
              <a:rPr lang="ja-JP" altLang="en-US" sz="2400">
                <a:solidFill>
                  <a:prstClr val="black"/>
                </a:solidFill>
                <a:latin typeface="Meiryo UI" panose="020B0604030504040204" pitchFamily="34" charset="-128"/>
                <a:ea typeface="Meiryo UI" panose="020B0604030504040204" pitchFamily="34" charset="-128"/>
              </a:rPr>
              <a:t>社内ネットワーク</a:t>
            </a:r>
            <a:endParaRPr lang="en-US" sz="2400">
              <a:solidFill>
                <a:prstClr val="black"/>
              </a:solidFill>
              <a:latin typeface="Meiryo UI" panose="020B0604030504040204" pitchFamily="34" charset="-128"/>
              <a:ea typeface="Meiryo UI" panose="020B0604030504040204" pitchFamily="34" charset="-128"/>
            </a:endParaRPr>
          </a:p>
        </p:txBody>
      </p:sp>
      <p:grpSp>
        <p:nvGrpSpPr>
          <p:cNvPr id="108" name="Group 207">
            <a:extLst>
              <a:ext uri="{FF2B5EF4-FFF2-40B4-BE49-F238E27FC236}">
                <a16:creationId xmlns:a16="http://schemas.microsoft.com/office/drawing/2014/main" id="{F3C25282-BCC7-4EAB-8866-7C190A8BBF08}"/>
              </a:ext>
            </a:extLst>
          </p:cNvPr>
          <p:cNvGrpSpPr>
            <a:grpSpLocks noChangeAspect="1"/>
          </p:cNvGrpSpPr>
          <p:nvPr/>
        </p:nvGrpSpPr>
        <p:grpSpPr bwMode="auto">
          <a:xfrm>
            <a:off x="1008665" y="4769601"/>
            <a:ext cx="750032" cy="654403"/>
            <a:chOff x="3750" y="2040"/>
            <a:chExt cx="334" cy="325"/>
          </a:xfrm>
        </p:grpSpPr>
        <p:sp>
          <p:nvSpPr>
            <p:cNvPr id="109" name="Rectangle 208">
              <a:extLst>
                <a:ext uri="{FF2B5EF4-FFF2-40B4-BE49-F238E27FC236}">
                  <a16:creationId xmlns:a16="http://schemas.microsoft.com/office/drawing/2014/main" id="{53DD370E-308C-4A90-B26A-B4BDC790F34C}"/>
                </a:ext>
              </a:extLst>
            </p:cNvPr>
            <p:cNvSpPr>
              <a:spLocks noChangeArrowheads="1"/>
            </p:cNvSpPr>
            <p:nvPr/>
          </p:nvSpPr>
          <p:spPr bwMode="auto">
            <a:xfrm>
              <a:off x="3860" y="2071"/>
              <a:ext cx="150" cy="294"/>
            </a:xfrm>
            <a:prstGeom prst="rect">
              <a:avLst/>
            </a:prstGeom>
            <a:noFill/>
            <a:ln w="15875" cap="flat">
              <a:solidFill>
                <a:srgbClr val="A5A5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0" name="Freeform 209">
              <a:extLst>
                <a:ext uri="{FF2B5EF4-FFF2-40B4-BE49-F238E27FC236}">
                  <a16:creationId xmlns:a16="http://schemas.microsoft.com/office/drawing/2014/main" id="{D7C45A6B-E6E3-4135-A90D-4EAFA987FD10}"/>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noFill/>
            <a:ln w="15875" cap="flat">
              <a:solidFill>
                <a:srgbClr val="A5A5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1" name="Freeform 210">
              <a:extLst>
                <a:ext uri="{FF2B5EF4-FFF2-40B4-BE49-F238E27FC236}">
                  <a16:creationId xmlns:a16="http://schemas.microsoft.com/office/drawing/2014/main" id="{89C9982F-9DA8-42E4-96DC-DC2EDADE08FD}"/>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noFill/>
            <a:ln w="15875" cap="flat">
              <a:solidFill>
                <a:srgbClr val="A5A5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2" name="Freeform 211">
              <a:extLst>
                <a:ext uri="{FF2B5EF4-FFF2-40B4-BE49-F238E27FC236}">
                  <a16:creationId xmlns:a16="http://schemas.microsoft.com/office/drawing/2014/main" id="{67D0FE14-B8FA-49F8-8540-0920AB445D02}"/>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noFill/>
            <a:ln w="15875" cap="flat">
              <a:solidFill>
                <a:srgbClr val="A5A5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3" name="Rectangle 212">
              <a:extLst>
                <a:ext uri="{FF2B5EF4-FFF2-40B4-BE49-F238E27FC236}">
                  <a16:creationId xmlns:a16="http://schemas.microsoft.com/office/drawing/2014/main" id="{BCD1E3C5-E632-4988-B587-EA689972BF7E}"/>
                </a:ext>
              </a:extLst>
            </p:cNvPr>
            <p:cNvSpPr>
              <a:spLocks noChangeArrowheads="1"/>
            </p:cNvSpPr>
            <p:nvPr/>
          </p:nvSpPr>
          <p:spPr bwMode="auto">
            <a:xfrm>
              <a:off x="3888" y="2040"/>
              <a:ext cx="42" cy="31"/>
            </a:xfrm>
            <a:prstGeom prst="rect">
              <a:avLst/>
            </a:prstGeom>
            <a:noFill/>
            <a:ln w="15875" cap="flat">
              <a:solidFill>
                <a:srgbClr val="A5A5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4" name="Rectangle 213">
              <a:extLst>
                <a:ext uri="{FF2B5EF4-FFF2-40B4-BE49-F238E27FC236}">
                  <a16:creationId xmlns:a16="http://schemas.microsoft.com/office/drawing/2014/main" id="{FA5F0781-8FBF-435D-92A0-9F6CCEEE8E3D}"/>
                </a:ext>
              </a:extLst>
            </p:cNvPr>
            <p:cNvSpPr>
              <a:spLocks noChangeArrowheads="1"/>
            </p:cNvSpPr>
            <p:nvPr/>
          </p:nvSpPr>
          <p:spPr bwMode="auto">
            <a:xfrm>
              <a:off x="3970" y="2098"/>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5" name="Rectangle 214">
              <a:extLst>
                <a:ext uri="{FF2B5EF4-FFF2-40B4-BE49-F238E27FC236}">
                  <a16:creationId xmlns:a16="http://schemas.microsoft.com/office/drawing/2014/main" id="{ADAC6A5C-8548-422B-9814-10952E73ABFF}"/>
                </a:ext>
              </a:extLst>
            </p:cNvPr>
            <p:cNvSpPr>
              <a:spLocks noChangeArrowheads="1"/>
            </p:cNvSpPr>
            <p:nvPr/>
          </p:nvSpPr>
          <p:spPr bwMode="auto">
            <a:xfrm>
              <a:off x="3970" y="2138"/>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6" name="Rectangle 215">
              <a:extLst>
                <a:ext uri="{FF2B5EF4-FFF2-40B4-BE49-F238E27FC236}">
                  <a16:creationId xmlns:a16="http://schemas.microsoft.com/office/drawing/2014/main" id="{D9A4DB03-FB60-4F0C-84D6-C04E2BCBEC2C}"/>
                </a:ext>
              </a:extLst>
            </p:cNvPr>
            <p:cNvSpPr>
              <a:spLocks noChangeArrowheads="1"/>
            </p:cNvSpPr>
            <p:nvPr/>
          </p:nvSpPr>
          <p:spPr bwMode="auto">
            <a:xfrm>
              <a:off x="3970" y="2176"/>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7" name="Rectangle 216">
              <a:extLst>
                <a:ext uri="{FF2B5EF4-FFF2-40B4-BE49-F238E27FC236}">
                  <a16:creationId xmlns:a16="http://schemas.microsoft.com/office/drawing/2014/main" id="{B50EAB3A-EDED-49FD-A9D5-84B525BA0096}"/>
                </a:ext>
              </a:extLst>
            </p:cNvPr>
            <p:cNvSpPr>
              <a:spLocks noChangeArrowheads="1"/>
            </p:cNvSpPr>
            <p:nvPr/>
          </p:nvSpPr>
          <p:spPr bwMode="auto">
            <a:xfrm>
              <a:off x="3970" y="2216"/>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8" name="Rectangle 217">
              <a:extLst>
                <a:ext uri="{FF2B5EF4-FFF2-40B4-BE49-F238E27FC236}">
                  <a16:creationId xmlns:a16="http://schemas.microsoft.com/office/drawing/2014/main" id="{CCA7DA72-690B-439E-8CD0-2AD2F3384B1C}"/>
                </a:ext>
              </a:extLst>
            </p:cNvPr>
            <p:cNvSpPr>
              <a:spLocks noChangeArrowheads="1"/>
            </p:cNvSpPr>
            <p:nvPr/>
          </p:nvSpPr>
          <p:spPr bwMode="auto">
            <a:xfrm>
              <a:off x="3970" y="2254"/>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19" name="Rectangle 218">
              <a:extLst>
                <a:ext uri="{FF2B5EF4-FFF2-40B4-BE49-F238E27FC236}">
                  <a16:creationId xmlns:a16="http://schemas.microsoft.com/office/drawing/2014/main" id="{9AFEFF63-FE8D-446B-83D5-674439D296E3}"/>
                </a:ext>
              </a:extLst>
            </p:cNvPr>
            <p:cNvSpPr>
              <a:spLocks noChangeArrowheads="1"/>
            </p:cNvSpPr>
            <p:nvPr/>
          </p:nvSpPr>
          <p:spPr bwMode="auto">
            <a:xfrm>
              <a:off x="3885" y="2098"/>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0" name="Rectangle 219">
              <a:extLst>
                <a:ext uri="{FF2B5EF4-FFF2-40B4-BE49-F238E27FC236}">
                  <a16:creationId xmlns:a16="http://schemas.microsoft.com/office/drawing/2014/main" id="{945D36D1-03C5-43BA-91B8-A1828101B1D5}"/>
                </a:ext>
              </a:extLst>
            </p:cNvPr>
            <p:cNvSpPr>
              <a:spLocks noChangeArrowheads="1"/>
            </p:cNvSpPr>
            <p:nvPr/>
          </p:nvSpPr>
          <p:spPr bwMode="auto">
            <a:xfrm>
              <a:off x="3885" y="2138"/>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1" name="Rectangle 220">
              <a:extLst>
                <a:ext uri="{FF2B5EF4-FFF2-40B4-BE49-F238E27FC236}">
                  <a16:creationId xmlns:a16="http://schemas.microsoft.com/office/drawing/2014/main" id="{F36C061B-ACD5-48E9-A789-135F7C1FBFD7}"/>
                </a:ext>
              </a:extLst>
            </p:cNvPr>
            <p:cNvSpPr>
              <a:spLocks noChangeArrowheads="1"/>
            </p:cNvSpPr>
            <p:nvPr/>
          </p:nvSpPr>
          <p:spPr bwMode="auto">
            <a:xfrm>
              <a:off x="3885" y="2176"/>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2" name="Rectangle 221">
              <a:extLst>
                <a:ext uri="{FF2B5EF4-FFF2-40B4-BE49-F238E27FC236}">
                  <a16:creationId xmlns:a16="http://schemas.microsoft.com/office/drawing/2014/main" id="{2DDF07A1-1684-4128-90D7-17FAB534D197}"/>
                </a:ext>
              </a:extLst>
            </p:cNvPr>
            <p:cNvSpPr>
              <a:spLocks noChangeArrowheads="1"/>
            </p:cNvSpPr>
            <p:nvPr/>
          </p:nvSpPr>
          <p:spPr bwMode="auto">
            <a:xfrm>
              <a:off x="3885" y="2216"/>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3" name="Rectangle 222">
              <a:extLst>
                <a:ext uri="{FF2B5EF4-FFF2-40B4-BE49-F238E27FC236}">
                  <a16:creationId xmlns:a16="http://schemas.microsoft.com/office/drawing/2014/main" id="{34D1C243-D658-48BA-BEF1-295857D28DB4}"/>
                </a:ext>
              </a:extLst>
            </p:cNvPr>
            <p:cNvSpPr>
              <a:spLocks noChangeArrowheads="1"/>
            </p:cNvSpPr>
            <p:nvPr/>
          </p:nvSpPr>
          <p:spPr bwMode="auto">
            <a:xfrm>
              <a:off x="3885" y="2254"/>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4" name="Rectangle 223">
              <a:extLst>
                <a:ext uri="{FF2B5EF4-FFF2-40B4-BE49-F238E27FC236}">
                  <a16:creationId xmlns:a16="http://schemas.microsoft.com/office/drawing/2014/main" id="{D992267C-355C-45D5-A795-8F4101F9BB74}"/>
                </a:ext>
              </a:extLst>
            </p:cNvPr>
            <p:cNvSpPr>
              <a:spLocks noChangeArrowheads="1"/>
            </p:cNvSpPr>
            <p:nvPr/>
          </p:nvSpPr>
          <p:spPr bwMode="auto">
            <a:xfrm>
              <a:off x="3927" y="2098"/>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5" name="Rectangle 224">
              <a:extLst>
                <a:ext uri="{FF2B5EF4-FFF2-40B4-BE49-F238E27FC236}">
                  <a16:creationId xmlns:a16="http://schemas.microsoft.com/office/drawing/2014/main" id="{CF0BB892-796D-4DB0-AF84-6C98777BF52B}"/>
                </a:ext>
              </a:extLst>
            </p:cNvPr>
            <p:cNvSpPr>
              <a:spLocks noChangeArrowheads="1"/>
            </p:cNvSpPr>
            <p:nvPr/>
          </p:nvSpPr>
          <p:spPr bwMode="auto">
            <a:xfrm>
              <a:off x="3927" y="2138"/>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6" name="Rectangle 225">
              <a:extLst>
                <a:ext uri="{FF2B5EF4-FFF2-40B4-BE49-F238E27FC236}">
                  <a16:creationId xmlns:a16="http://schemas.microsoft.com/office/drawing/2014/main" id="{FBBC9B76-D18E-4343-A688-3198EDDD790C}"/>
                </a:ext>
              </a:extLst>
            </p:cNvPr>
            <p:cNvSpPr>
              <a:spLocks noChangeArrowheads="1"/>
            </p:cNvSpPr>
            <p:nvPr/>
          </p:nvSpPr>
          <p:spPr bwMode="auto">
            <a:xfrm>
              <a:off x="3927" y="2176"/>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7" name="Rectangle 226">
              <a:extLst>
                <a:ext uri="{FF2B5EF4-FFF2-40B4-BE49-F238E27FC236}">
                  <a16:creationId xmlns:a16="http://schemas.microsoft.com/office/drawing/2014/main" id="{AA46E852-6238-43FC-A6F7-8CF2E0F2F926}"/>
                </a:ext>
              </a:extLst>
            </p:cNvPr>
            <p:cNvSpPr>
              <a:spLocks noChangeArrowheads="1"/>
            </p:cNvSpPr>
            <p:nvPr/>
          </p:nvSpPr>
          <p:spPr bwMode="auto">
            <a:xfrm>
              <a:off x="3927" y="2216"/>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8" name="Rectangle 227">
              <a:extLst>
                <a:ext uri="{FF2B5EF4-FFF2-40B4-BE49-F238E27FC236}">
                  <a16:creationId xmlns:a16="http://schemas.microsoft.com/office/drawing/2014/main" id="{08768075-805C-4C64-A542-ED6996150B71}"/>
                </a:ext>
              </a:extLst>
            </p:cNvPr>
            <p:cNvSpPr>
              <a:spLocks noChangeArrowheads="1"/>
            </p:cNvSpPr>
            <p:nvPr/>
          </p:nvSpPr>
          <p:spPr bwMode="auto">
            <a:xfrm>
              <a:off x="3927" y="2254"/>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29" name="Rectangle 228">
              <a:extLst>
                <a:ext uri="{FF2B5EF4-FFF2-40B4-BE49-F238E27FC236}">
                  <a16:creationId xmlns:a16="http://schemas.microsoft.com/office/drawing/2014/main" id="{0E0AB873-5112-41FB-9151-150811420DD5}"/>
                </a:ext>
              </a:extLst>
            </p:cNvPr>
            <p:cNvSpPr>
              <a:spLocks noChangeArrowheads="1"/>
            </p:cNvSpPr>
            <p:nvPr/>
          </p:nvSpPr>
          <p:spPr bwMode="auto">
            <a:xfrm>
              <a:off x="3776" y="2176"/>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30" name="Rectangle 229">
              <a:extLst>
                <a:ext uri="{FF2B5EF4-FFF2-40B4-BE49-F238E27FC236}">
                  <a16:creationId xmlns:a16="http://schemas.microsoft.com/office/drawing/2014/main" id="{2A206ECF-19FD-45E3-915A-3C1099BCC069}"/>
                </a:ext>
              </a:extLst>
            </p:cNvPr>
            <p:cNvSpPr>
              <a:spLocks noChangeArrowheads="1"/>
            </p:cNvSpPr>
            <p:nvPr/>
          </p:nvSpPr>
          <p:spPr bwMode="auto">
            <a:xfrm>
              <a:off x="3776" y="2216"/>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31" name="Rectangle 230">
              <a:extLst>
                <a:ext uri="{FF2B5EF4-FFF2-40B4-BE49-F238E27FC236}">
                  <a16:creationId xmlns:a16="http://schemas.microsoft.com/office/drawing/2014/main" id="{2F3D6341-33C1-49AA-AA1E-01F963038156}"/>
                </a:ext>
              </a:extLst>
            </p:cNvPr>
            <p:cNvSpPr>
              <a:spLocks noChangeArrowheads="1"/>
            </p:cNvSpPr>
            <p:nvPr/>
          </p:nvSpPr>
          <p:spPr bwMode="auto">
            <a:xfrm>
              <a:off x="3776" y="2254"/>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32" name="Rectangle 231">
              <a:extLst>
                <a:ext uri="{FF2B5EF4-FFF2-40B4-BE49-F238E27FC236}">
                  <a16:creationId xmlns:a16="http://schemas.microsoft.com/office/drawing/2014/main" id="{40EDB867-528E-4BF1-9731-99EA32172342}"/>
                </a:ext>
              </a:extLst>
            </p:cNvPr>
            <p:cNvSpPr>
              <a:spLocks noChangeArrowheads="1"/>
            </p:cNvSpPr>
            <p:nvPr/>
          </p:nvSpPr>
          <p:spPr bwMode="auto">
            <a:xfrm>
              <a:off x="3818" y="2176"/>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33" name="Rectangle 232">
              <a:extLst>
                <a:ext uri="{FF2B5EF4-FFF2-40B4-BE49-F238E27FC236}">
                  <a16:creationId xmlns:a16="http://schemas.microsoft.com/office/drawing/2014/main" id="{EC120CFF-6D6A-40E7-853E-1312A6DE22A6}"/>
                </a:ext>
              </a:extLst>
            </p:cNvPr>
            <p:cNvSpPr>
              <a:spLocks noChangeArrowheads="1"/>
            </p:cNvSpPr>
            <p:nvPr/>
          </p:nvSpPr>
          <p:spPr bwMode="auto">
            <a:xfrm>
              <a:off x="3818" y="2216"/>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34" name="Rectangle 233">
              <a:extLst>
                <a:ext uri="{FF2B5EF4-FFF2-40B4-BE49-F238E27FC236}">
                  <a16:creationId xmlns:a16="http://schemas.microsoft.com/office/drawing/2014/main" id="{4318F15D-ED7A-44B8-AB8B-A5A3772ED64C}"/>
                </a:ext>
              </a:extLst>
            </p:cNvPr>
            <p:cNvSpPr>
              <a:spLocks noChangeArrowheads="1"/>
            </p:cNvSpPr>
            <p:nvPr/>
          </p:nvSpPr>
          <p:spPr bwMode="auto">
            <a:xfrm>
              <a:off x="3818" y="2254"/>
              <a:ext cx="15" cy="16"/>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35" name="Rectangle 234">
              <a:extLst>
                <a:ext uri="{FF2B5EF4-FFF2-40B4-BE49-F238E27FC236}">
                  <a16:creationId xmlns:a16="http://schemas.microsoft.com/office/drawing/2014/main" id="{7C53CD14-B3A1-451B-8574-50C0AA567590}"/>
                </a:ext>
              </a:extLst>
            </p:cNvPr>
            <p:cNvSpPr>
              <a:spLocks noChangeArrowheads="1"/>
            </p:cNvSpPr>
            <p:nvPr/>
          </p:nvSpPr>
          <p:spPr bwMode="auto">
            <a:xfrm>
              <a:off x="3776" y="2295"/>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36" name="Rectangle 235">
              <a:extLst>
                <a:ext uri="{FF2B5EF4-FFF2-40B4-BE49-F238E27FC236}">
                  <a16:creationId xmlns:a16="http://schemas.microsoft.com/office/drawing/2014/main" id="{6749764E-6F39-4A0D-9F59-0C51C11E8D3B}"/>
                </a:ext>
              </a:extLst>
            </p:cNvPr>
            <p:cNvSpPr>
              <a:spLocks noChangeArrowheads="1"/>
            </p:cNvSpPr>
            <p:nvPr/>
          </p:nvSpPr>
          <p:spPr bwMode="auto">
            <a:xfrm>
              <a:off x="3818" y="2295"/>
              <a:ext cx="15" cy="15"/>
            </a:xfrm>
            <a:prstGeom prst="rect">
              <a:avLst/>
            </a:prstGeom>
            <a:solidFill>
              <a:srgbClr val="FFC000"/>
            </a:solidFill>
            <a:ln w="31750">
              <a:solidFill>
                <a:srgbClr val="A5A5A5"/>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grpSp>
      <p:sp>
        <p:nvSpPr>
          <p:cNvPr id="137" name="Freeform 5">
            <a:extLst>
              <a:ext uri="{FF2B5EF4-FFF2-40B4-BE49-F238E27FC236}">
                <a16:creationId xmlns:a16="http://schemas.microsoft.com/office/drawing/2014/main" id="{911832D1-B0FA-4B7E-ADC4-56786D33E1DC}"/>
              </a:ext>
            </a:extLst>
          </p:cNvPr>
          <p:cNvSpPr>
            <a:spLocks noEditPoints="1"/>
          </p:cNvSpPr>
          <p:nvPr/>
        </p:nvSpPr>
        <p:spPr bwMode="auto">
          <a:xfrm>
            <a:off x="2605874" y="3947388"/>
            <a:ext cx="590510" cy="39374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ysClr val="window" lastClr="FFFFFF"/>
          </a:solidFill>
          <a:ln w="22225" cap="flat">
            <a:solidFill>
              <a:srgbClr val="A5A5A5"/>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Semilight"/>
            </a:endParaRPr>
          </a:p>
        </p:txBody>
      </p:sp>
      <p:grpSp>
        <p:nvGrpSpPr>
          <p:cNvPr id="138" name="Group 268">
            <a:extLst>
              <a:ext uri="{FF2B5EF4-FFF2-40B4-BE49-F238E27FC236}">
                <a16:creationId xmlns:a16="http://schemas.microsoft.com/office/drawing/2014/main" id="{DE9A7D11-A74E-4974-BEF9-A025E66F31F4}"/>
              </a:ext>
            </a:extLst>
          </p:cNvPr>
          <p:cNvGrpSpPr/>
          <p:nvPr/>
        </p:nvGrpSpPr>
        <p:grpSpPr>
          <a:xfrm>
            <a:off x="2263750" y="3588183"/>
            <a:ext cx="418492" cy="497591"/>
            <a:chOff x="6447047" y="5804307"/>
            <a:chExt cx="414034" cy="492291"/>
          </a:xfrm>
          <a:solidFill>
            <a:sysClr val="window" lastClr="FFFFFF"/>
          </a:solidFill>
        </p:grpSpPr>
        <p:sp>
          <p:nvSpPr>
            <p:cNvPr id="139" name="Freeform 9">
              <a:extLst>
                <a:ext uri="{FF2B5EF4-FFF2-40B4-BE49-F238E27FC236}">
                  <a16:creationId xmlns:a16="http://schemas.microsoft.com/office/drawing/2014/main" id="{76DAEF09-8469-4021-A73B-6220A3CDB3F5}"/>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9050" cap="flat">
              <a:solidFill>
                <a:srgbClr val="A5A5A5"/>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53535"/>
                </a:solidFill>
                <a:effectLst/>
                <a:uLnTx/>
                <a:uFillTx/>
                <a:latin typeface="Segoe UI Semilight"/>
              </a:endParaRPr>
            </a:p>
          </p:txBody>
        </p:sp>
        <p:sp>
          <p:nvSpPr>
            <p:cNvPr id="140" name="Oval 8">
              <a:extLst>
                <a:ext uri="{FF2B5EF4-FFF2-40B4-BE49-F238E27FC236}">
                  <a16:creationId xmlns:a16="http://schemas.microsoft.com/office/drawing/2014/main" id="{35E39C2C-C57C-435C-8391-2F73F2149A4E}"/>
                </a:ext>
              </a:extLst>
            </p:cNvPr>
            <p:cNvSpPr>
              <a:spLocks noChangeArrowheads="1"/>
            </p:cNvSpPr>
            <p:nvPr/>
          </p:nvSpPr>
          <p:spPr bwMode="auto">
            <a:xfrm>
              <a:off x="6507270" y="5804307"/>
              <a:ext cx="293587" cy="290228"/>
            </a:xfrm>
            <a:prstGeom prst="ellipse">
              <a:avLst/>
            </a:prstGeom>
            <a:grpFill/>
            <a:ln w="19050" cap="flat">
              <a:solidFill>
                <a:srgbClr val="A5A5A5"/>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53535"/>
                </a:solidFill>
                <a:effectLst/>
                <a:uLnTx/>
                <a:uFillTx/>
                <a:latin typeface="Segoe UI Semilight"/>
              </a:endParaRPr>
            </a:p>
          </p:txBody>
        </p:sp>
      </p:grpSp>
      <p:sp>
        <p:nvSpPr>
          <p:cNvPr id="141" name="Freeform 5">
            <a:extLst>
              <a:ext uri="{FF2B5EF4-FFF2-40B4-BE49-F238E27FC236}">
                <a16:creationId xmlns:a16="http://schemas.microsoft.com/office/drawing/2014/main" id="{8AC9CB8E-D1CF-4A69-9817-885B65F7F710}"/>
              </a:ext>
            </a:extLst>
          </p:cNvPr>
          <p:cNvSpPr>
            <a:spLocks noEditPoints="1"/>
          </p:cNvSpPr>
          <p:nvPr/>
        </p:nvSpPr>
        <p:spPr bwMode="auto">
          <a:xfrm>
            <a:off x="10793847" y="3675165"/>
            <a:ext cx="590510" cy="39374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ysClr val="window" lastClr="FFFFFF"/>
          </a:solidFill>
          <a:ln w="22225" cap="flat">
            <a:solidFill>
              <a:srgbClr val="A5A5A5"/>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Semilight"/>
            </a:endParaRPr>
          </a:p>
        </p:txBody>
      </p:sp>
      <p:grpSp>
        <p:nvGrpSpPr>
          <p:cNvPr id="142" name="Group 268">
            <a:extLst>
              <a:ext uri="{FF2B5EF4-FFF2-40B4-BE49-F238E27FC236}">
                <a16:creationId xmlns:a16="http://schemas.microsoft.com/office/drawing/2014/main" id="{1110D7C3-713A-4F50-8ECE-B7F953291144}"/>
              </a:ext>
            </a:extLst>
          </p:cNvPr>
          <p:cNvGrpSpPr/>
          <p:nvPr/>
        </p:nvGrpSpPr>
        <p:grpSpPr>
          <a:xfrm>
            <a:off x="10451723" y="3315960"/>
            <a:ext cx="418492" cy="497591"/>
            <a:chOff x="6447047" y="5804307"/>
            <a:chExt cx="414034" cy="492291"/>
          </a:xfrm>
          <a:solidFill>
            <a:sysClr val="window" lastClr="FFFFFF"/>
          </a:solidFill>
        </p:grpSpPr>
        <p:sp>
          <p:nvSpPr>
            <p:cNvPr id="143" name="Freeform 9">
              <a:extLst>
                <a:ext uri="{FF2B5EF4-FFF2-40B4-BE49-F238E27FC236}">
                  <a16:creationId xmlns:a16="http://schemas.microsoft.com/office/drawing/2014/main" id="{E37E3603-D3D7-4FE2-92CD-A25AE65BEB3A}"/>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9050" cap="flat">
              <a:solidFill>
                <a:srgbClr val="A5A5A5"/>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53535"/>
                </a:solidFill>
                <a:effectLst/>
                <a:uLnTx/>
                <a:uFillTx/>
                <a:latin typeface="Segoe UI Semilight"/>
              </a:endParaRPr>
            </a:p>
          </p:txBody>
        </p:sp>
        <p:sp>
          <p:nvSpPr>
            <p:cNvPr id="144" name="Oval 8">
              <a:extLst>
                <a:ext uri="{FF2B5EF4-FFF2-40B4-BE49-F238E27FC236}">
                  <a16:creationId xmlns:a16="http://schemas.microsoft.com/office/drawing/2014/main" id="{18A99974-A84E-4B73-AE32-93D1598AE73E}"/>
                </a:ext>
              </a:extLst>
            </p:cNvPr>
            <p:cNvSpPr>
              <a:spLocks noChangeArrowheads="1"/>
            </p:cNvSpPr>
            <p:nvPr/>
          </p:nvSpPr>
          <p:spPr bwMode="auto">
            <a:xfrm>
              <a:off x="6507270" y="5804307"/>
              <a:ext cx="293587" cy="290228"/>
            </a:xfrm>
            <a:prstGeom prst="ellipse">
              <a:avLst/>
            </a:prstGeom>
            <a:grpFill/>
            <a:ln w="19050" cap="flat">
              <a:solidFill>
                <a:srgbClr val="A5A5A5"/>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53535"/>
                </a:solidFill>
                <a:effectLst/>
                <a:uLnTx/>
                <a:uFillTx/>
                <a:latin typeface="Segoe UI Semilight"/>
              </a:endParaRPr>
            </a:p>
          </p:txBody>
        </p:sp>
      </p:grpSp>
      <p:sp>
        <p:nvSpPr>
          <p:cNvPr id="145" name="Arrow: Right 67">
            <a:extLst>
              <a:ext uri="{FF2B5EF4-FFF2-40B4-BE49-F238E27FC236}">
                <a16:creationId xmlns:a16="http://schemas.microsoft.com/office/drawing/2014/main" id="{63CE4DC9-12C4-40CF-BB4A-311D41EF116A}"/>
              </a:ext>
            </a:extLst>
          </p:cNvPr>
          <p:cNvSpPr/>
          <p:nvPr/>
        </p:nvSpPr>
        <p:spPr bwMode="auto">
          <a:xfrm rot="10800000">
            <a:off x="7789613" y="3566764"/>
            <a:ext cx="2488973" cy="369341"/>
          </a:xfrm>
          <a:prstGeom prst="rightArrow">
            <a:avLst>
              <a:gd name="adj1" fmla="val 50000"/>
              <a:gd name="adj2" fmla="val 50000"/>
            </a:avLst>
          </a:prstGeom>
          <a:solidFill>
            <a:sysClr val="windowText" lastClr="000000">
              <a:alpha val="50000"/>
            </a:sysClr>
          </a:solidFill>
          <a:ln>
            <a:noFill/>
          </a:ln>
          <a:effectLst/>
        </p:spPr>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n-cs"/>
            </a:endParaRPr>
          </a:p>
        </p:txBody>
      </p:sp>
      <p:sp>
        <p:nvSpPr>
          <p:cNvPr id="146" name="Arrow: Right 86">
            <a:extLst>
              <a:ext uri="{FF2B5EF4-FFF2-40B4-BE49-F238E27FC236}">
                <a16:creationId xmlns:a16="http://schemas.microsoft.com/office/drawing/2014/main" id="{707326C6-8604-43A2-8DA4-037A8760CDDE}"/>
              </a:ext>
            </a:extLst>
          </p:cNvPr>
          <p:cNvSpPr/>
          <p:nvPr/>
        </p:nvSpPr>
        <p:spPr bwMode="auto">
          <a:xfrm>
            <a:off x="3273917" y="3936106"/>
            <a:ext cx="1283984" cy="369341"/>
          </a:xfrm>
          <a:prstGeom prst="rightArrow">
            <a:avLst>
              <a:gd name="adj1" fmla="val 50000"/>
              <a:gd name="adj2" fmla="val 50000"/>
            </a:avLst>
          </a:prstGeom>
          <a:solidFill>
            <a:sysClr val="windowText" lastClr="000000">
              <a:alpha val="50000"/>
            </a:sysClr>
          </a:solidFill>
          <a:ln>
            <a:noFill/>
          </a:ln>
          <a:effectLst/>
        </p:spPr>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n-cs"/>
            </a:endParaRPr>
          </a:p>
        </p:txBody>
      </p:sp>
      <p:sp>
        <p:nvSpPr>
          <p:cNvPr id="147" name="Freeform 5">
            <a:extLst>
              <a:ext uri="{FF2B5EF4-FFF2-40B4-BE49-F238E27FC236}">
                <a16:creationId xmlns:a16="http://schemas.microsoft.com/office/drawing/2014/main" id="{7FA0B4E0-59FE-48A7-A8DD-84BD16A8C5D3}"/>
              </a:ext>
            </a:extLst>
          </p:cNvPr>
          <p:cNvSpPr>
            <a:spLocks noEditPoints="1"/>
          </p:cNvSpPr>
          <p:nvPr/>
        </p:nvSpPr>
        <p:spPr bwMode="auto">
          <a:xfrm>
            <a:off x="11390611" y="4848046"/>
            <a:ext cx="590510" cy="39374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ysClr val="window" lastClr="FFFFFF"/>
          </a:solidFill>
          <a:ln w="22225" cap="flat">
            <a:solidFill>
              <a:srgbClr val="A5A5A5"/>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Semilight"/>
            </a:endParaRPr>
          </a:p>
        </p:txBody>
      </p:sp>
      <p:grpSp>
        <p:nvGrpSpPr>
          <p:cNvPr id="148" name="Group 268">
            <a:extLst>
              <a:ext uri="{FF2B5EF4-FFF2-40B4-BE49-F238E27FC236}">
                <a16:creationId xmlns:a16="http://schemas.microsoft.com/office/drawing/2014/main" id="{4FD93183-D9B9-4C2C-9DCB-964BF55F955C}"/>
              </a:ext>
            </a:extLst>
          </p:cNvPr>
          <p:cNvGrpSpPr/>
          <p:nvPr/>
        </p:nvGrpSpPr>
        <p:grpSpPr>
          <a:xfrm>
            <a:off x="11048487" y="4488841"/>
            <a:ext cx="418492" cy="497591"/>
            <a:chOff x="6447047" y="5804307"/>
            <a:chExt cx="414034" cy="492291"/>
          </a:xfrm>
          <a:solidFill>
            <a:sysClr val="window" lastClr="FFFFFF"/>
          </a:solidFill>
        </p:grpSpPr>
        <p:sp>
          <p:nvSpPr>
            <p:cNvPr id="149" name="Freeform 9">
              <a:extLst>
                <a:ext uri="{FF2B5EF4-FFF2-40B4-BE49-F238E27FC236}">
                  <a16:creationId xmlns:a16="http://schemas.microsoft.com/office/drawing/2014/main" id="{234285CF-4520-4110-B5AA-4992297667A3}"/>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grpFill/>
            <a:ln w="19050" cap="flat">
              <a:solidFill>
                <a:srgbClr val="A5A5A5"/>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53535"/>
                </a:solidFill>
                <a:effectLst/>
                <a:uLnTx/>
                <a:uFillTx/>
                <a:latin typeface="Segoe UI Semilight"/>
              </a:endParaRPr>
            </a:p>
          </p:txBody>
        </p:sp>
        <p:sp>
          <p:nvSpPr>
            <p:cNvPr id="150" name="Oval 8">
              <a:extLst>
                <a:ext uri="{FF2B5EF4-FFF2-40B4-BE49-F238E27FC236}">
                  <a16:creationId xmlns:a16="http://schemas.microsoft.com/office/drawing/2014/main" id="{F3D8CB8F-F23D-4454-9C2A-6A85EF73E0C3}"/>
                </a:ext>
              </a:extLst>
            </p:cNvPr>
            <p:cNvSpPr>
              <a:spLocks noChangeArrowheads="1"/>
            </p:cNvSpPr>
            <p:nvPr/>
          </p:nvSpPr>
          <p:spPr bwMode="auto">
            <a:xfrm>
              <a:off x="6507270" y="5804307"/>
              <a:ext cx="293587" cy="290228"/>
            </a:xfrm>
            <a:prstGeom prst="ellipse">
              <a:avLst/>
            </a:prstGeom>
            <a:grpFill/>
            <a:ln w="19050" cap="flat">
              <a:solidFill>
                <a:srgbClr val="A5A5A5"/>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53535"/>
                </a:solidFill>
                <a:effectLst/>
                <a:uLnTx/>
                <a:uFillTx/>
                <a:latin typeface="Segoe UI Semilight"/>
              </a:endParaRPr>
            </a:p>
          </p:txBody>
        </p:sp>
      </p:grpSp>
      <p:sp>
        <p:nvSpPr>
          <p:cNvPr id="151" name="Freeform 81">
            <a:extLst>
              <a:ext uri="{FF2B5EF4-FFF2-40B4-BE49-F238E27FC236}">
                <a16:creationId xmlns:a16="http://schemas.microsoft.com/office/drawing/2014/main" id="{542A35BE-46D4-48D9-978D-11BCB8853250}"/>
              </a:ext>
            </a:extLst>
          </p:cNvPr>
          <p:cNvSpPr>
            <a:spLocks noChangeAspect="1" noEditPoints="1"/>
          </p:cNvSpPr>
          <p:nvPr/>
        </p:nvSpPr>
        <p:spPr bwMode="black">
          <a:xfrm>
            <a:off x="1217972" y="3950666"/>
            <a:ext cx="333387" cy="24118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ysClr val="window" lastClr="FFFFFF">
              <a:lumMod val="50000"/>
            </a:sysClr>
          </a:solidFill>
          <a:ln>
            <a:noFill/>
          </a:ln>
        </p:spPr>
        <p:txBody>
          <a:bodyPr vert="horz" wrap="square" lIns="91405" tIns="45701" rIns="91405" bIns="45701" numCol="1" anchor="t" anchorCtr="0" compatLnSpc="1">
            <a:prstTxWarp prst="textNoShape">
              <a:avLst/>
            </a:prstTxWarp>
          </a:bodyPr>
          <a:lstStyle/>
          <a:p>
            <a:pPr marL="0" marR="0" lvl="0" indent="0" defTabSz="91391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2" name="Freeform 109">
            <a:extLst>
              <a:ext uri="{FF2B5EF4-FFF2-40B4-BE49-F238E27FC236}">
                <a16:creationId xmlns:a16="http://schemas.microsoft.com/office/drawing/2014/main" id="{1472B4D7-A503-4D89-8723-FC5BFBC2473A}"/>
              </a:ext>
            </a:extLst>
          </p:cNvPr>
          <p:cNvSpPr>
            <a:spLocks noChangeAspect="1" noEditPoints="1"/>
          </p:cNvSpPr>
          <p:nvPr/>
        </p:nvSpPr>
        <p:spPr bwMode="black">
          <a:xfrm>
            <a:off x="1082233" y="4227608"/>
            <a:ext cx="357588" cy="271326"/>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ysClr val="window" lastClr="FFFFFF">
              <a:lumMod val="50000"/>
            </a:sysClr>
          </a:solidFill>
          <a:ln>
            <a:noFill/>
          </a:ln>
        </p:spPr>
        <p:txBody>
          <a:bodyPr vert="horz" wrap="square" lIns="91405" tIns="45701" rIns="91405" bIns="45701" numCol="1" anchor="t" anchorCtr="0" compatLnSpc="1">
            <a:prstTxWarp prst="textNoShape">
              <a:avLst/>
            </a:prstTxWarp>
          </a:bodyPr>
          <a:lstStyle/>
          <a:p>
            <a:pPr marL="0" marR="0" lvl="0" indent="0" defTabSz="91391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3" name="Freeform 5">
            <a:extLst>
              <a:ext uri="{FF2B5EF4-FFF2-40B4-BE49-F238E27FC236}">
                <a16:creationId xmlns:a16="http://schemas.microsoft.com/office/drawing/2014/main" id="{F0DFFC6E-93E3-495F-8497-CCFA5E95063E}"/>
              </a:ext>
            </a:extLst>
          </p:cNvPr>
          <p:cNvSpPr>
            <a:spLocks noEditPoints="1"/>
          </p:cNvSpPr>
          <p:nvPr/>
        </p:nvSpPr>
        <p:spPr bwMode="auto">
          <a:xfrm>
            <a:off x="1464974" y="4272952"/>
            <a:ext cx="231700" cy="259319"/>
          </a:xfrm>
          <a:custGeom>
            <a:avLst/>
            <a:gdLst>
              <a:gd name="T0" fmla="*/ 66 w 132"/>
              <a:gd name="T1" fmla="*/ 0 h 185"/>
              <a:gd name="T2" fmla="*/ 0 w 132"/>
              <a:gd name="T3" fmla="*/ 36 h 185"/>
              <a:gd name="T4" fmla="*/ 0 w 132"/>
              <a:gd name="T5" fmla="*/ 150 h 185"/>
              <a:gd name="T6" fmla="*/ 66 w 132"/>
              <a:gd name="T7" fmla="*/ 185 h 185"/>
              <a:gd name="T8" fmla="*/ 132 w 132"/>
              <a:gd name="T9" fmla="*/ 149 h 185"/>
              <a:gd name="T10" fmla="*/ 132 w 132"/>
              <a:gd name="T11" fmla="*/ 35 h 185"/>
              <a:gd name="T12" fmla="*/ 66 w 132"/>
              <a:gd name="T13" fmla="*/ 0 h 185"/>
              <a:gd name="T14" fmla="*/ 120 w 132"/>
              <a:gd name="T15" fmla="*/ 149 h 185"/>
              <a:gd name="T16" fmla="*/ 66 w 132"/>
              <a:gd name="T17" fmla="*/ 173 h 185"/>
              <a:gd name="T18" fmla="*/ 12 w 132"/>
              <a:gd name="T19" fmla="*/ 150 h 185"/>
              <a:gd name="T20" fmla="*/ 12 w 132"/>
              <a:gd name="T21" fmla="*/ 36 h 185"/>
              <a:gd name="T22" fmla="*/ 66 w 132"/>
              <a:gd name="T23" fmla="*/ 12 h 185"/>
              <a:gd name="T24" fmla="*/ 120 w 132"/>
              <a:gd name="T25" fmla="*/ 35 h 185"/>
              <a:gd name="T26" fmla="*/ 120 w 132"/>
              <a:gd name="T27" fmla="*/ 14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185">
                <a:moveTo>
                  <a:pt x="66" y="0"/>
                </a:moveTo>
                <a:cubicBezTo>
                  <a:pt x="39" y="0"/>
                  <a:pt x="0" y="14"/>
                  <a:pt x="0" y="36"/>
                </a:cubicBezTo>
                <a:cubicBezTo>
                  <a:pt x="0" y="150"/>
                  <a:pt x="0" y="150"/>
                  <a:pt x="0" y="150"/>
                </a:cubicBezTo>
                <a:cubicBezTo>
                  <a:pt x="0" y="172"/>
                  <a:pt x="38" y="185"/>
                  <a:pt x="66" y="185"/>
                </a:cubicBezTo>
                <a:cubicBezTo>
                  <a:pt x="93" y="185"/>
                  <a:pt x="132" y="171"/>
                  <a:pt x="132" y="149"/>
                </a:cubicBezTo>
                <a:cubicBezTo>
                  <a:pt x="132" y="35"/>
                  <a:pt x="132" y="35"/>
                  <a:pt x="132" y="35"/>
                </a:cubicBezTo>
                <a:cubicBezTo>
                  <a:pt x="132" y="13"/>
                  <a:pt x="94" y="0"/>
                  <a:pt x="66" y="0"/>
                </a:cubicBezTo>
                <a:close/>
                <a:moveTo>
                  <a:pt x="120" y="149"/>
                </a:moveTo>
                <a:cubicBezTo>
                  <a:pt x="120" y="160"/>
                  <a:pt x="91" y="173"/>
                  <a:pt x="66" y="173"/>
                </a:cubicBezTo>
                <a:cubicBezTo>
                  <a:pt x="41" y="173"/>
                  <a:pt x="12" y="161"/>
                  <a:pt x="12" y="150"/>
                </a:cubicBezTo>
                <a:cubicBezTo>
                  <a:pt x="12" y="36"/>
                  <a:pt x="12" y="36"/>
                  <a:pt x="12" y="36"/>
                </a:cubicBezTo>
                <a:cubicBezTo>
                  <a:pt x="12" y="25"/>
                  <a:pt x="41" y="12"/>
                  <a:pt x="66" y="12"/>
                </a:cubicBezTo>
                <a:cubicBezTo>
                  <a:pt x="91" y="12"/>
                  <a:pt x="120" y="24"/>
                  <a:pt x="120" y="35"/>
                </a:cubicBezTo>
                <a:lnTo>
                  <a:pt x="120" y="149"/>
                </a:lnTo>
                <a:close/>
              </a:path>
            </a:pathLst>
          </a:custGeom>
          <a:solidFill>
            <a:sysClr val="window" lastClr="FFFFFF">
              <a:lumMod val="50000"/>
            </a:sysClr>
          </a:solidFill>
          <a:ln>
            <a:noFill/>
          </a:ln>
        </p:spPr>
        <p:txBody>
          <a:bodyPr vert="horz" wrap="square" lIns="89643" tIns="44821" rIns="89643" bIns="44821" numCol="1" anchor="t" anchorCtr="0" compatLnSpc="1">
            <a:prstTxWarp prst="textNoShape">
              <a:avLst/>
            </a:prstTxWarp>
          </a:bodyPr>
          <a:lstStyle/>
          <a:p>
            <a:pPr marL="0" marR="0" lvl="0" indent="0" defTabSz="91443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endParaRPr>
          </a:p>
        </p:txBody>
      </p:sp>
      <p:sp>
        <p:nvSpPr>
          <p:cNvPr id="154" name="Freeform 38">
            <a:extLst>
              <a:ext uri="{FF2B5EF4-FFF2-40B4-BE49-F238E27FC236}">
                <a16:creationId xmlns:a16="http://schemas.microsoft.com/office/drawing/2014/main" id="{57EEAFC7-72D4-449C-AC49-9ED462F296EB}"/>
              </a:ext>
            </a:extLst>
          </p:cNvPr>
          <p:cNvSpPr>
            <a:spLocks/>
          </p:cNvSpPr>
          <p:nvPr/>
        </p:nvSpPr>
        <p:spPr bwMode="auto">
          <a:xfrm>
            <a:off x="4597687" y="3054918"/>
            <a:ext cx="2496498" cy="164158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ysClr val="window" lastClr="FFFFFF"/>
          </a:solidFill>
          <a:ln w="12700">
            <a:solidFill>
              <a:srgbClr val="A5A5A5"/>
            </a:solidFill>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endParaRPr>
          </a:p>
        </p:txBody>
      </p:sp>
      <p:grpSp>
        <p:nvGrpSpPr>
          <p:cNvPr id="155" name="Group 113">
            <a:extLst>
              <a:ext uri="{FF2B5EF4-FFF2-40B4-BE49-F238E27FC236}">
                <a16:creationId xmlns:a16="http://schemas.microsoft.com/office/drawing/2014/main" id="{1AC4BB25-1385-41D5-979A-545F2465AAF2}"/>
              </a:ext>
            </a:extLst>
          </p:cNvPr>
          <p:cNvGrpSpPr>
            <a:grpSpLocks noChangeAspect="1"/>
          </p:cNvGrpSpPr>
          <p:nvPr/>
        </p:nvGrpSpPr>
        <p:grpSpPr>
          <a:xfrm>
            <a:off x="5836517" y="3724822"/>
            <a:ext cx="600079" cy="600079"/>
            <a:chOff x="5800549" y="3375773"/>
            <a:chExt cx="914400" cy="914400"/>
          </a:xfrm>
        </p:grpSpPr>
        <p:sp>
          <p:nvSpPr>
            <p:cNvPr id="156" name="Freeform 5">
              <a:extLst>
                <a:ext uri="{FF2B5EF4-FFF2-40B4-BE49-F238E27FC236}">
                  <a16:creationId xmlns:a16="http://schemas.microsoft.com/office/drawing/2014/main" id="{AD671937-1F12-4FA5-A2E7-59EBFC23331F}"/>
                </a:ext>
              </a:extLst>
            </p:cNvPr>
            <p:cNvSpPr>
              <a:spLocks/>
            </p:cNvSpPr>
            <p:nvPr/>
          </p:nvSpPr>
          <p:spPr bwMode="auto">
            <a:xfrm>
              <a:off x="5800549" y="3375773"/>
              <a:ext cx="914400" cy="914400"/>
            </a:xfrm>
            <a:prstGeom prst="ellipse">
              <a:avLst/>
            </a:prstGeom>
            <a:solidFill>
              <a:srgbClr val="E7E6E6">
                <a:lumMod val="50000"/>
              </a:srgbClr>
            </a:solidFill>
            <a:ln w="15875">
              <a:noFill/>
            </a:ln>
          </p:spPr>
          <p:txBody>
            <a:bodyPr vert="horz" wrap="square" lIns="91427" tIns="45714" rIns="91427" bIns="457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505050"/>
                </a:solidFill>
                <a:effectLst/>
                <a:uLnTx/>
                <a:uFillTx/>
              </a:endParaRPr>
            </a:p>
          </p:txBody>
        </p:sp>
        <p:sp>
          <p:nvSpPr>
            <p:cNvPr id="157" name="Freeform 131">
              <a:extLst>
                <a:ext uri="{FF2B5EF4-FFF2-40B4-BE49-F238E27FC236}">
                  <a16:creationId xmlns:a16="http://schemas.microsoft.com/office/drawing/2014/main" id="{60AEBC49-F588-418C-8CEF-BEE9FDAB60C5}"/>
                </a:ext>
              </a:extLst>
            </p:cNvPr>
            <p:cNvSpPr>
              <a:spLocks noChangeAspect="1"/>
            </p:cNvSpPr>
            <p:nvPr/>
          </p:nvSpPr>
          <p:spPr bwMode="black">
            <a:xfrm>
              <a:off x="6024627" y="3579791"/>
              <a:ext cx="422178" cy="50636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ysClr val="window" lastClr="FFFFFF"/>
            </a:solidFill>
            <a:ln>
              <a:noFill/>
            </a:ln>
          </p:spPr>
          <p:txBody>
            <a:bodyPr vert="horz" wrap="square" lIns="91427" tIns="45714" rIns="91427" bIns="45714"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FFFFFF"/>
                </a:solidFill>
                <a:effectLst/>
                <a:uLnTx/>
                <a:uFillTx/>
              </a:endParaRPr>
            </a:p>
          </p:txBody>
        </p:sp>
      </p:grpSp>
      <p:grpSp>
        <p:nvGrpSpPr>
          <p:cNvPr id="158" name="Group 114">
            <a:extLst>
              <a:ext uri="{FF2B5EF4-FFF2-40B4-BE49-F238E27FC236}">
                <a16:creationId xmlns:a16="http://schemas.microsoft.com/office/drawing/2014/main" id="{BC92AFDE-A42B-4A86-8CE6-B19E4B219417}"/>
              </a:ext>
            </a:extLst>
          </p:cNvPr>
          <p:cNvGrpSpPr/>
          <p:nvPr/>
        </p:nvGrpSpPr>
        <p:grpSpPr>
          <a:xfrm>
            <a:off x="5150154" y="3395023"/>
            <a:ext cx="600079" cy="600079"/>
            <a:chOff x="3221255" y="1462391"/>
            <a:chExt cx="1143000" cy="1143000"/>
          </a:xfrm>
        </p:grpSpPr>
        <p:sp>
          <p:nvSpPr>
            <p:cNvPr id="159" name="Freeform 5">
              <a:extLst>
                <a:ext uri="{FF2B5EF4-FFF2-40B4-BE49-F238E27FC236}">
                  <a16:creationId xmlns:a16="http://schemas.microsoft.com/office/drawing/2014/main" id="{5FEC2C89-8580-4C0B-8559-610646412FFC}"/>
                </a:ext>
              </a:extLst>
            </p:cNvPr>
            <p:cNvSpPr>
              <a:spLocks/>
            </p:cNvSpPr>
            <p:nvPr/>
          </p:nvSpPr>
          <p:spPr bwMode="auto">
            <a:xfrm>
              <a:off x="3221255" y="1462391"/>
              <a:ext cx="1143000" cy="1143000"/>
            </a:xfrm>
            <a:prstGeom prst="ellipse">
              <a:avLst/>
            </a:prstGeom>
            <a:solidFill>
              <a:srgbClr val="E7E6E6">
                <a:lumMod val="50000"/>
              </a:srgbClr>
            </a:solidFill>
            <a:ln w="15875">
              <a:noFill/>
            </a:ln>
          </p:spPr>
          <p:txBody>
            <a:bodyPr vert="horz" wrap="square" lIns="91427" tIns="45714" rIns="91427" bIns="457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505050"/>
                </a:solidFill>
                <a:effectLst/>
                <a:uLnTx/>
                <a:uFillTx/>
              </a:endParaRPr>
            </a:p>
          </p:txBody>
        </p:sp>
        <p:pic>
          <p:nvPicPr>
            <p:cNvPr id="160" name="Picture 139">
              <a:extLst>
                <a:ext uri="{FF2B5EF4-FFF2-40B4-BE49-F238E27FC236}">
                  <a16:creationId xmlns:a16="http://schemas.microsoft.com/office/drawing/2014/main" id="{46FD0273-92C7-4F2F-81EE-3A096FDAB870}"/>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Lst>
            </a:blip>
            <a:srcRect l="8291" r="57762"/>
            <a:stretch/>
          </p:blipFill>
          <p:spPr>
            <a:xfrm>
              <a:off x="3375124" y="1826233"/>
              <a:ext cx="835261" cy="415207"/>
            </a:xfrm>
            <a:prstGeom prst="rect">
              <a:avLst/>
            </a:prstGeom>
          </p:spPr>
        </p:pic>
      </p:grpSp>
      <p:grpSp>
        <p:nvGrpSpPr>
          <p:cNvPr id="161" name="Group 115">
            <a:extLst>
              <a:ext uri="{FF2B5EF4-FFF2-40B4-BE49-F238E27FC236}">
                <a16:creationId xmlns:a16="http://schemas.microsoft.com/office/drawing/2014/main" id="{B364E834-C15A-44ED-9605-39E9D00A030D}"/>
              </a:ext>
            </a:extLst>
          </p:cNvPr>
          <p:cNvGrpSpPr/>
          <p:nvPr/>
        </p:nvGrpSpPr>
        <p:grpSpPr>
          <a:xfrm>
            <a:off x="5319138" y="4050799"/>
            <a:ext cx="600079" cy="600079"/>
            <a:chOff x="2298257" y="3149636"/>
            <a:chExt cx="1143000" cy="1143000"/>
          </a:xfrm>
        </p:grpSpPr>
        <p:sp>
          <p:nvSpPr>
            <p:cNvPr id="162" name="Freeform 5">
              <a:extLst>
                <a:ext uri="{FF2B5EF4-FFF2-40B4-BE49-F238E27FC236}">
                  <a16:creationId xmlns:a16="http://schemas.microsoft.com/office/drawing/2014/main" id="{17C03325-0F8A-40F9-BB5A-C729560E6C2B}"/>
                </a:ext>
              </a:extLst>
            </p:cNvPr>
            <p:cNvSpPr>
              <a:spLocks/>
            </p:cNvSpPr>
            <p:nvPr/>
          </p:nvSpPr>
          <p:spPr bwMode="auto">
            <a:xfrm>
              <a:off x="2298257" y="3149636"/>
              <a:ext cx="1143000" cy="1143000"/>
            </a:xfrm>
            <a:prstGeom prst="ellipse">
              <a:avLst/>
            </a:prstGeom>
            <a:solidFill>
              <a:srgbClr val="E7E6E6">
                <a:lumMod val="50000"/>
              </a:srgbClr>
            </a:solidFill>
            <a:ln w="15875">
              <a:noFill/>
            </a:ln>
          </p:spPr>
          <p:txBody>
            <a:bodyPr vert="horz" wrap="square" lIns="91427" tIns="45714" rIns="91427" bIns="4571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505050"/>
                </a:solidFill>
                <a:effectLst/>
                <a:uLnTx/>
                <a:uFillTx/>
              </a:endParaRPr>
            </a:p>
          </p:txBody>
        </p:sp>
        <p:pic>
          <p:nvPicPr>
            <p:cNvPr id="163" name="Picture 130">
              <a:extLst>
                <a:ext uri="{FF2B5EF4-FFF2-40B4-BE49-F238E27FC236}">
                  <a16:creationId xmlns:a16="http://schemas.microsoft.com/office/drawing/2014/main" id="{11A85ABA-FEC2-4E4B-84BF-5DA53566CE8B}"/>
                </a:ext>
              </a:extLst>
            </p:cNvPr>
            <p:cNvPicPr>
              <a:picLocks noChangeAspect="1"/>
            </p:cNvPicPr>
            <p:nvPr/>
          </p:nvPicPr>
          <p:blipFill>
            <a:blip r:embed="rId5"/>
            <a:stretch>
              <a:fillRect/>
            </a:stretch>
          </p:blipFill>
          <p:spPr>
            <a:xfrm>
              <a:off x="2592709" y="3455131"/>
              <a:ext cx="541371" cy="532010"/>
            </a:xfrm>
            <a:prstGeom prst="rect">
              <a:avLst/>
            </a:prstGeom>
          </p:spPr>
        </p:pic>
      </p:grpSp>
      <p:grpSp>
        <p:nvGrpSpPr>
          <p:cNvPr id="164" name="Group 116">
            <a:extLst>
              <a:ext uri="{FF2B5EF4-FFF2-40B4-BE49-F238E27FC236}">
                <a16:creationId xmlns:a16="http://schemas.microsoft.com/office/drawing/2014/main" id="{96D18571-4310-4505-A914-17A0DB4DE3EE}"/>
              </a:ext>
            </a:extLst>
          </p:cNvPr>
          <p:cNvGrpSpPr/>
          <p:nvPr/>
        </p:nvGrpSpPr>
        <p:grpSpPr>
          <a:xfrm>
            <a:off x="5805644" y="3112788"/>
            <a:ext cx="600079" cy="600079"/>
            <a:chOff x="8002959" y="1462392"/>
            <a:chExt cx="1143000" cy="1143000"/>
          </a:xfrm>
        </p:grpSpPr>
        <p:sp>
          <p:nvSpPr>
            <p:cNvPr id="165" name="Oval 126">
              <a:extLst>
                <a:ext uri="{FF2B5EF4-FFF2-40B4-BE49-F238E27FC236}">
                  <a16:creationId xmlns:a16="http://schemas.microsoft.com/office/drawing/2014/main" id="{9A76E36B-1740-40EE-9801-61CCEA403D48}"/>
                </a:ext>
              </a:extLst>
            </p:cNvPr>
            <p:cNvSpPr/>
            <p:nvPr/>
          </p:nvSpPr>
          <p:spPr bwMode="auto">
            <a:xfrm>
              <a:off x="8002959" y="1462392"/>
              <a:ext cx="1143000" cy="1143000"/>
            </a:xfrm>
            <a:prstGeom prst="ellipse">
              <a:avLst/>
            </a:prstGeom>
            <a:solidFill>
              <a:srgbClr val="E7E6E6">
                <a:lumMod val="50000"/>
              </a:srgbClr>
            </a:solidFill>
            <a:ln w="12700" cap="flat" cmpd="sng" algn="ctr">
              <a:solidFill>
                <a:srgbClr val="E7E6E6"/>
              </a:solidFill>
              <a:prstDash val="solid"/>
              <a:headEnd type="none" w="med" len="med"/>
              <a:tailEnd type="none" w="med" len="med"/>
            </a:ln>
            <a:effectLst/>
          </p:spPr>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marL="0" marR="0" lvl="0" indent="0" algn="ctr" defTabSz="93241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solidFill>
                    <a:sysClr val="windowText" lastClr="000000"/>
                  </a:solidFill>
                </a:ln>
                <a:gradFill>
                  <a:gsLst>
                    <a:gs pos="5439">
                      <a:srgbClr val="F8F8F8"/>
                    </a:gs>
                    <a:gs pos="10000">
                      <a:srgbClr val="F8F8F8"/>
                    </a:gs>
                  </a:gsLst>
                  <a:lin ang="5400000" scaled="0"/>
                </a:gradFill>
                <a:effectLst/>
                <a:uLnTx/>
                <a:uFillTx/>
                <a:latin typeface="Segoe UI"/>
                <a:ea typeface="+mn-ea"/>
                <a:cs typeface="+mn-cs"/>
              </a:endParaRPr>
            </a:p>
          </p:txBody>
        </p:sp>
        <p:pic>
          <p:nvPicPr>
            <p:cNvPr id="166" name="Picture 127">
              <a:extLst>
                <a:ext uri="{FF2B5EF4-FFF2-40B4-BE49-F238E27FC236}">
                  <a16:creationId xmlns:a16="http://schemas.microsoft.com/office/drawing/2014/main" id="{5BF1EB2F-81E2-4758-ADC2-6CBE29C87CE7}"/>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8080896" y="1734550"/>
              <a:ext cx="974153" cy="649435"/>
            </a:xfrm>
            <a:prstGeom prst="rect">
              <a:avLst/>
            </a:prstGeom>
          </p:spPr>
        </p:pic>
        <p:pic>
          <p:nvPicPr>
            <p:cNvPr id="167" name="Picture 128">
              <a:extLst>
                <a:ext uri="{FF2B5EF4-FFF2-40B4-BE49-F238E27FC236}">
                  <a16:creationId xmlns:a16="http://schemas.microsoft.com/office/drawing/2014/main" id="{CB080F33-1268-4897-8101-1CF9097E2F96}"/>
                </a:ext>
              </a:extLst>
            </p:cNvPr>
            <p:cNvPicPr>
              <a:picLocks noChangeAspect="1"/>
            </p:cNvPicPr>
            <p:nvPr/>
          </p:nvPicPr>
          <p:blipFill>
            <a:blip r:embed="rId8" cstate="print">
              <a:duotone>
                <a:prstClr val="black"/>
                <a:srgbClr val="44546A">
                  <a:tint val="45000"/>
                  <a:satMod val="400000"/>
                </a:srgbClr>
              </a:duotone>
              <a:extLst>
                <a:ext uri="{BEBA8EAE-BF5A-486C-A8C5-ECC9F3942E4B}">
                  <a14:imgProps xmlns:a14="http://schemas.microsoft.com/office/drawing/2010/main">
                    <a14:imgLayer r:embed="rId9">
                      <a14:imgEffect>
                        <a14:brightnessContrast bright="28000" contrast="11000"/>
                      </a14:imgEffect>
                    </a14:imgLayer>
                  </a14:imgProps>
                </a:ext>
                <a:ext uri="{28A0092B-C50C-407E-A947-70E740481C1C}">
                  <a14:useLocalDpi xmlns:a14="http://schemas.microsoft.com/office/drawing/2010/main" val="0"/>
                </a:ext>
              </a:extLst>
            </a:blip>
            <a:stretch>
              <a:fillRect/>
            </a:stretch>
          </p:blipFill>
          <p:spPr>
            <a:xfrm>
              <a:off x="8206472" y="1940173"/>
              <a:ext cx="767232" cy="186307"/>
            </a:xfrm>
            <a:prstGeom prst="rect">
              <a:avLst/>
            </a:prstGeom>
          </p:spPr>
        </p:pic>
      </p:grpSp>
      <p:grpSp>
        <p:nvGrpSpPr>
          <p:cNvPr id="168" name="Group 117">
            <a:extLst>
              <a:ext uri="{FF2B5EF4-FFF2-40B4-BE49-F238E27FC236}">
                <a16:creationId xmlns:a16="http://schemas.microsoft.com/office/drawing/2014/main" id="{8928AD8B-299D-4098-A382-D461F5C778A4}"/>
              </a:ext>
            </a:extLst>
          </p:cNvPr>
          <p:cNvGrpSpPr/>
          <p:nvPr/>
        </p:nvGrpSpPr>
        <p:grpSpPr>
          <a:xfrm>
            <a:off x="6454320" y="3928321"/>
            <a:ext cx="600079" cy="600079"/>
            <a:chOff x="9223938" y="3153888"/>
            <a:chExt cx="1143000" cy="1143000"/>
          </a:xfrm>
        </p:grpSpPr>
        <p:sp>
          <p:nvSpPr>
            <p:cNvPr id="169" name="Oval 121">
              <a:extLst>
                <a:ext uri="{FF2B5EF4-FFF2-40B4-BE49-F238E27FC236}">
                  <a16:creationId xmlns:a16="http://schemas.microsoft.com/office/drawing/2014/main" id="{3319C4D6-3041-44F2-8E01-8C6F1F1D375F}"/>
                </a:ext>
              </a:extLst>
            </p:cNvPr>
            <p:cNvSpPr/>
            <p:nvPr/>
          </p:nvSpPr>
          <p:spPr bwMode="auto">
            <a:xfrm>
              <a:off x="9223938" y="3153888"/>
              <a:ext cx="1143000" cy="1143000"/>
            </a:xfrm>
            <a:prstGeom prst="ellipse">
              <a:avLst/>
            </a:prstGeom>
            <a:solidFill>
              <a:srgbClr val="E7E6E6">
                <a:lumMod val="50000"/>
              </a:srgbClr>
            </a:solidFill>
            <a:ln w="12700" cap="flat" cmpd="sng" algn="ctr">
              <a:solidFill>
                <a:srgbClr val="E7E6E6"/>
              </a:solidFill>
              <a:prstDash val="solid"/>
              <a:headEnd type="none" w="med" len="med"/>
              <a:tailEnd type="none" w="med" len="med"/>
            </a:ln>
            <a:effectLst/>
          </p:spPr>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marL="0" marR="0" lvl="0" indent="0" algn="ctr" defTabSz="93241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170" name="Picture 125">
              <a:extLst>
                <a:ext uri="{FF2B5EF4-FFF2-40B4-BE49-F238E27FC236}">
                  <a16:creationId xmlns:a16="http://schemas.microsoft.com/office/drawing/2014/main" id="{CB3A7CEB-058E-4A15-9FA2-A6F7EB47766C}"/>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9305682" y="3244824"/>
              <a:ext cx="966541" cy="966541"/>
            </a:xfrm>
            <a:prstGeom prst="rect">
              <a:avLst/>
            </a:prstGeom>
          </p:spPr>
        </p:pic>
      </p:grpSp>
      <p:grpSp>
        <p:nvGrpSpPr>
          <p:cNvPr id="171" name="Group 118">
            <a:extLst>
              <a:ext uri="{FF2B5EF4-FFF2-40B4-BE49-F238E27FC236}">
                <a16:creationId xmlns:a16="http://schemas.microsoft.com/office/drawing/2014/main" id="{BF4B8E6E-FE6A-4507-8EFD-62251857D072}"/>
              </a:ext>
            </a:extLst>
          </p:cNvPr>
          <p:cNvGrpSpPr/>
          <p:nvPr/>
        </p:nvGrpSpPr>
        <p:grpSpPr>
          <a:xfrm>
            <a:off x="4688188" y="3903558"/>
            <a:ext cx="600079" cy="600079"/>
            <a:chOff x="7996472" y="4632292"/>
            <a:chExt cx="1143000" cy="1143000"/>
          </a:xfrm>
        </p:grpSpPr>
        <p:sp>
          <p:nvSpPr>
            <p:cNvPr id="172" name="Oval 119">
              <a:extLst>
                <a:ext uri="{FF2B5EF4-FFF2-40B4-BE49-F238E27FC236}">
                  <a16:creationId xmlns:a16="http://schemas.microsoft.com/office/drawing/2014/main" id="{E0109BAE-8DF5-4A4B-BCBC-0DC46D32A781}"/>
                </a:ext>
              </a:extLst>
            </p:cNvPr>
            <p:cNvSpPr/>
            <p:nvPr/>
          </p:nvSpPr>
          <p:spPr bwMode="auto">
            <a:xfrm>
              <a:off x="7996472" y="4632292"/>
              <a:ext cx="1143000" cy="1143000"/>
            </a:xfrm>
            <a:prstGeom prst="ellipse">
              <a:avLst/>
            </a:prstGeom>
            <a:solidFill>
              <a:srgbClr val="E7E6E6">
                <a:lumMod val="50000"/>
              </a:srgbClr>
            </a:solidFill>
            <a:ln w="12700" cap="flat" cmpd="sng" algn="ctr">
              <a:solidFill>
                <a:srgbClr val="E7E6E6"/>
              </a:solidFill>
              <a:prstDash val="solid"/>
              <a:headEnd type="none" w="med" len="med"/>
              <a:tailEnd type="none" w="med" len="med"/>
            </a:ln>
            <a:effectLst/>
          </p:spPr>
          <p:txBody>
            <a:bodyPr rot="0" spcFirstLastPara="0" vertOverflow="overflow" horzOverflow="overflow" vert="horz" wrap="square" lIns="0" tIns="46630" rIns="0" bIns="46630" numCol="1" spcCol="0" rtlCol="0" fromWordArt="0" anchor="ctr" anchorCtr="0" forceAA="0" compatLnSpc="1">
              <a:prstTxWarp prst="textNoShape">
                <a:avLst/>
              </a:prstTxWarp>
              <a:noAutofit/>
            </a:bodyPr>
            <a:lstStyle/>
            <a:p>
              <a:pPr marL="0" marR="0" lvl="0" indent="0" algn="ctr" defTabSz="93241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173" name="Picture 120">
              <a:extLst>
                <a:ext uri="{FF2B5EF4-FFF2-40B4-BE49-F238E27FC236}">
                  <a16:creationId xmlns:a16="http://schemas.microsoft.com/office/drawing/2014/main" id="{80B7DCE6-1FCA-4205-B825-1061A7FE3C4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095385" y="4737011"/>
              <a:ext cx="945175" cy="945175"/>
            </a:xfrm>
            <a:prstGeom prst="rect">
              <a:avLst/>
            </a:prstGeom>
          </p:spPr>
        </p:pic>
      </p:grpSp>
      <p:sp>
        <p:nvSpPr>
          <p:cNvPr id="174" name="Freeform 5">
            <a:extLst>
              <a:ext uri="{FF2B5EF4-FFF2-40B4-BE49-F238E27FC236}">
                <a16:creationId xmlns:a16="http://schemas.microsoft.com/office/drawing/2014/main" id="{993DAA48-4FD3-4F98-A4F8-87E2D18B7B8E}"/>
              </a:ext>
            </a:extLst>
          </p:cNvPr>
          <p:cNvSpPr>
            <a:spLocks noEditPoints="1"/>
          </p:cNvSpPr>
          <p:nvPr/>
        </p:nvSpPr>
        <p:spPr bwMode="auto">
          <a:xfrm>
            <a:off x="11535968" y="6034123"/>
            <a:ext cx="296082" cy="53800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ysClr val="window" lastClr="FFFFFF"/>
          </a:solidFill>
          <a:ln>
            <a:solidFill>
              <a:sysClr val="window" lastClr="FFFFFF">
                <a:lumMod val="50000"/>
              </a:sysClr>
            </a:solid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75" name="Freeform 9">
            <a:extLst>
              <a:ext uri="{FF2B5EF4-FFF2-40B4-BE49-F238E27FC236}">
                <a16:creationId xmlns:a16="http://schemas.microsoft.com/office/drawing/2014/main" id="{E270F197-D019-4ABD-98DD-522AC395343B}"/>
              </a:ext>
            </a:extLst>
          </p:cNvPr>
          <p:cNvSpPr>
            <a:spLocks/>
          </p:cNvSpPr>
          <p:nvPr/>
        </p:nvSpPr>
        <p:spPr bwMode="auto">
          <a:xfrm>
            <a:off x="11105354" y="6021760"/>
            <a:ext cx="418492" cy="204232"/>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solidFill>
            <a:sysClr val="window" lastClr="FFFFFF"/>
          </a:solidFill>
          <a:ln w="19050" cap="flat">
            <a:solidFill>
              <a:srgbClr val="A5A5A5"/>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53535"/>
              </a:solidFill>
              <a:effectLst/>
              <a:uLnTx/>
              <a:uFillTx/>
              <a:latin typeface="Segoe UI Semilight"/>
            </a:endParaRPr>
          </a:p>
        </p:txBody>
      </p:sp>
      <p:sp>
        <p:nvSpPr>
          <p:cNvPr id="176" name="Oval 8">
            <a:extLst>
              <a:ext uri="{FF2B5EF4-FFF2-40B4-BE49-F238E27FC236}">
                <a16:creationId xmlns:a16="http://schemas.microsoft.com/office/drawing/2014/main" id="{9C4B23C9-E2D2-4EE1-9186-9AACAE3FEAA2}"/>
              </a:ext>
            </a:extLst>
          </p:cNvPr>
          <p:cNvSpPr>
            <a:spLocks noChangeArrowheads="1"/>
          </p:cNvSpPr>
          <p:nvPr/>
        </p:nvSpPr>
        <p:spPr bwMode="auto">
          <a:xfrm>
            <a:off x="11166225" y="5728401"/>
            <a:ext cx="296748" cy="293353"/>
          </a:xfrm>
          <a:prstGeom prst="ellipse">
            <a:avLst/>
          </a:prstGeom>
          <a:solidFill>
            <a:sysClr val="window" lastClr="FFFFFF"/>
          </a:solidFill>
          <a:ln w="19050" cap="flat">
            <a:solidFill>
              <a:srgbClr val="A5A5A5"/>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53535"/>
              </a:solidFill>
              <a:effectLst/>
              <a:uLnTx/>
              <a:uFillTx/>
              <a:latin typeface="Segoe UI Semilight"/>
            </a:endParaRPr>
          </a:p>
        </p:txBody>
      </p:sp>
      <p:sp>
        <p:nvSpPr>
          <p:cNvPr id="177" name="Arrow: Right 146">
            <a:extLst>
              <a:ext uri="{FF2B5EF4-FFF2-40B4-BE49-F238E27FC236}">
                <a16:creationId xmlns:a16="http://schemas.microsoft.com/office/drawing/2014/main" id="{1B1DE524-DD89-47AC-87E6-46D9F06EC458}"/>
              </a:ext>
            </a:extLst>
          </p:cNvPr>
          <p:cNvSpPr/>
          <p:nvPr/>
        </p:nvSpPr>
        <p:spPr bwMode="auto">
          <a:xfrm rot="11459847">
            <a:off x="7837844" y="4280205"/>
            <a:ext cx="2917000" cy="369341"/>
          </a:xfrm>
          <a:prstGeom prst="rightArrow">
            <a:avLst>
              <a:gd name="adj1" fmla="val 50000"/>
              <a:gd name="adj2" fmla="val 50000"/>
            </a:avLst>
          </a:prstGeom>
          <a:solidFill>
            <a:sysClr val="windowText" lastClr="000000">
              <a:alpha val="50000"/>
            </a:sysClr>
          </a:solidFill>
          <a:ln>
            <a:noFill/>
          </a:ln>
          <a:effectLst/>
        </p:spPr>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n-cs"/>
            </a:endParaRPr>
          </a:p>
        </p:txBody>
      </p:sp>
      <p:sp>
        <p:nvSpPr>
          <p:cNvPr id="178" name="Arrow: Right 147">
            <a:extLst>
              <a:ext uri="{FF2B5EF4-FFF2-40B4-BE49-F238E27FC236}">
                <a16:creationId xmlns:a16="http://schemas.microsoft.com/office/drawing/2014/main" id="{BE16B29B-8018-44AE-8BC1-58884A340831}"/>
              </a:ext>
            </a:extLst>
          </p:cNvPr>
          <p:cNvSpPr/>
          <p:nvPr/>
        </p:nvSpPr>
        <p:spPr bwMode="auto">
          <a:xfrm rot="12169916">
            <a:off x="7733838" y="5067565"/>
            <a:ext cx="3296106" cy="369341"/>
          </a:xfrm>
          <a:prstGeom prst="rightArrow">
            <a:avLst>
              <a:gd name="adj1" fmla="val 50000"/>
              <a:gd name="adj2" fmla="val 50000"/>
            </a:avLst>
          </a:prstGeom>
          <a:solidFill>
            <a:sysClr val="windowText" lastClr="000000">
              <a:alpha val="50000"/>
            </a:sysClr>
          </a:solidFill>
          <a:ln>
            <a:noFill/>
          </a:ln>
          <a:effectLst/>
        </p:spPr>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n-cs"/>
            </a:endParaRPr>
          </a:p>
        </p:txBody>
      </p:sp>
      <p:grpSp>
        <p:nvGrpSpPr>
          <p:cNvPr id="179" name="Group 151">
            <a:extLst>
              <a:ext uri="{FF2B5EF4-FFF2-40B4-BE49-F238E27FC236}">
                <a16:creationId xmlns:a16="http://schemas.microsoft.com/office/drawing/2014/main" id="{B6350A6B-6E3A-49D8-B7D5-95959B679357}"/>
              </a:ext>
            </a:extLst>
          </p:cNvPr>
          <p:cNvGrpSpPr/>
          <p:nvPr/>
        </p:nvGrpSpPr>
        <p:grpSpPr>
          <a:xfrm>
            <a:off x="11525243" y="4823613"/>
            <a:ext cx="321245" cy="321246"/>
            <a:chOff x="7484364" y="2219607"/>
            <a:chExt cx="548639" cy="548640"/>
          </a:xfrm>
        </p:grpSpPr>
        <p:sp>
          <p:nvSpPr>
            <p:cNvPr id="180" name="Oval 152">
              <a:extLst>
                <a:ext uri="{FF2B5EF4-FFF2-40B4-BE49-F238E27FC236}">
                  <a16:creationId xmlns:a16="http://schemas.microsoft.com/office/drawing/2014/main" id="{B8FC1513-99B4-4D38-9760-17FBBEB97241}"/>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181" name="Freeform 40">
              <a:extLst>
                <a:ext uri="{FF2B5EF4-FFF2-40B4-BE49-F238E27FC236}">
                  <a16:creationId xmlns:a16="http://schemas.microsoft.com/office/drawing/2014/main" id="{D090A22B-EA7B-43F7-A78D-11579438C5DA}"/>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182" name="Group 154">
            <a:extLst>
              <a:ext uri="{FF2B5EF4-FFF2-40B4-BE49-F238E27FC236}">
                <a16:creationId xmlns:a16="http://schemas.microsoft.com/office/drawing/2014/main" id="{41A1E912-70AE-4205-8970-FDB6E8752605}"/>
              </a:ext>
            </a:extLst>
          </p:cNvPr>
          <p:cNvGrpSpPr/>
          <p:nvPr/>
        </p:nvGrpSpPr>
        <p:grpSpPr>
          <a:xfrm>
            <a:off x="11566901" y="6143821"/>
            <a:ext cx="231431" cy="231431"/>
            <a:chOff x="7035946" y="2603673"/>
            <a:chExt cx="365760" cy="365760"/>
          </a:xfrm>
        </p:grpSpPr>
        <p:sp>
          <p:nvSpPr>
            <p:cNvPr id="183" name="Oval 155">
              <a:extLst>
                <a:ext uri="{FF2B5EF4-FFF2-40B4-BE49-F238E27FC236}">
                  <a16:creationId xmlns:a16="http://schemas.microsoft.com/office/drawing/2014/main" id="{95185683-981C-461F-8727-19349163C791}"/>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84" name="Freeform: Shape 156">
              <a:extLst>
                <a:ext uri="{FF2B5EF4-FFF2-40B4-BE49-F238E27FC236}">
                  <a16:creationId xmlns:a16="http://schemas.microsoft.com/office/drawing/2014/main" id="{7F46396B-0855-431F-BDA4-A06B54CF60F1}"/>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5" name="Group 157">
            <a:extLst>
              <a:ext uri="{FF2B5EF4-FFF2-40B4-BE49-F238E27FC236}">
                <a16:creationId xmlns:a16="http://schemas.microsoft.com/office/drawing/2014/main" id="{77ECB9E5-5B52-4600-9871-4FA622C2E1BE}"/>
              </a:ext>
            </a:extLst>
          </p:cNvPr>
          <p:cNvGrpSpPr/>
          <p:nvPr/>
        </p:nvGrpSpPr>
        <p:grpSpPr>
          <a:xfrm>
            <a:off x="8803191" y="3886487"/>
            <a:ext cx="642490" cy="642492"/>
            <a:chOff x="7484364" y="2219607"/>
            <a:chExt cx="548639" cy="548640"/>
          </a:xfrm>
        </p:grpSpPr>
        <p:sp>
          <p:nvSpPr>
            <p:cNvPr id="186" name="Oval 158">
              <a:extLst>
                <a:ext uri="{FF2B5EF4-FFF2-40B4-BE49-F238E27FC236}">
                  <a16:creationId xmlns:a16="http://schemas.microsoft.com/office/drawing/2014/main" id="{391AA6D3-E90D-424C-951F-3E632D229C2C}"/>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187" name="Freeform 40">
              <a:extLst>
                <a:ext uri="{FF2B5EF4-FFF2-40B4-BE49-F238E27FC236}">
                  <a16:creationId xmlns:a16="http://schemas.microsoft.com/office/drawing/2014/main" id="{01246492-8C6F-4AAB-998F-99922D3749C7}"/>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188" name="Group 160">
            <a:extLst>
              <a:ext uri="{FF2B5EF4-FFF2-40B4-BE49-F238E27FC236}">
                <a16:creationId xmlns:a16="http://schemas.microsoft.com/office/drawing/2014/main" id="{29EFDBAE-B128-4D72-87E0-121958D73576}"/>
              </a:ext>
            </a:extLst>
          </p:cNvPr>
          <p:cNvGrpSpPr/>
          <p:nvPr/>
        </p:nvGrpSpPr>
        <p:grpSpPr>
          <a:xfrm>
            <a:off x="3690172" y="3390189"/>
            <a:ext cx="642490" cy="642492"/>
            <a:chOff x="7484364" y="2219607"/>
            <a:chExt cx="548639" cy="548640"/>
          </a:xfrm>
        </p:grpSpPr>
        <p:sp>
          <p:nvSpPr>
            <p:cNvPr id="189" name="Oval 161">
              <a:extLst>
                <a:ext uri="{FF2B5EF4-FFF2-40B4-BE49-F238E27FC236}">
                  <a16:creationId xmlns:a16="http://schemas.microsoft.com/office/drawing/2014/main" id="{B4C63AEA-85B3-4F1E-8281-5B646ED0E920}"/>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190" name="Freeform 40">
              <a:extLst>
                <a:ext uri="{FF2B5EF4-FFF2-40B4-BE49-F238E27FC236}">
                  <a16:creationId xmlns:a16="http://schemas.microsoft.com/office/drawing/2014/main" id="{567C028A-F568-492F-BB14-033F3EE27B44}"/>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191" name="Group 163">
            <a:extLst>
              <a:ext uri="{FF2B5EF4-FFF2-40B4-BE49-F238E27FC236}">
                <a16:creationId xmlns:a16="http://schemas.microsoft.com/office/drawing/2014/main" id="{9F33BEE9-F02E-4562-9418-A3C01997B908}"/>
              </a:ext>
            </a:extLst>
          </p:cNvPr>
          <p:cNvGrpSpPr/>
          <p:nvPr/>
        </p:nvGrpSpPr>
        <p:grpSpPr>
          <a:xfrm>
            <a:off x="10973386" y="3701954"/>
            <a:ext cx="231431" cy="231431"/>
            <a:chOff x="7035946" y="2603673"/>
            <a:chExt cx="365760" cy="365760"/>
          </a:xfrm>
        </p:grpSpPr>
        <p:sp>
          <p:nvSpPr>
            <p:cNvPr id="192" name="Oval 164">
              <a:extLst>
                <a:ext uri="{FF2B5EF4-FFF2-40B4-BE49-F238E27FC236}">
                  <a16:creationId xmlns:a16="http://schemas.microsoft.com/office/drawing/2014/main" id="{2324E455-F2FE-4EF0-B73A-493CC19FFB25}"/>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93" name="Freeform: Shape 165">
              <a:extLst>
                <a:ext uri="{FF2B5EF4-FFF2-40B4-BE49-F238E27FC236}">
                  <a16:creationId xmlns:a16="http://schemas.microsoft.com/office/drawing/2014/main" id="{40DD47D7-A9A7-4CDB-A236-BE46C5E816B8}"/>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4" name="Group 167">
            <a:extLst>
              <a:ext uri="{FF2B5EF4-FFF2-40B4-BE49-F238E27FC236}">
                <a16:creationId xmlns:a16="http://schemas.microsoft.com/office/drawing/2014/main" id="{79E9C7CA-0602-4BA5-8823-8A2796A9D7B7}"/>
              </a:ext>
            </a:extLst>
          </p:cNvPr>
          <p:cNvGrpSpPr/>
          <p:nvPr/>
        </p:nvGrpSpPr>
        <p:grpSpPr>
          <a:xfrm>
            <a:off x="2741161" y="3927102"/>
            <a:ext cx="321245" cy="321246"/>
            <a:chOff x="7484364" y="2219607"/>
            <a:chExt cx="548639" cy="548640"/>
          </a:xfrm>
        </p:grpSpPr>
        <p:sp>
          <p:nvSpPr>
            <p:cNvPr id="195" name="Oval 168">
              <a:extLst>
                <a:ext uri="{FF2B5EF4-FFF2-40B4-BE49-F238E27FC236}">
                  <a16:creationId xmlns:a16="http://schemas.microsoft.com/office/drawing/2014/main" id="{50662ED2-4CE7-43BC-AF51-D92353FD0216}"/>
                </a:ext>
              </a:extLst>
            </p:cNvPr>
            <p:cNvSpPr/>
            <p:nvPr/>
          </p:nvSpPr>
          <p:spPr bwMode="auto">
            <a:xfrm>
              <a:off x="7484364" y="2219607"/>
              <a:ext cx="548639" cy="548640"/>
            </a:xfrm>
            <a:prstGeom prst="ellipse">
              <a:avLst/>
            </a:prstGeom>
            <a:noFill/>
            <a:ln w="19050" cap="flat" cmpd="sng" algn="ctr">
              <a:noFill/>
              <a:prstDash val="solid"/>
              <a:headEnd type="none" w="med" len="med"/>
              <a:tailEnd type="none" w="med" len="med"/>
            </a:ln>
            <a:effectLst/>
          </p:spPr>
          <p:txBody>
            <a:bodyPr rot="0" spcFirstLastPara="0" vertOverflow="overflow" horzOverflow="overflow" vert="horz" wrap="square" lIns="186468" tIns="149174" rIns="186468" bIns="149174" numCol="1" spcCol="0" rtlCol="0" fromWordArt="0" anchor="ctr" anchorCtr="0" forceAA="0" compatLnSpc="1">
              <a:prstTxWarp prst="textNoShape">
                <a:avLst/>
              </a:prstTxWarp>
              <a:noAutofit/>
            </a:bodyPr>
            <a:lstStyle/>
            <a:p>
              <a:pPr marL="0" marR="0" lvl="0" indent="0" algn="ctr" defTabSz="950674" eaLnBrk="1" fontAlgn="base" latinLnBrk="0" hangingPunct="1">
                <a:lnSpc>
                  <a:spcPct val="90000"/>
                </a:lnSpc>
                <a:spcBef>
                  <a:spcPct val="0"/>
                </a:spcBef>
                <a:spcAft>
                  <a:spcPct val="0"/>
                </a:spcAft>
                <a:buClrTx/>
                <a:buSzTx/>
                <a:buFontTx/>
                <a:buNone/>
                <a:tabLst/>
                <a:defRPr/>
              </a:pPr>
              <a:endParaRPr kumimoji="0" lang="en-US" sz="2856" b="0" i="0" u="none" strike="noStrike" kern="0" cap="none" spc="0" normalizeH="0" baseline="0" noProof="0">
                <a:ln>
                  <a:noFill/>
                </a:ln>
                <a:solidFill>
                  <a:srgbClr val="C00000"/>
                </a:solidFill>
                <a:effectLst/>
                <a:uLnTx/>
                <a:uFillTx/>
                <a:latin typeface="Segoe UI"/>
                <a:ea typeface="Segoe UI" pitchFamily="34" charset="0"/>
                <a:cs typeface="Segoe UI" pitchFamily="34" charset="0"/>
              </a:endParaRPr>
            </a:p>
          </p:txBody>
        </p:sp>
        <p:sp>
          <p:nvSpPr>
            <p:cNvPr id="196" name="Freeform 40">
              <a:extLst>
                <a:ext uri="{FF2B5EF4-FFF2-40B4-BE49-F238E27FC236}">
                  <a16:creationId xmlns:a16="http://schemas.microsoft.com/office/drawing/2014/main" id="{324F842F-EDBF-4A9C-B87D-CD32FD0408F4}"/>
                </a:ext>
              </a:extLst>
            </p:cNvPr>
            <p:cNvSpPr>
              <a:spLocks noEditPoints="1"/>
            </p:cNvSpPr>
            <p:nvPr/>
          </p:nvSpPr>
          <p:spPr bwMode="black">
            <a:xfrm>
              <a:off x="7557915" y="2293158"/>
              <a:ext cx="401538" cy="40153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996" tIns="48498" rIns="96996" bIns="48498" numCol="1" anchor="t" anchorCtr="0" compatLnSpc="1">
              <a:prstTxWarp prst="textNoShape">
                <a:avLst/>
              </a:prstTxWarp>
            </a:bodyPr>
            <a:lstStyle/>
            <a:p>
              <a:pPr marL="0" marR="0" lvl="0" indent="0" defTabSz="95097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ysClr val="windowText" lastClr="000000"/>
                </a:solidFill>
                <a:effectLst/>
                <a:uLnTx/>
                <a:uFillTx/>
              </a:endParaRPr>
            </a:p>
          </p:txBody>
        </p:sp>
      </p:grpSp>
      <p:grpSp>
        <p:nvGrpSpPr>
          <p:cNvPr id="197" name="Group 170">
            <a:extLst>
              <a:ext uri="{FF2B5EF4-FFF2-40B4-BE49-F238E27FC236}">
                <a16:creationId xmlns:a16="http://schemas.microsoft.com/office/drawing/2014/main" id="{59EF0F9C-2138-48EA-9BD2-FE43D52EDB19}"/>
              </a:ext>
            </a:extLst>
          </p:cNvPr>
          <p:cNvGrpSpPr/>
          <p:nvPr/>
        </p:nvGrpSpPr>
        <p:grpSpPr>
          <a:xfrm>
            <a:off x="8146734" y="4826013"/>
            <a:ext cx="462861" cy="462861"/>
            <a:chOff x="7035946" y="2603673"/>
            <a:chExt cx="365760" cy="365760"/>
          </a:xfrm>
        </p:grpSpPr>
        <p:sp>
          <p:nvSpPr>
            <p:cNvPr id="198" name="Oval 171">
              <a:extLst>
                <a:ext uri="{FF2B5EF4-FFF2-40B4-BE49-F238E27FC236}">
                  <a16:creationId xmlns:a16="http://schemas.microsoft.com/office/drawing/2014/main" id="{1ECEA475-0F55-40A3-8755-EA938CDAA844}"/>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99" name="Freeform: Shape 172">
              <a:extLst>
                <a:ext uri="{FF2B5EF4-FFF2-40B4-BE49-F238E27FC236}">
                  <a16:creationId xmlns:a16="http://schemas.microsoft.com/office/drawing/2014/main" id="{E25572A4-43CE-4697-B196-A8BD6ADB75B8}"/>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22">
            <a:extLst>
              <a:ext uri="{FF2B5EF4-FFF2-40B4-BE49-F238E27FC236}">
                <a16:creationId xmlns:a16="http://schemas.microsoft.com/office/drawing/2014/main" id="{96122A4D-1C07-4CCA-9F94-29857B00AAFF}"/>
              </a:ext>
            </a:extLst>
          </p:cNvPr>
          <p:cNvGrpSpPr/>
          <p:nvPr/>
        </p:nvGrpSpPr>
        <p:grpSpPr>
          <a:xfrm>
            <a:off x="8124555" y="3365494"/>
            <a:ext cx="462861" cy="462861"/>
            <a:chOff x="7035946" y="2603673"/>
            <a:chExt cx="365760" cy="365760"/>
          </a:xfrm>
        </p:grpSpPr>
        <p:sp>
          <p:nvSpPr>
            <p:cNvPr id="201" name="Oval 123">
              <a:extLst>
                <a:ext uri="{FF2B5EF4-FFF2-40B4-BE49-F238E27FC236}">
                  <a16:creationId xmlns:a16="http://schemas.microsoft.com/office/drawing/2014/main" id="{8C4E1126-D89C-43F8-9F47-B2D285586334}"/>
                </a:ext>
              </a:extLst>
            </p:cNvPr>
            <p:cNvSpPr/>
            <p:nvPr/>
          </p:nvSpPr>
          <p:spPr bwMode="auto">
            <a:xfrm>
              <a:off x="7058806" y="2626533"/>
              <a:ext cx="320040" cy="320040"/>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02" name="Freeform: Shape 124">
              <a:extLst>
                <a:ext uri="{FF2B5EF4-FFF2-40B4-BE49-F238E27FC236}">
                  <a16:creationId xmlns:a16="http://schemas.microsoft.com/office/drawing/2014/main" id="{BB598A01-F4F5-4A81-AE29-91E30295D327}"/>
                </a:ext>
              </a:extLst>
            </p:cNvPr>
            <p:cNvSpPr>
              <a:spLocks noChangeAspect="1"/>
            </p:cNvSpPr>
            <p:nvPr/>
          </p:nvSpPr>
          <p:spPr bwMode="auto">
            <a:xfrm>
              <a:off x="7035946" y="2603673"/>
              <a:ext cx="365760" cy="36576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solidFill>
              <a:srgbClr val="00B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grpSp>
      <p:sp>
        <p:nvSpPr>
          <p:cNvPr id="206" name="Rectangle 172">
            <a:extLst>
              <a:ext uri="{FF2B5EF4-FFF2-40B4-BE49-F238E27FC236}">
                <a16:creationId xmlns:a16="http://schemas.microsoft.com/office/drawing/2014/main" id="{8E6AA130-2475-4F92-A34E-839943568E98}"/>
              </a:ext>
            </a:extLst>
          </p:cNvPr>
          <p:cNvSpPr/>
          <p:nvPr/>
        </p:nvSpPr>
        <p:spPr bwMode="auto">
          <a:xfrm>
            <a:off x="5359735" y="2559645"/>
            <a:ext cx="2275001" cy="538001"/>
          </a:xfrm>
          <a:prstGeom prst="rect">
            <a:avLst/>
          </a:prstGeom>
        </p:spPr>
        <p:txBody>
          <a:bodyPr vert="horz" wrap="square" lIns="146304" tIns="91440" rIns="146304" bIns="91440" rtlCol="0" anchor="t">
            <a:noAutofit/>
          </a:bodyPr>
          <a:lstStyle/>
          <a:p>
            <a:pPr>
              <a:lnSpc>
                <a:spcPct val="90000"/>
              </a:lnSpc>
              <a:spcBef>
                <a:spcPct val="0"/>
              </a:spcBef>
              <a:defRPr/>
            </a:pPr>
            <a:r>
              <a:rPr lang="ja-JP" altLang="en-US" sz="2400" dirty="0">
                <a:solidFill>
                  <a:prstClr val="black"/>
                </a:solidFill>
                <a:latin typeface="Meiryo UI" panose="020B0604030504040204" pitchFamily="34" charset="-128"/>
                <a:ea typeface="Meiryo UI" panose="020B0604030504040204" pitchFamily="34" charset="-128"/>
              </a:rPr>
              <a:t>リソース</a:t>
            </a:r>
            <a:endParaRPr lang="en-US" sz="2400" dirty="0">
              <a:solidFill>
                <a:prstClr val="black"/>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90665778"/>
      </p:ext>
    </p:extLst>
  </p:cSld>
  <p:clrMapOvr>
    <a:masterClrMapping/>
  </p:clrMapOvr>
  <p:transition>
    <p:fade/>
  </p:transition>
</p:sld>
</file>

<file path=ppt/theme/theme1.xml><?xml version="1.0" encoding="utf-8"?>
<a:theme xmlns:a="http://schemas.openxmlformats.org/drawingml/2006/main" name="7-30269_Server &amp; Tools Business_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8D7"/>
        </a:solidFill>
        <a:ln>
          <a:noFill/>
          <a:headEnd type="none" w="med" len="med"/>
          <a:tailEnd type="none" w="med" len="med"/>
        </a:ln>
        <a:effectLst/>
      </a:spPr>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defPPr marL="0" marR="0" indent="0" algn="ctr" defTabSz="932293" rtl="0" eaLnBrk="1" fontAlgn="base" latinLnBrk="0" hangingPunct="1">
          <a:lnSpc>
            <a:spcPct val="90000"/>
          </a:lnSpc>
          <a:spcBef>
            <a:spcPct val="0"/>
          </a:spcBef>
          <a:spcAft>
            <a:spcPct val="0"/>
          </a:spcAft>
          <a:buClrTx/>
          <a:buSzTx/>
          <a:buFontTx/>
          <a:buNone/>
          <a:tabLst/>
          <a:defRPr sz="3200" dirty="0" smtClean="0">
            <a:latin typeface="Meiryo UI" panose="020B0604030504040204" pitchFamily="34" charset="-128"/>
            <a:ea typeface="Meiryo UI" panose="020B0604030504040204" pitchFamily="34" charset="-128"/>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square" lIns="146304" tIns="91440" rIns="146304" bIns="91440" rtlCol="0">
        <a:spAutoFit/>
      </a:bodyPr>
      <a:lstStyle>
        <a:def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kumimoji="0" sz="3921"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Meiryo UI" panose="020B0604030504040204" pitchFamily="34" charset="-128"/>
            <a:ea typeface="Meiryo UI" panose="020B0604030504040204" pitchFamily="34" charset="-128"/>
            <a:cs typeface="+mn-cs"/>
          </a:defRPr>
        </a:defPPr>
      </a:lstStyle>
    </a:txDef>
  </a:objectDefaults>
  <a:extraClrSchemeLst/>
  <a:extLst>
    <a:ext uri="{05A4C25C-085E-4340-85A3-A5531E510DB2}">
      <thm15:themeFamily xmlns:thm15="http://schemas.microsoft.com/office/thememl/2012/main" name="WebinarSlideTemplate" id="{BAD63F44-C7AF-4F17-AF49-372C0C065F15}" vid="{EED778BA-AF41-4A69-A12C-4F5AB8E6BF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bd8fd788-7949-4fe2-a8e6-ad382da07b8b">
      <UserInfo>
        <DisplayName>Katherine Hartley</DisplayName>
        <AccountId>127</AccountId>
        <AccountType/>
      </UserInfo>
    </SharedWithUsers>
    <_ip_UnifiedCompliancePolicyUIAction xmlns="http://schemas.microsoft.com/sharepoint/v3" xsi:nil="true"/>
    <Ajith xmlns="1419df50-6e3e-45c0-80f1-8cc2849e5a11">
      <Url xsi:nil="true"/>
      <Description xsi:nil="true"/>
    </Ajith>
    <MediaServiceKeyPoints xmlns="1419df50-6e3e-45c0-80f1-8cc2849e5a11" xsi:nil="true"/>
    <_ip_UnifiedCompliancePolicyProperties xmlns="http://schemas.microsoft.com/sharepoint/v3" xsi:nil="true"/>
    <_Flow_SignoffStatus xmlns="1419df50-6e3e-45c0-80f1-8cc2849e5a11" xsi:nil="true"/>
    <lcf76f155ced4ddcb4097134ff3c332f xmlns="1419df50-6e3e-45c0-80f1-8cc2849e5a11">
      <Terms xmlns="http://schemas.microsoft.com/office/infopath/2007/PartnerControls"/>
    </lcf76f155ced4ddcb4097134ff3c332f>
    <Owner xmlns="1419df50-6e3e-45c0-80f1-8cc2849e5a11">
      <UserInfo>
        <DisplayName/>
        <AccountId xsi:nil="true"/>
        <AccountType/>
      </UserInfo>
    </Owner>
    <TaxCatchAll xmlns="230e9df3-be65-4c73-a93b-d1236ebd677e" xsi:nil="true"/>
    <Workshop xmlns="1419df50-6e3e-45c0-80f1-8cc2849e5a1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486ED508138747B367230FF96B9461" ma:contentTypeVersion="26" ma:contentTypeDescription="Create a new document." ma:contentTypeScope="" ma:versionID="0c6674dc3ebe5e7ed1e87ccc23e36e0a">
  <xsd:schema xmlns:xsd="http://www.w3.org/2001/XMLSchema" xmlns:xs="http://www.w3.org/2001/XMLSchema" xmlns:p="http://schemas.microsoft.com/office/2006/metadata/properties" xmlns:ns1="http://schemas.microsoft.com/sharepoint/v3" xmlns:ns2="bd8fd788-7949-4fe2-a8e6-ad382da07b8b" xmlns:ns3="1419df50-6e3e-45c0-80f1-8cc2849e5a11" xmlns:ns4="230e9df3-be65-4c73-a93b-d1236ebd677e" targetNamespace="http://schemas.microsoft.com/office/2006/metadata/properties" ma:root="true" ma:fieldsID="8f855480c3565d9c358c636535ed725c" ns1:_="" ns2:_="" ns3:_="" ns4:_="">
    <xsd:import namespace="http://schemas.microsoft.com/sharepoint/v3"/>
    <xsd:import namespace="bd8fd788-7949-4fe2-a8e6-ad382da07b8b"/>
    <xsd:import namespace="1419df50-6e3e-45c0-80f1-8cc2849e5a11"/>
    <xsd:import namespace="230e9df3-be65-4c73-a93b-d1236ebd677e"/>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AutoTags" minOccurs="0"/>
                <xsd:element ref="ns3:MediaServiceDateTaken" minOccurs="0"/>
                <xsd:element ref="ns3:MediaServiceLocation" minOccurs="0"/>
                <xsd:element ref="ns3:Ajith"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_Flow_SignoffStatus" minOccurs="0"/>
                <xsd:element ref="ns3:MediaLengthInSeconds" minOccurs="0"/>
                <xsd:element ref="ns3:lcf76f155ced4ddcb4097134ff3c332f" minOccurs="0"/>
                <xsd:element ref="ns4:TaxCatchAll" minOccurs="0"/>
                <xsd:element ref="ns3:Owner" minOccurs="0"/>
                <xsd:element ref="ns3:Worksho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8fd788-7949-4fe2-a8e6-ad382da07b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419df50-6e3e-45c0-80f1-8cc2849e5a11"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7" nillable="true" ma:displayName="MediaServiceAutoTags" ma:description="" ma:internalName="MediaServiceAutoTags" ma:readOnly="true">
      <xsd:simpleType>
        <xsd:restriction base="dms:Text"/>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Ajith" ma:index="20" nillable="true" ma:displayName="Ajith" ma:format="Image" ma:internalName="Ajith">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CR" ma:index="21"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false">
      <xsd:simpleType>
        <xsd:restriction base="dms:Note">
          <xsd:maxLength value="255"/>
        </xsd:restriction>
      </xsd:simpleType>
    </xsd:element>
    <xsd:element name="_Flow_SignoffStatus" ma:index="26" nillable="true" ma:displayName="Sign-off status" ma:internalName="Sign_x002d_off_x0020_status">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wner" ma:index="31"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orkshop" ma:index="32" nillable="true" ma:displayName="Workshop" ma:format="Dropdown" ma:internalName="Workshop">
      <xsd:simpleType>
        <xsd:union memberTypes="dms:Text">
          <xsd:simpleType>
            <xsd:restriction base="dms:Choice">
              <xsd:enumeration value="Checkpoint"/>
              <xsd:enumeration value="AD2AAD"/>
              <xsd:enumeration value="Stratergy Workshop"/>
              <xsd:enumeration value="GTP Customer Kick Off"/>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c7da89e4-f9ef-4d7c-a962-2e9d2314084f}" ma:internalName="TaxCatchAll" ma:showField="CatchAllData" ma:web="bd8fd788-7949-4fe2-a8e6-ad382da07b8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7EA9FC-7AA7-4680-A795-75587C642BB9}">
  <ds:schemaRefs>
    <ds:schemaRef ds:uri="http://schemas.microsoft.com/sharepoint/v3/contenttype/forms"/>
  </ds:schemaRefs>
</ds:datastoreItem>
</file>

<file path=customXml/itemProps2.xml><?xml version="1.0" encoding="utf-8"?>
<ds:datastoreItem xmlns:ds="http://schemas.openxmlformats.org/officeDocument/2006/customXml" ds:itemID="{B3E518FC-A300-4134-B728-2750DB6FB9BA}">
  <ds:schemaRefs>
    <ds:schemaRef ds:uri="http://schemas.microsoft.com/office/2006/metadata/properties"/>
    <ds:schemaRef ds:uri="http://schemas.microsoft.com/sharepoint/v3"/>
    <ds:schemaRef ds:uri="http://schemas.microsoft.com/office/infopath/2007/PartnerControls"/>
    <ds:schemaRef ds:uri="http://purl.org/dc/terms/"/>
    <ds:schemaRef ds:uri="1419df50-6e3e-45c0-80f1-8cc2849e5a11"/>
    <ds:schemaRef ds:uri="http://purl.org/dc/elements/1.1/"/>
    <ds:schemaRef ds:uri="http://purl.org/dc/dcmitype/"/>
    <ds:schemaRef ds:uri="http://schemas.microsoft.com/office/2006/documentManagement/types"/>
    <ds:schemaRef ds:uri="http://schemas.openxmlformats.org/package/2006/metadata/core-properties"/>
    <ds:schemaRef ds:uri="bd8fd788-7949-4fe2-a8e6-ad382da07b8b"/>
    <ds:schemaRef ds:uri="http://www.w3.org/XML/1998/namespace"/>
    <ds:schemaRef ds:uri="230e9df3-be65-4c73-a93b-d1236ebd677e"/>
  </ds:schemaRefs>
</ds:datastoreItem>
</file>

<file path=customXml/itemProps3.xml><?xml version="1.0" encoding="utf-8"?>
<ds:datastoreItem xmlns:ds="http://schemas.openxmlformats.org/officeDocument/2006/customXml" ds:itemID="{BE127C03-A272-421C-BBF0-E4155830EA68}"/>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3652</Words>
  <Application>Microsoft Office PowerPoint</Application>
  <PresentationFormat>ワイド画面</PresentationFormat>
  <Paragraphs>520</Paragraphs>
  <Slides>42</Slides>
  <Notes>28</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42</vt:i4>
      </vt:variant>
    </vt:vector>
  </HeadingPairs>
  <TitlesOfParts>
    <vt:vector size="53" baseType="lpstr">
      <vt:lpstr>Meiryo UI</vt:lpstr>
      <vt:lpstr>Segoe UI Semilight 本文</vt:lpstr>
      <vt:lpstr>Yu Gothic UI</vt:lpstr>
      <vt:lpstr>メイリオ</vt:lpstr>
      <vt:lpstr>Arial</vt:lpstr>
      <vt:lpstr>Calibri</vt:lpstr>
      <vt:lpstr>Segoe UI</vt:lpstr>
      <vt:lpstr>Segoe UI Light</vt:lpstr>
      <vt:lpstr>Segoe UI Semilight</vt:lpstr>
      <vt:lpstr>Wingdings</vt:lpstr>
      <vt:lpstr>7-30269_Server &amp; Tools Business_16x9</vt:lpstr>
      <vt:lpstr>Azure AD Webinar シリーズ モダンアクセスコントロール実現に向けた戦略策定方法 </vt:lpstr>
      <vt:lpstr>PowerPoint プレゼンテーション</vt:lpstr>
      <vt:lpstr>PowerPoint プレゼンテーション</vt:lpstr>
      <vt:lpstr>PowerPoint プレゼンテーション</vt:lpstr>
      <vt:lpstr>モダンアクセスコントロール実現に向けた戦略策定方法</vt:lpstr>
      <vt:lpstr>このセッションの内容</vt:lpstr>
      <vt:lpstr>このセッションの内容</vt:lpstr>
      <vt:lpstr>ゼロトラスト ネットワーク セキュリティ という考え方</vt:lpstr>
      <vt:lpstr>EMS で実現する ゼロトラスト</vt:lpstr>
      <vt:lpstr>EMS を利用した デバイス状態 での アクセス制御</vt:lpstr>
      <vt:lpstr>EMS を利用した デバイス状態 での アクセス制御</vt:lpstr>
      <vt:lpstr>このセッションの内容</vt:lpstr>
      <vt:lpstr>典型的な信頼モデル</vt:lpstr>
      <vt:lpstr>信頼モデル – ポリシー準拠デバイスが最良</vt:lpstr>
      <vt:lpstr>信頼する コト をかえていきましょう</vt:lpstr>
      <vt:lpstr>このセッションの内容</vt:lpstr>
      <vt:lpstr>信頼モデル の 成熟度マップ</vt:lpstr>
      <vt:lpstr>PowerPoint プレゼンテーション</vt:lpstr>
      <vt:lpstr>PowerPoint プレゼンテーション</vt:lpstr>
      <vt:lpstr>典型的なチャレンジ（疑問や課題）</vt:lpstr>
      <vt:lpstr>PowerPoint プレゼンテーション</vt:lpstr>
      <vt:lpstr>このセッションの内容</vt:lpstr>
      <vt:lpstr>典型的なチャレンジ（疑問や課題）</vt:lpstr>
      <vt:lpstr>アクセス制御のクラウド化：AD FS → 条件付きアクセス</vt:lpstr>
      <vt:lpstr>既存のクレームルールを そのまま 移行しない </vt:lpstr>
      <vt:lpstr>M365 Golden Config を参考にしてポリシー設計する</vt:lpstr>
      <vt:lpstr>先進認証 の 有効化</vt:lpstr>
      <vt:lpstr>クレームルール から 条件付きアクセス への移行戦略</vt:lpstr>
      <vt:lpstr>クレームルール から 条件付きアクセス への移行戦略</vt:lpstr>
      <vt:lpstr>クレームルール から 条件付きアクセス への移行戦略</vt:lpstr>
      <vt:lpstr>アクセス制御のクラウド化：AD FS → 条件付きアクセス</vt:lpstr>
      <vt:lpstr>大前提として、アプリ は Azure AD と連携されている</vt:lpstr>
      <vt:lpstr>SaaS との認証連携</vt:lpstr>
      <vt:lpstr>このセッションの内容</vt:lpstr>
      <vt:lpstr>まとめ</vt:lpstr>
      <vt:lpstr>典型的なチャレンジ（疑問や課題）</vt:lpstr>
      <vt:lpstr>PowerPoint プレゼンテーション</vt:lpstr>
      <vt:lpstr>PowerPoint プレゼンテーション</vt:lpstr>
      <vt:lpstr>PowerPoint プレゼンテーション</vt:lpstr>
      <vt:lpstr>PowerPoint プレゼンテーション</vt:lpstr>
      <vt:lpstr>Q &amp; A</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modified xsi:type="dcterms:W3CDTF">2021-12-14T14:44:55Z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0x0101007F486ED508138747B367230FF96B9461</vt:lpwstr>
  </property>
  <property fmtid="{D5CDD505-2E9C-101B-9397-08002B2CF9AE}" pid="3" name="AuthorIds_UIVersion_3072">
    <vt:lpwstr>159</vt:lpwstr>
  </property>
  <property fmtid="{D5CDD505-2E9C-101B-9397-08002B2CF9AE}" pid="4" name="AuthorIds_UIVersion_34816">
    <vt:lpwstr>159</vt:lpwstr>
  </property>
  <property fmtid="{D5CDD505-2E9C-101B-9397-08002B2CF9AE}" pid="5" name="AuthorIds_UIVersion_37888">
    <vt:lpwstr>159</vt:lpwstr>
  </property>
  <property fmtid="{D5CDD505-2E9C-101B-9397-08002B2CF9AE}" pid="6" name="MSIP_Label_f42aa342-8706-4288-bd11-ebb85995028c_Enabled">
    <vt:lpwstr>true</vt:lpwstr>
  </property>
  <property fmtid="{D5CDD505-2E9C-101B-9397-08002B2CF9AE}" pid="7" name="MSIP_Label_f42aa342-8706-4288-bd11-ebb85995028c_SetDate">
    <vt:lpwstr>2021-02-05T04:36:04Z</vt:lpwstr>
  </property>
  <property fmtid="{D5CDD505-2E9C-101B-9397-08002B2CF9AE}" pid="8" name="MSIP_Label_f42aa342-8706-4288-bd11-ebb85995028c_Method">
    <vt:lpwstr>Standard</vt:lpwstr>
  </property>
  <property fmtid="{D5CDD505-2E9C-101B-9397-08002B2CF9AE}" pid="9" name="MSIP_Label_f42aa342-8706-4288-bd11-ebb85995028c_Name">
    <vt:lpwstr>Internal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ActionId">
    <vt:lpwstr>59260da9-0a98-48b9-ad4c-6839e706a014</vt:lpwstr>
  </property>
  <property fmtid="{D5CDD505-2E9C-101B-9397-08002B2CF9AE}" pid="12" name="MSIP_Label_f42aa342-8706-4288-bd11-ebb85995028c_ContentBits">
    <vt:lpwstr>0</vt:lpwstr>
  </property>
  <property fmtid="{D5CDD505-2E9C-101B-9397-08002B2CF9AE}" pid="13" name="MediaServiceImageTags">
    <vt:lpwstr/>
  </property>
</Properties>
</file>