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1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22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23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05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45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8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8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2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基礎　</a:t>
            </a:r>
            <a:r>
              <a:rPr kumimoji="1" lang="ja-JP" altLang="en-US" dirty="0" smtClean="0"/>
              <a:t>パソコンスペック課題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氏名　三田　悠輔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606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7200" y="1551492"/>
            <a:ext cx="112969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os windows10pro</a:t>
            </a:r>
          </a:p>
          <a:p>
            <a:r>
              <a:rPr lang="ja-JP" altLang="en-US" sz="3200" dirty="0"/>
              <a:t>プロセッサ　intel(R)Core(TM)i5-4300U CPU @1.90GHz 2.50GHz</a:t>
            </a:r>
          </a:p>
          <a:p>
            <a:r>
              <a:rPr lang="ja-JP" altLang="en-US" sz="3200" dirty="0"/>
              <a:t>実装RAM 8.00GB</a:t>
            </a:r>
          </a:p>
          <a:p>
            <a:r>
              <a:rPr lang="ja-JP" altLang="en-US" sz="3200" dirty="0"/>
              <a:t>システムの種類　64ビット　オペレーティングシステム、x64 ベース</a:t>
            </a:r>
            <a:r>
              <a:rPr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14896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基礎　パソコンスペック課題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　フローチャート課題</dc:title>
  <dc:creator>user2</dc:creator>
  <cp:lastModifiedBy>user2</cp:lastModifiedBy>
  <cp:revision>31</cp:revision>
  <dcterms:created xsi:type="dcterms:W3CDTF">2016-10-18T01:25:59Z</dcterms:created>
  <dcterms:modified xsi:type="dcterms:W3CDTF">2016-10-18T08:01:58Z</dcterms:modified>
</cp:coreProperties>
</file>