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44A94-6FD6-4F24-9A88-FC93A02060CF}" v="506" dt="2023-02-10T21:05:1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門 優介" userId="62c7be7dfe153129" providerId="Windows Live" clId="Web-{BD944A94-6FD6-4F24-9A88-FC93A02060CF}"/>
    <pc:docChg chg="addSld delSld modSld">
      <pc:chgData name="大門 優介" userId="62c7be7dfe153129" providerId="Windows Live" clId="Web-{BD944A94-6FD6-4F24-9A88-FC93A02060CF}" dt="2023-02-10T21:05:15.566" v="368" actId="20577"/>
      <pc:docMkLst>
        <pc:docMk/>
      </pc:docMkLst>
      <pc:sldChg chg="del">
        <pc:chgData name="大門 優介" userId="62c7be7dfe153129" providerId="Windows Live" clId="Web-{BD944A94-6FD6-4F24-9A88-FC93A02060CF}" dt="2023-02-10T20:19:28.572" v="182"/>
        <pc:sldMkLst>
          <pc:docMk/>
          <pc:sldMk cId="2128380218" sldId="256"/>
        </pc:sldMkLst>
      </pc:sldChg>
      <pc:sldChg chg="addSp delSp modSp new">
        <pc:chgData name="大門 優介" userId="62c7be7dfe153129" providerId="Windows Live" clId="Web-{BD944A94-6FD6-4F24-9A88-FC93A02060CF}" dt="2023-02-10T20:00:15.796" v="17" actId="14100"/>
        <pc:sldMkLst>
          <pc:docMk/>
          <pc:sldMk cId="660445910" sldId="257"/>
        </pc:sldMkLst>
        <pc:spChg chg="mod">
          <ac:chgData name="大門 優介" userId="62c7be7dfe153129" providerId="Windows Live" clId="Web-{BD944A94-6FD6-4F24-9A88-FC93A02060CF}" dt="2023-02-10T19:56:42.799" v="13" actId="20577"/>
          <ac:spMkLst>
            <pc:docMk/>
            <pc:sldMk cId="660445910" sldId="257"/>
            <ac:spMk id="2" creationId="{67AF0C78-58D7-9E95-416F-9424DDC9F5A5}"/>
          </ac:spMkLst>
        </pc:spChg>
        <pc:spChg chg="del">
          <ac:chgData name="大門 優介" userId="62c7be7dfe153129" providerId="Windows Live" clId="Web-{BD944A94-6FD6-4F24-9A88-FC93A02060CF}" dt="2023-02-10T20:00:10.280" v="14"/>
          <ac:spMkLst>
            <pc:docMk/>
            <pc:sldMk cId="660445910" sldId="257"/>
            <ac:spMk id="3" creationId="{2317883C-3B63-BB6C-56EC-6CEC44161BA2}"/>
          </ac:spMkLst>
        </pc:spChg>
        <pc:picChg chg="add mod ord">
          <ac:chgData name="大門 優介" userId="62c7be7dfe153129" providerId="Windows Live" clId="Web-{BD944A94-6FD6-4F24-9A88-FC93A02060CF}" dt="2023-02-10T20:00:15.796" v="17" actId="14100"/>
          <ac:picMkLst>
            <pc:docMk/>
            <pc:sldMk cId="660445910" sldId="257"/>
            <ac:picMk id="4" creationId="{4463E1F5-9711-2923-BDEF-8C9F6D10010E}"/>
          </ac:picMkLst>
        </pc:picChg>
      </pc:sldChg>
      <pc:sldChg chg="addSp delSp modSp new">
        <pc:chgData name="大門 優介" userId="62c7be7dfe153129" providerId="Windows Live" clId="Web-{BD944A94-6FD6-4F24-9A88-FC93A02060CF}" dt="2023-02-10T20:01:10.816" v="35"/>
        <pc:sldMkLst>
          <pc:docMk/>
          <pc:sldMk cId="857638889" sldId="258"/>
        </pc:sldMkLst>
        <pc:spChg chg="mod">
          <ac:chgData name="大門 優介" userId="62c7be7dfe153129" providerId="Windows Live" clId="Web-{BD944A94-6FD6-4F24-9A88-FC93A02060CF}" dt="2023-02-10T20:00:56.003" v="34" actId="1076"/>
          <ac:spMkLst>
            <pc:docMk/>
            <pc:sldMk cId="857638889" sldId="258"/>
            <ac:spMk id="2" creationId="{A8E90A72-C010-38BC-EEAD-358FDE412244}"/>
          </ac:spMkLst>
        </pc:spChg>
        <pc:spChg chg="del">
          <ac:chgData name="大門 優介" userId="62c7be7dfe153129" providerId="Windows Live" clId="Web-{BD944A94-6FD6-4F24-9A88-FC93A02060CF}" dt="2023-02-10T20:01:10.816" v="35"/>
          <ac:spMkLst>
            <pc:docMk/>
            <pc:sldMk cId="857638889" sldId="258"/>
            <ac:spMk id="3" creationId="{1661DC4F-B341-1CC0-3C81-F8CB18196CE1}"/>
          </ac:spMkLst>
        </pc:spChg>
        <pc:picChg chg="add mod ord">
          <ac:chgData name="大門 優介" userId="62c7be7dfe153129" providerId="Windows Live" clId="Web-{BD944A94-6FD6-4F24-9A88-FC93A02060CF}" dt="2023-02-10T20:01:10.816" v="35"/>
          <ac:picMkLst>
            <pc:docMk/>
            <pc:sldMk cId="857638889" sldId="258"/>
            <ac:picMk id="4" creationId="{4771750B-6949-E907-E207-F22957300241}"/>
          </ac:picMkLst>
        </pc:picChg>
      </pc:sldChg>
      <pc:sldChg chg="addSp delSp modSp new">
        <pc:chgData name="大門 優介" userId="62c7be7dfe153129" providerId="Windows Live" clId="Web-{BD944A94-6FD6-4F24-9A88-FC93A02060CF}" dt="2023-02-10T20:02:00.130" v="40"/>
        <pc:sldMkLst>
          <pc:docMk/>
          <pc:sldMk cId="3394669417" sldId="259"/>
        </pc:sldMkLst>
        <pc:spChg chg="mod">
          <ac:chgData name="大門 優介" userId="62c7be7dfe153129" providerId="Windows Live" clId="Web-{BD944A94-6FD6-4F24-9A88-FC93A02060CF}" dt="2023-02-10T20:01:56.114" v="39" actId="20577"/>
          <ac:spMkLst>
            <pc:docMk/>
            <pc:sldMk cId="3394669417" sldId="259"/>
            <ac:spMk id="2" creationId="{AA8C557B-E769-3653-93FA-8618AC575EF6}"/>
          </ac:spMkLst>
        </pc:spChg>
        <pc:spChg chg="del">
          <ac:chgData name="大門 優介" userId="62c7be7dfe153129" providerId="Windows Live" clId="Web-{BD944A94-6FD6-4F24-9A88-FC93A02060CF}" dt="2023-02-10T20:02:00.130" v="40"/>
          <ac:spMkLst>
            <pc:docMk/>
            <pc:sldMk cId="3394669417" sldId="259"/>
            <ac:spMk id="3" creationId="{D67F1628-B0BA-70C6-2E1C-D2E38E33D5F8}"/>
          </ac:spMkLst>
        </pc:spChg>
        <pc:picChg chg="add mod ord">
          <ac:chgData name="大門 優介" userId="62c7be7dfe153129" providerId="Windows Live" clId="Web-{BD944A94-6FD6-4F24-9A88-FC93A02060CF}" dt="2023-02-10T20:02:00.130" v="40"/>
          <ac:picMkLst>
            <pc:docMk/>
            <pc:sldMk cId="3394669417" sldId="259"/>
            <ac:picMk id="4" creationId="{852BC310-3EA6-37CA-79DB-CA0107C4E27A}"/>
          </ac:picMkLst>
        </pc:picChg>
      </pc:sldChg>
      <pc:sldChg chg="modSp new">
        <pc:chgData name="大門 優介" userId="62c7be7dfe153129" providerId="Windows Live" clId="Web-{BD944A94-6FD6-4F24-9A88-FC93A02060CF}" dt="2023-02-10T20:12:04.166" v="177" actId="20577"/>
        <pc:sldMkLst>
          <pc:docMk/>
          <pc:sldMk cId="3598971544" sldId="260"/>
        </pc:sldMkLst>
        <pc:spChg chg="mod">
          <ac:chgData name="大門 優介" userId="62c7be7dfe153129" providerId="Windows Live" clId="Web-{BD944A94-6FD6-4F24-9A88-FC93A02060CF}" dt="2023-02-10T20:03:08.882" v="66" actId="20577"/>
          <ac:spMkLst>
            <pc:docMk/>
            <pc:sldMk cId="3598971544" sldId="260"/>
            <ac:spMk id="2" creationId="{3CF60255-D027-6D74-224A-DE9E08016E48}"/>
          </ac:spMkLst>
        </pc:spChg>
        <pc:spChg chg="mod">
          <ac:chgData name="大門 優介" userId="62c7be7dfe153129" providerId="Windows Live" clId="Web-{BD944A94-6FD6-4F24-9A88-FC93A02060CF}" dt="2023-02-10T20:12:04.166" v="177" actId="20577"/>
          <ac:spMkLst>
            <pc:docMk/>
            <pc:sldMk cId="3598971544" sldId="260"/>
            <ac:spMk id="3" creationId="{70150040-95BE-28DD-984F-DF1AB9A07127}"/>
          </ac:spMkLst>
        </pc:spChg>
      </pc:sldChg>
      <pc:sldChg chg="addSp delSp modSp new">
        <pc:chgData name="大門 優介" userId="62c7be7dfe153129" providerId="Windows Live" clId="Web-{BD944A94-6FD6-4F24-9A88-FC93A02060CF}" dt="2023-02-10T21:05:15.566" v="368" actId="20577"/>
        <pc:sldMkLst>
          <pc:docMk/>
          <pc:sldMk cId="2920581271" sldId="261"/>
        </pc:sldMkLst>
        <pc:spChg chg="mod">
          <ac:chgData name="大門 優介" userId="62c7be7dfe153129" providerId="Windows Live" clId="Web-{BD944A94-6FD6-4F24-9A88-FC93A02060CF}" dt="2023-02-10T20:10:36.272" v="150" actId="20577"/>
          <ac:spMkLst>
            <pc:docMk/>
            <pc:sldMk cId="2920581271" sldId="261"/>
            <ac:spMk id="2" creationId="{AAE49D99-AEE1-6560-60D9-B8C681788427}"/>
          </ac:spMkLst>
        </pc:spChg>
        <pc:spChg chg="del">
          <ac:chgData name="大門 優介" userId="62c7be7dfe153129" providerId="Windows Live" clId="Web-{BD944A94-6FD6-4F24-9A88-FC93A02060CF}" dt="2023-02-10T20:12:33.089" v="178"/>
          <ac:spMkLst>
            <pc:docMk/>
            <pc:sldMk cId="2920581271" sldId="261"/>
            <ac:spMk id="3" creationId="{E31CF427-B4A9-A85C-8DE0-125E3A5EE76D}"/>
          </ac:spMkLst>
        </pc:spChg>
        <pc:spChg chg="add del mod">
          <ac:chgData name="大門 優介" userId="62c7be7dfe153129" providerId="Windows Live" clId="Web-{BD944A94-6FD6-4F24-9A88-FC93A02060CF}" dt="2023-02-10T20:58:30.777" v="194"/>
          <ac:spMkLst>
            <pc:docMk/>
            <pc:sldMk cId="2920581271" sldId="261"/>
            <ac:spMk id="5" creationId="{FFF11B96-528A-4D48-7222-4D84F30DBE06}"/>
          </ac:spMkLst>
        </pc:spChg>
        <pc:spChg chg="add del mod">
          <ac:chgData name="大門 優介" userId="62c7be7dfe153129" providerId="Windows Live" clId="Web-{BD944A94-6FD6-4F24-9A88-FC93A02060CF}" dt="2023-02-10T20:19:20.306" v="181"/>
          <ac:spMkLst>
            <pc:docMk/>
            <pc:sldMk cId="2920581271" sldId="261"/>
            <ac:spMk id="6" creationId="{18F38954-5348-50B1-0A10-6BF66D61E852}"/>
          </ac:spMkLst>
        </pc:spChg>
        <pc:spChg chg="add mod">
          <ac:chgData name="大門 優介" userId="62c7be7dfe153129" providerId="Windows Live" clId="Web-{BD944A94-6FD6-4F24-9A88-FC93A02060CF}" dt="2023-02-10T21:05:15.566" v="368" actId="20577"/>
          <ac:spMkLst>
            <pc:docMk/>
            <pc:sldMk cId="2920581271" sldId="261"/>
            <ac:spMk id="7" creationId="{6B47BF8B-3D86-01F7-30E8-58794A6F5BD8}"/>
          </ac:spMkLst>
        </pc:spChg>
        <pc:spChg chg="add del mod">
          <ac:chgData name="大門 優介" userId="62c7be7dfe153129" providerId="Windows Live" clId="Web-{BD944A94-6FD6-4F24-9A88-FC93A02060CF}" dt="2023-02-10T20:56:22.649" v="191"/>
          <ac:spMkLst>
            <pc:docMk/>
            <pc:sldMk cId="2920581271" sldId="261"/>
            <ac:spMk id="9" creationId="{BED05198-E3AF-3C68-D9D4-57B9CC7721CC}"/>
          </ac:spMkLst>
        </pc:spChg>
        <pc:picChg chg="add del mod ord">
          <ac:chgData name="大門 優介" userId="62c7be7dfe153129" providerId="Windows Live" clId="Web-{BD944A94-6FD6-4F24-9A88-FC93A02060CF}" dt="2023-02-10T20:56:32.384" v="193"/>
          <ac:picMkLst>
            <pc:docMk/>
            <pc:sldMk cId="2920581271" sldId="261"/>
            <ac:picMk id="3" creationId="{B7362828-2E51-D85E-F2A3-823C5670BFD0}"/>
          </ac:picMkLst>
        </pc:picChg>
        <pc:picChg chg="add del mod ord">
          <ac:chgData name="大門 優介" userId="62c7be7dfe153129" providerId="Windows Live" clId="Web-{BD944A94-6FD6-4F24-9A88-FC93A02060CF}" dt="2023-02-10T20:13:12.309" v="180"/>
          <ac:picMkLst>
            <pc:docMk/>
            <pc:sldMk cId="2920581271" sldId="261"/>
            <ac:picMk id="4" creationId="{9DE3727A-41DF-45B6-1A87-AB7CD40580D7}"/>
          </ac:picMkLst>
        </pc:picChg>
        <pc:picChg chg="add mod ord">
          <ac:chgData name="大門 優介" userId="62c7be7dfe153129" providerId="Windows Live" clId="Web-{BD944A94-6FD6-4F24-9A88-FC93A02060CF}" dt="2023-02-10T21:00:40.186" v="206" actId="1076"/>
          <ac:picMkLst>
            <pc:docMk/>
            <pc:sldMk cId="2920581271" sldId="261"/>
            <ac:picMk id="6" creationId="{ACFB9C9E-75C4-50E9-0C2B-0ECC93CB6A93}"/>
          </ac:picMkLst>
        </pc:picChg>
        <pc:picChg chg="add del mod ord">
          <ac:chgData name="大門 優介" userId="62c7be7dfe153129" providerId="Windows Live" clId="Web-{BD944A94-6FD6-4F24-9A88-FC93A02060CF}" dt="2023-02-10T20:21:13.605" v="190"/>
          <ac:picMkLst>
            <pc:docMk/>
            <pc:sldMk cId="2920581271" sldId="261"/>
            <ac:picMk id="7" creationId="{1E8F8DF2-92BE-3A69-CE49-4663A68DEC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0u3QZYGE7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F0C78-58D7-9E95-416F-9424DDC9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Zip をダウンロードします</a:t>
            </a:r>
          </a:p>
        </p:txBody>
      </p:sp>
      <p:pic>
        <p:nvPicPr>
          <p:cNvPr id="4" name="図 4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4463E1F5-9711-2923-BDEF-8C9F6D100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990" y="2127550"/>
            <a:ext cx="4934586" cy="4351338"/>
          </a:xfrm>
        </p:spPr>
      </p:pic>
    </p:spTree>
    <p:extLst>
      <p:ext uri="{BB962C8B-B14F-4D97-AF65-F5344CB8AC3E}">
        <p14:creationId xmlns:p14="http://schemas.microsoft.com/office/powerpoint/2010/main" val="66044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90A72-C010-38BC-EEAD-358FDE41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解凍後　My project.exe を開きます</a:t>
            </a:r>
            <a:endParaRPr kumimoji="1" lang="ja-JP" altLang="en-US"/>
          </a:p>
        </p:txBody>
      </p:sp>
      <p:pic>
        <p:nvPicPr>
          <p:cNvPr id="4" name="図 4" descr="テーブル&#10;&#10;説明は自動で生成されたものです">
            <a:extLst>
              <a:ext uri="{FF2B5EF4-FFF2-40B4-BE49-F238E27FC236}">
                <a16:creationId xmlns:a16="http://schemas.microsoft.com/office/drawing/2014/main" id="{4771750B-6949-E907-E207-F2295730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2786856"/>
            <a:ext cx="6305550" cy="2428875"/>
          </a:xfrm>
        </p:spPr>
      </p:pic>
    </p:spTree>
    <p:extLst>
      <p:ext uri="{BB962C8B-B14F-4D97-AF65-F5344CB8AC3E}">
        <p14:creationId xmlns:p14="http://schemas.microsoft.com/office/powerpoint/2010/main" val="85763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C557B-E769-3653-93FA-8618AC57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アプリが開始されます</a:t>
            </a:r>
            <a:endParaRPr kumimoji="1" lang="ja-JP" altLang="en-US"/>
          </a:p>
        </p:txBody>
      </p:sp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52BC310-3EA6-37CA-79DB-CA0107C4E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493" y="1825625"/>
            <a:ext cx="8127013" cy="4351338"/>
          </a:xfrm>
        </p:spPr>
      </p:pic>
    </p:spTree>
    <p:extLst>
      <p:ext uri="{BB962C8B-B14F-4D97-AF65-F5344CB8AC3E}">
        <p14:creationId xmlns:p14="http://schemas.microsoft.com/office/powerpoint/2010/main" val="339466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60255-D027-6D74-224A-DE9E080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3D ビュアー操作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50040-95BE-28DD-984F-DF1AB9A0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ja-JP" altLang="en-US" b="1">
                <a:ea typeface="ＭＳ Ｐゴシック"/>
                <a:cs typeface="Calibri"/>
              </a:rPr>
              <a:t>マウス</a:t>
            </a:r>
            <a:endParaRPr lang="ja-JP" altLang="en-US" b="1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上ホイール：ズームイン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下ホイール：ズームアウト</a:t>
            </a:r>
          </a:p>
          <a:p>
            <a:r>
              <a:rPr lang="ja-JP" altLang="en-US">
                <a:ea typeface="ＭＳ Ｐゴシック"/>
                <a:cs typeface="Calibri"/>
              </a:rPr>
              <a:t>ホイールクリック：脳を中心にします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右ドラッグ：　回転</a:t>
            </a:r>
          </a:p>
          <a:p>
            <a:r>
              <a:rPr lang="ja-JP" altLang="en-US">
                <a:ea typeface="ＭＳ Ｐゴシック"/>
                <a:cs typeface="Calibri"/>
              </a:rPr>
              <a:t>左クリック：　クリックした部分を中心にします</a:t>
            </a:r>
          </a:p>
          <a:p>
            <a:pPr marL="0" indent="0">
              <a:buNone/>
            </a:pPr>
            <a:r>
              <a:rPr lang="ja-JP" altLang="en-US" sz="3200" b="1">
                <a:ea typeface="ＭＳ Ｐゴシック"/>
                <a:cs typeface="Calibri"/>
              </a:rPr>
              <a:t>UI</a:t>
            </a:r>
            <a:endParaRPr lang="ja-JP" altLang="en-US" sz="3200" b="1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Coronal,sagital, axial ボタン：　回転</a:t>
            </a:r>
          </a:p>
          <a:p>
            <a:r>
              <a:rPr lang="ja-JP" altLang="en-US">
                <a:ea typeface="ＭＳ Ｐゴシック"/>
                <a:cs typeface="Calibri"/>
              </a:rPr>
              <a:t>画面左のスライダー：　脳の拡大縮小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97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49D99-AEE1-6560-60D9-B8C68178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ネットワークの表示</a:t>
            </a:r>
            <a:endParaRPr kumimoji="1" lang="ja-JP" altLang="en-US"/>
          </a:p>
        </p:txBody>
      </p:sp>
      <p:pic>
        <p:nvPicPr>
          <p:cNvPr id="6" name="オンライン メディア 5" title="My project">
            <a:hlinkClick r:id="" action="ppaction://media"/>
            <a:extLst>
              <a:ext uri="{FF2B5EF4-FFF2-40B4-BE49-F238E27FC236}">
                <a16:creationId xmlns:a16="http://schemas.microsoft.com/office/drawing/2014/main" id="{ACFB9C9E-75C4-50E9-0C2B-0ECC93CB6A9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21968" y="1593486"/>
            <a:ext cx="4572000" cy="3429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47BF8B-3D86-01F7-30E8-58794A6F5BD8}"/>
              </a:ext>
            </a:extLst>
          </p:cNvPr>
          <p:cNvSpPr txBox="1"/>
          <p:nvPr/>
        </p:nvSpPr>
        <p:spPr>
          <a:xfrm>
            <a:off x="912519" y="2690518"/>
            <a:ext cx="416371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画面右のチェックボックスを押すと名前の入ったUIが出てきます。このUI同士を線で引くと３DCG上にも線が引かれます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※引いた線はクリックすることで消せます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pPr algn="l"/>
            <a:r>
              <a:rPr lang="ja-JP" altLang="en-US">
                <a:ea typeface="ＭＳ Ｐゴシック"/>
                <a:cs typeface="Calibri"/>
              </a:rPr>
              <a:t>画面左下のテキストボックスに文字を入力し、四角を押すと新たなチェックボックスができます。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チェックボックスを押して線を出すと新たな色で線が引けます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5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Zip をダウンロードします</vt:lpstr>
      <vt:lpstr>解凍後　My project.exe を開きます</vt:lpstr>
      <vt:lpstr>アプリが開始されます</vt:lpstr>
      <vt:lpstr>3D ビュアー操作</vt:lpstr>
      <vt:lpstr>ネットワークの表示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120</cp:revision>
  <dcterms:created xsi:type="dcterms:W3CDTF">2023-02-07T14:05:41Z</dcterms:created>
  <dcterms:modified xsi:type="dcterms:W3CDTF">2023-02-10T21:05:20Z</dcterms:modified>
</cp:coreProperties>
</file>