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6" r:id="rId3"/>
    <p:sldId id="459" r:id="rId4"/>
    <p:sldId id="370" r:id="rId5"/>
    <p:sldId id="472" r:id="rId6"/>
    <p:sldId id="473" r:id="rId7"/>
    <p:sldId id="474" r:id="rId8"/>
    <p:sldId id="475" r:id="rId9"/>
    <p:sldId id="476" r:id="rId10"/>
    <p:sldId id="477" r:id="rId11"/>
    <p:sldId id="478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9">
          <p15:clr>
            <a:srgbClr val="A4A3A4"/>
          </p15:clr>
        </p15:guide>
        <p15:guide id="2" orient="horz" pos="3318">
          <p15:clr>
            <a:srgbClr val="A4A3A4"/>
          </p15:clr>
        </p15:guide>
        <p15:guide id="3" orient="horz" pos="985">
          <p15:clr>
            <a:srgbClr val="A4A3A4"/>
          </p15:clr>
        </p15:guide>
        <p15:guide id="4" pos="5161" userDrawn="1">
          <p15:clr>
            <a:srgbClr val="A4A3A4"/>
          </p15:clr>
        </p15:guide>
        <p15:guide id="5" pos="1090">
          <p15:clr>
            <a:srgbClr val="A4A3A4"/>
          </p15:clr>
        </p15:guide>
        <p15:guide id="6" pos="351">
          <p15:clr>
            <a:srgbClr val="A4A3A4"/>
          </p15:clr>
        </p15:guide>
        <p15:guide id="7" pos="1555" userDrawn="1">
          <p15:clr>
            <a:srgbClr val="A4A3A4"/>
          </p15:clr>
        </p15:guide>
        <p15:guide id="8" pos="3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AD8"/>
    <a:srgbClr val="FC2A14"/>
    <a:srgbClr val="1C1C1C"/>
    <a:srgbClr val="808080"/>
    <a:srgbClr val="FF66FF"/>
    <a:srgbClr val="FF6600"/>
    <a:srgbClr val="FF00FF"/>
    <a:srgbClr val="FFCC00"/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9" autoAdjust="0"/>
    <p:restoredTop sz="95039" autoAdjust="0"/>
  </p:normalViewPr>
  <p:slideViewPr>
    <p:cSldViewPr snapToGrid="0" snapToObjects="1">
      <p:cViewPr varScale="1">
        <p:scale>
          <a:sx n="107" d="100"/>
          <a:sy n="107" d="100"/>
        </p:scale>
        <p:origin x="174" y="114"/>
      </p:cViewPr>
      <p:guideLst>
        <p:guide orient="horz" pos="2019"/>
        <p:guide orient="horz" pos="3318"/>
        <p:guide orient="horz" pos="985"/>
        <p:guide pos="5161"/>
        <p:guide pos="1090"/>
        <p:guide pos="351"/>
        <p:guide pos="1555"/>
        <p:guide pos="3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43AC-99AD-F14F-BB11-D65DEFB77F29}" type="datetimeFigureOut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4FAB5-F01F-A04A-993C-D99959BA65AD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0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2CC50-BD1C-9047-A6EA-C0D4C0B6D5A2}" type="datetimeFigureOut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9810-4FA2-594A-8C17-23C0D64C202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0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5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5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3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536-69C6-7C49-A2BC-0323FCF19EA5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2442-2691-9642-8987-6BC023FDB525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4AA4-78B5-684D-99C1-3127B6AD201E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9BA-0D82-1746-9F7F-303E0D69998F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BDA1-C6B1-694C-80B1-DD8FE303F698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79A-CD10-E540-A402-DAE26EFD9BB9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36B2-C124-524A-BBAB-D55C64555671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67F-1A28-EF4E-B596-6009F427FEA8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6749-602A-2E45-891F-C0D24898E2BD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A132-BA3E-AE4B-A90F-46541E4F64AF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DED1-AE6E-334B-AB21-5A4EB1377B2D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9E2F-3E82-D845-B0BC-E521F614A692}" type="datetime1">
              <a:rPr lang="ko-KR" altLang="en-US"/>
              <a:pPr/>
              <a:t>2016-03-18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5942"/>
            <a:ext cx="990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Atc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kot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app guide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6915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ver.1.0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49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7" b="-23"/>
          <a:stretch/>
        </p:blipFill>
        <p:spPr>
          <a:xfrm>
            <a:off x="5598663" y="929471"/>
            <a:ext cx="3104531" cy="21794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4202192"/>
            <a:ext cx="3108613" cy="225455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23" name="Rectangle 84"/>
          <p:cNvSpPr/>
          <p:nvPr/>
        </p:nvSpPr>
        <p:spPr>
          <a:xfrm>
            <a:off x="5925311" y="1039635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24" name="Rectangle 84"/>
          <p:cNvSpPr/>
          <p:nvPr/>
        </p:nvSpPr>
        <p:spPr>
          <a:xfrm>
            <a:off x="6364223" y="1110744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0" name="Rectangle 84"/>
          <p:cNvSpPr/>
          <p:nvPr/>
        </p:nvSpPr>
        <p:spPr>
          <a:xfrm>
            <a:off x="5925311" y="1617446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1" name="Rectangle 84"/>
          <p:cNvSpPr/>
          <p:nvPr/>
        </p:nvSpPr>
        <p:spPr>
          <a:xfrm>
            <a:off x="6364223" y="1688555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4" name="Rectangle 84"/>
          <p:cNvSpPr/>
          <p:nvPr/>
        </p:nvSpPr>
        <p:spPr>
          <a:xfrm>
            <a:off x="5925311" y="2206477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5" name="Rectangle 84"/>
          <p:cNvSpPr/>
          <p:nvPr/>
        </p:nvSpPr>
        <p:spPr>
          <a:xfrm>
            <a:off x="6364223" y="2277586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" name="Rectangle 84"/>
          <p:cNvSpPr/>
          <p:nvPr/>
        </p:nvSpPr>
        <p:spPr>
          <a:xfrm>
            <a:off x="5925311" y="2806728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7" name="Rectangle 84"/>
          <p:cNvSpPr/>
          <p:nvPr/>
        </p:nvSpPr>
        <p:spPr>
          <a:xfrm>
            <a:off x="6364223" y="2877837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59" name="Text Box 112"/>
          <p:cNvSpPr txBox="1">
            <a:spLocks noChangeArrowheads="1"/>
          </p:cNvSpPr>
          <p:nvPr/>
        </p:nvSpPr>
        <p:spPr bwMode="auto">
          <a:xfrm>
            <a:off x="5878853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6354473" y="1110093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3"/>
          <p:cNvSpPr>
            <a:spLocks noChangeShapeType="1"/>
          </p:cNvSpPr>
          <p:nvPr/>
        </p:nvSpPr>
        <p:spPr bwMode="auto">
          <a:xfrm>
            <a:off x="5465356" y="1356701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3"/>
          <p:cNvSpPr>
            <a:spLocks noChangeShapeType="1"/>
          </p:cNvSpPr>
          <p:nvPr/>
        </p:nvSpPr>
        <p:spPr bwMode="auto">
          <a:xfrm>
            <a:off x="5465356" y="1622158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03"/>
          <p:cNvSpPr>
            <a:spLocks noChangeShapeType="1"/>
          </p:cNvSpPr>
          <p:nvPr/>
        </p:nvSpPr>
        <p:spPr bwMode="auto">
          <a:xfrm>
            <a:off x="5465356" y="1941917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3"/>
          <p:cNvSpPr>
            <a:spLocks noChangeShapeType="1"/>
          </p:cNvSpPr>
          <p:nvPr/>
        </p:nvSpPr>
        <p:spPr bwMode="auto">
          <a:xfrm>
            <a:off x="5465356" y="2207374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3"/>
          <p:cNvSpPr>
            <a:spLocks noChangeShapeType="1"/>
          </p:cNvSpPr>
          <p:nvPr/>
        </p:nvSpPr>
        <p:spPr bwMode="auto">
          <a:xfrm>
            <a:off x="5465356" y="2527133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3"/>
          <p:cNvSpPr>
            <a:spLocks noChangeShapeType="1"/>
          </p:cNvSpPr>
          <p:nvPr/>
        </p:nvSpPr>
        <p:spPr bwMode="auto">
          <a:xfrm>
            <a:off x="5465356" y="2792590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3"/>
          <p:cNvSpPr>
            <a:spLocks noChangeShapeType="1"/>
          </p:cNvSpPr>
          <p:nvPr/>
        </p:nvSpPr>
        <p:spPr bwMode="auto">
          <a:xfrm rot="5400000">
            <a:off x="4722038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3"/>
          <p:cNvSpPr>
            <a:spLocks noChangeShapeType="1"/>
          </p:cNvSpPr>
          <p:nvPr/>
        </p:nvSpPr>
        <p:spPr bwMode="auto">
          <a:xfrm>
            <a:off x="6354473" y="1271028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3"/>
          <p:cNvSpPr>
            <a:spLocks noChangeShapeType="1"/>
          </p:cNvSpPr>
          <p:nvPr/>
        </p:nvSpPr>
        <p:spPr bwMode="auto">
          <a:xfrm>
            <a:off x="6354473" y="1695309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3"/>
          <p:cNvSpPr>
            <a:spLocks noChangeShapeType="1"/>
          </p:cNvSpPr>
          <p:nvPr/>
        </p:nvSpPr>
        <p:spPr bwMode="auto">
          <a:xfrm>
            <a:off x="6354473" y="1856244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3"/>
          <p:cNvSpPr>
            <a:spLocks noChangeShapeType="1"/>
          </p:cNvSpPr>
          <p:nvPr/>
        </p:nvSpPr>
        <p:spPr bwMode="auto">
          <a:xfrm>
            <a:off x="6354473" y="2280525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3"/>
          <p:cNvSpPr>
            <a:spLocks noChangeShapeType="1"/>
          </p:cNvSpPr>
          <p:nvPr/>
        </p:nvSpPr>
        <p:spPr bwMode="auto">
          <a:xfrm>
            <a:off x="6354473" y="2441460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3"/>
          <p:cNvSpPr>
            <a:spLocks noChangeShapeType="1"/>
          </p:cNvSpPr>
          <p:nvPr/>
        </p:nvSpPr>
        <p:spPr bwMode="auto">
          <a:xfrm>
            <a:off x="6354473" y="2887686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3"/>
          <p:cNvSpPr>
            <a:spLocks noChangeShapeType="1"/>
          </p:cNvSpPr>
          <p:nvPr/>
        </p:nvSpPr>
        <p:spPr bwMode="auto">
          <a:xfrm>
            <a:off x="6354473" y="3048621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3"/>
          <p:cNvSpPr>
            <a:spLocks noChangeShapeType="1"/>
          </p:cNvSpPr>
          <p:nvPr/>
        </p:nvSpPr>
        <p:spPr bwMode="auto">
          <a:xfrm rot="5400000">
            <a:off x="5036591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3"/>
          <p:cNvSpPr>
            <a:spLocks noChangeShapeType="1"/>
          </p:cNvSpPr>
          <p:nvPr/>
        </p:nvSpPr>
        <p:spPr bwMode="auto">
          <a:xfrm rot="5400000">
            <a:off x="5168265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3"/>
          <p:cNvSpPr>
            <a:spLocks noChangeShapeType="1"/>
          </p:cNvSpPr>
          <p:nvPr/>
        </p:nvSpPr>
        <p:spPr bwMode="auto">
          <a:xfrm rot="5400000">
            <a:off x="65800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65356" y="1042803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Text Box 112"/>
          <p:cNvSpPr txBox="1">
            <a:spLocks noChangeArrowheads="1"/>
          </p:cNvSpPr>
          <p:nvPr/>
        </p:nvSpPr>
        <p:spPr bwMode="auto">
          <a:xfrm>
            <a:off x="5585426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80" name="Text Box 112"/>
          <p:cNvSpPr txBox="1">
            <a:spLocks noChangeArrowheads="1"/>
          </p:cNvSpPr>
          <p:nvPr/>
        </p:nvSpPr>
        <p:spPr bwMode="auto">
          <a:xfrm>
            <a:off x="5167497" y="170104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1" name="Text Box 112"/>
          <p:cNvSpPr txBox="1">
            <a:spLocks noChangeArrowheads="1"/>
          </p:cNvSpPr>
          <p:nvPr/>
        </p:nvSpPr>
        <p:spPr bwMode="auto">
          <a:xfrm>
            <a:off x="5167497" y="226060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2" name="Text Box 112"/>
          <p:cNvSpPr txBox="1">
            <a:spLocks noChangeArrowheads="1"/>
          </p:cNvSpPr>
          <p:nvPr/>
        </p:nvSpPr>
        <p:spPr bwMode="auto">
          <a:xfrm>
            <a:off x="5167497" y="286110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3" name="Text Box 112"/>
          <p:cNvSpPr txBox="1">
            <a:spLocks noChangeArrowheads="1"/>
          </p:cNvSpPr>
          <p:nvPr/>
        </p:nvSpPr>
        <p:spPr bwMode="auto">
          <a:xfrm>
            <a:off x="5197153" y="137349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4" name="Text Box 112"/>
          <p:cNvSpPr txBox="1">
            <a:spLocks noChangeArrowheads="1"/>
          </p:cNvSpPr>
          <p:nvPr/>
        </p:nvSpPr>
        <p:spPr bwMode="auto">
          <a:xfrm>
            <a:off x="5197153" y="197399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5" name="Text Box 112"/>
          <p:cNvSpPr txBox="1">
            <a:spLocks noChangeArrowheads="1"/>
          </p:cNvSpPr>
          <p:nvPr/>
        </p:nvSpPr>
        <p:spPr bwMode="auto">
          <a:xfrm>
            <a:off x="5197153" y="255402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6" name="Text Box 112"/>
          <p:cNvSpPr txBox="1">
            <a:spLocks noChangeArrowheads="1"/>
          </p:cNvSpPr>
          <p:nvPr/>
        </p:nvSpPr>
        <p:spPr bwMode="auto">
          <a:xfrm>
            <a:off x="6140521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61</a:t>
            </a:r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894610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473</a:t>
            </a:r>
          </a:p>
        </p:txBody>
      </p:sp>
      <p:sp>
        <p:nvSpPr>
          <p:cNvPr id="188" name="Text Box 112"/>
          <p:cNvSpPr txBox="1">
            <a:spLocks noChangeArrowheads="1"/>
          </p:cNvSpPr>
          <p:nvPr/>
        </p:nvSpPr>
        <p:spPr bwMode="auto">
          <a:xfrm>
            <a:off x="8827458" y="108006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89" name="Text Box 112"/>
          <p:cNvSpPr txBox="1">
            <a:spLocks noChangeArrowheads="1"/>
          </p:cNvSpPr>
          <p:nvPr/>
        </p:nvSpPr>
        <p:spPr bwMode="auto">
          <a:xfrm>
            <a:off x="8827458" y="166009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0" name="Text Box 112"/>
          <p:cNvSpPr txBox="1">
            <a:spLocks noChangeArrowheads="1"/>
          </p:cNvSpPr>
          <p:nvPr/>
        </p:nvSpPr>
        <p:spPr bwMode="auto">
          <a:xfrm>
            <a:off x="8827458" y="22401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1" name="Text Box 112"/>
          <p:cNvSpPr txBox="1">
            <a:spLocks noChangeArrowheads="1"/>
          </p:cNvSpPr>
          <p:nvPr/>
        </p:nvSpPr>
        <p:spPr bwMode="auto">
          <a:xfrm>
            <a:off x="8827458" y="286110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06149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324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직사각형 193"/>
          <p:cNvSpPr/>
          <p:nvPr/>
        </p:nvSpPr>
        <p:spPr>
          <a:xfrm>
            <a:off x="5499678" y="353043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713786" y="3530437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5713787" y="3551756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Icon_01~07.png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1205, 1408, 1613, 1821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104 x 114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8" y="3986804"/>
            <a:ext cx="430559" cy="4305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31" y="3986804"/>
            <a:ext cx="430559" cy="4305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25" y="3986804"/>
            <a:ext cx="430559" cy="4305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19" y="3986804"/>
            <a:ext cx="430559" cy="4305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13" y="3986804"/>
            <a:ext cx="430559" cy="43055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07" y="3986804"/>
            <a:ext cx="430559" cy="4305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01" y="3986804"/>
            <a:ext cx="430559" cy="430559"/>
          </a:xfrm>
          <a:prstGeom prst="rect">
            <a:avLst/>
          </a:prstGeom>
        </p:spPr>
      </p:pic>
      <p:sp>
        <p:nvSpPr>
          <p:cNvPr id="198" name="직사각형 197"/>
          <p:cNvSpPr/>
          <p:nvPr/>
        </p:nvSpPr>
        <p:spPr>
          <a:xfrm>
            <a:off x="5915934" y="9987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713786" y="456084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Rectangle 34"/>
          <p:cNvSpPr>
            <a:spLocks noChangeArrowheads="1"/>
          </p:cNvSpPr>
          <p:nvPr/>
        </p:nvSpPr>
        <p:spPr bwMode="auto">
          <a:xfrm>
            <a:off x="5713787" y="458216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Icon_dim_01~07.png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1205, 1408, 1613, 1821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104 x 114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775331" y="5031036"/>
            <a:ext cx="3642926" cy="447560"/>
            <a:chOff x="5775331" y="5624784"/>
            <a:chExt cx="3642926" cy="44756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331" y="5624784"/>
              <a:ext cx="447560" cy="44756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892" y="5624784"/>
              <a:ext cx="447560" cy="44756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453" y="5624784"/>
              <a:ext cx="447560" cy="44756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014" y="5624784"/>
              <a:ext cx="447560" cy="44756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75" y="5624784"/>
              <a:ext cx="447560" cy="44756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136" y="5624784"/>
              <a:ext cx="447560" cy="44756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697" y="5624784"/>
              <a:ext cx="447560" cy="447560"/>
            </a:xfrm>
            <a:prstGeom prst="rect">
              <a:avLst/>
            </a:prstGeom>
          </p:spPr>
        </p:pic>
      </p:grpSp>
      <p:sp>
        <p:nvSpPr>
          <p:cNvPr id="208" name="직사각형 207"/>
          <p:cNvSpPr/>
          <p:nvPr/>
        </p:nvSpPr>
        <p:spPr>
          <a:xfrm>
            <a:off x="6413368" y="9987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Rectangle 34"/>
          <p:cNvSpPr>
            <a:spLocks noChangeArrowheads="1"/>
          </p:cNvSpPr>
          <p:nvPr/>
        </p:nvSpPr>
        <p:spPr bwMode="auto">
          <a:xfrm>
            <a:off x="5549251" y="5650779"/>
            <a:ext cx="4276067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283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1232, 1435, 1640, 1848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473 x 50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       (113.105.107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#71696b)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484293" y="565527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7" b="-23"/>
          <a:stretch/>
        </p:blipFill>
        <p:spPr>
          <a:xfrm>
            <a:off x="5598663" y="929471"/>
            <a:ext cx="3104531" cy="21794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4202192"/>
            <a:ext cx="3108613" cy="225455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24" name="Rectangle 84"/>
          <p:cNvSpPr/>
          <p:nvPr/>
        </p:nvSpPr>
        <p:spPr>
          <a:xfrm>
            <a:off x="8017874" y="1140304"/>
            <a:ext cx="591302" cy="11965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7865805" y="1136673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3"/>
          <p:cNvSpPr>
            <a:spLocks noChangeShapeType="1"/>
          </p:cNvSpPr>
          <p:nvPr/>
        </p:nvSpPr>
        <p:spPr bwMode="auto">
          <a:xfrm rot="5400000">
            <a:off x="7647398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65356" y="1505320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6551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792</a:t>
            </a:r>
          </a:p>
        </p:txBody>
      </p:sp>
      <p:sp>
        <p:nvSpPr>
          <p:cNvPr id="188" name="Text Box 112"/>
          <p:cNvSpPr txBox="1">
            <a:spLocks noChangeArrowheads="1"/>
          </p:cNvSpPr>
          <p:nvPr/>
        </p:nvSpPr>
        <p:spPr bwMode="auto">
          <a:xfrm>
            <a:off x="8827458" y="108006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061493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194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84"/>
          <p:cNvSpPr/>
          <p:nvPr/>
        </p:nvSpPr>
        <p:spPr>
          <a:xfrm>
            <a:off x="7865806" y="1140304"/>
            <a:ext cx="147945" cy="119654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7865805" y="1264264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 rot="5400000">
            <a:off x="7796254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 rot="5400000">
            <a:off x="8381045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>
            <a:off x="5465356" y="2090111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65356" y="2680218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84"/>
          <p:cNvSpPr/>
          <p:nvPr/>
        </p:nvSpPr>
        <p:spPr>
          <a:xfrm>
            <a:off x="7865806" y="1735727"/>
            <a:ext cx="683150" cy="13824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 rot="5400000">
            <a:off x="7124471" y="2468441"/>
            <a:ext cx="14802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03"/>
          <p:cNvSpPr>
            <a:spLocks noChangeShapeType="1"/>
          </p:cNvSpPr>
          <p:nvPr/>
        </p:nvSpPr>
        <p:spPr bwMode="auto">
          <a:xfrm rot="5400000">
            <a:off x="7804955" y="2468441"/>
            <a:ext cx="14802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03"/>
          <p:cNvSpPr>
            <a:spLocks noChangeShapeType="1"/>
          </p:cNvSpPr>
          <p:nvPr/>
        </p:nvSpPr>
        <p:spPr bwMode="auto">
          <a:xfrm>
            <a:off x="7865805" y="1732097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827458" y="1675493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97" name="Line 103"/>
          <p:cNvSpPr>
            <a:spLocks noChangeShapeType="1"/>
          </p:cNvSpPr>
          <p:nvPr/>
        </p:nvSpPr>
        <p:spPr bwMode="auto">
          <a:xfrm>
            <a:off x="7865805" y="1859688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직사각형 197"/>
          <p:cNvSpPr/>
          <p:nvPr/>
        </p:nvSpPr>
        <p:spPr>
          <a:xfrm>
            <a:off x="7790318" y="10372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75925" y="10372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790318" y="164859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Text Box 112"/>
          <p:cNvSpPr txBox="1">
            <a:spLocks noChangeArrowheads="1"/>
          </p:cNvSpPr>
          <p:nvPr/>
        </p:nvSpPr>
        <p:spPr bwMode="auto">
          <a:xfrm>
            <a:off x="5226808" y="1356516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0" name="Text Box 112"/>
          <p:cNvSpPr txBox="1">
            <a:spLocks noChangeArrowheads="1"/>
          </p:cNvSpPr>
          <p:nvPr/>
        </p:nvSpPr>
        <p:spPr bwMode="auto">
          <a:xfrm>
            <a:off x="5226808" y="1983837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5226808" y="2568628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67497" y="165422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204</a:t>
            </a:r>
          </a:p>
        </p:txBody>
      </p:sp>
      <p:sp>
        <p:nvSpPr>
          <p:cNvPr id="103" name="Text Box 112"/>
          <p:cNvSpPr txBox="1">
            <a:spLocks noChangeArrowheads="1"/>
          </p:cNvSpPr>
          <p:nvPr/>
        </p:nvSpPr>
        <p:spPr bwMode="auto">
          <a:xfrm>
            <a:off x="5167497" y="229218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204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778280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5</a:t>
            </a:r>
            <a:r>
              <a:rPr kumimoji="0" lang="en-US" altLang="ko-KR" sz="800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105" name="Text Box 112"/>
          <p:cNvSpPr txBox="1">
            <a:spLocks noChangeArrowheads="1"/>
          </p:cNvSpPr>
          <p:nvPr/>
        </p:nvSpPr>
        <p:spPr bwMode="auto">
          <a:xfrm>
            <a:off x="8495188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33148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13786" y="331484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13787" y="333616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Battery_01~05.png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792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1237, 1440, 1645, 1853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52 x 40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5549251" y="4343898"/>
            <a:ext cx="4276067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792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1237, 1440, 1645, 1853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194 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#a97e87)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484293" y="434839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Rectangle 34"/>
          <p:cNvSpPr>
            <a:spLocks noChangeArrowheads="1"/>
          </p:cNvSpPr>
          <p:nvPr/>
        </p:nvSpPr>
        <p:spPr bwMode="auto">
          <a:xfrm>
            <a:off x="5549251" y="5252982"/>
            <a:ext cx="4276067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Position: left 792 top 1237, 1440, 1645, 1853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246 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#a97e87)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484293" y="525747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756802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99678" y="61058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713786" y="6105811"/>
            <a:ext cx="3791013" cy="64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5713787" y="6127129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List_line.png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top 1360, 1565, 1770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1080 x 1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3797801"/>
            <a:ext cx="49530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2" y="3797801"/>
            <a:ext cx="49530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00" y="3797801"/>
            <a:ext cx="495300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98" y="3797801"/>
            <a:ext cx="495300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96" y="3797801"/>
            <a:ext cx="495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1886542" y="1502863"/>
            <a:ext cx="1811728" cy="284171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직선 연결선 69"/>
          <p:cNvCxnSpPr>
            <a:cxnSpLocks noChangeShapeType="1"/>
            <a:stCxn id="2" idx="1"/>
            <a:endCxn id="2" idx="3"/>
          </p:cNvCxnSpPr>
          <p:nvPr/>
        </p:nvCxnSpPr>
        <p:spPr bwMode="auto">
          <a:xfrm flipV="1">
            <a:off x="2792407" y="2017854"/>
            <a:ext cx="0" cy="1811728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5948844" y="2521545"/>
            <a:ext cx="637765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LO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(Left Object)</a:t>
            </a:r>
            <a:endParaRPr lang="en-US" sz="600" b="1" dirty="0"/>
          </a:p>
        </p:txBody>
      </p:sp>
      <p:sp>
        <p:nvSpPr>
          <p:cNvPr id="5" name="Rectangle 4"/>
          <p:cNvSpPr/>
          <p:nvPr/>
        </p:nvSpPr>
        <p:spPr>
          <a:xfrm>
            <a:off x="2608232" y="1831649"/>
            <a:ext cx="365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Top</a:t>
            </a:r>
            <a:endParaRPr lang="en-US" sz="800" b="1" dirty="0"/>
          </a:p>
        </p:txBody>
      </p:sp>
      <p:sp>
        <p:nvSpPr>
          <p:cNvPr id="6" name="Rectangle 5"/>
          <p:cNvSpPr/>
          <p:nvPr/>
        </p:nvSpPr>
        <p:spPr>
          <a:xfrm>
            <a:off x="4222786" y="2799791"/>
            <a:ext cx="4539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Right</a:t>
            </a:r>
            <a:endParaRPr lang="en-US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2507712" y="3821835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Bottom</a:t>
            </a:r>
            <a:endParaRPr lang="en-US" sz="800" b="1" dirty="0"/>
          </a:p>
        </p:txBody>
      </p:sp>
      <p:sp>
        <p:nvSpPr>
          <p:cNvPr id="8" name="Rectangle 7"/>
          <p:cNvSpPr/>
          <p:nvPr/>
        </p:nvSpPr>
        <p:spPr>
          <a:xfrm>
            <a:off x="2533360" y="2799746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Center</a:t>
            </a:r>
            <a:endParaRPr lang="en-US" sz="800" b="1" dirty="0"/>
          </a:p>
        </p:txBody>
      </p:sp>
      <p:sp>
        <p:nvSpPr>
          <p:cNvPr id="9" name="Text Box 112"/>
          <p:cNvSpPr txBox="1">
            <a:spLocks noChangeArrowheads="1"/>
          </p:cNvSpPr>
          <p:nvPr/>
        </p:nvSpPr>
        <p:spPr bwMode="auto">
          <a:xfrm>
            <a:off x="1178406" y="4616626"/>
            <a:ext cx="23502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* </a:t>
            </a:r>
            <a:r>
              <a:rPr kumimoji="0"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좌표는 </a:t>
            </a:r>
            <a:r>
              <a:rPr kumimoji="0"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위와같은</a:t>
            </a:r>
            <a:r>
              <a:rPr kumimoji="0"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 기준을 토대로 표기하였습니다</a:t>
            </a:r>
            <a:r>
              <a:rPr kumimoji="0"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671278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920822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421734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71278" y="1645747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71278" y="3067294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0729" y="2521545"/>
            <a:ext cx="646331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R</a:t>
            </a:r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(Reft Object)</a:t>
            </a:r>
            <a:endParaRPr lang="en-US" sz="600" b="1" dirty="0"/>
          </a:p>
        </p:txBody>
      </p:sp>
      <p:sp>
        <p:nvSpPr>
          <p:cNvPr id="16" name="Rectangle 15"/>
          <p:cNvSpPr/>
          <p:nvPr/>
        </p:nvSpPr>
        <p:spPr>
          <a:xfrm>
            <a:off x="6693120" y="1831649"/>
            <a:ext cx="633507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TO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(Top Object)</a:t>
            </a:r>
            <a:endParaRPr lang="en-US" sz="600" b="1" dirty="0"/>
          </a:p>
        </p:txBody>
      </p:sp>
      <p:sp>
        <p:nvSpPr>
          <p:cNvPr id="17" name="Rectangle 16"/>
          <p:cNvSpPr/>
          <p:nvPr/>
        </p:nvSpPr>
        <p:spPr>
          <a:xfrm>
            <a:off x="6633410" y="3243460"/>
            <a:ext cx="765955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BO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(Bottom Object)</a:t>
            </a:r>
            <a:endParaRPr lang="en-US" sz="600" b="1" dirty="0"/>
          </a:p>
        </p:txBody>
      </p:sp>
      <p:sp>
        <p:nvSpPr>
          <p:cNvPr id="18" name="Rectangle 17"/>
          <p:cNvSpPr/>
          <p:nvPr/>
        </p:nvSpPr>
        <p:spPr>
          <a:xfrm>
            <a:off x="6703558" y="2574752"/>
            <a:ext cx="633507" cy="260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Standard</a:t>
            </a:r>
            <a:endParaRPr lang="en-US" sz="600" b="1" dirty="0"/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5920822" y="3978793"/>
            <a:ext cx="25041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* 다른 오브젝트를 기준으로 상대적 거리를 표기할 때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상단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TO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좌측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LO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우측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RO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하단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BO  </a:t>
            </a:r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표기하겠습니다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eaLnBrk="1" hangingPunct="1"/>
            <a:endParaRPr kumimoji="0" lang="en-US" altLang="ko-KR" sz="800" dirty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혹시 명칭에서 혼동이 올 수 있으면 말씀해 주세요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6283" y="279979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Left</a:t>
            </a:r>
            <a:endParaRPr lang="en-US" sz="800" b="1" dirty="0"/>
          </a:p>
        </p:txBody>
      </p:sp>
      <p:sp>
        <p:nvSpPr>
          <p:cNvPr id="24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690" y="75316"/>
            <a:ext cx="1085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Manual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9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690" y="753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History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23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15942"/>
              </p:ext>
            </p:extLst>
          </p:nvPr>
        </p:nvGraphicFramePr>
        <p:xfrm>
          <a:off x="360000" y="915638"/>
          <a:ext cx="9135131" cy="549663"/>
        </p:xfrm>
        <a:graphic>
          <a:graphicData uri="http://schemas.openxmlformats.org/drawingml/2006/table">
            <a:tbl>
              <a:tblPr/>
              <a:tblGrid>
                <a:gridCol w="373793"/>
                <a:gridCol w="619948"/>
                <a:gridCol w="645425"/>
                <a:gridCol w="2863938"/>
                <a:gridCol w="3084948"/>
                <a:gridCol w="1547079"/>
              </a:tblGrid>
              <a:tr h="312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NO.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Date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Version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File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List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Writer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37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16.03.18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1.0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atc_kot_app_guide_160318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 Guide 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pitchFamily="34" charset="0"/>
                        </a:rPr>
                        <a:t>제작</a:t>
                      </a: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pitchFamily="34" charset="0"/>
                      </a:endParaRPr>
                    </a:p>
                  </a:txBody>
                  <a:tcPr marL="90359" marR="90359" marT="43493" marB="43493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6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12"/>
          <p:cNvSpPr txBox="1">
            <a:spLocks noChangeArrowheads="1"/>
          </p:cNvSpPr>
          <p:nvPr/>
        </p:nvSpPr>
        <p:spPr bwMode="auto">
          <a:xfrm>
            <a:off x="425177" y="359307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1920</a:t>
            </a:r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758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5893147" y="937583"/>
            <a:ext cx="3270386" cy="52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기본 가이드는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1080 x 1920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으로 합니다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720 x 1280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은 현재의 가이드를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½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로 적용하면 됩니다 </a:t>
            </a:r>
            <a:endParaRPr lang="en-US" altLang="ko-KR" sz="1000" dirty="0">
              <a:solidFill>
                <a:srgbClr val="FF0000"/>
              </a:solidFill>
              <a:latin typeface="+mn-ea"/>
              <a:cs typeface="돋움" charset="0"/>
            </a:endParaRPr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</p:spTree>
    <p:extLst>
      <p:ext uri="{BB962C8B-B14F-4D97-AF65-F5344CB8AC3E}">
        <p14:creationId xmlns:p14="http://schemas.microsoft.com/office/powerpoint/2010/main" val="11519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636132" y="16325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937584"/>
            <a:ext cx="3108613" cy="69494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4"/>
          <a:stretch/>
        </p:blipFill>
        <p:spPr>
          <a:xfrm>
            <a:off x="5598512" y="937585"/>
            <a:ext cx="3108611" cy="691710"/>
          </a:xfrm>
          <a:prstGeom prst="rect">
            <a:avLst/>
          </a:prstGeom>
        </p:spPr>
      </p:pic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6971358" y="59349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692</a:t>
            </a:r>
          </a:p>
        </p:txBody>
      </p:sp>
      <p:sp>
        <p:nvSpPr>
          <p:cNvPr id="20" name="Rectangle 84"/>
          <p:cNvSpPr/>
          <p:nvPr/>
        </p:nvSpPr>
        <p:spPr>
          <a:xfrm>
            <a:off x="6276110" y="1288472"/>
            <a:ext cx="1770044" cy="22444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Rectangle 84"/>
          <p:cNvSpPr/>
          <p:nvPr/>
        </p:nvSpPr>
        <p:spPr>
          <a:xfrm>
            <a:off x="8362604" y="1255222"/>
            <a:ext cx="257128" cy="25769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rot="5400000">
            <a:off x="5115895" y="1308548"/>
            <a:ext cx="957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rot="5400000">
            <a:off x="8224508" y="1308548"/>
            <a:ext cx="957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6259601" y="829862"/>
            <a:ext cx="1778925" cy="685621"/>
            <a:chOff x="6259601" y="829862"/>
            <a:chExt cx="1778925" cy="957374"/>
          </a:xfrm>
        </p:grpSpPr>
        <p:sp>
          <p:nvSpPr>
            <p:cNvPr id="23" name="Line 103"/>
            <p:cNvSpPr>
              <a:spLocks noChangeShapeType="1"/>
            </p:cNvSpPr>
            <p:nvPr/>
          </p:nvSpPr>
          <p:spPr bwMode="auto">
            <a:xfrm rot="5400000">
              <a:off x="5780914" y="1308549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 rot="5400000">
              <a:off x="7559839" y="1308550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54410" y="829864"/>
            <a:ext cx="274320" cy="685619"/>
            <a:chOff x="8354410" y="829864"/>
            <a:chExt cx="274320" cy="957374"/>
          </a:xfrm>
        </p:grpSpPr>
        <p:sp>
          <p:nvSpPr>
            <p:cNvPr id="27" name="Line 103"/>
            <p:cNvSpPr>
              <a:spLocks noChangeShapeType="1"/>
            </p:cNvSpPr>
            <p:nvPr/>
          </p:nvSpPr>
          <p:spPr bwMode="auto">
            <a:xfrm rot="5400000">
              <a:off x="7875723" y="1308551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 rot="5400000">
              <a:off x="8150043" y="1308552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65356" y="1287715"/>
            <a:ext cx="2573170" cy="224443"/>
            <a:chOff x="5216446" y="1287715"/>
            <a:chExt cx="2822080" cy="224443"/>
          </a:xfrm>
        </p:grpSpPr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5216446" y="1287715"/>
              <a:ext cx="2822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3"/>
            <p:cNvSpPr>
              <a:spLocks noChangeShapeType="1"/>
            </p:cNvSpPr>
            <p:nvPr/>
          </p:nvSpPr>
          <p:spPr bwMode="auto">
            <a:xfrm>
              <a:off x="5216446" y="1512158"/>
              <a:ext cx="2822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46215" y="1246152"/>
            <a:ext cx="531779" cy="257694"/>
            <a:chOff x="5216445" y="1246152"/>
            <a:chExt cx="3910459" cy="257694"/>
          </a:xfrm>
        </p:grpSpPr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5216445" y="1246152"/>
              <a:ext cx="3910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>
              <a:off x="5216445" y="1503846"/>
              <a:ext cx="3910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5674573" y="59349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199</a:t>
            </a:r>
          </a:p>
        </p:txBody>
      </p:sp>
      <p:sp>
        <p:nvSpPr>
          <p:cNvPr id="38" name="Text Box 112"/>
          <p:cNvSpPr txBox="1">
            <a:spLocks noChangeArrowheads="1"/>
          </p:cNvSpPr>
          <p:nvPr/>
        </p:nvSpPr>
        <p:spPr bwMode="auto">
          <a:xfrm>
            <a:off x="5167497" y="100078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127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5197153" y="130003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5465356" y="930268"/>
            <a:ext cx="34126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03"/>
          <p:cNvSpPr>
            <a:spLocks noChangeShapeType="1"/>
          </p:cNvSpPr>
          <p:nvPr/>
        </p:nvSpPr>
        <p:spPr bwMode="auto">
          <a:xfrm>
            <a:off x="5465356" y="1628537"/>
            <a:ext cx="34126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12"/>
          <p:cNvSpPr txBox="1">
            <a:spLocks noChangeArrowheads="1"/>
          </p:cNvSpPr>
          <p:nvPr/>
        </p:nvSpPr>
        <p:spPr bwMode="auto">
          <a:xfrm>
            <a:off x="5197153" y="145798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45</a:t>
            </a:r>
          </a:p>
        </p:txBody>
      </p:sp>
      <p:sp>
        <p:nvSpPr>
          <p:cNvPr id="43" name="Text Box 112"/>
          <p:cNvSpPr txBox="1">
            <a:spLocks noChangeArrowheads="1"/>
          </p:cNvSpPr>
          <p:nvPr/>
        </p:nvSpPr>
        <p:spPr bwMode="auto">
          <a:xfrm>
            <a:off x="8688499" y="127510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88</a:t>
            </a: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8339363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88</a:t>
            </a:r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8040104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70</a:t>
            </a: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8522243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47" name="Text Box 112"/>
          <p:cNvSpPr txBox="1">
            <a:spLocks noChangeArrowheads="1"/>
          </p:cNvSpPr>
          <p:nvPr/>
        </p:nvSpPr>
        <p:spPr bwMode="auto">
          <a:xfrm>
            <a:off x="8658843" y="100078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110</a:t>
            </a:r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688499" y="145798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2062702"/>
            <a:ext cx="2013632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199 top 127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Square(Regular, Medium)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64px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692 x 68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255.255.255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11441" y="213753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59092" y="120650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79084" y="120650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441" y="317861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25550" y="3169139"/>
            <a:ext cx="1468556" cy="108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5625550" y="3190457"/>
            <a:ext cx="1390064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btn_set.png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961,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88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46" y="3680336"/>
            <a:ext cx="494454" cy="494454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679775" y="86269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11441" y="456850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25550" y="4559027"/>
            <a:ext cx="1468556" cy="108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5625550" y="4580345"/>
            <a:ext cx="1266633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actionbar.png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1080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240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18" y="5151083"/>
            <a:ext cx="1294101" cy="28757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13157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5" b="80040"/>
          <a:stretch/>
        </p:blipFill>
        <p:spPr>
          <a:xfrm>
            <a:off x="5598663" y="929472"/>
            <a:ext cx="3104531" cy="4302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636132" y="16325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1632526"/>
            <a:ext cx="3108613" cy="40075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594582" y="829861"/>
            <a:ext cx="3108613" cy="529827"/>
            <a:chOff x="5594582" y="829861"/>
            <a:chExt cx="3108613" cy="957373"/>
          </a:xfrm>
        </p:grpSpPr>
        <p:sp>
          <p:nvSpPr>
            <p:cNvPr id="15" name="Line 103"/>
            <p:cNvSpPr>
              <a:spLocks noChangeShapeType="1"/>
            </p:cNvSpPr>
            <p:nvPr/>
          </p:nvSpPr>
          <p:spPr bwMode="auto">
            <a:xfrm rot="5400000">
              <a:off x="5115895" y="1308548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3"/>
            <p:cNvSpPr>
              <a:spLocks noChangeShapeType="1"/>
            </p:cNvSpPr>
            <p:nvPr/>
          </p:nvSpPr>
          <p:spPr bwMode="auto">
            <a:xfrm rot="5400000">
              <a:off x="8224508" y="1308548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103"/>
          <p:cNvSpPr>
            <a:spLocks noChangeShapeType="1"/>
          </p:cNvSpPr>
          <p:nvPr/>
        </p:nvSpPr>
        <p:spPr bwMode="auto">
          <a:xfrm rot="5400000">
            <a:off x="6956552" y="1016708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6177792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38" name="Text Box 112"/>
          <p:cNvSpPr txBox="1">
            <a:spLocks noChangeArrowheads="1"/>
          </p:cNvSpPr>
          <p:nvPr/>
        </p:nvSpPr>
        <p:spPr bwMode="auto">
          <a:xfrm>
            <a:off x="5197153" y="103066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5197153" y="117453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1579656"/>
            <a:ext cx="2066531" cy="20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0 top 284,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284</a:t>
            </a:r>
          </a:p>
          <a:p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-normal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540 x 54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#a97e87)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-Focus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Square(Medium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50px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540 x 54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  <a:r>
              <a:rPr lang="ko-KR" altLang="en-US" sz="800" dirty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(255.255.255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46901" y="16544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0332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84"/>
          <p:cNvSpPr/>
          <p:nvPr/>
        </p:nvSpPr>
        <p:spPr>
          <a:xfrm>
            <a:off x="5602733" y="1061334"/>
            <a:ext cx="1546005" cy="17702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6" name="Rectangle 84"/>
          <p:cNvSpPr/>
          <p:nvPr/>
        </p:nvSpPr>
        <p:spPr>
          <a:xfrm>
            <a:off x="7148470" y="1061334"/>
            <a:ext cx="1546005" cy="177021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5465356" y="930268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465356" y="1055774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465356" y="1229092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112"/>
          <p:cNvSpPr txBox="1">
            <a:spLocks noChangeArrowheads="1"/>
          </p:cNvSpPr>
          <p:nvPr/>
        </p:nvSpPr>
        <p:spPr bwMode="auto">
          <a:xfrm>
            <a:off x="7740172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71" name="Text Box 112"/>
          <p:cNvSpPr txBox="1">
            <a:spLocks noChangeArrowheads="1"/>
          </p:cNvSpPr>
          <p:nvPr/>
        </p:nvSpPr>
        <p:spPr bwMode="auto">
          <a:xfrm>
            <a:off x="5197153" y="89320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44</a:t>
            </a:r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5465356" y="1360574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5951029" y="9975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361476" y="9975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11441" y="165448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 rot="5400000">
            <a:off x="7066646" y="1390711"/>
            <a:ext cx="17884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5465357" y="1300809"/>
            <a:ext cx="16831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84"/>
          <p:cNvSpPr/>
          <p:nvPr/>
        </p:nvSpPr>
        <p:spPr>
          <a:xfrm>
            <a:off x="5602733" y="1294417"/>
            <a:ext cx="1546005" cy="6615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 Box 112"/>
          <p:cNvSpPr txBox="1">
            <a:spLocks noChangeArrowheads="1"/>
          </p:cNvSpPr>
          <p:nvPr/>
        </p:nvSpPr>
        <p:spPr bwMode="auto">
          <a:xfrm>
            <a:off x="5197153" y="128808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</a:t>
            </a: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6177792" y="135250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411441" y="359684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25549" y="3596840"/>
            <a:ext cx="3482591" cy="76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625550" y="3618158"/>
            <a:ext cx="2066531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tabs_focus.png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365,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365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540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18" y="4158295"/>
            <a:ext cx="2851150" cy="7391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679775" y="132212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79775" y="8440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11441" y="44933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25549" y="4493311"/>
            <a:ext cx="3482591" cy="1022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5625550" y="4514629"/>
            <a:ext cx="1255411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tabs.png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1080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139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1118" y="5033855"/>
            <a:ext cx="2851150" cy="3669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7868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3" b="74854"/>
          <a:stretch/>
        </p:blipFill>
        <p:spPr>
          <a:xfrm>
            <a:off x="5598663" y="929472"/>
            <a:ext cx="3104531" cy="26290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092325"/>
            <a:ext cx="3108613" cy="20002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rot="5400000">
            <a:off x="5329668" y="1094775"/>
            <a:ext cx="5298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rot="5400000">
            <a:off x="8438281" y="1094775"/>
            <a:ext cx="5298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03"/>
          <p:cNvSpPr>
            <a:spLocks noChangeShapeType="1"/>
          </p:cNvSpPr>
          <p:nvPr/>
        </p:nvSpPr>
        <p:spPr bwMode="auto">
          <a:xfrm rot="5400000">
            <a:off x="6956552" y="1016709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581802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1579656"/>
            <a:ext cx="3928857" cy="20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0 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425,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270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810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425,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-normal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270 x 43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#a97e87)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-Focus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40px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270 x 43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  <a:r>
              <a:rPr lang="ko-KR" altLang="en-US" sz="800" dirty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(255.255.255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4293" y="158415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0967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465356" y="1141311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112"/>
          <p:cNvSpPr txBox="1">
            <a:spLocks noChangeArrowheads="1"/>
          </p:cNvSpPr>
          <p:nvPr/>
        </p:nvSpPr>
        <p:spPr bwMode="auto">
          <a:xfrm>
            <a:off x="5197153" y="9694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43</a:t>
            </a: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22929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465356" y="1009638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05090" y="1001886"/>
            <a:ext cx="3098105" cy="139426"/>
            <a:chOff x="5605090" y="1001885"/>
            <a:chExt cx="3098105" cy="177021"/>
          </a:xfrm>
        </p:grpSpPr>
        <p:sp>
          <p:nvSpPr>
            <p:cNvPr id="60" name="Rectangle 84"/>
            <p:cNvSpPr/>
            <p:nvPr/>
          </p:nvSpPr>
          <p:spPr>
            <a:xfrm>
              <a:off x="5605090" y="1001885"/>
              <a:ext cx="773848" cy="177021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62" name="Rectangle 84"/>
            <p:cNvSpPr/>
            <p:nvPr/>
          </p:nvSpPr>
          <p:spPr>
            <a:xfrm>
              <a:off x="6379843" y="1001885"/>
              <a:ext cx="773848" cy="177021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63" name="Rectangle 84"/>
            <p:cNvSpPr/>
            <p:nvPr/>
          </p:nvSpPr>
          <p:spPr>
            <a:xfrm>
              <a:off x="7154595" y="1001885"/>
              <a:ext cx="773848" cy="177021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64" name="Rectangle 84"/>
            <p:cNvSpPr/>
            <p:nvPr/>
          </p:nvSpPr>
          <p:spPr>
            <a:xfrm>
              <a:off x="7929347" y="1001885"/>
              <a:ext cx="773848" cy="177021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560497" y="92692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6180265" y="1016710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 rot="5400000">
            <a:off x="7732842" y="1016711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658002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736107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12307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6605527" y="85156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11441" y="377530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25549" y="3775303"/>
            <a:ext cx="3791013" cy="76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Rectangle 34"/>
          <p:cNvSpPr>
            <a:spLocks noChangeArrowheads="1"/>
          </p:cNvSpPr>
          <p:nvPr/>
        </p:nvSpPr>
        <p:spPr bwMode="auto">
          <a:xfrm>
            <a:off x="5625550" y="3796621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tabs_dot.png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130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403, left 670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940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403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 x 10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79" y="4262955"/>
            <a:ext cx="201398" cy="20139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1880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0929"/>
          <a:stretch/>
        </p:blipFill>
        <p:spPr>
          <a:xfrm>
            <a:off x="5598663" y="929471"/>
            <a:ext cx="3104531" cy="19161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367443"/>
            <a:ext cx="3108613" cy="183475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36744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4"/>
          <p:cNvSpPr/>
          <p:nvPr/>
        </p:nvSpPr>
        <p:spPr>
          <a:xfrm>
            <a:off x="5788818" y="1338127"/>
            <a:ext cx="2717007" cy="190750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48803" y="1562444"/>
            <a:ext cx="437959" cy="294186"/>
            <a:chOff x="6948803" y="1528877"/>
            <a:chExt cx="437959" cy="327753"/>
          </a:xfrm>
        </p:grpSpPr>
        <p:sp>
          <p:nvSpPr>
            <p:cNvPr id="47" name="Rectangle 84"/>
            <p:cNvSpPr/>
            <p:nvPr/>
          </p:nvSpPr>
          <p:spPr>
            <a:xfrm>
              <a:off x="6948803" y="1578333"/>
              <a:ext cx="168250" cy="278297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84"/>
            <p:cNvSpPr/>
            <p:nvPr/>
          </p:nvSpPr>
          <p:spPr>
            <a:xfrm>
              <a:off x="7115780" y="1578333"/>
              <a:ext cx="168250" cy="278297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53" name="Rectangle 84"/>
            <p:cNvSpPr/>
            <p:nvPr/>
          </p:nvSpPr>
          <p:spPr>
            <a:xfrm>
              <a:off x="7282758" y="1528877"/>
              <a:ext cx="104004" cy="327753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795963" y="2555083"/>
            <a:ext cx="2709862" cy="0"/>
          </a:xfrm>
          <a:prstGeom prst="line">
            <a:avLst/>
          </a:prstGeom>
          <a:ln w="9525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84"/>
          <p:cNvSpPr/>
          <p:nvPr/>
        </p:nvSpPr>
        <p:spPr>
          <a:xfrm>
            <a:off x="60055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66913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8" name="Rectangle 84"/>
          <p:cNvSpPr/>
          <p:nvPr/>
        </p:nvSpPr>
        <p:spPr>
          <a:xfrm>
            <a:off x="73914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80772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2" name="Rectangle 84"/>
          <p:cNvSpPr/>
          <p:nvPr/>
        </p:nvSpPr>
        <p:spPr>
          <a:xfrm>
            <a:off x="6086474" y="1934347"/>
            <a:ext cx="54770" cy="65903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197153" y="132708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60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5465356" y="152448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5465356" y="1345136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7282759" y="1567817"/>
            <a:ext cx="15882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>
            <a:off x="5465356" y="1849504"/>
            <a:ext cx="34056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/>
          <p:cNvSpPr>
            <a:spLocks noChangeShapeType="1"/>
          </p:cNvSpPr>
          <p:nvPr/>
        </p:nvSpPr>
        <p:spPr bwMode="auto">
          <a:xfrm>
            <a:off x="5465357" y="1611154"/>
            <a:ext cx="181867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5465356" y="255913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03"/>
          <p:cNvSpPr>
            <a:spLocks noChangeShapeType="1"/>
          </p:cNvSpPr>
          <p:nvPr/>
        </p:nvSpPr>
        <p:spPr bwMode="auto">
          <a:xfrm>
            <a:off x="5465356" y="2598419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 rot="5400000">
            <a:off x="4520904" y="1903539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rot="5400000">
            <a:off x="4912431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14946" y="2593045"/>
            <a:ext cx="234016" cy="384172"/>
            <a:chOff x="6014946" y="2593045"/>
            <a:chExt cx="234016" cy="384172"/>
          </a:xfrm>
        </p:grpSpPr>
        <p:sp>
          <p:nvSpPr>
            <p:cNvPr id="84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695329" y="2593045"/>
            <a:ext cx="234016" cy="384172"/>
            <a:chOff x="6014946" y="2593045"/>
            <a:chExt cx="234016" cy="384172"/>
          </a:xfrm>
        </p:grpSpPr>
        <p:sp>
          <p:nvSpPr>
            <p:cNvPr id="89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397380" y="2593045"/>
            <a:ext cx="234016" cy="384172"/>
            <a:chOff x="6014946" y="2593045"/>
            <a:chExt cx="234016" cy="384172"/>
          </a:xfrm>
        </p:grpSpPr>
        <p:sp>
          <p:nvSpPr>
            <p:cNvPr id="97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90764" y="2593045"/>
            <a:ext cx="234016" cy="384172"/>
            <a:chOff x="6014946" y="2593045"/>
            <a:chExt cx="234016" cy="384172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rot="5400000">
            <a:off x="7624233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rot="5400000">
            <a:off x="6433297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rot="5400000">
            <a:off x="6593642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rot="5400000">
            <a:off x="6766988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rot="5400000">
            <a:off x="6870996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>
            <a:off x="5465356" y="1020112"/>
            <a:ext cx="3237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111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5197153" y="14484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197153" y="16261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5167497" y="20768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237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5214301" y="247522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982910" y="25448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26</a:t>
            </a: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982910" y="267051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97153" y="2702427"/>
            <a:ext cx="3506041" cy="146485"/>
            <a:chOff x="5465356" y="2702427"/>
            <a:chExt cx="3237838" cy="146485"/>
          </a:xfrm>
        </p:grpSpPr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5465356" y="2702427"/>
              <a:ext cx="3040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>
              <a:off x="5465356" y="2848912"/>
              <a:ext cx="3237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5540054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6221596" y="648586"/>
            <a:ext cx="399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404 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686404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032639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20" name="Text Box 112"/>
          <p:cNvSpPr txBox="1">
            <a:spLocks noChangeArrowheads="1"/>
          </p:cNvSpPr>
          <p:nvPr/>
        </p:nvSpPr>
        <p:spPr bwMode="auto">
          <a:xfrm>
            <a:off x="7189803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33</a:t>
            </a:r>
          </a:p>
        </p:txBody>
      </p:sp>
      <p:sp>
        <p:nvSpPr>
          <p:cNvPr id="125" name="Text Box 112"/>
          <p:cNvSpPr txBox="1">
            <a:spLocks noChangeArrowheads="1"/>
          </p:cNvSpPr>
          <p:nvPr/>
        </p:nvSpPr>
        <p:spPr bwMode="auto">
          <a:xfrm>
            <a:off x="7692069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393</a:t>
            </a:r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443275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7827115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112"/>
          <p:cNvSpPr txBox="1">
            <a:spLocks noChangeArrowheads="1"/>
          </p:cNvSpPr>
          <p:nvPr/>
        </p:nvSpPr>
        <p:spPr bwMode="auto">
          <a:xfrm>
            <a:off x="5349683" y="24095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>
            <a:off x="5465356" y="255056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5549251" y="3227921"/>
            <a:ext cx="392885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610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944 x 60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484293" y="323241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52312" y="12938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874181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057061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Rectangle 34"/>
          <p:cNvSpPr>
            <a:spLocks noChangeArrowheads="1"/>
          </p:cNvSpPr>
          <p:nvPr/>
        </p:nvSpPr>
        <p:spPr bwMode="auto">
          <a:xfrm>
            <a:off x="5549251" y="4186212"/>
            <a:ext cx="392885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701,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529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701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Square(Bold)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94px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57 x 94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484293" y="419070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11441" y="509283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625549" y="5092832"/>
            <a:ext cx="3791013" cy="741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5625550" y="51141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tem.png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586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688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33 x 107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342354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6" y="5631305"/>
            <a:ext cx="153483" cy="497657"/>
          </a:xfrm>
          <a:prstGeom prst="rect">
            <a:avLst/>
          </a:prstGeom>
        </p:spPr>
      </p:pic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6200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142</a:t>
            </a: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599891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66783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73387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80626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628434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8" name="Text Box 112"/>
          <p:cNvSpPr txBox="1">
            <a:spLocks noChangeArrowheads="1"/>
          </p:cNvSpPr>
          <p:nvPr/>
        </p:nvSpPr>
        <p:spPr bwMode="auto">
          <a:xfrm>
            <a:off x="69891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9" name="Text Box 112"/>
          <p:cNvSpPr txBox="1">
            <a:spLocks noChangeArrowheads="1"/>
          </p:cNvSpPr>
          <p:nvPr/>
        </p:nvSpPr>
        <p:spPr bwMode="auto">
          <a:xfrm>
            <a:off x="76749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83759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143</a:t>
            </a:r>
          </a:p>
        </p:txBody>
      </p:sp>
      <p:sp>
        <p:nvSpPr>
          <p:cNvPr id="151" name="Line 103"/>
          <p:cNvSpPr>
            <a:spLocks noChangeShapeType="1"/>
          </p:cNvSpPr>
          <p:nvPr/>
        </p:nvSpPr>
        <p:spPr bwMode="auto">
          <a:xfrm rot="5400000">
            <a:off x="7632406" y="1903540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704747" y="24403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11441" y="589085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625549" y="5890854"/>
            <a:ext cx="3791013" cy="741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Rectangle 34"/>
          <p:cNvSpPr>
            <a:spLocks noChangeArrowheads="1"/>
          </p:cNvSpPr>
          <p:nvPr/>
        </p:nvSpPr>
        <p:spPr bwMode="auto">
          <a:xfrm>
            <a:off x="5625550" y="591217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Card_line.png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1032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944 x 2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2" y="6475312"/>
            <a:ext cx="3681029" cy="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0929"/>
          <a:stretch/>
        </p:blipFill>
        <p:spPr>
          <a:xfrm>
            <a:off x="5598663" y="929471"/>
            <a:ext cx="3104531" cy="19161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367443"/>
            <a:ext cx="3108613" cy="183475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36744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4"/>
          <p:cNvSpPr/>
          <p:nvPr/>
        </p:nvSpPr>
        <p:spPr>
          <a:xfrm>
            <a:off x="5788818" y="1338127"/>
            <a:ext cx="2717007" cy="190750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48803" y="1562444"/>
            <a:ext cx="437959" cy="294186"/>
            <a:chOff x="6948803" y="1528877"/>
            <a:chExt cx="437959" cy="327753"/>
          </a:xfrm>
        </p:grpSpPr>
        <p:sp>
          <p:nvSpPr>
            <p:cNvPr id="47" name="Rectangle 84"/>
            <p:cNvSpPr/>
            <p:nvPr/>
          </p:nvSpPr>
          <p:spPr>
            <a:xfrm>
              <a:off x="6948803" y="1578333"/>
              <a:ext cx="168250" cy="278297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84"/>
            <p:cNvSpPr/>
            <p:nvPr/>
          </p:nvSpPr>
          <p:spPr>
            <a:xfrm>
              <a:off x="7115780" y="1578333"/>
              <a:ext cx="168250" cy="278297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53" name="Rectangle 84"/>
            <p:cNvSpPr/>
            <p:nvPr/>
          </p:nvSpPr>
          <p:spPr>
            <a:xfrm>
              <a:off x="7282758" y="1528877"/>
              <a:ext cx="104004" cy="327753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795963" y="2555083"/>
            <a:ext cx="2709862" cy="0"/>
          </a:xfrm>
          <a:prstGeom prst="line">
            <a:avLst/>
          </a:prstGeom>
          <a:ln w="9525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84"/>
          <p:cNvSpPr/>
          <p:nvPr/>
        </p:nvSpPr>
        <p:spPr>
          <a:xfrm>
            <a:off x="60055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66913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8" name="Rectangle 84"/>
          <p:cNvSpPr/>
          <p:nvPr/>
        </p:nvSpPr>
        <p:spPr>
          <a:xfrm>
            <a:off x="73914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80772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2" name="Rectangle 84"/>
          <p:cNvSpPr/>
          <p:nvPr/>
        </p:nvSpPr>
        <p:spPr>
          <a:xfrm>
            <a:off x="6086474" y="1934347"/>
            <a:ext cx="54770" cy="65903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197153" y="132708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60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5465356" y="152448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5465356" y="1345136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7282759" y="1567817"/>
            <a:ext cx="15882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>
            <a:off x="5465356" y="1849504"/>
            <a:ext cx="34056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/>
          <p:cNvSpPr>
            <a:spLocks noChangeShapeType="1"/>
          </p:cNvSpPr>
          <p:nvPr/>
        </p:nvSpPr>
        <p:spPr bwMode="auto">
          <a:xfrm>
            <a:off x="5465357" y="1611154"/>
            <a:ext cx="181867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5465356" y="255913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03"/>
          <p:cNvSpPr>
            <a:spLocks noChangeShapeType="1"/>
          </p:cNvSpPr>
          <p:nvPr/>
        </p:nvSpPr>
        <p:spPr bwMode="auto">
          <a:xfrm>
            <a:off x="5465356" y="2598419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 rot="5400000">
            <a:off x="4520904" y="1903539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rot="5400000">
            <a:off x="4912431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14946" y="2593045"/>
            <a:ext cx="234016" cy="384172"/>
            <a:chOff x="6014946" y="2593045"/>
            <a:chExt cx="234016" cy="384172"/>
          </a:xfrm>
        </p:grpSpPr>
        <p:sp>
          <p:nvSpPr>
            <p:cNvPr id="84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695329" y="2593045"/>
            <a:ext cx="234016" cy="384172"/>
            <a:chOff x="6014946" y="2593045"/>
            <a:chExt cx="234016" cy="384172"/>
          </a:xfrm>
        </p:grpSpPr>
        <p:sp>
          <p:nvSpPr>
            <p:cNvPr id="89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397380" y="2593045"/>
            <a:ext cx="234016" cy="384172"/>
            <a:chOff x="6014946" y="2593045"/>
            <a:chExt cx="234016" cy="384172"/>
          </a:xfrm>
        </p:grpSpPr>
        <p:sp>
          <p:nvSpPr>
            <p:cNvPr id="97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90764" y="2593045"/>
            <a:ext cx="234016" cy="384172"/>
            <a:chOff x="6014946" y="2593045"/>
            <a:chExt cx="234016" cy="384172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rot="5400000">
            <a:off x="7624233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rot="5400000">
            <a:off x="6433297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rot="5400000">
            <a:off x="6593642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rot="5400000">
            <a:off x="6766988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rot="5400000">
            <a:off x="6870996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>
            <a:off x="5465356" y="1020112"/>
            <a:ext cx="3237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111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5197153" y="14484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197153" y="16261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5167497" y="20768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237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5214301" y="247522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982910" y="25448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26</a:t>
            </a: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982910" y="267051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97153" y="2702427"/>
            <a:ext cx="3506041" cy="146485"/>
            <a:chOff x="5465356" y="2702427"/>
            <a:chExt cx="3237838" cy="146485"/>
          </a:xfrm>
        </p:grpSpPr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5465356" y="2702427"/>
              <a:ext cx="3040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>
              <a:off x="5465356" y="2848912"/>
              <a:ext cx="3237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5540054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6221596" y="648586"/>
            <a:ext cx="399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404 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686404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032639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20" name="Text Box 112"/>
          <p:cNvSpPr txBox="1">
            <a:spLocks noChangeArrowheads="1"/>
          </p:cNvSpPr>
          <p:nvPr/>
        </p:nvSpPr>
        <p:spPr bwMode="auto">
          <a:xfrm>
            <a:off x="7189803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33</a:t>
            </a:r>
          </a:p>
        </p:txBody>
      </p:sp>
      <p:sp>
        <p:nvSpPr>
          <p:cNvPr id="125" name="Text Box 112"/>
          <p:cNvSpPr txBox="1">
            <a:spLocks noChangeArrowheads="1"/>
          </p:cNvSpPr>
          <p:nvPr/>
        </p:nvSpPr>
        <p:spPr bwMode="auto">
          <a:xfrm>
            <a:off x="7692069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393</a:t>
            </a:r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443275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7827115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112"/>
          <p:cNvSpPr txBox="1">
            <a:spLocks noChangeArrowheads="1"/>
          </p:cNvSpPr>
          <p:nvPr/>
        </p:nvSpPr>
        <p:spPr bwMode="auto">
          <a:xfrm>
            <a:off x="5349683" y="24095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>
            <a:off x="5465356" y="255056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직사각형 131"/>
          <p:cNvSpPr/>
          <p:nvPr/>
        </p:nvSpPr>
        <p:spPr>
          <a:xfrm>
            <a:off x="5865559" y="84754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03770" y="25370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39695" y="182829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6200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142</a:t>
            </a: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599891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66783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73387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80626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628434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8" name="Text Box 112"/>
          <p:cNvSpPr txBox="1">
            <a:spLocks noChangeArrowheads="1"/>
          </p:cNvSpPr>
          <p:nvPr/>
        </p:nvSpPr>
        <p:spPr bwMode="auto">
          <a:xfrm>
            <a:off x="69891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9" name="Text Box 112"/>
          <p:cNvSpPr txBox="1">
            <a:spLocks noChangeArrowheads="1"/>
          </p:cNvSpPr>
          <p:nvPr/>
        </p:nvSpPr>
        <p:spPr bwMode="auto">
          <a:xfrm>
            <a:off x="76749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83759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143</a:t>
            </a:r>
          </a:p>
        </p:txBody>
      </p:sp>
      <p:sp>
        <p:nvSpPr>
          <p:cNvPr id="151" name="Line 103"/>
          <p:cNvSpPr>
            <a:spLocks noChangeShapeType="1"/>
          </p:cNvSpPr>
          <p:nvPr/>
        </p:nvSpPr>
        <p:spPr bwMode="auto">
          <a:xfrm rot="5400000">
            <a:off x="7632406" y="1903540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499678" y="320012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13786" y="3200120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5713787" y="3221439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499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1080 x 636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24" y="3245171"/>
            <a:ext cx="1471840" cy="866750"/>
          </a:xfrm>
          <a:prstGeom prst="rect">
            <a:avLst/>
          </a:prstGeom>
        </p:spPr>
      </p:pic>
      <p:sp>
        <p:nvSpPr>
          <p:cNvPr id="153" name="Rectangle 34"/>
          <p:cNvSpPr>
            <a:spLocks noChangeArrowheads="1"/>
          </p:cNvSpPr>
          <p:nvPr/>
        </p:nvSpPr>
        <p:spPr bwMode="auto">
          <a:xfrm>
            <a:off x="5549251" y="4279041"/>
            <a:ext cx="427606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142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1053,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381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1053,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620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1053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859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1053 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26px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78 x 26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84293" y="428353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99678" y="549126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713786" y="5491265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Rectangle 34"/>
          <p:cNvSpPr>
            <a:spLocks noChangeArrowheads="1"/>
          </p:cNvSpPr>
          <p:nvPr/>
        </p:nvSpPr>
        <p:spPr bwMode="auto">
          <a:xfrm>
            <a:off x="5713787" y="5512584"/>
            <a:ext cx="3791012" cy="33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Card_dot.png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18 x 18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97" y="608105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9565</TotalTime>
  <Words>931</Words>
  <Application>Microsoft Office PowerPoint</Application>
  <PresentationFormat>A4 용지(210x297mm)</PresentationFormat>
  <Paragraphs>333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나눔고딕</vt:lpstr>
      <vt:lpstr>나눔고딕 ExtraBold</vt:lpstr>
      <vt:lpstr>돋움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Blinkfactory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HyungTak Jeon</dc:creator>
  <cp:lastModifiedBy>moon</cp:lastModifiedBy>
  <cp:revision>2544</cp:revision>
  <dcterms:created xsi:type="dcterms:W3CDTF">2011-11-08T06:54:34Z</dcterms:created>
  <dcterms:modified xsi:type="dcterms:W3CDTF">2016-03-18T10:07:14Z</dcterms:modified>
</cp:coreProperties>
</file>