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6" r:id="rId3"/>
    <p:sldId id="459" r:id="rId4"/>
    <p:sldId id="370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3" r:id="rId14"/>
    <p:sldId id="482" r:id="rId15"/>
    <p:sldId id="484" r:id="rId16"/>
    <p:sldId id="486" r:id="rId17"/>
    <p:sldId id="488" r:id="rId18"/>
    <p:sldId id="491" r:id="rId19"/>
    <p:sldId id="490" r:id="rId20"/>
    <p:sldId id="492" r:id="rId21"/>
    <p:sldId id="493" r:id="rId22"/>
    <p:sldId id="495" r:id="rId23"/>
    <p:sldId id="494" r:id="rId24"/>
    <p:sldId id="497" r:id="rId25"/>
    <p:sldId id="496" r:id="rId26"/>
    <p:sldId id="498" r:id="rId27"/>
    <p:sldId id="480" r:id="rId28"/>
  </p:sldIdLst>
  <p:sldSz cx="9906000" cy="6858000" type="A4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19">
          <p15:clr>
            <a:srgbClr val="A4A3A4"/>
          </p15:clr>
        </p15:guide>
        <p15:guide id="2" orient="horz" pos="3318">
          <p15:clr>
            <a:srgbClr val="A4A3A4"/>
          </p15:clr>
        </p15:guide>
        <p15:guide id="3" orient="horz" pos="985">
          <p15:clr>
            <a:srgbClr val="A4A3A4"/>
          </p15:clr>
        </p15:guide>
        <p15:guide id="4" pos="5161" userDrawn="1">
          <p15:clr>
            <a:srgbClr val="A4A3A4"/>
          </p15:clr>
        </p15:guide>
        <p15:guide id="5" pos="1090">
          <p15:clr>
            <a:srgbClr val="A4A3A4"/>
          </p15:clr>
        </p15:guide>
        <p15:guide id="6" pos="351">
          <p15:clr>
            <a:srgbClr val="A4A3A4"/>
          </p15:clr>
        </p15:guide>
        <p15:guide id="7" pos="1555" userDrawn="1">
          <p15:clr>
            <a:srgbClr val="A4A3A4"/>
          </p15:clr>
        </p15:guide>
        <p15:guide id="8" pos="3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AD8"/>
    <a:srgbClr val="FC2A14"/>
    <a:srgbClr val="1C1C1C"/>
    <a:srgbClr val="808080"/>
    <a:srgbClr val="FF66FF"/>
    <a:srgbClr val="FF6600"/>
    <a:srgbClr val="FF00FF"/>
    <a:srgbClr val="FFCC00"/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9" autoAdjust="0"/>
    <p:restoredTop sz="95039" autoAdjust="0"/>
  </p:normalViewPr>
  <p:slideViewPr>
    <p:cSldViewPr snapToGrid="0" snapToObjects="1">
      <p:cViewPr varScale="1">
        <p:scale>
          <a:sx n="115" d="100"/>
          <a:sy n="115" d="100"/>
        </p:scale>
        <p:origin x="-684" y="-114"/>
      </p:cViewPr>
      <p:guideLst>
        <p:guide orient="horz" pos="2019"/>
        <p:guide orient="horz" pos="3318"/>
        <p:guide orient="horz" pos="985"/>
        <p:guide pos="5161"/>
        <p:guide pos="1090"/>
        <p:guide pos="351"/>
        <p:guide pos="1555"/>
        <p:guide pos="3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43AC-99AD-F14F-BB11-D65DEFB77F29}" type="datetimeFigureOut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4FAB5-F01F-A04A-993C-D99959BA65AD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0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2CC50-BD1C-9047-A6EA-C0D4C0B6D5A2}" type="datetimeFigureOut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9810-4FA2-594A-8C17-23C0D64C202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0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5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5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3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536-69C6-7C49-A2BC-0323FCF19EA5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2442-2691-9642-8987-6BC023FDB525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4AA4-78B5-684D-99C1-3127B6AD201E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9BA-0D82-1746-9F7F-303E0D69998F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BDA1-C6B1-694C-80B1-DD8FE303F698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79A-CD10-E540-A402-DAE26EFD9BB9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36B2-C124-524A-BBAB-D55C64555671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67F-1A28-EF4E-B596-6009F427FEA8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6749-602A-2E45-891F-C0D24898E2BD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A132-BA3E-AE4B-A90F-46541E4F64AF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DED1-AE6E-334B-AB21-5A4EB1377B2D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9E2F-3E82-D845-B0BC-E521F614A692}" type="datetime1">
              <a:rPr lang="ko-KR" altLang="en-US"/>
              <a:pPr/>
              <a:t>2016-03-24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5942"/>
            <a:ext cx="990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Atc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kot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app guide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6915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ver.1.3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49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7" b="-23"/>
          <a:stretch/>
        </p:blipFill>
        <p:spPr>
          <a:xfrm>
            <a:off x="5598663" y="929471"/>
            <a:ext cx="3104531" cy="21794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4202192"/>
            <a:ext cx="3108613" cy="225455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23" name="Rectangle 84"/>
          <p:cNvSpPr/>
          <p:nvPr/>
        </p:nvSpPr>
        <p:spPr>
          <a:xfrm>
            <a:off x="5925311" y="1039635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24" name="Rectangle 84"/>
          <p:cNvSpPr/>
          <p:nvPr/>
        </p:nvSpPr>
        <p:spPr>
          <a:xfrm>
            <a:off x="6364223" y="1110744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0" name="Rectangle 84"/>
          <p:cNvSpPr/>
          <p:nvPr/>
        </p:nvSpPr>
        <p:spPr>
          <a:xfrm>
            <a:off x="5925311" y="1617446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1" name="Rectangle 84"/>
          <p:cNvSpPr/>
          <p:nvPr/>
        </p:nvSpPr>
        <p:spPr>
          <a:xfrm>
            <a:off x="6364223" y="1688555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4" name="Rectangle 84"/>
          <p:cNvSpPr/>
          <p:nvPr/>
        </p:nvSpPr>
        <p:spPr>
          <a:xfrm>
            <a:off x="5925311" y="2206477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5" name="Rectangle 84"/>
          <p:cNvSpPr/>
          <p:nvPr/>
        </p:nvSpPr>
        <p:spPr>
          <a:xfrm>
            <a:off x="6364223" y="2277586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" name="Rectangle 84"/>
          <p:cNvSpPr/>
          <p:nvPr/>
        </p:nvSpPr>
        <p:spPr>
          <a:xfrm>
            <a:off x="5925311" y="2806728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7" name="Rectangle 84"/>
          <p:cNvSpPr/>
          <p:nvPr/>
        </p:nvSpPr>
        <p:spPr>
          <a:xfrm>
            <a:off x="6364223" y="2877837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59" name="Text Box 112"/>
          <p:cNvSpPr txBox="1">
            <a:spLocks noChangeArrowheads="1"/>
          </p:cNvSpPr>
          <p:nvPr/>
        </p:nvSpPr>
        <p:spPr bwMode="auto">
          <a:xfrm>
            <a:off x="5878853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6354473" y="1110093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3"/>
          <p:cNvSpPr>
            <a:spLocks noChangeShapeType="1"/>
          </p:cNvSpPr>
          <p:nvPr/>
        </p:nvSpPr>
        <p:spPr bwMode="auto">
          <a:xfrm>
            <a:off x="5465356" y="1356701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3"/>
          <p:cNvSpPr>
            <a:spLocks noChangeShapeType="1"/>
          </p:cNvSpPr>
          <p:nvPr/>
        </p:nvSpPr>
        <p:spPr bwMode="auto">
          <a:xfrm>
            <a:off x="5465356" y="1622158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03"/>
          <p:cNvSpPr>
            <a:spLocks noChangeShapeType="1"/>
          </p:cNvSpPr>
          <p:nvPr/>
        </p:nvSpPr>
        <p:spPr bwMode="auto">
          <a:xfrm>
            <a:off x="5465356" y="1941917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3"/>
          <p:cNvSpPr>
            <a:spLocks noChangeShapeType="1"/>
          </p:cNvSpPr>
          <p:nvPr/>
        </p:nvSpPr>
        <p:spPr bwMode="auto">
          <a:xfrm>
            <a:off x="5465356" y="2207374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3"/>
          <p:cNvSpPr>
            <a:spLocks noChangeShapeType="1"/>
          </p:cNvSpPr>
          <p:nvPr/>
        </p:nvSpPr>
        <p:spPr bwMode="auto">
          <a:xfrm>
            <a:off x="5465356" y="2527133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3"/>
          <p:cNvSpPr>
            <a:spLocks noChangeShapeType="1"/>
          </p:cNvSpPr>
          <p:nvPr/>
        </p:nvSpPr>
        <p:spPr bwMode="auto">
          <a:xfrm>
            <a:off x="5465356" y="2792590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3"/>
          <p:cNvSpPr>
            <a:spLocks noChangeShapeType="1"/>
          </p:cNvSpPr>
          <p:nvPr/>
        </p:nvSpPr>
        <p:spPr bwMode="auto">
          <a:xfrm rot="5400000">
            <a:off x="4722038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3"/>
          <p:cNvSpPr>
            <a:spLocks noChangeShapeType="1"/>
          </p:cNvSpPr>
          <p:nvPr/>
        </p:nvSpPr>
        <p:spPr bwMode="auto">
          <a:xfrm>
            <a:off x="6354473" y="1271028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3"/>
          <p:cNvSpPr>
            <a:spLocks noChangeShapeType="1"/>
          </p:cNvSpPr>
          <p:nvPr/>
        </p:nvSpPr>
        <p:spPr bwMode="auto">
          <a:xfrm>
            <a:off x="6354473" y="1695309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3"/>
          <p:cNvSpPr>
            <a:spLocks noChangeShapeType="1"/>
          </p:cNvSpPr>
          <p:nvPr/>
        </p:nvSpPr>
        <p:spPr bwMode="auto">
          <a:xfrm>
            <a:off x="6354473" y="1856244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3"/>
          <p:cNvSpPr>
            <a:spLocks noChangeShapeType="1"/>
          </p:cNvSpPr>
          <p:nvPr/>
        </p:nvSpPr>
        <p:spPr bwMode="auto">
          <a:xfrm>
            <a:off x="6354473" y="2280525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3"/>
          <p:cNvSpPr>
            <a:spLocks noChangeShapeType="1"/>
          </p:cNvSpPr>
          <p:nvPr/>
        </p:nvSpPr>
        <p:spPr bwMode="auto">
          <a:xfrm>
            <a:off x="6354473" y="2441460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3"/>
          <p:cNvSpPr>
            <a:spLocks noChangeShapeType="1"/>
          </p:cNvSpPr>
          <p:nvPr/>
        </p:nvSpPr>
        <p:spPr bwMode="auto">
          <a:xfrm>
            <a:off x="6354473" y="2887686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3"/>
          <p:cNvSpPr>
            <a:spLocks noChangeShapeType="1"/>
          </p:cNvSpPr>
          <p:nvPr/>
        </p:nvSpPr>
        <p:spPr bwMode="auto">
          <a:xfrm>
            <a:off x="6354473" y="3048621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3"/>
          <p:cNvSpPr>
            <a:spLocks noChangeShapeType="1"/>
          </p:cNvSpPr>
          <p:nvPr/>
        </p:nvSpPr>
        <p:spPr bwMode="auto">
          <a:xfrm rot="5400000">
            <a:off x="5036591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3"/>
          <p:cNvSpPr>
            <a:spLocks noChangeShapeType="1"/>
          </p:cNvSpPr>
          <p:nvPr/>
        </p:nvSpPr>
        <p:spPr bwMode="auto">
          <a:xfrm rot="5400000">
            <a:off x="5168265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3"/>
          <p:cNvSpPr>
            <a:spLocks noChangeShapeType="1"/>
          </p:cNvSpPr>
          <p:nvPr/>
        </p:nvSpPr>
        <p:spPr bwMode="auto">
          <a:xfrm rot="5400000">
            <a:off x="65800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65356" y="1042803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Text Box 112"/>
          <p:cNvSpPr txBox="1">
            <a:spLocks noChangeArrowheads="1"/>
          </p:cNvSpPr>
          <p:nvPr/>
        </p:nvSpPr>
        <p:spPr bwMode="auto">
          <a:xfrm>
            <a:off x="5585426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80" name="Text Box 112"/>
          <p:cNvSpPr txBox="1">
            <a:spLocks noChangeArrowheads="1"/>
          </p:cNvSpPr>
          <p:nvPr/>
        </p:nvSpPr>
        <p:spPr bwMode="auto">
          <a:xfrm>
            <a:off x="5167497" y="170104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1" name="Text Box 112"/>
          <p:cNvSpPr txBox="1">
            <a:spLocks noChangeArrowheads="1"/>
          </p:cNvSpPr>
          <p:nvPr/>
        </p:nvSpPr>
        <p:spPr bwMode="auto">
          <a:xfrm>
            <a:off x="5167497" y="226060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2" name="Text Box 112"/>
          <p:cNvSpPr txBox="1">
            <a:spLocks noChangeArrowheads="1"/>
          </p:cNvSpPr>
          <p:nvPr/>
        </p:nvSpPr>
        <p:spPr bwMode="auto">
          <a:xfrm>
            <a:off x="5167497" y="286110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3" name="Text Box 112"/>
          <p:cNvSpPr txBox="1">
            <a:spLocks noChangeArrowheads="1"/>
          </p:cNvSpPr>
          <p:nvPr/>
        </p:nvSpPr>
        <p:spPr bwMode="auto">
          <a:xfrm>
            <a:off x="5197153" y="137349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4" name="Text Box 112"/>
          <p:cNvSpPr txBox="1">
            <a:spLocks noChangeArrowheads="1"/>
          </p:cNvSpPr>
          <p:nvPr/>
        </p:nvSpPr>
        <p:spPr bwMode="auto">
          <a:xfrm>
            <a:off x="5197153" y="197399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5" name="Text Box 112"/>
          <p:cNvSpPr txBox="1">
            <a:spLocks noChangeArrowheads="1"/>
          </p:cNvSpPr>
          <p:nvPr/>
        </p:nvSpPr>
        <p:spPr bwMode="auto">
          <a:xfrm>
            <a:off x="5197153" y="255402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6" name="Text Box 112"/>
          <p:cNvSpPr txBox="1">
            <a:spLocks noChangeArrowheads="1"/>
          </p:cNvSpPr>
          <p:nvPr/>
        </p:nvSpPr>
        <p:spPr bwMode="auto">
          <a:xfrm>
            <a:off x="6140521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61</a:t>
            </a:r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894610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473</a:t>
            </a:r>
          </a:p>
        </p:txBody>
      </p:sp>
      <p:sp>
        <p:nvSpPr>
          <p:cNvPr id="188" name="Text Box 112"/>
          <p:cNvSpPr txBox="1">
            <a:spLocks noChangeArrowheads="1"/>
          </p:cNvSpPr>
          <p:nvPr/>
        </p:nvSpPr>
        <p:spPr bwMode="auto">
          <a:xfrm>
            <a:off x="8827458" y="108006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89" name="Text Box 112"/>
          <p:cNvSpPr txBox="1">
            <a:spLocks noChangeArrowheads="1"/>
          </p:cNvSpPr>
          <p:nvPr/>
        </p:nvSpPr>
        <p:spPr bwMode="auto">
          <a:xfrm>
            <a:off x="8827458" y="166009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0" name="Text Box 112"/>
          <p:cNvSpPr txBox="1">
            <a:spLocks noChangeArrowheads="1"/>
          </p:cNvSpPr>
          <p:nvPr/>
        </p:nvSpPr>
        <p:spPr bwMode="auto">
          <a:xfrm>
            <a:off x="8827458" y="22401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1" name="Text Box 112"/>
          <p:cNvSpPr txBox="1">
            <a:spLocks noChangeArrowheads="1"/>
          </p:cNvSpPr>
          <p:nvPr/>
        </p:nvSpPr>
        <p:spPr bwMode="auto">
          <a:xfrm>
            <a:off x="8827458" y="286110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06149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324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직사각형 193"/>
          <p:cNvSpPr/>
          <p:nvPr/>
        </p:nvSpPr>
        <p:spPr>
          <a:xfrm>
            <a:off x="5499678" y="353043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713786" y="3530437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5713787" y="3551756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Icon_01~07.png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1205, 1408, 1613, 1821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104 x 114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8" y="3986804"/>
            <a:ext cx="430559" cy="4305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31" y="3986804"/>
            <a:ext cx="430559" cy="4305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25" y="3986804"/>
            <a:ext cx="430559" cy="4305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19" y="3986804"/>
            <a:ext cx="430559" cy="4305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13" y="3986804"/>
            <a:ext cx="430559" cy="43055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07" y="3986804"/>
            <a:ext cx="430559" cy="4305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01" y="3986804"/>
            <a:ext cx="430559" cy="430559"/>
          </a:xfrm>
          <a:prstGeom prst="rect">
            <a:avLst/>
          </a:prstGeom>
        </p:spPr>
      </p:pic>
      <p:sp>
        <p:nvSpPr>
          <p:cNvPr id="198" name="직사각형 197"/>
          <p:cNvSpPr/>
          <p:nvPr/>
        </p:nvSpPr>
        <p:spPr>
          <a:xfrm>
            <a:off x="5915934" y="9987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713786" y="456084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Rectangle 34"/>
          <p:cNvSpPr>
            <a:spLocks noChangeArrowheads="1"/>
          </p:cNvSpPr>
          <p:nvPr/>
        </p:nvSpPr>
        <p:spPr bwMode="auto">
          <a:xfrm>
            <a:off x="5713787" y="458216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Icon_dim_01~07.png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1205, 1408, 1613, 1821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104 x 114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775331" y="5031036"/>
            <a:ext cx="3642926" cy="447560"/>
            <a:chOff x="5775331" y="5624784"/>
            <a:chExt cx="3642926" cy="44756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331" y="5624784"/>
              <a:ext cx="447560" cy="44756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892" y="5624784"/>
              <a:ext cx="447560" cy="44756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453" y="5624784"/>
              <a:ext cx="447560" cy="44756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014" y="5624784"/>
              <a:ext cx="447560" cy="44756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75" y="5624784"/>
              <a:ext cx="447560" cy="44756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136" y="5624784"/>
              <a:ext cx="447560" cy="44756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697" y="5624784"/>
              <a:ext cx="447560" cy="447560"/>
            </a:xfrm>
            <a:prstGeom prst="rect">
              <a:avLst/>
            </a:prstGeom>
          </p:spPr>
        </p:pic>
      </p:grpSp>
      <p:sp>
        <p:nvSpPr>
          <p:cNvPr id="208" name="직사각형 207"/>
          <p:cNvSpPr/>
          <p:nvPr/>
        </p:nvSpPr>
        <p:spPr>
          <a:xfrm>
            <a:off x="6413368" y="9987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Rectangle 34"/>
          <p:cNvSpPr>
            <a:spLocks noChangeArrowheads="1"/>
          </p:cNvSpPr>
          <p:nvPr/>
        </p:nvSpPr>
        <p:spPr bwMode="auto">
          <a:xfrm>
            <a:off x="5549251" y="5650779"/>
            <a:ext cx="4276067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283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1232, 1435, 1640, 1848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473 x 50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       (113.105.107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#71696b)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484293" y="565527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2" y="929471"/>
            <a:ext cx="3106638" cy="29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7" b="-23"/>
          <a:stretch/>
        </p:blipFill>
        <p:spPr>
          <a:xfrm>
            <a:off x="5598663" y="929471"/>
            <a:ext cx="3104531" cy="21794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4202192"/>
            <a:ext cx="3108613" cy="225455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24" name="Rectangle 84"/>
          <p:cNvSpPr/>
          <p:nvPr/>
        </p:nvSpPr>
        <p:spPr>
          <a:xfrm>
            <a:off x="8017874" y="1140304"/>
            <a:ext cx="591302" cy="11965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7865805" y="1136673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3"/>
          <p:cNvSpPr>
            <a:spLocks noChangeShapeType="1"/>
          </p:cNvSpPr>
          <p:nvPr/>
        </p:nvSpPr>
        <p:spPr bwMode="auto">
          <a:xfrm rot="5400000">
            <a:off x="7647398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65356" y="1505320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6551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792</a:t>
            </a:r>
          </a:p>
        </p:txBody>
      </p:sp>
      <p:sp>
        <p:nvSpPr>
          <p:cNvPr id="188" name="Text Box 112"/>
          <p:cNvSpPr txBox="1">
            <a:spLocks noChangeArrowheads="1"/>
          </p:cNvSpPr>
          <p:nvPr/>
        </p:nvSpPr>
        <p:spPr bwMode="auto">
          <a:xfrm>
            <a:off x="8827458" y="108006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061493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194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84"/>
          <p:cNvSpPr/>
          <p:nvPr/>
        </p:nvSpPr>
        <p:spPr>
          <a:xfrm>
            <a:off x="7865806" y="1140304"/>
            <a:ext cx="147945" cy="119654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7865805" y="1264264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 rot="5400000">
            <a:off x="7796254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 rot="5400000">
            <a:off x="8381045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>
            <a:off x="5465356" y="2090111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65356" y="2680218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84"/>
          <p:cNvSpPr/>
          <p:nvPr/>
        </p:nvSpPr>
        <p:spPr>
          <a:xfrm>
            <a:off x="7865806" y="1735727"/>
            <a:ext cx="683150" cy="13824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 rot="5400000">
            <a:off x="7124471" y="2468441"/>
            <a:ext cx="14802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03"/>
          <p:cNvSpPr>
            <a:spLocks noChangeShapeType="1"/>
          </p:cNvSpPr>
          <p:nvPr/>
        </p:nvSpPr>
        <p:spPr bwMode="auto">
          <a:xfrm rot="5400000">
            <a:off x="7804955" y="2468441"/>
            <a:ext cx="14802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03"/>
          <p:cNvSpPr>
            <a:spLocks noChangeShapeType="1"/>
          </p:cNvSpPr>
          <p:nvPr/>
        </p:nvSpPr>
        <p:spPr bwMode="auto">
          <a:xfrm>
            <a:off x="7865805" y="1732097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827458" y="1675493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97" name="Line 103"/>
          <p:cNvSpPr>
            <a:spLocks noChangeShapeType="1"/>
          </p:cNvSpPr>
          <p:nvPr/>
        </p:nvSpPr>
        <p:spPr bwMode="auto">
          <a:xfrm>
            <a:off x="7865805" y="1859688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직사각형 197"/>
          <p:cNvSpPr/>
          <p:nvPr/>
        </p:nvSpPr>
        <p:spPr>
          <a:xfrm>
            <a:off x="7790318" y="10372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75925" y="10372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790318" y="164859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Text Box 112"/>
          <p:cNvSpPr txBox="1">
            <a:spLocks noChangeArrowheads="1"/>
          </p:cNvSpPr>
          <p:nvPr/>
        </p:nvSpPr>
        <p:spPr bwMode="auto">
          <a:xfrm>
            <a:off x="5226808" y="1356516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0" name="Text Box 112"/>
          <p:cNvSpPr txBox="1">
            <a:spLocks noChangeArrowheads="1"/>
          </p:cNvSpPr>
          <p:nvPr/>
        </p:nvSpPr>
        <p:spPr bwMode="auto">
          <a:xfrm>
            <a:off x="5226808" y="1983837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5226808" y="2568628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67497" y="165422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204</a:t>
            </a:r>
          </a:p>
        </p:txBody>
      </p:sp>
      <p:sp>
        <p:nvSpPr>
          <p:cNvPr id="103" name="Text Box 112"/>
          <p:cNvSpPr txBox="1">
            <a:spLocks noChangeArrowheads="1"/>
          </p:cNvSpPr>
          <p:nvPr/>
        </p:nvSpPr>
        <p:spPr bwMode="auto">
          <a:xfrm>
            <a:off x="5167497" y="229218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204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778280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5</a:t>
            </a:r>
            <a:r>
              <a:rPr kumimoji="0" lang="en-US" altLang="ko-KR" sz="800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105" name="Text Box 112"/>
          <p:cNvSpPr txBox="1">
            <a:spLocks noChangeArrowheads="1"/>
          </p:cNvSpPr>
          <p:nvPr/>
        </p:nvSpPr>
        <p:spPr bwMode="auto">
          <a:xfrm>
            <a:off x="8495188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33148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13786" y="331484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13787" y="333616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Battery_01~05.png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792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1237, 1440, 1645, 1853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52 x 40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5549251" y="4343898"/>
            <a:ext cx="4276067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792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1237, 1440, 1645, 1853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194 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#a97e87)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484293" y="434839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Rectangle 34"/>
          <p:cNvSpPr>
            <a:spLocks noChangeArrowheads="1"/>
          </p:cNvSpPr>
          <p:nvPr/>
        </p:nvSpPr>
        <p:spPr bwMode="auto">
          <a:xfrm>
            <a:off x="5549251" y="5252982"/>
            <a:ext cx="4276067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Position: left 792 top 1237, 1440, 1645, 1853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246 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#a97e87)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484293" y="525747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756802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99678" y="61058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713786" y="6105811"/>
            <a:ext cx="3791013" cy="64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5713787" y="6127129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List_line.png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top 1360, 1565, 1770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1080 x 1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3797801"/>
            <a:ext cx="49530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2" y="3797801"/>
            <a:ext cx="49530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00" y="3797801"/>
            <a:ext cx="495300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98" y="3797801"/>
            <a:ext cx="495300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96" y="3797801"/>
            <a:ext cx="495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09" y="930268"/>
            <a:ext cx="3106638" cy="29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3" y="929471"/>
            <a:ext cx="3108303" cy="552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2292182"/>
            <a:ext cx="3108613" cy="282339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2292182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2.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기기추가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70786" y="1356516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70177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20740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3208569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84"/>
          <p:cNvSpPr/>
          <p:nvPr/>
        </p:nvSpPr>
        <p:spPr>
          <a:xfrm>
            <a:off x="6226232" y="1356515"/>
            <a:ext cx="1855754" cy="185205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37078" y="22077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422693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01747" y="4226932"/>
            <a:ext cx="3791013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01748" y="42482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connect_fail.png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213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586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654 x 654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103545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51155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5146777" y="347696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252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434936" y="3916092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 rot="5400000">
            <a:off x="4631486" y="2403680"/>
            <a:ext cx="318948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 rot="5400000">
            <a:off x="6456111" y="2368443"/>
            <a:ext cx="3242117" cy="178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>
            <a:off x="5594582" y="3518528"/>
            <a:ext cx="320109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5594582" y="3670928"/>
            <a:ext cx="320109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8712548" y="32615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100</a:t>
            </a: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8745393" y="349029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52</a:t>
            </a: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8715737" y="368425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30903" y="5107097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Position: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1340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55px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194 x 40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77" name="Rectangle 84"/>
          <p:cNvSpPr/>
          <p:nvPr/>
        </p:nvSpPr>
        <p:spPr>
          <a:xfrm>
            <a:off x="5584346" y="3518528"/>
            <a:ext cx="3131391" cy="15240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499677" y="51858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64888" y="345718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44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46" y="930268"/>
            <a:ext cx="3119901" cy="123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3" y="929471"/>
            <a:ext cx="3108303" cy="552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0411" y="5115580"/>
            <a:ext cx="3108613" cy="133976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2292182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2.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기기추가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70786" y="1504403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70177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20740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833732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37078" y="22077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422693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01747" y="4226932"/>
            <a:ext cx="3791013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01748" y="42482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connect_fail_btn.png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top 1691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844 x 115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103545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51155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6970537" y="216192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 rot="5400000">
            <a:off x="5142746" y="1593152"/>
            <a:ext cx="1568431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 rot="5400000">
            <a:off x="7541509" y="1557914"/>
            <a:ext cx="1621058" cy="178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8742706" y="154959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30903" y="5107097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393 top 1724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Size: 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278 x 46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(169,126,135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#a97e87)</a:t>
            </a:r>
          </a:p>
        </p:txBody>
      </p:sp>
      <p:sp>
        <p:nvSpPr>
          <p:cNvPr id="77" name="Rectangle 84"/>
          <p:cNvSpPr/>
          <p:nvPr/>
        </p:nvSpPr>
        <p:spPr>
          <a:xfrm>
            <a:off x="5926962" y="1514074"/>
            <a:ext cx="2436802" cy="33628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499677" y="51858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47274" y="155498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74663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428</a:t>
            </a:r>
          </a:p>
        </p:txBody>
      </p:sp>
    </p:spTree>
    <p:extLst>
      <p:ext uri="{BB962C8B-B14F-4D97-AF65-F5344CB8AC3E}">
        <p14:creationId xmlns:p14="http://schemas.microsoft.com/office/powerpoint/2010/main" val="3643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31047"/>
            <a:ext cx="3111995" cy="33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4" cy="552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30067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899572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443475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027899" y="93104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5730903" y="5601367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922 top 288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Size: 40px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78 x 31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Align: Area Left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(184,179,215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#b8b3d7)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77" name="Rectangle 84"/>
          <p:cNvSpPr/>
          <p:nvPr/>
        </p:nvSpPr>
        <p:spPr>
          <a:xfrm>
            <a:off x="8244229" y="1049009"/>
            <a:ext cx="458975" cy="11838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499677" y="560136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3"/>
          <p:cNvSpPr>
            <a:spLocks noChangeShapeType="1"/>
          </p:cNvSpPr>
          <p:nvPr/>
        </p:nvSpPr>
        <p:spPr bwMode="auto">
          <a:xfrm>
            <a:off x="7855527" y="1039800"/>
            <a:ext cx="9773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8659233" y="99150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7855527" y="1167391"/>
            <a:ext cx="9773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84"/>
          <p:cNvSpPr/>
          <p:nvPr/>
        </p:nvSpPr>
        <p:spPr>
          <a:xfrm>
            <a:off x="8027899" y="1053734"/>
            <a:ext cx="216330" cy="113657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8221520" y="92632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13786" y="443139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5713787" y="445271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Battery_B_01~05.png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866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292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51 x 25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4101" name="Picture 5" descr="D:\00_VX_Works\160211_ATC\UI\App\Guide\guide\png\battery_b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78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00_VX_Works\160211_ATC\UI\App\Guide\guide\png\battery_b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27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00_VX_Works\160211_ATC\UI\App\Guide\guide\png\battery_b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25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00_VX_Works\160211_ATC\UI\App\Guide\guide\png\battery_b_0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82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D:\00_VX_Works\160211_ATC\UI\App\Guide\guide\png\battery_b_0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21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12327" y="867313"/>
            <a:ext cx="4156364" cy="15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4909847" y="26328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D:\00_VX_Works\160211_ATC\UI\App\Guide\guide\png\controller_grad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5" y="1401493"/>
            <a:ext cx="867020" cy="8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91" y="934330"/>
            <a:ext cx="3111995" cy="33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Line 103"/>
          <p:cNvSpPr>
            <a:spLocks noChangeShapeType="1"/>
          </p:cNvSpPr>
          <p:nvPr/>
        </p:nvSpPr>
        <p:spPr bwMode="auto">
          <a:xfrm rot="5400000">
            <a:off x="-895397" y="2582313"/>
            <a:ext cx="354117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716984" y="933350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2244714" y="6518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3561244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 rot="5400000">
            <a:off x="2180182" y="2556246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716984" y="1283689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940110" y="421653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9045" y="85810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Rectangle 84"/>
          <p:cNvSpPr/>
          <p:nvPr/>
        </p:nvSpPr>
        <p:spPr>
          <a:xfrm>
            <a:off x="1336160" y="1879396"/>
            <a:ext cx="2172392" cy="218727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Text Box 112"/>
          <p:cNvSpPr txBox="1">
            <a:spLocks noChangeArrowheads="1"/>
          </p:cNvSpPr>
          <p:nvPr/>
        </p:nvSpPr>
        <p:spPr bwMode="auto">
          <a:xfrm>
            <a:off x="513977" y="102164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716983" y="4245147"/>
            <a:ext cx="34141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직사각형 91"/>
          <p:cNvSpPr/>
          <p:nvPr/>
        </p:nvSpPr>
        <p:spPr>
          <a:xfrm>
            <a:off x="1558667" y="209822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>
            <a:off x="716984" y="1879396"/>
            <a:ext cx="34141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493240" y="291343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5" name="Line 103"/>
          <p:cNvSpPr>
            <a:spLocks noChangeShapeType="1"/>
          </p:cNvSpPr>
          <p:nvPr/>
        </p:nvSpPr>
        <p:spPr bwMode="auto">
          <a:xfrm>
            <a:off x="716984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493240" y="152115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7" name="Text Box 112"/>
          <p:cNvSpPr txBox="1">
            <a:spLocks noChangeArrowheads="1"/>
          </p:cNvSpPr>
          <p:nvPr/>
        </p:nvSpPr>
        <p:spPr bwMode="auto">
          <a:xfrm>
            <a:off x="533935" y="40445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>
            <a:off x="-460494" y="2556247"/>
            <a:ext cx="359330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rot="5400000">
            <a:off x="1711898" y="2556248"/>
            <a:ext cx="359330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Text Box 112"/>
          <p:cNvSpPr txBox="1">
            <a:spLocks noChangeArrowheads="1"/>
          </p:cNvSpPr>
          <p:nvPr/>
        </p:nvSpPr>
        <p:spPr bwMode="auto">
          <a:xfrm>
            <a:off x="3595220" y="421653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2252011" y="421631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415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5258608" y="93985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controller_gradation_bg.png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163, Y : 579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754, Height : 754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112327" y="2607146"/>
            <a:ext cx="4156364" cy="15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5258608" y="2679687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timer_controller2.png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179, Y : 595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722, Height : 722</a:t>
            </a:r>
          </a:p>
        </p:txBody>
      </p:sp>
      <p:pic>
        <p:nvPicPr>
          <p:cNvPr id="2051" name="Picture 3" descr="D:\00_VX_Works\160211_ATC\UI\App\Guide\guide\png\timer_controller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17" y="2733229"/>
            <a:ext cx="1260142" cy="126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/>
          <p:cNvSpPr/>
          <p:nvPr/>
        </p:nvSpPr>
        <p:spPr>
          <a:xfrm>
            <a:off x="4909847" y="435631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12327" y="4330648"/>
            <a:ext cx="4156364" cy="78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5258608" y="440318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controller_dot.png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719, Y : 731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36, Height : 36</a:t>
            </a:r>
          </a:p>
        </p:txBody>
      </p:sp>
      <p:pic>
        <p:nvPicPr>
          <p:cNvPr id="2052" name="Picture 4" descr="D:\00_VX_Works\160211_ATC\UI\App\Guide\guide\png\controller_d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51" y="4595662"/>
            <a:ext cx="145674" cy="1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/>
          <p:cNvSpPr/>
          <p:nvPr/>
        </p:nvSpPr>
        <p:spPr>
          <a:xfrm>
            <a:off x="1820284" y="217302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825740" y="226385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011475" y="332128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929432" y="53397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200356" y="5323091"/>
            <a:ext cx="3773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411, Y : 1086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258, Height : 86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46px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86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alpha 70%)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60549" y="5368603"/>
            <a:ext cx="2408141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ectangle 34"/>
          <p:cNvSpPr>
            <a:spLocks noChangeArrowheads="1"/>
          </p:cNvSpPr>
          <p:nvPr/>
        </p:nvSpPr>
        <p:spPr bwMode="auto">
          <a:xfrm>
            <a:off x="6920062" y="5403105"/>
            <a:ext cx="1131328" cy="2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timer_start_btn.png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9800" y="466152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61479" y="4634008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337, Y : 895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176, Height : 121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35Thin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170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30%)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25" name="Line 103"/>
          <p:cNvSpPr>
            <a:spLocks noChangeShapeType="1"/>
          </p:cNvSpPr>
          <p:nvPr/>
        </p:nvSpPr>
        <p:spPr bwMode="auto">
          <a:xfrm>
            <a:off x="882487" y="3170779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03"/>
          <p:cNvSpPr>
            <a:spLocks noChangeShapeType="1"/>
          </p:cNvSpPr>
          <p:nvPr/>
        </p:nvSpPr>
        <p:spPr bwMode="auto">
          <a:xfrm>
            <a:off x="875191" y="2820206"/>
            <a:ext cx="3263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1792432" y="3119563"/>
            <a:ext cx="247350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3"/>
          <p:cNvSpPr>
            <a:spLocks noChangeShapeType="1"/>
          </p:cNvSpPr>
          <p:nvPr/>
        </p:nvSpPr>
        <p:spPr bwMode="auto">
          <a:xfrm rot="5400000">
            <a:off x="600156" y="3093895"/>
            <a:ext cx="247350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Text Box 112"/>
          <p:cNvSpPr txBox="1">
            <a:spLocks noChangeArrowheads="1"/>
          </p:cNvSpPr>
          <p:nvPr/>
        </p:nvSpPr>
        <p:spPr bwMode="auto">
          <a:xfrm>
            <a:off x="4007153" y="23284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309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0" name="Text Box 112"/>
          <p:cNvSpPr txBox="1">
            <a:spLocks noChangeArrowheads="1"/>
          </p:cNvSpPr>
          <p:nvPr/>
        </p:nvSpPr>
        <p:spPr bwMode="auto">
          <a:xfrm>
            <a:off x="4048464" y="339104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1" name="Text Box 112"/>
          <p:cNvSpPr txBox="1">
            <a:spLocks noChangeArrowheads="1"/>
          </p:cNvSpPr>
          <p:nvPr/>
        </p:nvSpPr>
        <p:spPr bwMode="auto">
          <a:xfrm>
            <a:off x="4013184" y="286530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2" name="Text Box 112"/>
          <p:cNvSpPr txBox="1">
            <a:spLocks noChangeArrowheads="1"/>
          </p:cNvSpPr>
          <p:nvPr/>
        </p:nvSpPr>
        <p:spPr bwMode="auto">
          <a:xfrm>
            <a:off x="928119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767253" y="27607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3" name="Picture 5" descr="D:\00_VX_Works\160211_ATC\UI\App\Guide\guide\png\timer_start_bt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13" y="5677562"/>
            <a:ext cx="916192" cy="3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직사각형 132"/>
          <p:cNvSpPr/>
          <p:nvPr/>
        </p:nvSpPr>
        <p:spPr>
          <a:xfrm>
            <a:off x="2369844" y="27878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59800" y="579941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61479" y="5771895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537, Y : 929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6, Height : 53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 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100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7464" y="600272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779735" y="4707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054" name="Picture 6" descr="D:\00_VX_Works\160211_ATC\UI\App\Guide\guide\png\timer_pause_bt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95" y="5677562"/>
            <a:ext cx="882274" cy="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8033786" y="5401060"/>
            <a:ext cx="1268154" cy="2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timer_pause_btn.png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</p:txBody>
      </p:sp>
      <p:pic>
        <p:nvPicPr>
          <p:cNvPr id="2055" name="Picture 7" descr="D:\00_VX_Works\160211_ATC\UI\App\Guide\guide\png\controller_grad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2" y="1407889"/>
            <a:ext cx="855967" cy="8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7404362" y="931260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controller_gradation.png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181, Y : 597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718, Height : 718</a:t>
            </a:r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876577" y="3353075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Text Box 112"/>
          <p:cNvSpPr txBox="1">
            <a:spLocks noChangeArrowheads="1"/>
          </p:cNvSpPr>
          <p:nvPr/>
        </p:nvSpPr>
        <p:spPr bwMode="auto">
          <a:xfrm>
            <a:off x="4036190" y="314785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42" name="Line 103"/>
          <p:cNvSpPr>
            <a:spLocks noChangeShapeType="1"/>
          </p:cNvSpPr>
          <p:nvPr/>
        </p:nvSpPr>
        <p:spPr bwMode="auto">
          <a:xfrm>
            <a:off x="904151" y="3620618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402018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6" y="934454"/>
            <a:ext cx="3100261" cy="152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12327" y="867313"/>
            <a:ext cx="4156364" cy="15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4909847" y="26328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 rot="5400000">
            <a:off x="9097" y="1677821"/>
            <a:ext cx="173219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716984" y="933350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2244714" y="6518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3627748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 rot="5400000">
            <a:off x="3053058" y="1683370"/>
            <a:ext cx="184755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882486" y="1124579"/>
            <a:ext cx="323101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직사각형 80"/>
          <p:cNvSpPr/>
          <p:nvPr/>
        </p:nvSpPr>
        <p:spPr>
          <a:xfrm>
            <a:off x="4909045" y="85810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Rectangle 84"/>
          <p:cNvSpPr/>
          <p:nvPr/>
        </p:nvSpPr>
        <p:spPr>
          <a:xfrm>
            <a:off x="1224835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Text Box 112"/>
          <p:cNvSpPr txBox="1">
            <a:spLocks noChangeArrowheads="1"/>
          </p:cNvSpPr>
          <p:nvPr/>
        </p:nvSpPr>
        <p:spPr bwMode="auto">
          <a:xfrm>
            <a:off x="3963807" y="9315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>
            <a:off x="875192" y="1562715"/>
            <a:ext cx="32559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3963807" y="123719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298530" y="1680844"/>
            <a:ext cx="1847556" cy="505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rot="5400000">
            <a:off x="2742666" y="1696403"/>
            <a:ext cx="1821489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5258608" y="939854"/>
            <a:ext cx="2203322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up_arr.png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down_arr.png</a:t>
            </a:r>
            <a:endParaRPr lang="en-US" altLang="ko-KR" sz="800" b="1" dirty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112327" y="2607146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5258608" y="2679687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device_list_line.png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1354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759800" y="295801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61479" y="2930499"/>
            <a:ext cx="2928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1511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Left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280 x 47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PX 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1900919" y="1773502"/>
            <a:ext cx="16672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3"/>
          <p:cNvSpPr>
            <a:spLocks noChangeShapeType="1"/>
          </p:cNvSpPr>
          <p:nvPr/>
        </p:nvSpPr>
        <p:spPr bwMode="auto">
          <a:xfrm rot="5400000" flipV="1">
            <a:off x="1298836" y="1766868"/>
            <a:ext cx="1675606" cy="495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Text Box 112"/>
          <p:cNvSpPr txBox="1">
            <a:spLocks noChangeArrowheads="1"/>
          </p:cNvSpPr>
          <p:nvPr/>
        </p:nvSpPr>
        <p:spPr bwMode="auto">
          <a:xfrm>
            <a:off x="886554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59800" y="406438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61479" y="4036871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206 x 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127659" y="113113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Rectangle 84"/>
          <p:cNvSpPr/>
          <p:nvPr/>
        </p:nvSpPr>
        <p:spPr>
          <a:xfrm>
            <a:off x="2139117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5" name="Rectangle 84"/>
          <p:cNvSpPr/>
          <p:nvPr/>
        </p:nvSpPr>
        <p:spPr>
          <a:xfrm>
            <a:off x="2921056" y="1268760"/>
            <a:ext cx="735345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직사각형 111"/>
          <p:cNvSpPr/>
          <p:nvPr/>
        </p:nvSpPr>
        <p:spPr>
          <a:xfrm>
            <a:off x="2072817" y="110932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859712" y="11245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Line 103"/>
          <p:cNvSpPr>
            <a:spLocks noChangeShapeType="1"/>
          </p:cNvSpPr>
          <p:nvPr/>
        </p:nvSpPr>
        <p:spPr bwMode="auto">
          <a:xfrm>
            <a:off x="759801" y="2452971"/>
            <a:ext cx="33746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565519" y="162716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Text Box 112"/>
          <p:cNvSpPr txBox="1">
            <a:spLocks noChangeArrowheads="1"/>
          </p:cNvSpPr>
          <p:nvPr/>
        </p:nvSpPr>
        <p:spPr bwMode="auto">
          <a:xfrm>
            <a:off x="3963807" y="169660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3963807" y="212183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155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>
            <a:off x="895102" y="2014374"/>
            <a:ext cx="32559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직사각형 76"/>
          <p:cNvSpPr/>
          <p:nvPr/>
        </p:nvSpPr>
        <p:spPr>
          <a:xfrm>
            <a:off x="759801" y="50924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61480" y="5064929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Right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248 x 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40PX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 / alpha 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pic>
        <p:nvPicPr>
          <p:cNvPr id="3076" name="Picture 4" descr="D:\00_VX_Works\160211_ATC\UI\App\Guide\guide\png\up_ar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33" y="1465401"/>
            <a:ext cx="598846" cy="2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4"/>
          <p:cNvSpPr/>
          <p:nvPr/>
        </p:nvSpPr>
        <p:spPr>
          <a:xfrm>
            <a:off x="2306057" y="939856"/>
            <a:ext cx="228169" cy="9940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236401" y="8785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7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628" y="3345179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752505" y="104798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190468" y="14654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0" name="Text Box 112"/>
          <p:cNvSpPr txBox="1">
            <a:spLocks noChangeArrowheads="1"/>
          </p:cNvSpPr>
          <p:nvPr/>
        </p:nvSpPr>
        <p:spPr bwMode="auto">
          <a:xfrm>
            <a:off x="4187627" y="1902519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3078" name="Picture 6" descr="D:\00_VX_Works\160211_ATC\UI\App\Guide\guide\png\down_ar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75" y="1452639"/>
            <a:ext cx="627207" cy="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14" y="932993"/>
            <a:ext cx="3115590" cy="42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2143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4252708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1460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리스트 업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444233" y="2980210"/>
            <a:ext cx="43006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568635" y="60912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510289" y="2950558"/>
            <a:ext cx="43885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594581" y="1126080"/>
            <a:ext cx="324846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226411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8727444" y="91902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6865305" y="941194"/>
            <a:ext cx="36977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5130557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84"/>
          <p:cNvSpPr/>
          <p:nvPr/>
        </p:nvSpPr>
        <p:spPr>
          <a:xfrm>
            <a:off x="7050190" y="930268"/>
            <a:ext cx="201849" cy="19296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446955" y="128378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52078" y="5547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16487" y="2007654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574922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직사각형 105"/>
          <p:cNvSpPr/>
          <p:nvPr/>
        </p:nvSpPr>
        <p:spPr>
          <a:xfrm>
            <a:off x="6960758" y="8548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84"/>
          <p:cNvSpPr/>
          <p:nvPr/>
        </p:nvSpPr>
        <p:spPr>
          <a:xfrm flipV="1">
            <a:off x="876882" y="2264110"/>
            <a:ext cx="3108613" cy="419264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 rot="5400000">
            <a:off x="7052629" y="943449"/>
            <a:ext cx="36977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" name="Text Box 112"/>
          <p:cNvSpPr txBox="1">
            <a:spLocks noChangeArrowheads="1"/>
          </p:cNvSpPr>
          <p:nvPr/>
        </p:nvSpPr>
        <p:spPr bwMode="auto">
          <a:xfrm>
            <a:off x="5155645" y="292629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1460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36374" y="5139768"/>
            <a:ext cx="4156364" cy="124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5233092" y="513055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5582655" y="5212309"/>
            <a:ext cx="2203322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up_arr.png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down_arr.png</a:t>
            </a:r>
            <a:endParaRPr lang="en-US" altLang="ko-KR" sz="800" b="1" dirty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6" name="Picture 4" descr="D:\00_VX_Works\160211_ATC\UI\App\Guide\guide\png\up_ar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680" y="5737856"/>
            <a:ext cx="598846" cy="2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D:\00_VX_Works\160211_ATC\UI\App\Guide\guide\png\down_ar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622" y="5725094"/>
            <a:ext cx="627207" cy="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 Box 112"/>
          <p:cNvSpPr txBox="1">
            <a:spLocks noChangeArrowheads="1"/>
          </p:cNvSpPr>
          <p:nvPr/>
        </p:nvSpPr>
        <p:spPr bwMode="auto">
          <a:xfrm>
            <a:off x="8969016" y="1003691"/>
            <a:ext cx="2439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8703259" y="12374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8720193" y="166073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2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5151235" y="4151733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리스트 업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77" name="Picture 6" descr="D:\00_VX_Works\160211_ATC\UI\App\Guide\guide\png\down_a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622" y="5725094"/>
            <a:ext cx="627207" cy="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6" y="932993"/>
            <a:ext cx="3115590" cy="42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Line 103"/>
          <p:cNvSpPr>
            <a:spLocks noChangeShapeType="1"/>
          </p:cNvSpPr>
          <p:nvPr/>
        </p:nvSpPr>
        <p:spPr bwMode="auto">
          <a:xfrm rot="5400000">
            <a:off x="-1286235" y="2980210"/>
            <a:ext cx="43006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03"/>
          <p:cNvSpPr>
            <a:spLocks noChangeShapeType="1"/>
          </p:cNvSpPr>
          <p:nvPr/>
        </p:nvSpPr>
        <p:spPr bwMode="auto">
          <a:xfrm>
            <a:off x="705906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03"/>
          <p:cNvSpPr>
            <a:spLocks noChangeShapeType="1"/>
          </p:cNvSpPr>
          <p:nvPr/>
        </p:nvSpPr>
        <p:spPr bwMode="auto">
          <a:xfrm rot="5400000">
            <a:off x="1779821" y="2950558"/>
            <a:ext cx="43885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03"/>
          <p:cNvSpPr>
            <a:spLocks noChangeShapeType="1"/>
          </p:cNvSpPr>
          <p:nvPr/>
        </p:nvSpPr>
        <p:spPr bwMode="auto">
          <a:xfrm>
            <a:off x="864113" y="1126080"/>
            <a:ext cx="324846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3996976" y="91902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705906" y="5130557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84"/>
          <p:cNvSpPr/>
          <p:nvPr/>
        </p:nvSpPr>
        <p:spPr>
          <a:xfrm>
            <a:off x="2319722" y="930268"/>
            <a:ext cx="201849" cy="19296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>
            <a:off x="886019" y="2007654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>
            <a:off x="879281" y="1574922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425177" y="292629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1460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171025" y="1009168"/>
            <a:ext cx="2439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0" name="Text Box 112"/>
          <p:cNvSpPr txBox="1">
            <a:spLocks noChangeArrowheads="1"/>
          </p:cNvSpPr>
          <p:nvPr/>
        </p:nvSpPr>
        <p:spPr bwMode="auto">
          <a:xfrm>
            <a:off x="3972791" y="12374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2" name="Text Box 112"/>
          <p:cNvSpPr txBox="1">
            <a:spLocks noChangeArrowheads="1"/>
          </p:cNvSpPr>
          <p:nvPr/>
        </p:nvSpPr>
        <p:spPr bwMode="auto">
          <a:xfrm>
            <a:off x="3989725" y="166073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4148620" y="1467200"/>
            <a:ext cx="2439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49555" y="97399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151234" y="946481"/>
            <a:ext cx="2928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1511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280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49555" y="208036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151234" y="2052853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206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50PX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49556" y="310842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151235" y="3080911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Right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248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40PX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00" name="Rectangle 84"/>
          <p:cNvSpPr/>
          <p:nvPr/>
        </p:nvSpPr>
        <p:spPr>
          <a:xfrm>
            <a:off x="1199896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1" name="Rectangle 84"/>
          <p:cNvSpPr/>
          <p:nvPr/>
        </p:nvSpPr>
        <p:spPr>
          <a:xfrm>
            <a:off x="2139117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2" name="Rectangle 84"/>
          <p:cNvSpPr/>
          <p:nvPr/>
        </p:nvSpPr>
        <p:spPr>
          <a:xfrm>
            <a:off x="2912743" y="1268760"/>
            <a:ext cx="735345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2244714" y="6518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3627748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9" name="Line 103"/>
          <p:cNvSpPr>
            <a:spLocks noChangeShapeType="1"/>
          </p:cNvSpPr>
          <p:nvPr/>
        </p:nvSpPr>
        <p:spPr bwMode="auto">
          <a:xfrm rot="5400000" flipV="1">
            <a:off x="273591" y="1680844"/>
            <a:ext cx="1847556" cy="505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3"/>
          <p:cNvSpPr>
            <a:spLocks noChangeShapeType="1"/>
          </p:cNvSpPr>
          <p:nvPr/>
        </p:nvSpPr>
        <p:spPr bwMode="auto">
          <a:xfrm rot="5400000">
            <a:off x="2742666" y="1696403"/>
            <a:ext cx="1821489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 rot="5400000">
            <a:off x="1900919" y="1773502"/>
            <a:ext cx="16672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3"/>
          <p:cNvSpPr>
            <a:spLocks noChangeShapeType="1"/>
          </p:cNvSpPr>
          <p:nvPr/>
        </p:nvSpPr>
        <p:spPr bwMode="auto">
          <a:xfrm rot="5400000" flipV="1">
            <a:off x="1298836" y="1766868"/>
            <a:ext cx="1675606" cy="495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886554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127659" y="117269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072817" y="1150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9712" y="11661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D:\00_VX_Works\160211_ATC\UI\App\Guide\guide\png\timer_list_b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39" y="4324956"/>
            <a:ext cx="571936" cy="73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5297516" y="422427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timer_list_bg.png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526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1394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97909" y="273645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855615" y="42022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2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25023"/>
            <a:ext cx="3117657" cy="33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카운트중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84"/>
          <p:cNvSpPr/>
          <p:nvPr/>
        </p:nvSpPr>
        <p:spPr>
          <a:xfrm>
            <a:off x="6741622" y="2386799"/>
            <a:ext cx="806334" cy="22496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800876" y="4438565"/>
            <a:ext cx="290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400, Y : 751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266, Height : 72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 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100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83445" y="220276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00876" y="5521990"/>
            <a:ext cx="290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 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60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52078" y="5547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06242" y="555330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20482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14184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27248" y="232545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0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677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1886542" y="1502863"/>
            <a:ext cx="1811728" cy="284171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직선 연결선 69"/>
          <p:cNvCxnSpPr>
            <a:cxnSpLocks noChangeShapeType="1"/>
            <a:stCxn id="2" idx="1"/>
            <a:endCxn id="2" idx="3"/>
          </p:cNvCxnSpPr>
          <p:nvPr/>
        </p:nvCxnSpPr>
        <p:spPr bwMode="auto">
          <a:xfrm flipV="1">
            <a:off x="2792407" y="2017854"/>
            <a:ext cx="0" cy="1811728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5948844" y="2521545"/>
            <a:ext cx="637765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LO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(Left Object)</a:t>
            </a:r>
            <a:endParaRPr lang="en-US" sz="600" b="1" dirty="0"/>
          </a:p>
        </p:txBody>
      </p:sp>
      <p:sp>
        <p:nvSpPr>
          <p:cNvPr id="5" name="Rectangle 4"/>
          <p:cNvSpPr/>
          <p:nvPr/>
        </p:nvSpPr>
        <p:spPr>
          <a:xfrm>
            <a:off x="2608232" y="1831649"/>
            <a:ext cx="365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Top</a:t>
            </a:r>
            <a:endParaRPr lang="en-US" sz="800" b="1" dirty="0"/>
          </a:p>
        </p:txBody>
      </p:sp>
      <p:sp>
        <p:nvSpPr>
          <p:cNvPr id="6" name="Rectangle 5"/>
          <p:cNvSpPr/>
          <p:nvPr/>
        </p:nvSpPr>
        <p:spPr>
          <a:xfrm>
            <a:off x="4222786" y="2799791"/>
            <a:ext cx="4539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Right</a:t>
            </a:r>
            <a:endParaRPr lang="en-US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2507712" y="3821835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Bottom</a:t>
            </a:r>
            <a:endParaRPr lang="en-US" sz="800" b="1" dirty="0"/>
          </a:p>
        </p:txBody>
      </p:sp>
      <p:sp>
        <p:nvSpPr>
          <p:cNvPr id="8" name="Rectangle 7"/>
          <p:cNvSpPr/>
          <p:nvPr/>
        </p:nvSpPr>
        <p:spPr>
          <a:xfrm>
            <a:off x="2533360" y="2799746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Center</a:t>
            </a:r>
            <a:endParaRPr lang="en-US" sz="800" b="1" dirty="0"/>
          </a:p>
        </p:txBody>
      </p:sp>
      <p:sp>
        <p:nvSpPr>
          <p:cNvPr id="9" name="Text Box 112"/>
          <p:cNvSpPr txBox="1">
            <a:spLocks noChangeArrowheads="1"/>
          </p:cNvSpPr>
          <p:nvPr/>
        </p:nvSpPr>
        <p:spPr bwMode="auto">
          <a:xfrm>
            <a:off x="1178406" y="4616626"/>
            <a:ext cx="23502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* </a:t>
            </a:r>
            <a:r>
              <a:rPr kumimoji="0"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좌표는 </a:t>
            </a:r>
            <a:r>
              <a:rPr kumimoji="0"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위와같은</a:t>
            </a:r>
            <a:r>
              <a:rPr kumimoji="0"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 기준을 토대로 표기하였습니다</a:t>
            </a:r>
            <a:r>
              <a:rPr kumimoji="0"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671278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920822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421734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71278" y="1645747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71278" y="3067294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0729" y="2521545"/>
            <a:ext cx="646331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R</a:t>
            </a:r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(Reft Object)</a:t>
            </a:r>
            <a:endParaRPr lang="en-US" sz="600" b="1" dirty="0"/>
          </a:p>
        </p:txBody>
      </p:sp>
      <p:sp>
        <p:nvSpPr>
          <p:cNvPr id="16" name="Rectangle 15"/>
          <p:cNvSpPr/>
          <p:nvPr/>
        </p:nvSpPr>
        <p:spPr>
          <a:xfrm>
            <a:off x="6693120" y="1831649"/>
            <a:ext cx="633507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TO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(Top Object)</a:t>
            </a:r>
            <a:endParaRPr lang="en-US" sz="600" b="1" dirty="0"/>
          </a:p>
        </p:txBody>
      </p:sp>
      <p:sp>
        <p:nvSpPr>
          <p:cNvPr id="17" name="Rectangle 16"/>
          <p:cNvSpPr/>
          <p:nvPr/>
        </p:nvSpPr>
        <p:spPr>
          <a:xfrm>
            <a:off x="6633410" y="3243460"/>
            <a:ext cx="765955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BO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(Bottom Object)</a:t>
            </a:r>
            <a:endParaRPr lang="en-US" sz="600" b="1" dirty="0"/>
          </a:p>
        </p:txBody>
      </p:sp>
      <p:sp>
        <p:nvSpPr>
          <p:cNvPr id="18" name="Rectangle 17"/>
          <p:cNvSpPr/>
          <p:nvPr/>
        </p:nvSpPr>
        <p:spPr>
          <a:xfrm>
            <a:off x="6703558" y="2574752"/>
            <a:ext cx="633507" cy="260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Standard</a:t>
            </a:r>
            <a:endParaRPr lang="en-US" sz="600" b="1" dirty="0"/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5920822" y="3978793"/>
            <a:ext cx="25041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* 다른 오브젝트를 기준으로 상대적 거리를 표기할 때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상단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TO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좌측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LO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우측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RO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하단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BO  </a:t>
            </a:r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표기하겠습니다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eaLnBrk="1" hangingPunct="1"/>
            <a:endParaRPr kumimoji="0" lang="en-US" altLang="ko-KR" sz="800" dirty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혹시 명칭에서 혼동이 올 수 있으면 말씀해 주세요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6283" y="279979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Left</a:t>
            </a:r>
            <a:endParaRPr lang="en-US" sz="800" b="1" dirty="0"/>
          </a:p>
        </p:txBody>
      </p:sp>
      <p:sp>
        <p:nvSpPr>
          <p:cNvPr id="24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690" y="75316"/>
            <a:ext cx="1085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Manual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9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25023"/>
            <a:ext cx="3117657" cy="33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카운트중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84"/>
          <p:cNvSpPr/>
          <p:nvPr/>
        </p:nvSpPr>
        <p:spPr>
          <a:xfrm>
            <a:off x="6554437" y="2799416"/>
            <a:ext cx="1234588" cy="36858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680278" y="327591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31750" y="279063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6802965" y="3366818"/>
            <a:ext cx="711740" cy="24723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800876" y="4438565"/>
            <a:ext cx="290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337, Y : 895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176, Height : 121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35Thin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170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),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800876" y="5521990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411, Y : 1086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258, Height : 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46px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258 x 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 / alpha 70%)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52078" y="5547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20482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414184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59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861100" y="5701217"/>
            <a:ext cx="1204071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6" descr="D:\00_VX_Works\160211_ATC\UI\App\Guide\guide\png\timer_pause_bt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76" y="6010176"/>
            <a:ext cx="882274" cy="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34"/>
          <p:cNvSpPr>
            <a:spLocks noChangeArrowheads="1"/>
          </p:cNvSpPr>
          <p:nvPr/>
        </p:nvSpPr>
        <p:spPr bwMode="auto">
          <a:xfrm>
            <a:off x="7861100" y="5752388"/>
            <a:ext cx="1268154" cy="2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timer_pause_btn.png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25023"/>
            <a:ext cx="3117657" cy="33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카운트중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직사각형 56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49044" y="189684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1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652078" y="4807151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748481" y="4868131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rolling2.png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: 163, Y : 579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Width : 754, Height : 754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170" name="Picture 2" descr="D:\00_VX_Works\160211_ATC\UI\App\Guide\guide\png\rolling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50" y="4868131"/>
            <a:ext cx="974414" cy="9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84"/>
          <p:cNvSpPr/>
          <p:nvPr/>
        </p:nvSpPr>
        <p:spPr>
          <a:xfrm flipV="1">
            <a:off x="6066697" y="1899115"/>
            <a:ext cx="2163137" cy="216754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81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719543" y="4880033"/>
            <a:ext cx="1502869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14" y="916163"/>
            <a:ext cx="3125985" cy="332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5732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완료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직사각형 56"/>
          <p:cNvSpPr/>
          <p:nvPr/>
        </p:nvSpPr>
        <p:spPr>
          <a:xfrm>
            <a:off x="7642093" y="458715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65198" y="329994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7764780" y="4868131"/>
            <a:ext cx="2203322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528,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1100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142,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72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80 PX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Auto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258 x 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3" name="Rectangle 84"/>
          <p:cNvSpPr/>
          <p:nvPr/>
        </p:nvSpPr>
        <p:spPr>
          <a:xfrm>
            <a:off x="6769868" y="3366818"/>
            <a:ext cx="355870" cy="24723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0242" name="Picture 2" descr="D:\00_VX_Works\160211_ATC\UI\App\Guide\guide\png\timer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12" y="5489709"/>
            <a:ext cx="511130" cy="3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5787892" y="4941013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complete_circ.png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411, Y : 1103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98, Height : 69</a:t>
            </a:r>
          </a:p>
        </p:txBody>
      </p:sp>
      <p:sp>
        <p:nvSpPr>
          <p:cNvPr id="60" name="Rectangle 84"/>
          <p:cNvSpPr/>
          <p:nvPr/>
        </p:nvSpPr>
        <p:spPr>
          <a:xfrm>
            <a:off x="7130437" y="3357665"/>
            <a:ext cx="423699" cy="24723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5770600" y="458715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92320" y="329994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23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14" y="916163"/>
            <a:ext cx="3125985" cy="332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5732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완료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직사각형 56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49044" y="189684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52078" y="4807151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748481" y="4868131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complete_circ.png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74, Y : 490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932, Height : 932</a:t>
            </a:r>
          </a:p>
        </p:txBody>
      </p:sp>
      <p:pic>
        <p:nvPicPr>
          <p:cNvPr id="9218" name="Picture 2" descr="D:\00_VX_Works\160211_ATC\UI\App\Guide\guide\png\complete_ci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4" y="4807151"/>
            <a:ext cx="1113094" cy="11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84"/>
          <p:cNvSpPr/>
          <p:nvPr/>
        </p:nvSpPr>
        <p:spPr>
          <a:xfrm flipV="1">
            <a:off x="6066697" y="1899115"/>
            <a:ext cx="2163137" cy="216754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4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00" y="926953"/>
            <a:ext cx="3102340" cy="15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5732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완료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706009" y="1718434"/>
            <a:ext cx="17771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341940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805257" y="1707726"/>
            <a:ext cx="17985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602200" y="72213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1981" y="158189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690970" y="123380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302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602200" y="2130435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791053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696420" y="183220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115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684511" y="215482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890557" y="165438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Rectangle 84"/>
          <p:cNvSpPr/>
          <p:nvPr/>
        </p:nvSpPr>
        <p:spPr>
          <a:xfrm flipV="1">
            <a:off x="5951902" y="1806782"/>
            <a:ext cx="831284" cy="34859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84"/>
          <p:cNvSpPr/>
          <p:nvPr/>
        </p:nvSpPr>
        <p:spPr>
          <a:xfrm flipV="1">
            <a:off x="870411" y="4941012"/>
            <a:ext cx="3108613" cy="151573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Line 103"/>
          <p:cNvSpPr>
            <a:spLocks noChangeShapeType="1"/>
          </p:cNvSpPr>
          <p:nvPr/>
        </p:nvSpPr>
        <p:spPr bwMode="auto">
          <a:xfrm>
            <a:off x="873112" y="5793877"/>
            <a:ext cx="3556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112"/>
          <p:cNvSpPr txBox="1">
            <a:spLocks noChangeArrowheads="1"/>
          </p:cNvSpPr>
          <p:nvPr/>
        </p:nvSpPr>
        <p:spPr bwMode="auto">
          <a:xfrm>
            <a:off x="4060606" y="527037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302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1" name="Line 103"/>
          <p:cNvSpPr>
            <a:spLocks noChangeShapeType="1"/>
          </p:cNvSpPr>
          <p:nvPr/>
        </p:nvSpPr>
        <p:spPr bwMode="auto">
          <a:xfrm>
            <a:off x="899746" y="6120843"/>
            <a:ext cx="3556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12"/>
          <p:cNvSpPr txBox="1">
            <a:spLocks noChangeArrowheads="1"/>
          </p:cNvSpPr>
          <p:nvPr/>
        </p:nvSpPr>
        <p:spPr bwMode="auto">
          <a:xfrm>
            <a:off x="4071338" y="585654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115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3" name="Text Box 112"/>
          <p:cNvSpPr txBox="1">
            <a:spLocks noChangeArrowheads="1"/>
          </p:cNvSpPr>
          <p:nvPr/>
        </p:nvSpPr>
        <p:spPr bwMode="auto">
          <a:xfrm>
            <a:off x="4060606" y="616435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 rot="5400000">
            <a:off x="5056754" y="1707972"/>
            <a:ext cx="17980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 rot="5400000">
            <a:off x="5937570" y="1757390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 rot="5400000">
            <a:off x="6663548" y="1759501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 rot="5400000">
            <a:off x="7460255" y="1705241"/>
            <a:ext cx="17925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직사각형 74"/>
          <p:cNvSpPr/>
          <p:nvPr/>
        </p:nvSpPr>
        <p:spPr>
          <a:xfrm>
            <a:off x="5373284" y="31374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02200" y="3119456"/>
            <a:ext cx="3616615" cy="903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5698603" y="3180437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timer_save.png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118, Y : 1691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296, Height : 115</a:t>
            </a:r>
          </a:p>
        </p:txBody>
      </p:sp>
      <p:pic>
        <p:nvPicPr>
          <p:cNvPr id="11267" name="Picture 3" descr="D:\00_VX_Works\160211_ATC\UI\App\Guide\guide\png\timer_sa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64" y="3442545"/>
            <a:ext cx="938665" cy="364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372520" y="422703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01436" y="4209011"/>
            <a:ext cx="3616615" cy="903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5697839" y="4269992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timer_cancel.png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419, Y : 1691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242, Height : 115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783186" y="164530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05109" y="162265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5413281" y="2452271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 rot="5400000">
            <a:off x="5967328" y="1761308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 rot="5400000">
            <a:off x="6686099" y="1748600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 Box 112"/>
          <p:cNvSpPr txBox="1">
            <a:spLocks noChangeArrowheads="1"/>
          </p:cNvSpPr>
          <p:nvPr/>
        </p:nvSpPr>
        <p:spPr bwMode="auto">
          <a:xfrm>
            <a:off x="6661197" y="2596944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2" name="Text Box 112"/>
          <p:cNvSpPr txBox="1">
            <a:spLocks noChangeArrowheads="1"/>
          </p:cNvSpPr>
          <p:nvPr/>
        </p:nvSpPr>
        <p:spPr bwMode="auto">
          <a:xfrm>
            <a:off x="7410507" y="260154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6186244" y="24938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296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6964104" y="249590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242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7833500" y="248530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296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6" name="Rectangle 84"/>
          <p:cNvSpPr/>
          <p:nvPr/>
        </p:nvSpPr>
        <p:spPr>
          <a:xfrm flipV="1">
            <a:off x="6802963" y="1784886"/>
            <a:ext cx="696220" cy="34859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7" name="Rectangle 84"/>
          <p:cNvSpPr/>
          <p:nvPr/>
        </p:nvSpPr>
        <p:spPr>
          <a:xfrm flipV="1">
            <a:off x="7536392" y="1797334"/>
            <a:ext cx="805548" cy="34859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98" name="Picture 4" descr="D:\00_VX_Works\160211_ATC\UI\App\Guide\guide\png\timer_cance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29" y="4540127"/>
            <a:ext cx="750533" cy="35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5380833" y="53065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609749" y="5288494"/>
            <a:ext cx="3616615" cy="903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ectangle 34"/>
          <p:cNvSpPr>
            <a:spLocks noChangeArrowheads="1"/>
          </p:cNvSpPr>
          <p:nvPr/>
        </p:nvSpPr>
        <p:spPr bwMode="auto">
          <a:xfrm>
            <a:off x="5706152" y="5349475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timer_list_view.png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666, Y : 1691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296, Height : 115</a:t>
            </a:r>
          </a:p>
        </p:txBody>
      </p:sp>
      <p:pic>
        <p:nvPicPr>
          <p:cNvPr id="105" name="Picture 5" descr="D:\00_VX_Works\160211_ATC\UI\App\Guide\guide\png\timer_list_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76" y="5616746"/>
            <a:ext cx="894491" cy="34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5258608" y="930268"/>
            <a:ext cx="4156364" cy="700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" y="943448"/>
            <a:ext cx="3104843" cy="551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51202" y="3602499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1433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606478" y="1630820"/>
            <a:ext cx="3549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리스트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873112" y="2131108"/>
            <a:ext cx="359410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직사각형 60"/>
          <p:cNvSpPr/>
          <p:nvPr/>
        </p:nvSpPr>
        <p:spPr>
          <a:xfrm>
            <a:off x="5466131" y="528098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84"/>
          <p:cNvSpPr/>
          <p:nvPr/>
        </p:nvSpPr>
        <p:spPr>
          <a:xfrm flipV="1">
            <a:off x="1180761" y="1816747"/>
            <a:ext cx="506723" cy="15393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250427" y="4872863"/>
            <a:ext cx="4156364" cy="124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850403" y="487286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5396708" y="494540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timer_plus.png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: 437, Y : 1673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Width : 206, Height : 206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Line 103"/>
          <p:cNvSpPr>
            <a:spLocks noChangeShapeType="1"/>
          </p:cNvSpPr>
          <p:nvPr/>
        </p:nvSpPr>
        <p:spPr bwMode="auto">
          <a:xfrm>
            <a:off x="888653" y="1677364"/>
            <a:ext cx="3267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4172180" y="15402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4100138" y="179221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8" name="Line 103"/>
          <p:cNvSpPr>
            <a:spLocks noChangeShapeType="1"/>
          </p:cNvSpPr>
          <p:nvPr/>
        </p:nvSpPr>
        <p:spPr bwMode="auto">
          <a:xfrm>
            <a:off x="873112" y="2557828"/>
            <a:ext cx="36046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4112868" y="22272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4477738" y="202994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49555" y="16754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51234" y="1647898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280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49555" y="278178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51234" y="2754270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206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50PX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49556" y="380984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51235" y="3782328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248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Right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40PX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50403" y="918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404889" y="100280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device_list_line.png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1354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</a:t>
            </a:r>
          </a:p>
        </p:txBody>
      </p:sp>
      <p:pic>
        <p:nvPicPr>
          <p:cNvPr id="66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09" y="1668301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847087" y="1632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60830" y="184670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91960" y="184799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84687" y="18385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291" name="Picture 3" descr="D:\00_VX_Works\160211_ATC\UI\App\Guide\guide\png\timer_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37" y="5039038"/>
            <a:ext cx="912781" cy="9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4"/>
          <p:cNvSpPr/>
          <p:nvPr/>
        </p:nvSpPr>
        <p:spPr>
          <a:xfrm flipV="1">
            <a:off x="2177827" y="1838588"/>
            <a:ext cx="506723" cy="122687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Rectangle 84"/>
          <p:cNvSpPr/>
          <p:nvPr/>
        </p:nvSpPr>
        <p:spPr>
          <a:xfrm flipV="1">
            <a:off x="2907374" y="1838393"/>
            <a:ext cx="744223" cy="12288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4" name="Line 103"/>
          <p:cNvSpPr>
            <a:spLocks noChangeShapeType="1"/>
          </p:cNvSpPr>
          <p:nvPr/>
        </p:nvSpPr>
        <p:spPr bwMode="auto">
          <a:xfrm>
            <a:off x="563702" y="574437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535185" y="632072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4067624" y="629080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033634" y="591170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 rot="5400000">
            <a:off x="1703960" y="6160011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2305169" y="6160012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2254606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1324884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3098185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5258608" y="930268"/>
            <a:ext cx="4156364" cy="700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" y="943448"/>
            <a:ext cx="3104843" cy="551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51202" y="3602499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1433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606478" y="1630820"/>
            <a:ext cx="3549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리스트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873112" y="2131108"/>
            <a:ext cx="359410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직사각형 60"/>
          <p:cNvSpPr/>
          <p:nvPr/>
        </p:nvSpPr>
        <p:spPr>
          <a:xfrm>
            <a:off x="5466131" y="528098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84"/>
          <p:cNvSpPr/>
          <p:nvPr/>
        </p:nvSpPr>
        <p:spPr>
          <a:xfrm flipV="1">
            <a:off x="1180761" y="1816747"/>
            <a:ext cx="506723" cy="15393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250427" y="4872863"/>
            <a:ext cx="4156364" cy="124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850403" y="487286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5396708" y="494540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timer_plus.png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: 437, Y : 1673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Width : 206, Height : 206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Line 103"/>
          <p:cNvSpPr>
            <a:spLocks noChangeShapeType="1"/>
          </p:cNvSpPr>
          <p:nvPr/>
        </p:nvSpPr>
        <p:spPr bwMode="auto">
          <a:xfrm>
            <a:off x="888653" y="1677364"/>
            <a:ext cx="3267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4172180" y="15402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4100138" y="179221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8" name="Line 103"/>
          <p:cNvSpPr>
            <a:spLocks noChangeShapeType="1"/>
          </p:cNvSpPr>
          <p:nvPr/>
        </p:nvSpPr>
        <p:spPr bwMode="auto">
          <a:xfrm>
            <a:off x="873112" y="2557828"/>
            <a:ext cx="36046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4112868" y="22272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4477738" y="202994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49555" y="16754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51234" y="1647898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280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49555" y="278178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51234" y="2754270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206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50PX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49556" y="380984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51235" y="3782328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248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Right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40PX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50403" y="918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404889" y="100280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device_list_line.png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1354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</a:t>
            </a:r>
          </a:p>
        </p:txBody>
      </p:sp>
      <p:pic>
        <p:nvPicPr>
          <p:cNvPr id="66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09" y="1668301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847087" y="1632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60830" y="184670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91960" y="184799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84687" y="18385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291" name="Picture 3" descr="D:\00_VX_Works\160211_ATC\UI\App\Guide\guide\png\timer_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37" y="5039038"/>
            <a:ext cx="912781" cy="9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4"/>
          <p:cNvSpPr/>
          <p:nvPr/>
        </p:nvSpPr>
        <p:spPr>
          <a:xfrm flipV="1">
            <a:off x="2177827" y="1838588"/>
            <a:ext cx="506723" cy="122687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Rectangle 84"/>
          <p:cNvSpPr/>
          <p:nvPr/>
        </p:nvSpPr>
        <p:spPr>
          <a:xfrm flipV="1">
            <a:off x="2907374" y="1838393"/>
            <a:ext cx="744223" cy="12288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4" name="Line 103"/>
          <p:cNvSpPr>
            <a:spLocks noChangeShapeType="1"/>
          </p:cNvSpPr>
          <p:nvPr/>
        </p:nvSpPr>
        <p:spPr bwMode="auto">
          <a:xfrm>
            <a:off x="563702" y="574437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535185" y="632072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4067624" y="629080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41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033634" y="591170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 rot="5400000">
            <a:off x="1703960" y="6160011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2305169" y="6160012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2254606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1324884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3098185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1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690" y="753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History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3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15942"/>
              </p:ext>
            </p:extLst>
          </p:nvPr>
        </p:nvGraphicFramePr>
        <p:xfrm>
          <a:off x="360000" y="915638"/>
          <a:ext cx="9135131" cy="549663"/>
        </p:xfrm>
        <a:graphic>
          <a:graphicData uri="http://schemas.openxmlformats.org/drawingml/2006/table">
            <a:tbl>
              <a:tblPr/>
              <a:tblGrid>
                <a:gridCol w="373793"/>
                <a:gridCol w="619948"/>
                <a:gridCol w="645425"/>
                <a:gridCol w="2863938"/>
                <a:gridCol w="3084948"/>
                <a:gridCol w="1547079"/>
              </a:tblGrid>
              <a:tr h="312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NO.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Date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Version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File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List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Writer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7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16.03.18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1.0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atc_kot_app_guide_160318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 Guide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제작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12"/>
          <p:cNvSpPr txBox="1">
            <a:spLocks noChangeArrowheads="1"/>
          </p:cNvSpPr>
          <p:nvPr/>
        </p:nvSpPr>
        <p:spPr bwMode="auto">
          <a:xfrm>
            <a:off x="425177" y="359307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1920</a:t>
            </a:r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758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5893147" y="937583"/>
            <a:ext cx="3270386" cy="52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기본 가이드는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1080 x 1920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으로 합니다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720 x 1280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은 현재의 가이드를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½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로 적용하면 됩니다 </a:t>
            </a:r>
            <a:endParaRPr lang="en-US" altLang="ko-KR" sz="1000" dirty="0">
              <a:solidFill>
                <a:srgbClr val="FF0000"/>
              </a:solidFill>
              <a:latin typeface="+mn-ea"/>
              <a:cs typeface="돋움" charset="0"/>
            </a:endParaRPr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</p:spTree>
    <p:extLst>
      <p:ext uri="{BB962C8B-B14F-4D97-AF65-F5344CB8AC3E}">
        <p14:creationId xmlns:p14="http://schemas.microsoft.com/office/powerpoint/2010/main" val="11519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636132" y="16325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937584"/>
            <a:ext cx="3108613" cy="69494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4"/>
          <a:stretch/>
        </p:blipFill>
        <p:spPr>
          <a:xfrm>
            <a:off x="5598512" y="937585"/>
            <a:ext cx="3108611" cy="691710"/>
          </a:xfrm>
          <a:prstGeom prst="rect">
            <a:avLst/>
          </a:prstGeom>
        </p:spPr>
      </p:pic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6971358" y="59349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692</a:t>
            </a:r>
          </a:p>
        </p:txBody>
      </p:sp>
      <p:sp>
        <p:nvSpPr>
          <p:cNvPr id="20" name="Rectangle 84"/>
          <p:cNvSpPr/>
          <p:nvPr/>
        </p:nvSpPr>
        <p:spPr>
          <a:xfrm>
            <a:off x="6276110" y="1288472"/>
            <a:ext cx="1770044" cy="22444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Rectangle 84"/>
          <p:cNvSpPr/>
          <p:nvPr/>
        </p:nvSpPr>
        <p:spPr>
          <a:xfrm>
            <a:off x="8362604" y="1255222"/>
            <a:ext cx="257128" cy="25769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rot="5400000">
            <a:off x="5115895" y="1308548"/>
            <a:ext cx="957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rot="5400000">
            <a:off x="8224508" y="1308548"/>
            <a:ext cx="957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6259601" y="829862"/>
            <a:ext cx="1778925" cy="685621"/>
            <a:chOff x="6259601" y="829862"/>
            <a:chExt cx="1778925" cy="957374"/>
          </a:xfrm>
        </p:grpSpPr>
        <p:sp>
          <p:nvSpPr>
            <p:cNvPr id="23" name="Line 103"/>
            <p:cNvSpPr>
              <a:spLocks noChangeShapeType="1"/>
            </p:cNvSpPr>
            <p:nvPr/>
          </p:nvSpPr>
          <p:spPr bwMode="auto">
            <a:xfrm rot="5400000">
              <a:off x="5780914" y="1308549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 rot="5400000">
              <a:off x="7559839" y="1308550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54410" y="829864"/>
            <a:ext cx="274320" cy="685619"/>
            <a:chOff x="8354410" y="829864"/>
            <a:chExt cx="274320" cy="957374"/>
          </a:xfrm>
        </p:grpSpPr>
        <p:sp>
          <p:nvSpPr>
            <p:cNvPr id="27" name="Line 103"/>
            <p:cNvSpPr>
              <a:spLocks noChangeShapeType="1"/>
            </p:cNvSpPr>
            <p:nvPr/>
          </p:nvSpPr>
          <p:spPr bwMode="auto">
            <a:xfrm rot="5400000">
              <a:off x="7875723" y="1308551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 rot="5400000">
              <a:off x="8150043" y="1308552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65356" y="1287715"/>
            <a:ext cx="2573170" cy="224443"/>
            <a:chOff x="5216446" y="1287715"/>
            <a:chExt cx="2822080" cy="224443"/>
          </a:xfrm>
        </p:grpSpPr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5216446" y="1287715"/>
              <a:ext cx="2822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3"/>
            <p:cNvSpPr>
              <a:spLocks noChangeShapeType="1"/>
            </p:cNvSpPr>
            <p:nvPr/>
          </p:nvSpPr>
          <p:spPr bwMode="auto">
            <a:xfrm>
              <a:off x="5216446" y="1512158"/>
              <a:ext cx="2822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46215" y="1246152"/>
            <a:ext cx="531779" cy="257694"/>
            <a:chOff x="5216445" y="1246152"/>
            <a:chExt cx="3910459" cy="257694"/>
          </a:xfrm>
        </p:grpSpPr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5216445" y="1246152"/>
              <a:ext cx="3910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>
              <a:off x="5216445" y="1503846"/>
              <a:ext cx="3910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5674573" y="59349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199</a:t>
            </a:r>
          </a:p>
        </p:txBody>
      </p:sp>
      <p:sp>
        <p:nvSpPr>
          <p:cNvPr id="38" name="Text Box 112"/>
          <p:cNvSpPr txBox="1">
            <a:spLocks noChangeArrowheads="1"/>
          </p:cNvSpPr>
          <p:nvPr/>
        </p:nvSpPr>
        <p:spPr bwMode="auto">
          <a:xfrm>
            <a:off x="5167497" y="100078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127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5197153" y="130003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5465356" y="930268"/>
            <a:ext cx="34126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03"/>
          <p:cNvSpPr>
            <a:spLocks noChangeShapeType="1"/>
          </p:cNvSpPr>
          <p:nvPr/>
        </p:nvSpPr>
        <p:spPr bwMode="auto">
          <a:xfrm>
            <a:off x="5465356" y="1628537"/>
            <a:ext cx="34126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12"/>
          <p:cNvSpPr txBox="1">
            <a:spLocks noChangeArrowheads="1"/>
          </p:cNvSpPr>
          <p:nvPr/>
        </p:nvSpPr>
        <p:spPr bwMode="auto">
          <a:xfrm>
            <a:off x="5197153" y="145798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45</a:t>
            </a:r>
          </a:p>
        </p:txBody>
      </p:sp>
      <p:sp>
        <p:nvSpPr>
          <p:cNvPr id="43" name="Text Box 112"/>
          <p:cNvSpPr txBox="1">
            <a:spLocks noChangeArrowheads="1"/>
          </p:cNvSpPr>
          <p:nvPr/>
        </p:nvSpPr>
        <p:spPr bwMode="auto">
          <a:xfrm>
            <a:off x="8688499" y="127510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88</a:t>
            </a: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8339363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88</a:t>
            </a:r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8040104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70</a:t>
            </a: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8522243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47" name="Text Box 112"/>
          <p:cNvSpPr txBox="1">
            <a:spLocks noChangeArrowheads="1"/>
          </p:cNvSpPr>
          <p:nvPr/>
        </p:nvSpPr>
        <p:spPr bwMode="auto">
          <a:xfrm>
            <a:off x="8658843" y="100078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110</a:t>
            </a:r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688499" y="145798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2062702"/>
            <a:ext cx="2013632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199 top 127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Square(Regular, Medium)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64px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692 x 68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255.255.255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11441" y="213753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59092" y="120650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79084" y="120650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441" y="317861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25550" y="3169139"/>
            <a:ext cx="1468556" cy="108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5625550" y="3190457"/>
            <a:ext cx="1390064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btn_set.png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961,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88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46" y="3680336"/>
            <a:ext cx="494454" cy="494454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679775" y="86269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11441" y="456850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25550" y="4559027"/>
            <a:ext cx="1468556" cy="108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5625550" y="4580345"/>
            <a:ext cx="1266633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actionbar.png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1080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240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18" y="5151083"/>
            <a:ext cx="1294101" cy="28757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13157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5" b="80040"/>
          <a:stretch/>
        </p:blipFill>
        <p:spPr>
          <a:xfrm>
            <a:off x="5598663" y="929472"/>
            <a:ext cx="3104531" cy="4302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636132" y="16325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1632526"/>
            <a:ext cx="3108613" cy="40075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594582" y="829861"/>
            <a:ext cx="3108613" cy="529827"/>
            <a:chOff x="5594582" y="829861"/>
            <a:chExt cx="3108613" cy="957373"/>
          </a:xfrm>
        </p:grpSpPr>
        <p:sp>
          <p:nvSpPr>
            <p:cNvPr id="15" name="Line 103"/>
            <p:cNvSpPr>
              <a:spLocks noChangeShapeType="1"/>
            </p:cNvSpPr>
            <p:nvPr/>
          </p:nvSpPr>
          <p:spPr bwMode="auto">
            <a:xfrm rot="5400000">
              <a:off x="5115895" y="1308548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3"/>
            <p:cNvSpPr>
              <a:spLocks noChangeShapeType="1"/>
            </p:cNvSpPr>
            <p:nvPr/>
          </p:nvSpPr>
          <p:spPr bwMode="auto">
            <a:xfrm rot="5400000">
              <a:off x="8224508" y="1308548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103"/>
          <p:cNvSpPr>
            <a:spLocks noChangeShapeType="1"/>
          </p:cNvSpPr>
          <p:nvPr/>
        </p:nvSpPr>
        <p:spPr bwMode="auto">
          <a:xfrm rot="5400000">
            <a:off x="6956552" y="1016708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6177792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38" name="Text Box 112"/>
          <p:cNvSpPr txBox="1">
            <a:spLocks noChangeArrowheads="1"/>
          </p:cNvSpPr>
          <p:nvPr/>
        </p:nvSpPr>
        <p:spPr bwMode="auto">
          <a:xfrm>
            <a:off x="5197153" y="103066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5197153" y="117453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1579656"/>
            <a:ext cx="2066531" cy="20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0 top 284,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284</a:t>
            </a:r>
          </a:p>
          <a:p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-normal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540 x 54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#a97e87)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-Focus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Square(Medium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50px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540 x 54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  <a:r>
              <a:rPr lang="ko-KR" altLang="en-US" sz="800" dirty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(255.255.255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46901" y="16544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0332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84"/>
          <p:cNvSpPr/>
          <p:nvPr/>
        </p:nvSpPr>
        <p:spPr>
          <a:xfrm>
            <a:off x="5602733" y="1061334"/>
            <a:ext cx="1546005" cy="17702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6" name="Rectangle 84"/>
          <p:cNvSpPr/>
          <p:nvPr/>
        </p:nvSpPr>
        <p:spPr>
          <a:xfrm>
            <a:off x="7148470" y="1061334"/>
            <a:ext cx="1546005" cy="177021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5465356" y="930268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465356" y="1055774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465356" y="1229092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112"/>
          <p:cNvSpPr txBox="1">
            <a:spLocks noChangeArrowheads="1"/>
          </p:cNvSpPr>
          <p:nvPr/>
        </p:nvSpPr>
        <p:spPr bwMode="auto">
          <a:xfrm>
            <a:off x="7740172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71" name="Text Box 112"/>
          <p:cNvSpPr txBox="1">
            <a:spLocks noChangeArrowheads="1"/>
          </p:cNvSpPr>
          <p:nvPr/>
        </p:nvSpPr>
        <p:spPr bwMode="auto">
          <a:xfrm>
            <a:off x="5197153" y="89320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44</a:t>
            </a:r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5465356" y="1360574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5951029" y="9975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361476" y="9975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11441" y="165448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 rot="5400000">
            <a:off x="7066646" y="1390711"/>
            <a:ext cx="17884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5465357" y="1300809"/>
            <a:ext cx="16831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84"/>
          <p:cNvSpPr/>
          <p:nvPr/>
        </p:nvSpPr>
        <p:spPr>
          <a:xfrm>
            <a:off x="5602733" y="1294417"/>
            <a:ext cx="1546005" cy="6615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 Box 112"/>
          <p:cNvSpPr txBox="1">
            <a:spLocks noChangeArrowheads="1"/>
          </p:cNvSpPr>
          <p:nvPr/>
        </p:nvSpPr>
        <p:spPr bwMode="auto">
          <a:xfrm>
            <a:off x="5197153" y="128808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</a:t>
            </a: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6177792" y="135250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411441" y="359684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25549" y="3596840"/>
            <a:ext cx="3482591" cy="76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625550" y="3618158"/>
            <a:ext cx="2066531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tabs_focus.png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365,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365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540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18" y="4158295"/>
            <a:ext cx="2851150" cy="7391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679775" y="132212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79775" y="8440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11441" y="44933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25549" y="4493311"/>
            <a:ext cx="3482591" cy="1022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5625550" y="4514629"/>
            <a:ext cx="1255411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tabs.png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1080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139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1118" y="5033855"/>
            <a:ext cx="2851150" cy="3669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7868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3" b="74854"/>
          <a:stretch/>
        </p:blipFill>
        <p:spPr>
          <a:xfrm>
            <a:off x="5598663" y="929472"/>
            <a:ext cx="3104531" cy="26290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092325"/>
            <a:ext cx="3108613" cy="20002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rot="5400000">
            <a:off x="5329668" y="1094775"/>
            <a:ext cx="5298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rot="5400000">
            <a:off x="8438281" y="1094775"/>
            <a:ext cx="5298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03"/>
          <p:cNvSpPr>
            <a:spLocks noChangeShapeType="1"/>
          </p:cNvSpPr>
          <p:nvPr/>
        </p:nvSpPr>
        <p:spPr bwMode="auto">
          <a:xfrm rot="5400000">
            <a:off x="6956552" y="1016709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581802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1579656"/>
            <a:ext cx="3928857" cy="20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0 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425,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270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810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425,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-normal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270 x 43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#a97e87)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-Focus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40px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270 x 43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  <a:r>
              <a:rPr lang="ko-KR" altLang="en-US" sz="800" dirty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(255.255.255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4293" y="158415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0967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465356" y="1141311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112"/>
          <p:cNvSpPr txBox="1">
            <a:spLocks noChangeArrowheads="1"/>
          </p:cNvSpPr>
          <p:nvPr/>
        </p:nvSpPr>
        <p:spPr bwMode="auto">
          <a:xfrm>
            <a:off x="5197153" y="9694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43</a:t>
            </a: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22929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465356" y="1009638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05090" y="1001886"/>
            <a:ext cx="3098105" cy="139426"/>
            <a:chOff x="5605090" y="1001885"/>
            <a:chExt cx="3098105" cy="177021"/>
          </a:xfrm>
        </p:grpSpPr>
        <p:sp>
          <p:nvSpPr>
            <p:cNvPr id="60" name="Rectangle 84"/>
            <p:cNvSpPr/>
            <p:nvPr/>
          </p:nvSpPr>
          <p:spPr>
            <a:xfrm>
              <a:off x="5605090" y="1001885"/>
              <a:ext cx="773848" cy="177021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62" name="Rectangle 84"/>
            <p:cNvSpPr/>
            <p:nvPr/>
          </p:nvSpPr>
          <p:spPr>
            <a:xfrm>
              <a:off x="6379843" y="1001885"/>
              <a:ext cx="773848" cy="177021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63" name="Rectangle 84"/>
            <p:cNvSpPr/>
            <p:nvPr/>
          </p:nvSpPr>
          <p:spPr>
            <a:xfrm>
              <a:off x="7154595" y="1001885"/>
              <a:ext cx="773848" cy="177021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64" name="Rectangle 84"/>
            <p:cNvSpPr/>
            <p:nvPr/>
          </p:nvSpPr>
          <p:spPr>
            <a:xfrm>
              <a:off x="7929347" y="1001885"/>
              <a:ext cx="773848" cy="177021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560497" y="92692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6180265" y="1016710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 rot="5400000">
            <a:off x="7732842" y="1016711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658002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736107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12307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6605527" y="85156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11441" y="377530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25549" y="3775303"/>
            <a:ext cx="3791013" cy="76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Rectangle 34"/>
          <p:cNvSpPr>
            <a:spLocks noChangeArrowheads="1"/>
          </p:cNvSpPr>
          <p:nvPr/>
        </p:nvSpPr>
        <p:spPr bwMode="auto">
          <a:xfrm>
            <a:off x="5625550" y="3796621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tabs_dot.png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130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403, left 670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940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403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 x 10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79" y="4262955"/>
            <a:ext cx="201398" cy="20139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1880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0929"/>
          <a:stretch/>
        </p:blipFill>
        <p:spPr>
          <a:xfrm>
            <a:off x="5598663" y="929471"/>
            <a:ext cx="3104531" cy="19161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367443"/>
            <a:ext cx="3108613" cy="183475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36744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4"/>
          <p:cNvSpPr/>
          <p:nvPr/>
        </p:nvSpPr>
        <p:spPr>
          <a:xfrm>
            <a:off x="5788818" y="1338127"/>
            <a:ext cx="2717007" cy="190750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48803" y="1562444"/>
            <a:ext cx="437959" cy="294186"/>
            <a:chOff x="6948803" y="1528877"/>
            <a:chExt cx="437959" cy="327753"/>
          </a:xfrm>
        </p:grpSpPr>
        <p:sp>
          <p:nvSpPr>
            <p:cNvPr id="47" name="Rectangle 84"/>
            <p:cNvSpPr/>
            <p:nvPr/>
          </p:nvSpPr>
          <p:spPr>
            <a:xfrm>
              <a:off x="6948803" y="1578333"/>
              <a:ext cx="168250" cy="278297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84"/>
            <p:cNvSpPr/>
            <p:nvPr/>
          </p:nvSpPr>
          <p:spPr>
            <a:xfrm>
              <a:off x="7115780" y="1578333"/>
              <a:ext cx="168250" cy="278297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53" name="Rectangle 84"/>
            <p:cNvSpPr/>
            <p:nvPr/>
          </p:nvSpPr>
          <p:spPr>
            <a:xfrm>
              <a:off x="7282758" y="1528877"/>
              <a:ext cx="104004" cy="327753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795963" y="2555083"/>
            <a:ext cx="2709862" cy="0"/>
          </a:xfrm>
          <a:prstGeom prst="line">
            <a:avLst/>
          </a:prstGeom>
          <a:ln w="9525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84"/>
          <p:cNvSpPr/>
          <p:nvPr/>
        </p:nvSpPr>
        <p:spPr>
          <a:xfrm>
            <a:off x="60055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66913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8" name="Rectangle 84"/>
          <p:cNvSpPr/>
          <p:nvPr/>
        </p:nvSpPr>
        <p:spPr>
          <a:xfrm>
            <a:off x="73914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80772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2" name="Rectangle 84"/>
          <p:cNvSpPr/>
          <p:nvPr/>
        </p:nvSpPr>
        <p:spPr>
          <a:xfrm>
            <a:off x="6086474" y="1934347"/>
            <a:ext cx="54770" cy="65903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197153" y="132708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60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5465356" y="152448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5465356" y="1345136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7282759" y="1567817"/>
            <a:ext cx="15882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>
            <a:off x="5465356" y="1849504"/>
            <a:ext cx="34056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/>
          <p:cNvSpPr>
            <a:spLocks noChangeShapeType="1"/>
          </p:cNvSpPr>
          <p:nvPr/>
        </p:nvSpPr>
        <p:spPr bwMode="auto">
          <a:xfrm>
            <a:off x="5465357" y="1611154"/>
            <a:ext cx="181867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5465356" y="255913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03"/>
          <p:cNvSpPr>
            <a:spLocks noChangeShapeType="1"/>
          </p:cNvSpPr>
          <p:nvPr/>
        </p:nvSpPr>
        <p:spPr bwMode="auto">
          <a:xfrm>
            <a:off x="5465356" y="2598419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 rot="5400000">
            <a:off x="4520904" y="1903539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rot="5400000">
            <a:off x="4912431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14946" y="2593045"/>
            <a:ext cx="234016" cy="384172"/>
            <a:chOff x="6014946" y="2593045"/>
            <a:chExt cx="234016" cy="384172"/>
          </a:xfrm>
        </p:grpSpPr>
        <p:sp>
          <p:nvSpPr>
            <p:cNvPr id="84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695329" y="2593045"/>
            <a:ext cx="234016" cy="384172"/>
            <a:chOff x="6014946" y="2593045"/>
            <a:chExt cx="234016" cy="384172"/>
          </a:xfrm>
        </p:grpSpPr>
        <p:sp>
          <p:nvSpPr>
            <p:cNvPr id="89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397380" y="2593045"/>
            <a:ext cx="234016" cy="384172"/>
            <a:chOff x="6014946" y="2593045"/>
            <a:chExt cx="234016" cy="384172"/>
          </a:xfrm>
        </p:grpSpPr>
        <p:sp>
          <p:nvSpPr>
            <p:cNvPr id="97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90764" y="2593045"/>
            <a:ext cx="234016" cy="384172"/>
            <a:chOff x="6014946" y="2593045"/>
            <a:chExt cx="234016" cy="384172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rot="5400000">
            <a:off x="7624233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rot="5400000">
            <a:off x="6433297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rot="5400000">
            <a:off x="6593642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rot="5400000">
            <a:off x="6766988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rot="5400000">
            <a:off x="6870996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>
            <a:off x="5465356" y="1020112"/>
            <a:ext cx="3237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111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5197153" y="14484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197153" y="16261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5167497" y="20768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237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5214301" y="247522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982910" y="25448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26</a:t>
            </a: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982910" y="267051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97153" y="2702427"/>
            <a:ext cx="3506041" cy="146485"/>
            <a:chOff x="5465356" y="2702427"/>
            <a:chExt cx="3237838" cy="146485"/>
          </a:xfrm>
        </p:grpSpPr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5465356" y="2702427"/>
              <a:ext cx="3040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>
              <a:off x="5465356" y="2848912"/>
              <a:ext cx="3237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5540054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6221596" y="648586"/>
            <a:ext cx="399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404 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686404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032639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20" name="Text Box 112"/>
          <p:cNvSpPr txBox="1">
            <a:spLocks noChangeArrowheads="1"/>
          </p:cNvSpPr>
          <p:nvPr/>
        </p:nvSpPr>
        <p:spPr bwMode="auto">
          <a:xfrm>
            <a:off x="7189803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33</a:t>
            </a:r>
          </a:p>
        </p:txBody>
      </p:sp>
      <p:sp>
        <p:nvSpPr>
          <p:cNvPr id="125" name="Text Box 112"/>
          <p:cNvSpPr txBox="1">
            <a:spLocks noChangeArrowheads="1"/>
          </p:cNvSpPr>
          <p:nvPr/>
        </p:nvSpPr>
        <p:spPr bwMode="auto">
          <a:xfrm>
            <a:off x="7692069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393</a:t>
            </a:r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443275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7827115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112"/>
          <p:cNvSpPr txBox="1">
            <a:spLocks noChangeArrowheads="1"/>
          </p:cNvSpPr>
          <p:nvPr/>
        </p:nvSpPr>
        <p:spPr bwMode="auto">
          <a:xfrm>
            <a:off x="5349683" y="24095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>
            <a:off x="5465356" y="255056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5549251" y="3227921"/>
            <a:ext cx="392885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610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944 x 60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484293" y="323241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52312" y="12938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874181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057061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Rectangle 34"/>
          <p:cNvSpPr>
            <a:spLocks noChangeArrowheads="1"/>
          </p:cNvSpPr>
          <p:nvPr/>
        </p:nvSpPr>
        <p:spPr bwMode="auto">
          <a:xfrm>
            <a:off x="5549251" y="4186212"/>
            <a:ext cx="392885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701,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529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701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Square(Bold)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94px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57 x 94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484293" y="419070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11441" y="509283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625549" y="5092832"/>
            <a:ext cx="3791013" cy="741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5625550" y="51141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tem.png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586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688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33 x 107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342354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6" y="5631305"/>
            <a:ext cx="153483" cy="497657"/>
          </a:xfrm>
          <a:prstGeom prst="rect">
            <a:avLst/>
          </a:prstGeom>
        </p:spPr>
      </p:pic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6200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142</a:t>
            </a: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599891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66783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73387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80626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628434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8" name="Text Box 112"/>
          <p:cNvSpPr txBox="1">
            <a:spLocks noChangeArrowheads="1"/>
          </p:cNvSpPr>
          <p:nvPr/>
        </p:nvSpPr>
        <p:spPr bwMode="auto">
          <a:xfrm>
            <a:off x="69891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9" name="Text Box 112"/>
          <p:cNvSpPr txBox="1">
            <a:spLocks noChangeArrowheads="1"/>
          </p:cNvSpPr>
          <p:nvPr/>
        </p:nvSpPr>
        <p:spPr bwMode="auto">
          <a:xfrm>
            <a:off x="76749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83759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143</a:t>
            </a:r>
          </a:p>
        </p:txBody>
      </p:sp>
      <p:sp>
        <p:nvSpPr>
          <p:cNvPr id="151" name="Line 103"/>
          <p:cNvSpPr>
            <a:spLocks noChangeShapeType="1"/>
          </p:cNvSpPr>
          <p:nvPr/>
        </p:nvSpPr>
        <p:spPr bwMode="auto">
          <a:xfrm rot="5400000">
            <a:off x="7632406" y="1903540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704747" y="24403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11441" y="589085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625549" y="5890854"/>
            <a:ext cx="3791013" cy="741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Rectangle 34"/>
          <p:cNvSpPr>
            <a:spLocks noChangeArrowheads="1"/>
          </p:cNvSpPr>
          <p:nvPr/>
        </p:nvSpPr>
        <p:spPr bwMode="auto">
          <a:xfrm>
            <a:off x="5625550" y="591217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Card_line.png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1032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944 x 2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2" y="6475312"/>
            <a:ext cx="3681029" cy="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0929"/>
          <a:stretch/>
        </p:blipFill>
        <p:spPr>
          <a:xfrm>
            <a:off x="5598663" y="929471"/>
            <a:ext cx="3104531" cy="19161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367443"/>
            <a:ext cx="3108613" cy="183475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36744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4"/>
          <p:cNvSpPr/>
          <p:nvPr/>
        </p:nvSpPr>
        <p:spPr>
          <a:xfrm>
            <a:off x="5788818" y="1338127"/>
            <a:ext cx="2717007" cy="190750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48803" y="1562444"/>
            <a:ext cx="437959" cy="294186"/>
            <a:chOff x="6948803" y="1528877"/>
            <a:chExt cx="437959" cy="327753"/>
          </a:xfrm>
        </p:grpSpPr>
        <p:sp>
          <p:nvSpPr>
            <p:cNvPr id="47" name="Rectangle 84"/>
            <p:cNvSpPr/>
            <p:nvPr/>
          </p:nvSpPr>
          <p:spPr>
            <a:xfrm>
              <a:off x="6948803" y="1578333"/>
              <a:ext cx="168250" cy="278297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84"/>
            <p:cNvSpPr/>
            <p:nvPr/>
          </p:nvSpPr>
          <p:spPr>
            <a:xfrm>
              <a:off x="7115780" y="1578333"/>
              <a:ext cx="168250" cy="278297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53" name="Rectangle 84"/>
            <p:cNvSpPr/>
            <p:nvPr/>
          </p:nvSpPr>
          <p:spPr>
            <a:xfrm>
              <a:off x="7282758" y="1528877"/>
              <a:ext cx="104004" cy="327753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795963" y="2555083"/>
            <a:ext cx="2709862" cy="0"/>
          </a:xfrm>
          <a:prstGeom prst="line">
            <a:avLst/>
          </a:prstGeom>
          <a:ln w="9525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84"/>
          <p:cNvSpPr/>
          <p:nvPr/>
        </p:nvSpPr>
        <p:spPr>
          <a:xfrm>
            <a:off x="60055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66913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8" name="Rectangle 84"/>
          <p:cNvSpPr/>
          <p:nvPr/>
        </p:nvSpPr>
        <p:spPr>
          <a:xfrm>
            <a:off x="73914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80772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2" name="Rectangle 84"/>
          <p:cNvSpPr/>
          <p:nvPr/>
        </p:nvSpPr>
        <p:spPr>
          <a:xfrm>
            <a:off x="6086474" y="1934347"/>
            <a:ext cx="54770" cy="65903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197153" y="132708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60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5465356" y="152448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5465356" y="1345136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7282759" y="1567817"/>
            <a:ext cx="15882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>
            <a:off x="5465356" y="1849504"/>
            <a:ext cx="34056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/>
          <p:cNvSpPr>
            <a:spLocks noChangeShapeType="1"/>
          </p:cNvSpPr>
          <p:nvPr/>
        </p:nvSpPr>
        <p:spPr bwMode="auto">
          <a:xfrm>
            <a:off x="5465357" y="1611154"/>
            <a:ext cx="181867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5465356" y="255913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03"/>
          <p:cNvSpPr>
            <a:spLocks noChangeShapeType="1"/>
          </p:cNvSpPr>
          <p:nvPr/>
        </p:nvSpPr>
        <p:spPr bwMode="auto">
          <a:xfrm>
            <a:off x="5465356" y="2598419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 rot="5400000">
            <a:off x="4520904" y="1903539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rot="5400000">
            <a:off x="4912431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14946" y="2593045"/>
            <a:ext cx="234016" cy="384172"/>
            <a:chOff x="6014946" y="2593045"/>
            <a:chExt cx="234016" cy="384172"/>
          </a:xfrm>
        </p:grpSpPr>
        <p:sp>
          <p:nvSpPr>
            <p:cNvPr id="84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695329" y="2593045"/>
            <a:ext cx="234016" cy="384172"/>
            <a:chOff x="6014946" y="2593045"/>
            <a:chExt cx="234016" cy="384172"/>
          </a:xfrm>
        </p:grpSpPr>
        <p:sp>
          <p:nvSpPr>
            <p:cNvPr id="89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397380" y="2593045"/>
            <a:ext cx="234016" cy="384172"/>
            <a:chOff x="6014946" y="2593045"/>
            <a:chExt cx="234016" cy="384172"/>
          </a:xfrm>
        </p:grpSpPr>
        <p:sp>
          <p:nvSpPr>
            <p:cNvPr id="97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90764" y="2593045"/>
            <a:ext cx="234016" cy="384172"/>
            <a:chOff x="6014946" y="2593045"/>
            <a:chExt cx="234016" cy="384172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rot="5400000">
            <a:off x="7624233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rot="5400000">
            <a:off x="6433297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rot="5400000">
            <a:off x="6593642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rot="5400000">
            <a:off x="6766988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rot="5400000">
            <a:off x="6870996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>
            <a:off x="5465356" y="1020112"/>
            <a:ext cx="3237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111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5197153" y="14484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197153" y="16261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5167497" y="20768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237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5214301" y="247522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982910" y="25448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26</a:t>
            </a: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982910" y="267051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97153" y="2702427"/>
            <a:ext cx="3506041" cy="146485"/>
            <a:chOff x="5465356" y="2702427"/>
            <a:chExt cx="3237838" cy="146485"/>
          </a:xfrm>
        </p:grpSpPr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5465356" y="2702427"/>
              <a:ext cx="3040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>
              <a:off x="5465356" y="2848912"/>
              <a:ext cx="3237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5540054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6221596" y="648586"/>
            <a:ext cx="399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404 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686404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032639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20" name="Text Box 112"/>
          <p:cNvSpPr txBox="1">
            <a:spLocks noChangeArrowheads="1"/>
          </p:cNvSpPr>
          <p:nvPr/>
        </p:nvSpPr>
        <p:spPr bwMode="auto">
          <a:xfrm>
            <a:off x="7189803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33</a:t>
            </a:r>
          </a:p>
        </p:txBody>
      </p:sp>
      <p:sp>
        <p:nvSpPr>
          <p:cNvPr id="125" name="Text Box 112"/>
          <p:cNvSpPr txBox="1">
            <a:spLocks noChangeArrowheads="1"/>
          </p:cNvSpPr>
          <p:nvPr/>
        </p:nvSpPr>
        <p:spPr bwMode="auto">
          <a:xfrm>
            <a:off x="7692069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393</a:t>
            </a:r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443275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7827115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112"/>
          <p:cNvSpPr txBox="1">
            <a:spLocks noChangeArrowheads="1"/>
          </p:cNvSpPr>
          <p:nvPr/>
        </p:nvSpPr>
        <p:spPr bwMode="auto">
          <a:xfrm>
            <a:off x="5349683" y="24095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>
            <a:off x="5465356" y="255056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직사각형 131"/>
          <p:cNvSpPr/>
          <p:nvPr/>
        </p:nvSpPr>
        <p:spPr>
          <a:xfrm>
            <a:off x="5865559" y="84754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03770" y="25370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39695" y="182829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6200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142</a:t>
            </a: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599891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66783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73387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80626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628434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8" name="Text Box 112"/>
          <p:cNvSpPr txBox="1">
            <a:spLocks noChangeArrowheads="1"/>
          </p:cNvSpPr>
          <p:nvPr/>
        </p:nvSpPr>
        <p:spPr bwMode="auto">
          <a:xfrm>
            <a:off x="69891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9" name="Text Box 112"/>
          <p:cNvSpPr txBox="1">
            <a:spLocks noChangeArrowheads="1"/>
          </p:cNvSpPr>
          <p:nvPr/>
        </p:nvSpPr>
        <p:spPr bwMode="auto">
          <a:xfrm>
            <a:off x="76749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83759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143</a:t>
            </a:r>
          </a:p>
        </p:txBody>
      </p:sp>
      <p:sp>
        <p:nvSpPr>
          <p:cNvPr id="151" name="Line 103"/>
          <p:cNvSpPr>
            <a:spLocks noChangeShapeType="1"/>
          </p:cNvSpPr>
          <p:nvPr/>
        </p:nvSpPr>
        <p:spPr bwMode="auto">
          <a:xfrm rot="5400000">
            <a:off x="7632406" y="1903540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499678" y="320012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13786" y="3200120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5713787" y="3221439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499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1080 x 636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24" y="3245171"/>
            <a:ext cx="1471840" cy="866750"/>
          </a:xfrm>
          <a:prstGeom prst="rect">
            <a:avLst/>
          </a:prstGeom>
        </p:spPr>
      </p:pic>
      <p:sp>
        <p:nvSpPr>
          <p:cNvPr id="153" name="Rectangle 34"/>
          <p:cNvSpPr>
            <a:spLocks noChangeArrowheads="1"/>
          </p:cNvSpPr>
          <p:nvPr/>
        </p:nvSpPr>
        <p:spPr bwMode="auto">
          <a:xfrm>
            <a:off x="5549251" y="4279041"/>
            <a:ext cx="427606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142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1053,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381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1053,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620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1053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859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1053 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26px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78 x 26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84293" y="428353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99678" y="549126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713786" y="5491265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Rectangle 34"/>
          <p:cNvSpPr>
            <a:spLocks noChangeArrowheads="1"/>
          </p:cNvSpPr>
          <p:nvPr/>
        </p:nvSpPr>
        <p:spPr bwMode="auto">
          <a:xfrm>
            <a:off x="5713787" y="5512584"/>
            <a:ext cx="3791012" cy="33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Card_dot.png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18 x 18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97" y="608105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a1381c04-7418-4384-bda4-92a2c0aa53c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10213</TotalTime>
  <Words>2536</Words>
  <Application>Microsoft Office PowerPoint</Application>
  <PresentationFormat>A4 용지(210x297mm)</PresentationFormat>
  <Paragraphs>885</Paragraphs>
  <Slides>27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Blinkfactory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HyungTak Jeon</dc:creator>
  <cp:lastModifiedBy>Milk</cp:lastModifiedBy>
  <cp:revision>2613</cp:revision>
  <dcterms:created xsi:type="dcterms:W3CDTF">2011-11-08T06:54:34Z</dcterms:created>
  <dcterms:modified xsi:type="dcterms:W3CDTF">2016-03-24T09:39:32Z</dcterms:modified>
</cp:coreProperties>
</file>