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433F4-52C9-4B8D-A21A-D27F59640A2E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7051-09A3-40F1-ACA1-F60B4DDAB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62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A7051-09A3-40F1-ACA1-F60B4DDABD4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15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AD6A-1F07-41B6-88F1-9E62F85DB66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E8F3-9CDE-4D71-B305-FB8231358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8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AD6A-1F07-41B6-88F1-9E62F85DB66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E8F3-9CDE-4D71-B305-FB8231358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8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AD6A-1F07-41B6-88F1-9E62F85DB66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E8F3-9CDE-4D71-B305-FB8231358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9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AD6A-1F07-41B6-88F1-9E62F85DB66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E8F3-9CDE-4D71-B305-FB8231358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69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AD6A-1F07-41B6-88F1-9E62F85DB66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E8F3-9CDE-4D71-B305-FB8231358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5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AD6A-1F07-41B6-88F1-9E62F85DB66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E8F3-9CDE-4D71-B305-FB8231358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67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AD6A-1F07-41B6-88F1-9E62F85DB66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E8F3-9CDE-4D71-B305-FB8231358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6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AD6A-1F07-41B6-88F1-9E62F85DB66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E8F3-9CDE-4D71-B305-FB8231358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AD6A-1F07-41B6-88F1-9E62F85DB66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E8F3-9CDE-4D71-B305-FB8231358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1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AD6A-1F07-41B6-88F1-9E62F85DB66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E8F3-9CDE-4D71-B305-FB8231358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6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AD6A-1F07-41B6-88F1-9E62F85DB66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E8F3-9CDE-4D71-B305-FB8231358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9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AD6A-1F07-41B6-88F1-9E62F85DB66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CE8F3-9CDE-4D71-B305-FB8231358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4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Algerian" pitchFamily="82" charset="0"/>
              </a:rPr>
              <a:t>Big data analysis with </a:t>
            </a:r>
            <a:r>
              <a:rPr lang="en-US" sz="3600" dirty="0" err="1" smtClean="0">
                <a:solidFill>
                  <a:schemeClr val="accent4">
                    <a:lumMod val="50000"/>
                  </a:schemeClr>
                </a:solidFill>
                <a:latin typeface="Algerian" pitchFamily="82" charset="0"/>
              </a:rPr>
              <a:t>ibm</a:t>
            </a: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Algerian" pitchFamily="82" charset="0"/>
              </a:rPr>
              <a:t>        cloud database</a:t>
            </a:r>
            <a:endParaRPr lang="en-IN" sz="3600" dirty="0">
              <a:solidFill>
                <a:schemeClr val="accent4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988840"/>
            <a:ext cx="7128792" cy="432048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Team leader</a:t>
            </a:r>
            <a:r>
              <a:rPr lang="en-US" sz="2400" dirty="0" smtClean="0"/>
              <a:t>: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S.DIVYA-731221205010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Team Members</a:t>
            </a:r>
            <a:r>
              <a:rPr lang="en-US" sz="2400" dirty="0" smtClean="0"/>
              <a:t>: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00B050"/>
                </a:solidFill>
              </a:rPr>
              <a:t>S.SWETHA-731221205041</a:t>
            </a:r>
          </a:p>
          <a:p>
            <a:pPr algn="l"/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       B.RAKSHITHA-731221205032</a:t>
            </a:r>
          </a:p>
          <a:p>
            <a:pPr algn="l"/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       R.YUSWANTHRAA-731221205044</a:t>
            </a:r>
          </a:p>
          <a:p>
            <a:pPr algn="l"/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       V.SUNDHARESWARI-7312221205039</a:t>
            </a:r>
          </a:p>
          <a:p>
            <a:pPr algn="l"/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       P.DHARSHINI-731221205007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4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620688"/>
            <a:ext cx="7772400" cy="1470025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Performance of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big data analysis using IBM Cloud databases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348880"/>
            <a:ext cx="6400800" cy="3528392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chemeClr val="tx1"/>
                </a:solidFill>
              </a:rPr>
              <a:t>Data </a:t>
            </a:r>
            <a:r>
              <a:rPr lang="en-IN" b="1" dirty="0" smtClean="0">
                <a:solidFill>
                  <a:schemeClr val="tx1"/>
                </a:solidFill>
              </a:rPr>
              <a:t>Ingestion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Data Storage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Data </a:t>
            </a:r>
            <a:r>
              <a:rPr lang="en-IN" b="1" dirty="0" smtClean="0">
                <a:solidFill>
                  <a:schemeClr val="tx1"/>
                </a:solidFill>
              </a:rPr>
              <a:t>Preparation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Data </a:t>
            </a:r>
            <a:r>
              <a:rPr lang="en-IN" b="1" dirty="0" smtClean="0">
                <a:solidFill>
                  <a:schemeClr val="tx1"/>
                </a:solidFill>
              </a:rPr>
              <a:t>Analysis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Machine Learning and </a:t>
            </a:r>
            <a:r>
              <a:rPr lang="en-IN" b="1" dirty="0" smtClean="0">
                <a:solidFill>
                  <a:schemeClr val="tx1"/>
                </a:solidFill>
              </a:rPr>
              <a:t>AI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Cost </a:t>
            </a:r>
            <a:r>
              <a:rPr lang="en-IN" b="1" dirty="0" smtClean="0">
                <a:solidFill>
                  <a:schemeClr val="tx1"/>
                </a:solidFill>
              </a:rPr>
              <a:t>Management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B0F0"/>
                </a:solidFill>
              </a:rPr>
              <a:t>Domain </a:t>
            </a:r>
            <a:r>
              <a:rPr lang="en-US" dirty="0">
                <a:solidFill>
                  <a:srgbClr val="00B0F0"/>
                </a:solidFill>
              </a:rPr>
              <a:t>of big data analysis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5285184"/>
          </a:xfrm>
        </p:spPr>
        <p:txBody>
          <a:bodyPr>
            <a:noAutofit/>
          </a:bodyPr>
          <a:lstStyle/>
          <a:p>
            <a:r>
              <a:rPr lang="en-IN" sz="2400" b="1" dirty="0"/>
              <a:t>Business and </a:t>
            </a:r>
            <a:r>
              <a:rPr lang="en-IN" sz="2400" b="1" dirty="0" smtClean="0"/>
              <a:t>Marketing:</a:t>
            </a:r>
          </a:p>
          <a:p>
            <a:pPr marL="0" indent="0">
              <a:buNone/>
            </a:pPr>
            <a:r>
              <a:rPr lang="en-US" sz="2400" b="1" dirty="0" smtClean="0"/>
              <a:t>         </a:t>
            </a:r>
            <a:r>
              <a:rPr lang="en-IN" sz="2400" dirty="0" smtClean="0"/>
              <a:t>Customer </a:t>
            </a:r>
            <a:r>
              <a:rPr lang="en-IN" sz="2400" dirty="0"/>
              <a:t>segmentation and profiling</a:t>
            </a:r>
          </a:p>
          <a:p>
            <a:pPr marL="0" indent="0">
              <a:buNone/>
            </a:pPr>
            <a:r>
              <a:rPr lang="en-IN" sz="2400" dirty="0" smtClean="0"/>
              <a:t>         Market </a:t>
            </a:r>
            <a:r>
              <a:rPr lang="en-IN" sz="2400" dirty="0"/>
              <a:t>basket analysis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Healthcare:</a:t>
            </a:r>
          </a:p>
          <a:p>
            <a:pPr marL="0" indent="0">
              <a:buNone/>
            </a:pPr>
            <a:r>
              <a:rPr lang="en-US" sz="2400" b="1" dirty="0" smtClean="0"/>
              <a:t>        </a:t>
            </a:r>
            <a:r>
              <a:rPr lang="en-US" sz="2400" dirty="0" smtClean="0"/>
              <a:t>Disease </a:t>
            </a:r>
            <a:r>
              <a:rPr lang="en-US" sz="2400" dirty="0"/>
              <a:t>prediction and prevention</a:t>
            </a:r>
          </a:p>
          <a:p>
            <a:pPr marL="0" indent="0">
              <a:buNone/>
            </a:pPr>
            <a:r>
              <a:rPr lang="en-US" sz="2400" dirty="0" smtClean="0"/>
              <a:t>        Clinical </a:t>
            </a:r>
            <a:r>
              <a:rPr lang="en-US" sz="2400" dirty="0"/>
              <a:t>decision support systems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b="1" dirty="0" smtClean="0"/>
              <a:t>Finance:</a:t>
            </a:r>
          </a:p>
          <a:p>
            <a:pPr marL="0" indent="0">
              <a:buNone/>
            </a:pPr>
            <a:r>
              <a:rPr lang="en-US" sz="2400" b="1" dirty="0" smtClean="0"/>
              <a:t>       </a:t>
            </a:r>
            <a:r>
              <a:rPr lang="en-US" sz="2400" dirty="0"/>
              <a:t>Fraud detection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 </a:t>
            </a:r>
            <a:r>
              <a:rPr lang="en-US" sz="2400" dirty="0" smtClean="0"/>
              <a:t>    Risk </a:t>
            </a:r>
            <a:r>
              <a:rPr lang="en-US" sz="2400" dirty="0"/>
              <a:t>assessment</a:t>
            </a:r>
          </a:p>
          <a:p>
            <a:pPr marL="0" indent="0">
              <a:buNone/>
            </a:pPr>
            <a:r>
              <a:rPr lang="en-US" sz="2400" dirty="0" smtClean="0"/>
              <a:t>       Algorithmic trading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781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764704"/>
            <a:ext cx="806489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Manufacturing and Supply chain:</a:t>
            </a:r>
          </a:p>
          <a:p>
            <a:r>
              <a:rPr lang="en-US" sz="2400" dirty="0" smtClean="0"/>
              <a:t>        Predictive maintenance for machinery</a:t>
            </a:r>
          </a:p>
          <a:p>
            <a:r>
              <a:rPr lang="en-US" sz="2400" dirty="0" smtClean="0"/>
              <a:t>        Supply chain optimization</a:t>
            </a:r>
          </a:p>
          <a:p>
            <a:r>
              <a:rPr lang="en-US" sz="2400" dirty="0" smtClean="0"/>
              <a:t>        Quality control and defect detection</a:t>
            </a:r>
          </a:p>
          <a:p>
            <a:endParaRPr lang="en-IN" sz="2400" dirty="0" smtClean="0"/>
          </a:p>
          <a:p>
            <a:r>
              <a:rPr lang="en-IN" sz="2400" b="1" dirty="0" smtClean="0"/>
              <a:t>  Transportation and Logistics:</a:t>
            </a:r>
          </a:p>
          <a:p>
            <a:r>
              <a:rPr lang="en-US" sz="2400" b="1" dirty="0" smtClean="0"/>
              <a:t>        </a:t>
            </a:r>
            <a:r>
              <a:rPr lang="en-US" sz="2400" dirty="0" smtClean="0"/>
              <a:t>Route optimization</a:t>
            </a:r>
          </a:p>
          <a:p>
            <a:r>
              <a:rPr lang="en-US" sz="2400" dirty="0" smtClean="0"/>
              <a:t>        Vehicle tracking and management</a:t>
            </a:r>
          </a:p>
          <a:p>
            <a:r>
              <a:rPr lang="en-US" sz="2400" dirty="0" smtClean="0"/>
              <a:t>         Predictive maintenance for transportation fleets</a:t>
            </a:r>
          </a:p>
          <a:p>
            <a:endParaRPr lang="en-IN" sz="2400" dirty="0" smtClean="0"/>
          </a:p>
          <a:p>
            <a:r>
              <a:rPr lang="en-IN" sz="2400" b="1" dirty="0" smtClean="0"/>
              <a:t>Government and Public Services:</a:t>
            </a:r>
          </a:p>
          <a:p>
            <a:r>
              <a:rPr lang="en-US" sz="2400" dirty="0" smtClean="0"/>
              <a:t>        Fraud detection in social programs</a:t>
            </a:r>
          </a:p>
          <a:p>
            <a:r>
              <a:rPr lang="en-US" sz="2400" dirty="0" smtClean="0"/>
              <a:t>        Traffic management and optimization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71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Goals </a:t>
            </a:r>
            <a:r>
              <a:rPr lang="en-US" dirty="0">
                <a:solidFill>
                  <a:schemeClr val="accent2"/>
                </a:solidFill>
              </a:rPr>
              <a:t>of big data </a:t>
            </a:r>
            <a:r>
              <a:rPr lang="en-US" dirty="0" smtClean="0">
                <a:solidFill>
                  <a:schemeClr val="accent2"/>
                </a:solidFill>
              </a:rPr>
              <a:t>analysis: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Data-driven Decision </a:t>
            </a:r>
            <a:r>
              <a:rPr lang="en-IN" b="1" dirty="0" smtClean="0"/>
              <a:t>Making:</a:t>
            </a:r>
          </a:p>
          <a:p>
            <a:pPr marL="0" indent="0">
              <a:buNone/>
            </a:pPr>
            <a:r>
              <a:rPr lang="en-US" dirty="0" smtClean="0"/>
              <a:t>           One </a:t>
            </a:r>
            <a:r>
              <a:rPr lang="en-US" dirty="0"/>
              <a:t>of the primary goals of big data analysis is to enable data-driven decision-making</a:t>
            </a:r>
            <a:endParaRPr lang="en-IN" b="1" dirty="0" smtClean="0"/>
          </a:p>
          <a:p>
            <a:r>
              <a:rPr lang="en-IN" b="1" dirty="0"/>
              <a:t>Improved Business </a:t>
            </a:r>
            <a:r>
              <a:rPr lang="en-IN" b="1" dirty="0" smtClean="0"/>
              <a:t>Intelligence:</a:t>
            </a:r>
          </a:p>
          <a:p>
            <a:pPr marL="0" indent="0">
              <a:buNone/>
            </a:pPr>
            <a:r>
              <a:rPr lang="en-US" b="1" dirty="0" smtClean="0"/>
              <a:t>        </a:t>
            </a:r>
            <a:r>
              <a:rPr lang="en-US" dirty="0"/>
              <a:t>Big data analysis helps organizations gain a deeper understanding of their operations</a:t>
            </a:r>
            <a:r>
              <a:rPr lang="en-US" dirty="0" smtClean="0"/>
              <a:t>,</a:t>
            </a:r>
            <a:r>
              <a:rPr lang="en-US" dirty="0"/>
              <a:t> customers, and markets, leading to improved business intelligence and a competitive advantage.</a:t>
            </a:r>
            <a:endParaRPr lang="en-IN" b="1" dirty="0" smtClean="0"/>
          </a:p>
          <a:p>
            <a:r>
              <a:rPr lang="en-IN" b="1" dirty="0"/>
              <a:t>Risk </a:t>
            </a:r>
            <a:r>
              <a:rPr lang="en-IN" b="1" dirty="0" smtClean="0"/>
              <a:t>Management: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</a:t>
            </a:r>
            <a:r>
              <a:rPr lang="en-US" dirty="0"/>
              <a:t>Identifying and mitigating risks is a key goal in industries such as finance and insurance</a:t>
            </a:r>
            <a:r>
              <a:rPr lang="en-US" dirty="0" smtClean="0"/>
              <a:t>..</a:t>
            </a: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889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/>
          </a:bodyPr>
          <a:lstStyle/>
          <a:p>
            <a:r>
              <a:rPr lang="en-IN" b="1" dirty="0" smtClean="0"/>
              <a:t>Public Policy and Government:</a:t>
            </a:r>
          </a:p>
          <a:p>
            <a:pPr marL="0" indent="0">
              <a:buNone/>
            </a:pPr>
            <a:r>
              <a:rPr lang="en-US" b="1" dirty="0" smtClean="0"/>
              <a:t>                </a:t>
            </a:r>
            <a:r>
              <a:rPr lang="en-US" dirty="0" smtClean="0"/>
              <a:t>Governments can use big data analysis to inform policy decisions, improve public services, and address societal challenges.</a:t>
            </a:r>
            <a:endParaRPr lang="en-IN" dirty="0" smtClean="0"/>
          </a:p>
          <a:p>
            <a:r>
              <a:rPr lang="en-IN" b="1" dirty="0" smtClean="0"/>
              <a:t>Security and Threat Detection:</a:t>
            </a:r>
          </a:p>
          <a:p>
            <a:pPr marL="0" indent="0">
              <a:buNone/>
            </a:pPr>
            <a:r>
              <a:rPr lang="en-US" b="1" dirty="0" smtClean="0"/>
              <a:t>                </a:t>
            </a:r>
            <a:r>
              <a:rPr lang="en-US" dirty="0" smtClean="0"/>
              <a:t>Identifying and responding to security threats is a crucial goal, with applications in </a:t>
            </a:r>
            <a:r>
              <a:rPr lang="en-US" dirty="0" err="1" smtClean="0"/>
              <a:t>cybersecurity</a:t>
            </a:r>
            <a:r>
              <a:rPr lang="en-US" dirty="0" smtClean="0"/>
              <a:t>, national security, and data protection.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80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Objectives </a:t>
            </a:r>
            <a:r>
              <a:rPr lang="en-US" dirty="0">
                <a:solidFill>
                  <a:srgbClr val="00B050"/>
                </a:solidFill>
              </a:rPr>
              <a:t>of big data </a:t>
            </a:r>
            <a:r>
              <a:rPr lang="en-US" dirty="0" smtClean="0">
                <a:solidFill>
                  <a:srgbClr val="00B050"/>
                </a:solidFill>
              </a:rPr>
              <a:t>analysis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/>
              <a:t>Data Exploration and </a:t>
            </a:r>
            <a:r>
              <a:rPr lang="en-IN" b="1" dirty="0" smtClean="0"/>
              <a:t>Understanding: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dirty="0"/>
              <a:t>The primary objective is often to explore and understand the data, including its volume, variety, velocity, and veracity.</a:t>
            </a:r>
            <a:endParaRPr lang="en-IN" b="1" dirty="0" smtClean="0"/>
          </a:p>
          <a:p>
            <a:r>
              <a:rPr lang="en-IN" b="1" dirty="0"/>
              <a:t>Pattern </a:t>
            </a:r>
            <a:r>
              <a:rPr lang="en-IN" b="1" dirty="0" smtClean="0"/>
              <a:t>Identification: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dirty="0"/>
              <a:t>Big data analysis seeks to identify patterns, trends, and anomalies within the data. </a:t>
            </a:r>
            <a:endParaRPr lang="en-IN" dirty="0" smtClean="0"/>
          </a:p>
          <a:p>
            <a:r>
              <a:rPr lang="en-IN" b="1" dirty="0"/>
              <a:t>Market </a:t>
            </a:r>
            <a:r>
              <a:rPr lang="en-IN" b="1" dirty="0" smtClean="0"/>
              <a:t>Intelligence:</a:t>
            </a:r>
          </a:p>
          <a:p>
            <a:pPr marL="0" indent="0">
              <a:buNone/>
            </a:pPr>
            <a:r>
              <a:rPr lang="en-US" b="1" dirty="0" smtClean="0"/>
              <a:t>           </a:t>
            </a:r>
            <a:r>
              <a:rPr lang="en-US" dirty="0"/>
              <a:t>Organizations seek to gather market intelligence through big data analysis to stay competitive.</a:t>
            </a:r>
            <a:endParaRPr lang="en-IN" b="1" dirty="0" smtClean="0"/>
          </a:p>
          <a:p>
            <a:r>
              <a:rPr lang="en-IN" b="1" dirty="0"/>
              <a:t>Scientific </a:t>
            </a:r>
            <a:r>
              <a:rPr lang="en-IN" b="1" dirty="0" smtClean="0"/>
              <a:t>Discovery: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/>
              <a:t>In scientific research, the objective is to make new discoveries and gain insights by analyzing large datasets from experiments and observations.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61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92896"/>
            <a:ext cx="8229600" cy="1368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              </a:t>
            </a:r>
            <a:r>
              <a:rPr lang="en-US" sz="6600" dirty="0" smtClean="0">
                <a:solidFill>
                  <a:srgbClr val="FF0000"/>
                </a:solidFill>
              </a:rPr>
              <a:t>THANK YOU</a:t>
            </a:r>
            <a:endParaRPr lang="en-IN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9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382</Words>
  <Application>Microsoft Office PowerPoint</Application>
  <PresentationFormat>On-screen Show (4:3)</PresentationFormat>
  <Paragraphs>64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Big data analysis with ibm        cloud database</vt:lpstr>
      <vt:lpstr>Performance of big data analysis using IBM Cloud databases:</vt:lpstr>
      <vt:lpstr>Domain of big data analysis</vt:lpstr>
      <vt:lpstr>PowerPoint Presentation</vt:lpstr>
      <vt:lpstr>Goals of big data analysis:</vt:lpstr>
      <vt:lpstr>PowerPoint Presentation</vt:lpstr>
      <vt:lpstr>Objectives of big data analysis: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 with ibm        cloud database</dc:title>
  <dc:creator>ADMIN</dc:creator>
  <cp:lastModifiedBy>ADMIN</cp:lastModifiedBy>
  <cp:revision>7</cp:revision>
  <dcterms:created xsi:type="dcterms:W3CDTF">2023-09-27T06:55:18Z</dcterms:created>
  <dcterms:modified xsi:type="dcterms:W3CDTF">2023-09-27T08:20:26Z</dcterms:modified>
</cp:coreProperties>
</file>