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9" r:id="rId4"/>
    <p:sldId id="293" r:id="rId5"/>
    <p:sldId id="286" r:id="rId6"/>
    <p:sldId id="287" r:id="rId7"/>
    <p:sldId id="326" r:id="rId8"/>
    <p:sldId id="294" r:id="rId9"/>
    <p:sldId id="298" r:id="rId10"/>
    <p:sldId id="330" r:id="rId11"/>
    <p:sldId id="333" r:id="rId12"/>
    <p:sldId id="334" r:id="rId13"/>
    <p:sldId id="290" r:id="rId14"/>
    <p:sldId id="296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11534-C1C5-4C3A-94D9-83CEBF510B0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24BD9B-C367-4D7E-9C68-F84535BDE25A}">
      <dgm:prSet/>
      <dgm:spPr/>
      <dgm:t>
        <a:bodyPr/>
        <a:lstStyle/>
        <a:p>
          <a:r>
            <a:rPr lang="en-US" dirty="0"/>
            <a:t>Quantitative and Computational Methods in Toxicology </a:t>
          </a:r>
        </a:p>
        <a:p>
          <a:r>
            <a:rPr lang="en-US" dirty="0"/>
            <a:t>To Support Human Health Risk Assessment </a:t>
          </a:r>
        </a:p>
      </dgm:t>
    </dgm:pt>
    <dgm:pt modelId="{97B8755F-B624-4667-B552-097957B46543}" type="parTrans" cxnId="{95EC848D-EE1C-488F-8AD3-3CB9AFFC553C}">
      <dgm:prSet/>
      <dgm:spPr/>
      <dgm:t>
        <a:bodyPr/>
        <a:lstStyle/>
        <a:p>
          <a:endParaRPr lang="en-US"/>
        </a:p>
      </dgm:t>
    </dgm:pt>
    <dgm:pt modelId="{3B6E35D2-EB1F-4CA6-85A0-6132A6C6A479}" type="sibTrans" cxnId="{95EC848D-EE1C-488F-8AD3-3CB9AFFC553C}">
      <dgm:prSet/>
      <dgm:spPr/>
      <dgm:t>
        <a:bodyPr/>
        <a:lstStyle/>
        <a:p>
          <a:endParaRPr lang="en-US"/>
        </a:p>
      </dgm:t>
    </dgm:pt>
    <dgm:pt modelId="{AD8CF4CB-13B8-47AB-B2B5-92276215D1E5}">
      <dgm:prSet/>
      <dgm:spPr/>
      <dgm:t>
        <a:bodyPr/>
        <a:lstStyle/>
        <a:p>
          <a:r>
            <a:rPr lang="en-US" dirty="0"/>
            <a:t>Quantitative biological and Statistical Methods</a:t>
          </a:r>
        </a:p>
      </dgm:t>
    </dgm:pt>
    <dgm:pt modelId="{A00A26FE-080E-4182-B4C2-087008435574}" type="parTrans" cxnId="{C83BF490-C49B-4240-8E0A-F76A47C88DEF}">
      <dgm:prSet/>
      <dgm:spPr/>
      <dgm:t>
        <a:bodyPr/>
        <a:lstStyle/>
        <a:p>
          <a:endParaRPr lang="en-US"/>
        </a:p>
      </dgm:t>
    </dgm:pt>
    <dgm:pt modelId="{A7E73FB4-6DD4-4A92-835B-7556F1AEC1D6}" type="sibTrans" cxnId="{C83BF490-C49B-4240-8E0A-F76A47C88DEF}">
      <dgm:prSet/>
      <dgm:spPr/>
      <dgm:t>
        <a:bodyPr/>
        <a:lstStyle/>
        <a:p>
          <a:endParaRPr lang="en-US"/>
        </a:p>
      </dgm:t>
    </dgm:pt>
    <dgm:pt modelId="{EF42962D-29DE-49A6-B856-C9A6D7E47827}">
      <dgm:prSet/>
      <dgm:spPr/>
      <dgm:t>
        <a:bodyPr/>
        <a:lstStyle/>
        <a:p>
          <a:r>
            <a:rPr lang="en-US" dirty="0"/>
            <a:t>Transform data from various forms into information</a:t>
          </a:r>
        </a:p>
      </dgm:t>
    </dgm:pt>
    <dgm:pt modelId="{C4662A16-BB9A-47EF-AF71-D68B42584435}" type="parTrans" cxnId="{408D2FB4-F543-4ACA-B124-8267EED0A026}">
      <dgm:prSet/>
      <dgm:spPr/>
      <dgm:t>
        <a:bodyPr/>
        <a:lstStyle/>
        <a:p>
          <a:endParaRPr lang="en-US"/>
        </a:p>
      </dgm:t>
    </dgm:pt>
    <dgm:pt modelId="{EFD443E2-F8EC-4AB9-993F-3C02D062DA07}" type="sibTrans" cxnId="{408D2FB4-F543-4ACA-B124-8267EED0A026}">
      <dgm:prSet/>
      <dgm:spPr/>
      <dgm:t>
        <a:bodyPr/>
        <a:lstStyle/>
        <a:p>
          <a:endParaRPr lang="en-US"/>
        </a:p>
      </dgm:t>
    </dgm:pt>
    <dgm:pt modelId="{8FA5A2E7-6A1A-471E-8740-6179E72B06A1}">
      <dgm:prSet/>
      <dgm:spPr/>
      <dgm:t>
        <a:bodyPr/>
        <a:lstStyle/>
        <a:p>
          <a:r>
            <a:rPr lang="en-US" dirty="0"/>
            <a:t>Ultimate decision to support public health decisions</a:t>
          </a:r>
        </a:p>
      </dgm:t>
    </dgm:pt>
    <dgm:pt modelId="{6FAB9CB3-49EE-43C8-A980-E2B2C0FCB4B3}" type="parTrans" cxnId="{727F33DB-5C12-49A6-8C69-83A6B843A479}">
      <dgm:prSet/>
      <dgm:spPr/>
      <dgm:t>
        <a:bodyPr/>
        <a:lstStyle/>
        <a:p>
          <a:endParaRPr lang="en-US"/>
        </a:p>
      </dgm:t>
    </dgm:pt>
    <dgm:pt modelId="{AD77F29C-1432-4776-AC74-180E48E051D4}" type="sibTrans" cxnId="{727F33DB-5C12-49A6-8C69-83A6B843A479}">
      <dgm:prSet/>
      <dgm:spPr/>
      <dgm:t>
        <a:bodyPr/>
        <a:lstStyle/>
        <a:p>
          <a:endParaRPr lang="en-US"/>
        </a:p>
      </dgm:t>
    </dgm:pt>
    <dgm:pt modelId="{55185E33-F579-4E58-A806-082F3652A6C6}" type="pres">
      <dgm:prSet presAssocID="{8D211534-C1C5-4C3A-94D9-83CEBF510B0F}" presName="linear" presStyleCnt="0">
        <dgm:presLayoutVars>
          <dgm:animLvl val="lvl"/>
          <dgm:resizeHandles val="exact"/>
        </dgm:presLayoutVars>
      </dgm:prSet>
      <dgm:spPr/>
    </dgm:pt>
    <dgm:pt modelId="{9776EF95-BA53-469B-BCF0-3088E6DD39D4}" type="pres">
      <dgm:prSet presAssocID="{C324BD9B-C367-4D7E-9C68-F84535BDE2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497E1F-A108-4118-9EAB-11D35C82F8D4}" type="pres">
      <dgm:prSet presAssocID="{3B6E35D2-EB1F-4CA6-85A0-6132A6C6A479}" presName="spacer" presStyleCnt="0"/>
      <dgm:spPr/>
    </dgm:pt>
    <dgm:pt modelId="{D732AED5-041E-45E0-A0E3-4915B394B628}" type="pres">
      <dgm:prSet presAssocID="{AD8CF4CB-13B8-47AB-B2B5-92276215D1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027C3B-E316-408B-A7AD-88B11EF12380}" type="pres">
      <dgm:prSet presAssocID="{A7E73FB4-6DD4-4A92-835B-7556F1AEC1D6}" presName="spacer" presStyleCnt="0"/>
      <dgm:spPr/>
    </dgm:pt>
    <dgm:pt modelId="{5BC9830D-6C42-4595-A6EA-5F15E1ECBCBC}" type="pres">
      <dgm:prSet presAssocID="{EF42962D-29DE-49A6-B856-C9A6D7E478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F428BB-CA86-4149-A109-FED989AF48F4}" type="pres">
      <dgm:prSet presAssocID="{EFD443E2-F8EC-4AB9-993F-3C02D062DA07}" presName="spacer" presStyleCnt="0"/>
      <dgm:spPr/>
    </dgm:pt>
    <dgm:pt modelId="{E4036BEC-FFCB-4BBF-AAC4-85EA31296BDA}" type="pres">
      <dgm:prSet presAssocID="{8FA5A2E7-6A1A-471E-8740-6179E72B06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76E43A-9C2F-49C9-97E2-B7BC1C35969B}" type="presOf" srcId="{8FA5A2E7-6A1A-471E-8740-6179E72B06A1}" destId="{E4036BEC-FFCB-4BBF-AAC4-85EA31296BDA}" srcOrd="0" destOrd="0" presId="urn:microsoft.com/office/officeart/2005/8/layout/vList2"/>
    <dgm:cxn modelId="{95EC848D-EE1C-488F-8AD3-3CB9AFFC553C}" srcId="{8D211534-C1C5-4C3A-94D9-83CEBF510B0F}" destId="{C324BD9B-C367-4D7E-9C68-F84535BDE25A}" srcOrd="0" destOrd="0" parTransId="{97B8755F-B624-4667-B552-097957B46543}" sibTransId="{3B6E35D2-EB1F-4CA6-85A0-6132A6C6A479}"/>
    <dgm:cxn modelId="{C83BF490-C49B-4240-8E0A-F76A47C88DEF}" srcId="{8D211534-C1C5-4C3A-94D9-83CEBF510B0F}" destId="{AD8CF4CB-13B8-47AB-B2B5-92276215D1E5}" srcOrd="1" destOrd="0" parTransId="{A00A26FE-080E-4182-B4C2-087008435574}" sibTransId="{A7E73FB4-6DD4-4A92-835B-7556F1AEC1D6}"/>
    <dgm:cxn modelId="{5B90F791-B5C8-40D7-89F6-A5143B2C9C10}" type="presOf" srcId="{C324BD9B-C367-4D7E-9C68-F84535BDE25A}" destId="{9776EF95-BA53-469B-BCF0-3088E6DD39D4}" srcOrd="0" destOrd="0" presId="urn:microsoft.com/office/officeart/2005/8/layout/vList2"/>
    <dgm:cxn modelId="{BBDA7797-AEE2-4275-A629-8D741B74CC1D}" type="presOf" srcId="{8D211534-C1C5-4C3A-94D9-83CEBF510B0F}" destId="{55185E33-F579-4E58-A806-082F3652A6C6}" srcOrd="0" destOrd="0" presId="urn:microsoft.com/office/officeart/2005/8/layout/vList2"/>
    <dgm:cxn modelId="{A1B114A1-DC18-4200-956D-918B9A2CBF25}" type="presOf" srcId="{EF42962D-29DE-49A6-B856-C9A6D7E47827}" destId="{5BC9830D-6C42-4595-A6EA-5F15E1ECBCBC}" srcOrd="0" destOrd="0" presId="urn:microsoft.com/office/officeart/2005/8/layout/vList2"/>
    <dgm:cxn modelId="{408D2FB4-F543-4ACA-B124-8267EED0A026}" srcId="{8D211534-C1C5-4C3A-94D9-83CEBF510B0F}" destId="{EF42962D-29DE-49A6-B856-C9A6D7E47827}" srcOrd="2" destOrd="0" parTransId="{C4662A16-BB9A-47EF-AF71-D68B42584435}" sibTransId="{EFD443E2-F8EC-4AB9-993F-3C02D062DA07}"/>
    <dgm:cxn modelId="{14EE80BB-6734-4563-8C09-DE60519A15B0}" type="presOf" srcId="{AD8CF4CB-13B8-47AB-B2B5-92276215D1E5}" destId="{D732AED5-041E-45E0-A0E3-4915B394B628}" srcOrd="0" destOrd="0" presId="urn:microsoft.com/office/officeart/2005/8/layout/vList2"/>
    <dgm:cxn modelId="{727F33DB-5C12-49A6-8C69-83A6B843A479}" srcId="{8D211534-C1C5-4C3A-94D9-83CEBF510B0F}" destId="{8FA5A2E7-6A1A-471E-8740-6179E72B06A1}" srcOrd="3" destOrd="0" parTransId="{6FAB9CB3-49EE-43C8-A980-E2B2C0FCB4B3}" sibTransId="{AD77F29C-1432-4776-AC74-180E48E051D4}"/>
    <dgm:cxn modelId="{F7BFD04B-DAD4-4DDF-960E-DD856806D5B4}" type="presParOf" srcId="{55185E33-F579-4E58-A806-082F3652A6C6}" destId="{9776EF95-BA53-469B-BCF0-3088E6DD39D4}" srcOrd="0" destOrd="0" presId="urn:microsoft.com/office/officeart/2005/8/layout/vList2"/>
    <dgm:cxn modelId="{E08E9C72-4E9A-4A04-9117-4E27F0850381}" type="presParOf" srcId="{55185E33-F579-4E58-A806-082F3652A6C6}" destId="{C0497E1F-A108-4118-9EAB-11D35C82F8D4}" srcOrd="1" destOrd="0" presId="urn:microsoft.com/office/officeart/2005/8/layout/vList2"/>
    <dgm:cxn modelId="{5DED0AD6-C590-46D0-A9EB-0878AE8CB604}" type="presParOf" srcId="{55185E33-F579-4E58-A806-082F3652A6C6}" destId="{D732AED5-041E-45E0-A0E3-4915B394B628}" srcOrd="2" destOrd="0" presId="urn:microsoft.com/office/officeart/2005/8/layout/vList2"/>
    <dgm:cxn modelId="{26A581BF-E01E-47D8-B0A9-33C7672B9C78}" type="presParOf" srcId="{55185E33-F579-4E58-A806-082F3652A6C6}" destId="{F6027C3B-E316-408B-A7AD-88B11EF12380}" srcOrd="3" destOrd="0" presId="urn:microsoft.com/office/officeart/2005/8/layout/vList2"/>
    <dgm:cxn modelId="{03B3B2C0-1F15-4E27-912F-2050B6F58E21}" type="presParOf" srcId="{55185E33-F579-4E58-A806-082F3652A6C6}" destId="{5BC9830D-6C42-4595-A6EA-5F15E1ECBCBC}" srcOrd="4" destOrd="0" presId="urn:microsoft.com/office/officeart/2005/8/layout/vList2"/>
    <dgm:cxn modelId="{1F67B82E-F5A5-4827-99E6-FBFFF3A6D4F7}" type="presParOf" srcId="{55185E33-F579-4E58-A806-082F3652A6C6}" destId="{E6F428BB-CA86-4149-A109-FED989AF48F4}" srcOrd="5" destOrd="0" presId="urn:microsoft.com/office/officeart/2005/8/layout/vList2"/>
    <dgm:cxn modelId="{C0413C11-8F93-4E41-9F86-5983C4C2E371}" type="presParOf" srcId="{55185E33-F579-4E58-A806-082F3652A6C6}" destId="{E4036BEC-FFCB-4BBF-AAC4-85EA31296B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30749-6E93-43D5-BE43-DD527B4442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B8B0C6-FA74-43E2-8B26-2284CAE55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Occurs predominantly in grains such as wheat, barley, oats, rye, and corn, and less often in rice, sorghum, and triticale</a:t>
          </a:r>
        </a:p>
      </dgm:t>
    </dgm:pt>
    <dgm:pt modelId="{A1271220-E8FC-4576-A810-92E5FF45E516}" type="parTrans" cxnId="{F8D64118-F1E5-4A98-9296-09703AC06ABB}">
      <dgm:prSet/>
      <dgm:spPr/>
      <dgm:t>
        <a:bodyPr/>
        <a:lstStyle/>
        <a:p>
          <a:endParaRPr lang="en-US"/>
        </a:p>
      </dgm:t>
    </dgm:pt>
    <dgm:pt modelId="{2AB61BA9-31B1-45A7-B4C2-C0A308564354}" type="sibTrans" cxnId="{F8D64118-F1E5-4A98-9296-09703AC06ABB}">
      <dgm:prSet/>
      <dgm:spPr/>
      <dgm:t>
        <a:bodyPr/>
        <a:lstStyle/>
        <a:p>
          <a:endParaRPr lang="en-US"/>
        </a:p>
      </dgm:t>
    </dgm:pt>
    <dgm:pt modelId="{F7368B07-1713-43F1-AC41-E8C749F31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MOA: It strongly inhibits protein synthesis </a:t>
          </a:r>
        </a:p>
      </dgm:t>
    </dgm:pt>
    <dgm:pt modelId="{D7CFEA56-8FD6-4385-B6D6-5530A57F90CC}" type="parTrans" cxnId="{E472322C-B7FC-48CE-A3C9-6C2A2B53A8E9}">
      <dgm:prSet/>
      <dgm:spPr/>
      <dgm:t>
        <a:bodyPr/>
        <a:lstStyle/>
        <a:p>
          <a:endParaRPr lang="en-US"/>
        </a:p>
      </dgm:t>
    </dgm:pt>
    <dgm:pt modelId="{850E538B-1BDF-4463-B8FE-AE32CE3E7F2B}" type="sibTrans" cxnId="{E472322C-B7FC-48CE-A3C9-6C2A2B53A8E9}">
      <dgm:prSet/>
      <dgm:spPr/>
      <dgm:t>
        <a:bodyPr/>
        <a:lstStyle/>
        <a:p>
          <a:endParaRPr lang="en-US"/>
        </a:p>
      </dgm:t>
    </dgm:pt>
    <dgm:pt modelId="{DF7C20DE-2D92-4EEC-9184-52100D250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 effects: </a:t>
          </a:r>
        </a:p>
      </dgm:t>
    </dgm:pt>
    <dgm:pt modelId="{5FEBF1CA-8989-4097-985B-298D1F6DCF97}" type="parTrans" cxnId="{6AAE46F8-1539-40F8-9784-E78DCBF9B9B4}">
      <dgm:prSet/>
      <dgm:spPr/>
      <dgm:t>
        <a:bodyPr/>
        <a:lstStyle/>
        <a:p>
          <a:endParaRPr lang="en-US"/>
        </a:p>
      </dgm:t>
    </dgm:pt>
    <dgm:pt modelId="{5790CF1C-ED96-4B39-83FF-55E1E841913E}" type="sibTrans" cxnId="{6AAE46F8-1539-40F8-9784-E78DCBF9B9B4}">
      <dgm:prSet/>
      <dgm:spPr/>
      <dgm:t>
        <a:bodyPr/>
        <a:lstStyle/>
        <a:p>
          <a:endParaRPr lang="en-US"/>
        </a:p>
      </dgm:t>
    </dgm:pt>
    <dgm:pt modelId="{548F055A-B4D8-4815-929A-5AD2DD30DF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Acute temporary Nausea, </a:t>
          </a:r>
        </a:p>
      </dgm:t>
    </dgm:pt>
    <dgm:pt modelId="{A9860C30-2485-47B0-B306-FFF04227DF99}" type="parTrans" cxnId="{4BC5F6CF-384B-4235-A7E9-C8350FE14948}">
      <dgm:prSet/>
      <dgm:spPr/>
      <dgm:t>
        <a:bodyPr/>
        <a:lstStyle/>
        <a:p>
          <a:endParaRPr lang="en-US"/>
        </a:p>
      </dgm:t>
    </dgm:pt>
    <dgm:pt modelId="{B59109C2-CBD3-433E-A72F-9155E53C99F6}" type="sibTrans" cxnId="{4BC5F6CF-384B-4235-A7E9-C8350FE14948}">
      <dgm:prSet/>
      <dgm:spPr/>
      <dgm:t>
        <a:bodyPr/>
        <a:lstStyle/>
        <a:p>
          <a:endParaRPr lang="en-US"/>
        </a:p>
      </dgm:t>
    </dgm:pt>
    <dgm:pt modelId="{EDC282AC-F6CB-4511-94EA-B7634AADE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vomiting, diarrhea, </a:t>
          </a:r>
        </a:p>
      </dgm:t>
    </dgm:pt>
    <dgm:pt modelId="{8F3B364E-2DF9-4CB5-805C-B5BDD549FC6C}" type="parTrans" cxnId="{E3650D8D-3730-4E72-82A1-495037AD8E54}">
      <dgm:prSet/>
      <dgm:spPr/>
      <dgm:t>
        <a:bodyPr/>
        <a:lstStyle/>
        <a:p>
          <a:endParaRPr lang="en-US"/>
        </a:p>
      </dgm:t>
    </dgm:pt>
    <dgm:pt modelId="{81C8FA1E-5401-4CD6-84B6-523FD6179F25}" type="sibTrans" cxnId="{E3650D8D-3730-4E72-82A1-495037AD8E54}">
      <dgm:prSet/>
      <dgm:spPr/>
      <dgm:t>
        <a:bodyPr/>
        <a:lstStyle/>
        <a:p>
          <a:endParaRPr lang="en-US"/>
        </a:p>
      </dgm:t>
    </dgm:pt>
    <dgm:pt modelId="{987C0728-1B7E-4224-841D-8B62BCF6C5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abdominal pain, </a:t>
          </a:r>
        </a:p>
      </dgm:t>
    </dgm:pt>
    <dgm:pt modelId="{919C001C-F68F-477F-826B-7A9A6FEAEB20}" type="parTrans" cxnId="{1EA78CA8-FF66-4B50-9221-0F7F727C8AF5}">
      <dgm:prSet/>
      <dgm:spPr/>
      <dgm:t>
        <a:bodyPr/>
        <a:lstStyle/>
        <a:p>
          <a:endParaRPr lang="en-US"/>
        </a:p>
      </dgm:t>
    </dgm:pt>
    <dgm:pt modelId="{D3154FF4-D10C-4E60-BE93-475019848382}" type="sibTrans" cxnId="{1EA78CA8-FF66-4B50-9221-0F7F727C8AF5}">
      <dgm:prSet/>
      <dgm:spPr/>
      <dgm:t>
        <a:bodyPr/>
        <a:lstStyle/>
        <a:p>
          <a:endParaRPr lang="en-US"/>
        </a:p>
      </dgm:t>
    </dgm:pt>
    <dgm:pt modelId="{A676E538-25D7-48EA-9C09-C2C3C4301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headache, </a:t>
          </a:r>
        </a:p>
      </dgm:t>
    </dgm:pt>
    <dgm:pt modelId="{3FB0CC84-E2FC-42B2-9924-87F96F0E64D1}" type="parTrans" cxnId="{E0F01C82-77EA-468E-A785-3CF4D85210BE}">
      <dgm:prSet/>
      <dgm:spPr/>
      <dgm:t>
        <a:bodyPr/>
        <a:lstStyle/>
        <a:p>
          <a:endParaRPr lang="en-US"/>
        </a:p>
      </dgm:t>
    </dgm:pt>
    <dgm:pt modelId="{FB2D3A84-B997-4E78-99A8-79A7D407C45E}" type="sibTrans" cxnId="{E0F01C82-77EA-468E-A785-3CF4D85210BE}">
      <dgm:prSet/>
      <dgm:spPr/>
      <dgm:t>
        <a:bodyPr/>
        <a:lstStyle/>
        <a:p>
          <a:endParaRPr lang="en-US"/>
        </a:p>
      </dgm:t>
    </dgm:pt>
    <dgm:pt modelId="{B978F710-522B-4FEC-9276-DD45E9399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dizziness, and Fever</a:t>
          </a:r>
        </a:p>
      </dgm:t>
    </dgm:pt>
    <dgm:pt modelId="{F59201B2-B5FD-4D32-BD0A-43739FE415A1}" type="parTrans" cxnId="{241CAB76-BA15-4F03-B5BF-4E6749CBE339}">
      <dgm:prSet/>
      <dgm:spPr/>
      <dgm:t>
        <a:bodyPr/>
        <a:lstStyle/>
        <a:p>
          <a:endParaRPr lang="en-US"/>
        </a:p>
      </dgm:t>
    </dgm:pt>
    <dgm:pt modelId="{AD33F288-F3AF-4F43-B795-84AC5232686F}" type="sibTrans" cxnId="{241CAB76-BA15-4F03-B5BF-4E6749CBE339}">
      <dgm:prSet/>
      <dgm:spPr/>
      <dgm:t>
        <a:bodyPr/>
        <a:lstStyle/>
        <a:p>
          <a:endParaRPr lang="en-US"/>
        </a:p>
      </dgm:t>
    </dgm:pt>
    <dgm:pt modelId="{8BF783F6-0857-4F4D-B440-10401D0EBE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Reproductive effects</a:t>
          </a:r>
        </a:p>
      </dgm:t>
    </dgm:pt>
    <dgm:pt modelId="{AE3337DB-C08E-4890-9882-92A5F78E2C90}" type="parTrans" cxnId="{7452A838-6E30-4CB5-9310-56BC480638B5}">
      <dgm:prSet/>
      <dgm:spPr/>
      <dgm:t>
        <a:bodyPr/>
        <a:lstStyle/>
        <a:p>
          <a:endParaRPr lang="en-US"/>
        </a:p>
      </dgm:t>
    </dgm:pt>
    <dgm:pt modelId="{7FA2DD7E-7BA5-4108-A85F-2C39930515B0}" type="sibTrans" cxnId="{7452A838-6E30-4CB5-9310-56BC480638B5}">
      <dgm:prSet/>
      <dgm:spPr/>
      <dgm:t>
        <a:bodyPr/>
        <a:lstStyle/>
        <a:p>
          <a:endParaRPr lang="en-US"/>
        </a:p>
      </dgm:t>
    </dgm:pt>
    <dgm:pt modelId="{5F99682E-8AFB-48F5-BF7E-CCBAF00C8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. </a:t>
          </a:r>
        </a:p>
      </dgm:t>
    </dgm:pt>
    <dgm:pt modelId="{40DA0F81-D02F-463B-B0E6-B3E5C5C538A3}" type="parTrans" cxnId="{7D7F3695-11C6-4D5E-83AA-ADD0F572BFB4}">
      <dgm:prSet/>
      <dgm:spPr/>
      <dgm:t>
        <a:bodyPr/>
        <a:lstStyle/>
        <a:p>
          <a:endParaRPr lang="en-US"/>
        </a:p>
      </dgm:t>
    </dgm:pt>
    <dgm:pt modelId="{D23525AA-FBD9-462C-85E6-F7B43BA937F9}" type="sibTrans" cxnId="{7D7F3695-11C6-4D5E-83AA-ADD0F572BFB4}">
      <dgm:prSet/>
      <dgm:spPr/>
      <dgm:t>
        <a:bodyPr/>
        <a:lstStyle/>
        <a:p>
          <a:endParaRPr lang="en-US"/>
        </a:p>
      </dgm:t>
    </dgm:pt>
    <dgm:pt modelId="{FFF555EF-4D66-40BD-80D3-EB8E991639AB}" type="pres">
      <dgm:prSet presAssocID="{1B330749-6E93-43D5-BE43-DD527B4442B2}" presName="root" presStyleCnt="0">
        <dgm:presLayoutVars>
          <dgm:dir/>
          <dgm:resizeHandles val="exact"/>
        </dgm:presLayoutVars>
      </dgm:prSet>
      <dgm:spPr/>
    </dgm:pt>
    <dgm:pt modelId="{C9172B16-AAD8-44F0-A1BB-3FF566FCBC11}" type="pres">
      <dgm:prSet presAssocID="{E4B8B0C6-FA74-43E2-8B26-2284CAE550B2}" presName="compNode" presStyleCnt="0"/>
      <dgm:spPr/>
    </dgm:pt>
    <dgm:pt modelId="{5CD14EE6-1328-469C-894E-C33F742B45BD}" type="pres">
      <dgm:prSet presAssocID="{E4B8B0C6-FA74-43E2-8B26-2284CAE550B2}" presName="bgRect" presStyleLbl="bgShp" presStyleIdx="0" presStyleCnt="3"/>
      <dgm:spPr/>
    </dgm:pt>
    <dgm:pt modelId="{FF421A28-D2CD-4497-854A-88CC3153B895}" type="pres">
      <dgm:prSet presAssocID="{E4B8B0C6-FA74-43E2-8B26-2284CAE550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78E4A053-E09E-4340-AB2D-E2E1CB788F35}" type="pres">
      <dgm:prSet presAssocID="{E4B8B0C6-FA74-43E2-8B26-2284CAE550B2}" presName="spaceRect" presStyleCnt="0"/>
      <dgm:spPr/>
    </dgm:pt>
    <dgm:pt modelId="{E3C1CDB3-D1EA-4F12-B4CA-B702C41D942E}" type="pres">
      <dgm:prSet presAssocID="{E4B8B0C6-FA74-43E2-8B26-2284CAE550B2}" presName="parTx" presStyleLbl="revTx" presStyleIdx="0" presStyleCnt="4">
        <dgm:presLayoutVars>
          <dgm:chMax val="0"/>
          <dgm:chPref val="0"/>
        </dgm:presLayoutVars>
      </dgm:prSet>
      <dgm:spPr/>
    </dgm:pt>
    <dgm:pt modelId="{40CDE041-774B-4658-9339-BC0137B1498C}" type="pres">
      <dgm:prSet presAssocID="{2AB61BA9-31B1-45A7-B4C2-C0A308564354}" presName="sibTrans" presStyleCnt="0"/>
      <dgm:spPr/>
    </dgm:pt>
    <dgm:pt modelId="{E3345A1D-9268-4981-B37C-DB23477D9780}" type="pres">
      <dgm:prSet presAssocID="{F7368B07-1713-43F1-AC41-E8C749F316FD}" presName="compNode" presStyleCnt="0"/>
      <dgm:spPr/>
    </dgm:pt>
    <dgm:pt modelId="{76C2A28C-B164-4E45-957A-4F6960DB89A5}" type="pres">
      <dgm:prSet presAssocID="{F7368B07-1713-43F1-AC41-E8C749F316FD}" presName="bgRect" presStyleLbl="bgShp" presStyleIdx="1" presStyleCnt="3"/>
      <dgm:spPr/>
    </dgm:pt>
    <dgm:pt modelId="{B0A4471B-253F-4E6E-94EA-1B2E2A9DEE48}" type="pres">
      <dgm:prSet presAssocID="{F7368B07-1713-43F1-AC41-E8C749F316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02F97A6-9AB6-4012-BBCA-76AAB3B3537C}" type="pres">
      <dgm:prSet presAssocID="{F7368B07-1713-43F1-AC41-E8C749F316FD}" presName="spaceRect" presStyleCnt="0"/>
      <dgm:spPr/>
    </dgm:pt>
    <dgm:pt modelId="{7BF0B05D-6507-4C1A-AAB3-5363757A6E55}" type="pres">
      <dgm:prSet presAssocID="{F7368B07-1713-43F1-AC41-E8C749F316FD}" presName="parTx" presStyleLbl="revTx" presStyleIdx="1" presStyleCnt="4">
        <dgm:presLayoutVars>
          <dgm:chMax val="0"/>
          <dgm:chPref val="0"/>
        </dgm:presLayoutVars>
      </dgm:prSet>
      <dgm:spPr/>
    </dgm:pt>
    <dgm:pt modelId="{02DF20D8-E08B-49B0-93F0-4EFC4E8FF3DC}" type="pres">
      <dgm:prSet presAssocID="{850E538B-1BDF-4463-B8FE-AE32CE3E7F2B}" presName="sibTrans" presStyleCnt="0"/>
      <dgm:spPr/>
    </dgm:pt>
    <dgm:pt modelId="{CE340B42-581C-4748-B38C-3A020A1EAFA8}" type="pres">
      <dgm:prSet presAssocID="{DF7C20DE-2D92-4EEC-9184-52100D250D53}" presName="compNode" presStyleCnt="0"/>
      <dgm:spPr/>
    </dgm:pt>
    <dgm:pt modelId="{59B100FC-D510-49EE-A80C-22D4C40A8D71}" type="pres">
      <dgm:prSet presAssocID="{DF7C20DE-2D92-4EEC-9184-52100D250D53}" presName="bgRect" presStyleLbl="bgShp" presStyleIdx="2" presStyleCnt="3"/>
      <dgm:spPr/>
    </dgm:pt>
    <dgm:pt modelId="{2851266C-2E13-4067-8C99-43C4D9860724}" type="pres">
      <dgm:prSet presAssocID="{DF7C20DE-2D92-4EEC-9184-52100D250D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1430D24-4C0D-4350-B03E-A4CA6AC4B633}" type="pres">
      <dgm:prSet presAssocID="{DF7C20DE-2D92-4EEC-9184-52100D250D53}" presName="spaceRect" presStyleCnt="0"/>
      <dgm:spPr/>
    </dgm:pt>
    <dgm:pt modelId="{35077A69-F52A-42FB-A289-ED1CE5619651}" type="pres">
      <dgm:prSet presAssocID="{DF7C20DE-2D92-4EEC-9184-52100D250D53}" presName="parTx" presStyleLbl="revTx" presStyleIdx="2" presStyleCnt="4">
        <dgm:presLayoutVars>
          <dgm:chMax val="0"/>
          <dgm:chPref val="0"/>
        </dgm:presLayoutVars>
      </dgm:prSet>
      <dgm:spPr/>
    </dgm:pt>
    <dgm:pt modelId="{78D69094-0B62-4BF8-B04D-157762970757}" type="pres">
      <dgm:prSet presAssocID="{DF7C20DE-2D92-4EEC-9184-52100D250D53}" presName="desTx" presStyleLbl="revTx" presStyleIdx="3" presStyleCnt="4">
        <dgm:presLayoutVars/>
      </dgm:prSet>
      <dgm:spPr/>
    </dgm:pt>
  </dgm:ptLst>
  <dgm:cxnLst>
    <dgm:cxn modelId="{87DA0E06-2C86-45E4-B1B3-76EEE52F079A}" type="presOf" srcId="{548F055A-B4D8-4815-929A-5AD2DD30DFD4}" destId="{78D69094-0B62-4BF8-B04D-157762970757}" srcOrd="0" destOrd="0" presId="urn:microsoft.com/office/officeart/2018/2/layout/IconVerticalSolidList"/>
    <dgm:cxn modelId="{F8D64118-F1E5-4A98-9296-09703AC06ABB}" srcId="{1B330749-6E93-43D5-BE43-DD527B4442B2}" destId="{E4B8B0C6-FA74-43E2-8B26-2284CAE550B2}" srcOrd="0" destOrd="0" parTransId="{A1271220-E8FC-4576-A810-92E5FF45E516}" sibTransId="{2AB61BA9-31B1-45A7-B4C2-C0A308564354}"/>
    <dgm:cxn modelId="{E472322C-B7FC-48CE-A3C9-6C2A2B53A8E9}" srcId="{1B330749-6E93-43D5-BE43-DD527B4442B2}" destId="{F7368B07-1713-43F1-AC41-E8C749F316FD}" srcOrd="1" destOrd="0" parTransId="{D7CFEA56-8FD6-4385-B6D6-5530A57F90CC}" sibTransId="{850E538B-1BDF-4463-B8FE-AE32CE3E7F2B}"/>
    <dgm:cxn modelId="{783BFF37-E4C3-475B-8481-DD1C89499216}" type="presOf" srcId="{987C0728-1B7E-4224-841D-8B62BCF6C589}" destId="{78D69094-0B62-4BF8-B04D-157762970757}" srcOrd="0" destOrd="2" presId="urn:microsoft.com/office/officeart/2018/2/layout/IconVerticalSolidList"/>
    <dgm:cxn modelId="{7452A838-6E30-4CB5-9310-56BC480638B5}" srcId="{DF7C20DE-2D92-4EEC-9184-52100D250D53}" destId="{8BF783F6-0857-4F4D-B440-10401D0EBE06}" srcOrd="5" destOrd="0" parTransId="{AE3337DB-C08E-4890-9882-92A5F78E2C90}" sibTransId="{7FA2DD7E-7BA5-4108-A85F-2C39930515B0}"/>
    <dgm:cxn modelId="{724A3267-28A4-4C0D-9181-0E83F92ADAB0}" type="presOf" srcId="{B978F710-522B-4FEC-9276-DD45E93999CB}" destId="{78D69094-0B62-4BF8-B04D-157762970757}" srcOrd="0" destOrd="4" presId="urn:microsoft.com/office/officeart/2018/2/layout/IconVerticalSolidList"/>
    <dgm:cxn modelId="{58E3E451-B29A-4306-85D0-A4B06EE32749}" type="presOf" srcId="{DF7C20DE-2D92-4EEC-9184-52100D250D53}" destId="{35077A69-F52A-42FB-A289-ED1CE5619651}" srcOrd="0" destOrd="0" presId="urn:microsoft.com/office/officeart/2018/2/layout/IconVerticalSolidList"/>
    <dgm:cxn modelId="{241CAB76-BA15-4F03-B5BF-4E6749CBE339}" srcId="{DF7C20DE-2D92-4EEC-9184-52100D250D53}" destId="{B978F710-522B-4FEC-9276-DD45E93999CB}" srcOrd="4" destOrd="0" parTransId="{F59201B2-B5FD-4D32-BD0A-43739FE415A1}" sibTransId="{AD33F288-F3AF-4F43-B795-84AC5232686F}"/>
    <dgm:cxn modelId="{E0F01C82-77EA-468E-A785-3CF4D85210BE}" srcId="{DF7C20DE-2D92-4EEC-9184-52100D250D53}" destId="{A676E538-25D7-48EA-9C09-C2C3C43012DE}" srcOrd="3" destOrd="0" parTransId="{3FB0CC84-E2FC-42B2-9924-87F96F0E64D1}" sibTransId="{FB2D3A84-B997-4E78-99A8-79A7D407C45E}"/>
    <dgm:cxn modelId="{E3650D8D-3730-4E72-82A1-495037AD8E54}" srcId="{DF7C20DE-2D92-4EEC-9184-52100D250D53}" destId="{EDC282AC-F6CB-4511-94EA-B7634AADEEBF}" srcOrd="1" destOrd="0" parTransId="{8F3B364E-2DF9-4CB5-805C-B5BDD549FC6C}" sibTransId="{81C8FA1E-5401-4CD6-84B6-523FD6179F25}"/>
    <dgm:cxn modelId="{7D7F3695-11C6-4D5E-83AA-ADD0F572BFB4}" srcId="{DF7C20DE-2D92-4EEC-9184-52100D250D53}" destId="{5F99682E-8AFB-48F5-BF7E-CCBAF00C84C2}" srcOrd="6" destOrd="0" parTransId="{40DA0F81-D02F-463B-B0E6-B3E5C5C538A3}" sibTransId="{D23525AA-FBD9-462C-85E6-F7B43BA937F9}"/>
    <dgm:cxn modelId="{1EA78CA8-FF66-4B50-9221-0F7F727C8AF5}" srcId="{DF7C20DE-2D92-4EEC-9184-52100D250D53}" destId="{987C0728-1B7E-4224-841D-8B62BCF6C589}" srcOrd="2" destOrd="0" parTransId="{919C001C-F68F-477F-826B-7A9A6FEAEB20}" sibTransId="{D3154FF4-D10C-4E60-BE93-475019848382}"/>
    <dgm:cxn modelId="{5D79EDA9-008D-486E-9699-604DCF2843E4}" type="presOf" srcId="{8BF783F6-0857-4F4D-B440-10401D0EBE06}" destId="{78D69094-0B62-4BF8-B04D-157762970757}" srcOrd="0" destOrd="5" presId="urn:microsoft.com/office/officeart/2018/2/layout/IconVerticalSolidList"/>
    <dgm:cxn modelId="{1366B7C2-F4AA-425D-8D8D-45A08F913A23}" type="presOf" srcId="{EDC282AC-F6CB-4511-94EA-B7634AADEEBF}" destId="{78D69094-0B62-4BF8-B04D-157762970757}" srcOrd="0" destOrd="1" presId="urn:microsoft.com/office/officeart/2018/2/layout/IconVerticalSolidList"/>
    <dgm:cxn modelId="{4BC5F6CF-384B-4235-A7E9-C8350FE14948}" srcId="{DF7C20DE-2D92-4EEC-9184-52100D250D53}" destId="{548F055A-B4D8-4815-929A-5AD2DD30DFD4}" srcOrd="0" destOrd="0" parTransId="{A9860C30-2485-47B0-B306-FFF04227DF99}" sibTransId="{B59109C2-CBD3-433E-A72F-9155E53C99F6}"/>
    <dgm:cxn modelId="{52A138DE-B632-4496-BA73-C2ECBFCFB8A2}" type="presOf" srcId="{E4B8B0C6-FA74-43E2-8B26-2284CAE550B2}" destId="{E3C1CDB3-D1EA-4F12-B4CA-B702C41D942E}" srcOrd="0" destOrd="0" presId="urn:microsoft.com/office/officeart/2018/2/layout/IconVerticalSolidList"/>
    <dgm:cxn modelId="{ED5527F1-48E4-4296-B723-0A2E12B399EF}" type="presOf" srcId="{5F99682E-8AFB-48F5-BF7E-CCBAF00C84C2}" destId="{78D69094-0B62-4BF8-B04D-157762970757}" srcOrd="0" destOrd="6" presId="urn:microsoft.com/office/officeart/2018/2/layout/IconVerticalSolidList"/>
    <dgm:cxn modelId="{6AAE46F8-1539-40F8-9784-E78DCBF9B9B4}" srcId="{1B330749-6E93-43D5-BE43-DD527B4442B2}" destId="{DF7C20DE-2D92-4EEC-9184-52100D250D53}" srcOrd="2" destOrd="0" parTransId="{5FEBF1CA-8989-4097-985B-298D1F6DCF97}" sibTransId="{5790CF1C-ED96-4B39-83FF-55E1E841913E}"/>
    <dgm:cxn modelId="{CE9067F9-C335-475E-893A-27FA332A0818}" type="presOf" srcId="{1B330749-6E93-43D5-BE43-DD527B4442B2}" destId="{FFF555EF-4D66-40BD-80D3-EB8E991639AB}" srcOrd="0" destOrd="0" presId="urn:microsoft.com/office/officeart/2018/2/layout/IconVerticalSolidList"/>
    <dgm:cxn modelId="{F19B19FD-5C13-4EB0-8B54-74DCF744117A}" type="presOf" srcId="{A676E538-25D7-48EA-9C09-C2C3C43012DE}" destId="{78D69094-0B62-4BF8-B04D-157762970757}" srcOrd="0" destOrd="3" presId="urn:microsoft.com/office/officeart/2018/2/layout/IconVerticalSolidList"/>
    <dgm:cxn modelId="{66673DFF-B9FD-4A78-B9BC-15F075BE09F4}" type="presOf" srcId="{F7368B07-1713-43F1-AC41-E8C749F316FD}" destId="{7BF0B05D-6507-4C1A-AAB3-5363757A6E55}" srcOrd="0" destOrd="0" presId="urn:microsoft.com/office/officeart/2018/2/layout/IconVerticalSolidList"/>
    <dgm:cxn modelId="{3396A04F-34E9-4500-B5D7-DD242201BE76}" type="presParOf" srcId="{FFF555EF-4D66-40BD-80D3-EB8E991639AB}" destId="{C9172B16-AAD8-44F0-A1BB-3FF566FCBC11}" srcOrd="0" destOrd="0" presId="urn:microsoft.com/office/officeart/2018/2/layout/IconVerticalSolidList"/>
    <dgm:cxn modelId="{9C47E5F6-FCEE-47E8-84EC-4F1BCC0CF081}" type="presParOf" srcId="{C9172B16-AAD8-44F0-A1BB-3FF566FCBC11}" destId="{5CD14EE6-1328-469C-894E-C33F742B45BD}" srcOrd="0" destOrd="0" presId="urn:microsoft.com/office/officeart/2018/2/layout/IconVerticalSolidList"/>
    <dgm:cxn modelId="{F11A936D-480B-4D71-9A01-618F308E7AD5}" type="presParOf" srcId="{C9172B16-AAD8-44F0-A1BB-3FF566FCBC11}" destId="{FF421A28-D2CD-4497-854A-88CC3153B895}" srcOrd="1" destOrd="0" presId="urn:microsoft.com/office/officeart/2018/2/layout/IconVerticalSolidList"/>
    <dgm:cxn modelId="{4060226D-BE9F-42A8-BF3C-4427D108330B}" type="presParOf" srcId="{C9172B16-AAD8-44F0-A1BB-3FF566FCBC11}" destId="{78E4A053-E09E-4340-AB2D-E2E1CB788F35}" srcOrd="2" destOrd="0" presId="urn:microsoft.com/office/officeart/2018/2/layout/IconVerticalSolidList"/>
    <dgm:cxn modelId="{4CF3E3AA-D30F-4F4F-90B3-836201C16D9F}" type="presParOf" srcId="{C9172B16-AAD8-44F0-A1BB-3FF566FCBC11}" destId="{E3C1CDB3-D1EA-4F12-B4CA-B702C41D942E}" srcOrd="3" destOrd="0" presId="urn:microsoft.com/office/officeart/2018/2/layout/IconVerticalSolidList"/>
    <dgm:cxn modelId="{CC64EEAF-410A-4F04-9F30-F4B2707384FD}" type="presParOf" srcId="{FFF555EF-4D66-40BD-80D3-EB8E991639AB}" destId="{40CDE041-774B-4658-9339-BC0137B1498C}" srcOrd="1" destOrd="0" presId="urn:microsoft.com/office/officeart/2018/2/layout/IconVerticalSolidList"/>
    <dgm:cxn modelId="{7D35FA14-B620-4564-8320-CC6CC1ABC39C}" type="presParOf" srcId="{FFF555EF-4D66-40BD-80D3-EB8E991639AB}" destId="{E3345A1D-9268-4981-B37C-DB23477D9780}" srcOrd="2" destOrd="0" presId="urn:microsoft.com/office/officeart/2018/2/layout/IconVerticalSolidList"/>
    <dgm:cxn modelId="{6BAD0F8A-E986-45D6-BB42-98D1B1568AA5}" type="presParOf" srcId="{E3345A1D-9268-4981-B37C-DB23477D9780}" destId="{76C2A28C-B164-4E45-957A-4F6960DB89A5}" srcOrd="0" destOrd="0" presId="urn:microsoft.com/office/officeart/2018/2/layout/IconVerticalSolidList"/>
    <dgm:cxn modelId="{CF88D729-966C-460B-B43D-1EEA275E5A9B}" type="presParOf" srcId="{E3345A1D-9268-4981-B37C-DB23477D9780}" destId="{B0A4471B-253F-4E6E-94EA-1B2E2A9DEE48}" srcOrd="1" destOrd="0" presId="urn:microsoft.com/office/officeart/2018/2/layout/IconVerticalSolidList"/>
    <dgm:cxn modelId="{60E77A85-ED44-4149-9CFF-C7D8B74E38B1}" type="presParOf" srcId="{E3345A1D-9268-4981-B37C-DB23477D9780}" destId="{902F97A6-9AB6-4012-BBCA-76AAB3B3537C}" srcOrd="2" destOrd="0" presId="urn:microsoft.com/office/officeart/2018/2/layout/IconVerticalSolidList"/>
    <dgm:cxn modelId="{A91DD4A2-C457-4527-B8DD-10B65FDA5989}" type="presParOf" srcId="{E3345A1D-9268-4981-B37C-DB23477D9780}" destId="{7BF0B05D-6507-4C1A-AAB3-5363757A6E55}" srcOrd="3" destOrd="0" presId="urn:microsoft.com/office/officeart/2018/2/layout/IconVerticalSolidList"/>
    <dgm:cxn modelId="{71D66706-6D74-44C6-AABC-C12E91BEA349}" type="presParOf" srcId="{FFF555EF-4D66-40BD-80D3-EB8E991639AB}" destId="{02DF20D8-E08B-49B0-93F0-4EFC4E8FF3DC}" srcOrd="3" destOrd="0" presId="urn:microsoft.com/office/officeart/2018/2/layout/IconVerticalSolidList"/>
    <dgm:cxn modelId="{093E50FB-32FF-435C-8286-8B47078C450E}" type="presParOf" srcId="{FFF555EF-4D66-40BD-80D3-EB8E991639AB}" destId="{CE340B42-581C-4748-B38C-3A020A1EAFA8}" srcOrd="4" destOrd="0" presId="urn:microsoft.com/office/officeart/2018/2/layout/IconVerticalSolidList"/>
    <dgm:cxn modelId="{65A6A5DF-9D00-4B3D-B494-BA75E28157E6}" type="presParOf" srcId="{CE340B42-581C-4748-B38C-3A020A1EAFA8}" destId="{59B100FC-D510-49EE-A80C-22D4C40A8D71}" srcOrd="0" destOrd="0" presId="urn:microsoft.com/office/officeart/2018/2/layout/IconVerticalSolidList"/>
    <dgm:cxn modelId="{A4A23C2A-459B-4987-B75D-912E1D633C4C}" type="presParOf" srcId="{CE340B42-581C-4748-B38C-3A020A1EAFA8}" destId="{2851266C-2E13-4067-8C99-43C4D9860724}" srcOrd="1" destOrd="0" presId="urn:microsoft.com/office/officeart/2018/2/layout/IconVerticalSolidList"/>
    <dgm:cxn modelId="{0C820AA1-55D5-4772-B879-FFF672CB4921}" type="presParOf" srcId="{CE340B42-581C-4748-B38C-3A020A1EAFA8}" destId="{81430D24-4C0D-4350-B03E-A4CA6AC4B633}" srcOrd="2" destOrd="0" presId="urn:microsoft.com/office/officeart/2018/2/layout/IconVerticalSolidList"/>
    <dgm:cxn modelId="{E0C927F6-AAD6-4BA7-B12D-790C16EA2124}" type="presParOf" srcId="{CE340B42-581C-4748-B38C-3A020A1EAFA8}" destId="{35077A69-F52A-42FB-A289-ED1CE5619651}" srcOrd="3" destOrd="0" presId="urn:microsoft.com/office/officeart/2018/2/layout/IconVerticalSolidList"/>
    <dgm:cxn modelId="{773D4C96-4B8C-4FE6-A8EA-9BAE349B632A}" type="presParOf" srcId="{CE340B42-581C-4748-B38C-3A020A1EAFA8}" destId="{78D69094-0B62-4BF8-B04D-1577629707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1CA51-C2F2-49FC-AD09-A0E2CADBF3C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940B35-3983-4082-9A56-9D0C926D049B}">
      <dgm:prSet/>
      <dgm:spPr/>
      <dgm:t>
        <a:bodyPr/>
        <a:lstStyle/>
        <a:p>
          <a:r>
            <a:rPr lang="en-US" dirty="0"/>
            <a:t>Learned some basic r programming skills</a:t>
          </a:r>
        </a:p>
      </dgm:t>
    </dgm:pt>
    <dgm:pt modelId="{D6858A09-E449-426A-A055-DBF032240211}" type="parTrans" cxnId="{67661577-4CDF-4D6B-A039-9D55C5672846}">
      <dgm:prSet/>
      <dgm:spPr/>
      <dgm:t>
        <a:bodyPr/>
        <a:lstStyle/>
        <a:p>
          <a:endParaRPr lang="en-US"/>
        </a:p>
      </dgm:t>
    </dgm:pt>
    <dgm:pt modelId="{4B486A99-F31D-48E9-B56D-034DEDECAF0A}" type="sibTrans" cxnId="{67661577-4CDF-4D6B-A039-9D55C5672846}">
      <dgm:prSet/>
      <dgm:spPr/>
      <dgm:t>
        <a:bodyPr/>
        <a:lstStyle/>
        <a:p>
          <a:endParaRPr lang="en-US"/>
        </a:p>
      </dgm:t>
    </dgm:pt>
    <dgm:pt modelId="{259C8F04-6DAB-4E28-9764-75D10FD757AC}">
      <dgm:prSet/>
      <dgm:spPr/>
      <dgm:t>
        <a:bodyPr/>
        <a:lstStyle/>
        <a:p>
          <a:r>
            <a:rPr lang="en-US"/>
            <a:t>Learned how importance it is to separate human and animal data in literature review</a:t>
          </a:r>
        </a:p>
      </dgm:t>
    </dgm:pt>
    <dgm:pt modelId="{14266B8B-1E12-4D2A-B8F7-54F171EB60C7}" type="parTrans" cxnId="{23E5F47A-10BF-4CC4-81C6-D954029D2BA1}">
      <dgm:prSet/>
      <dgm:spPr/>
      <dgm:t>
        <a:bodyPr/>
        <a:lstStyle/>
        <a:p>
          <a:endParaRPr lang="en-US"/>
        </a:p>
      </dgm:t>
    </dgm:pt>
    <dgm:pt modelId="{7B6A063A-5CD8-4B2F-952A-FFE33FB7A7B9}" type="sibTrans" cxnId="{23E5F47A-10BF-4CC4-81C6-D954029D2BA1}">
      <dgm:prSet/>
      <dgm:spPr/>
      <dgm:t>
        <a:bodyPr/>
        <a:lstStyle/>
        <a:p>
          <a:endParaRPr lang="en-US"/>
        </a:p>
      </dgm:t>
    </dgm:pt>
    <dgm:pt modelId="{5D0EBA52-D7A5-4329-970E-04FED584973B}">
      <dgm:prSet/>
      <dgm:spPr/>
      <dgm:t>
        <a:bodyPr/>
        <a:lstStyle/>
        <a:p>
          <a:r>
            <a:rPr lang="en-US"/>
            <a:t>Learned some basic programming skills</a:t>
          </a:r>
        </a:p>
      </dgm:t>
    </dgm:pt>
    <dgm:pt modelId="{EBCDE7DB-0829-4A4B-9F22-1482822716FB}" type="parTrans" cxnId="{BA9A85C3-D5BE-46C1-BD5A-369139A3C6B6}">
      <dgm:prSet/>
      <dgm:spPr/>
      <dgm:t>
        <a:bodyPr/>
        <a:lstStyle/>
        <a:p>
          <a:endParaRPr lang="en-US"/>
        </a:p>
      </dgm:t>
    </dgm:pt>
    <dgm:pt modelId="{E7788DDA-372B-40B9-8C05-BD9D5E73F00F}" type="sibTrans" cxnId="{BA9A85C3-D5BE-46C1-BD5A-369139A3C6B6}">
      <dgm:prSet/>
      <dgm:spPr/>
      <dgm:t>
        <a:bodyPr/>
        <a:lstStyle/>
        <a:p>
          <a:endParaRPr lang="en-US"/>
        </a:p>
      </dgm:t>
    </dgm:pt>
    <dgm:pt modelId="{61F174F6-88FD-4D1D-B432-1A52CD1B63BD}">
      <dgm:prSet/>
      <dgm:spPr/>
      <dgm:t>
        <a:bodyPr/>
        <a:lstStyle/>
        <a:p>
          <a:r>
            <a:rPr lang="en-US"/>
            <a:t>Learned how to write model equations for PK modeling</a:t>
          </a:r>
        </a:p>
      </dgm:t>
    </dgm:pt>
    <dgm:pt modelId="{C0B2B1A8-F002-43C8-B092-4FFBAE3F11E6}" type="parTrans" cxnId="{FCE2FBB7-42EC-41F4-AD02-D7760195E8AC}">
      <dgm:prSet/>
      <dgm:spPr/>
      <dgm:t>
        <a:bodyPr/>
        <a:lstStyle/>
        <a:p>
          <a:endParaRPr lang="en-US"/>
        </a:p>
      </dgm:t>
    </dgm:pt>
    <dgm:pt modelId="{2319AC9B-EEA3-4186-AA2B-51216B493CEB}" type="sibTrans" cxnId="{FCE2FBB7-42EC-41F4-AD02-D7760195E8AC}">
      <dgm:prSet/>
      <dgm:spPr/>
      <dgm:t>
        <a:bodyPr/>
        <a:lstStyle/>
        <a:p>
          <a:endParaRPr lang="en-US"/>
        </a:p>
      </dgm:t>
    </dgm:pt>
    <dgm:pt modelId="{7D4BA1BE-6E1B-4A8B-9730-6A215F64062D}">
      <dgm:prSet/>
      <dgm:spPr/>
      <dgm:t>
        <a:bodyPr/>
        <a:lstStyle/>
        <a:p>
          <a:r>
            <a:rPr lang="en-US"/>
            <a:t>Learned how to abstract PK data from published studies</a:t>
          </a:r>
        </a:p>
      </dgm:t>
    </dgm:pt>
    <dgm:pt modelId="{0502795D-2339-4F18-BDD6-123C0CA15149}" type="parTrans" cxnId="{6E8BD750-FDB6-4A69-94F8-5281081D42DF}">
      <dgm:prSet/>
      <dgm:spPr/>
      <dgm:t>
        <a:bodyPr/>
        <a:lstStyle/>
        <a:p>
          <a:endParaRPr lang="en-US"/>
        </a:p>
      </dgm:t>
    </dgm:pt>
    <dgm:pt modelId="{AF03F85D-AE90-4BC2-8D18-7DD13409C879}" type="sibTrans" cxnId="{6E8BD750-FDB6-4A69-94F8-5281081D42DF}">
      <dgm:prSet/>
      <dgm:spPr/>
      <dgm:t>
        <a:bodyPr/>
        <a:lstStyle/>
        <a:p>
          <a:endParaRPr lang="en-US"/>
        </a:p>
      </dgm:t>
    </dgm:pt>
    <dgm:pt modelId="{2F2BA31C-4FE9-437E-98B0-37938C78AFCF}">
      <dgm:prSet/>
      <dgm:spPr/>
      <dgm:t>
        <a:bodyPr/>
        <a:lstStyle/>
        <a:p>
          <a:r>
            <a:rPr lang="en-US"/>
            <a:t>Learned how to build one compartmental pk model</a:t>
          </a:r>
        </a:p>
      </dgm:t>
    </dgm:pt>
    <dgm:pt modelId="{B42CF8FE-55F1-4EF9-AB33-5AFB03E92D6D}" type="parTrans" cxnId="{E9825B68-C18D-4EF0-86B2-D268A9F2A240}">
      <dgm:prSet/>
      <dgm:spPr/>
      <dgm:t>
        <a:bodyPr/>
        <a:lstStyle/>
        <a:p>
          <a:endParaRPr lang="en-US"/>
        </a:p>
      </dgm:t>
    </dgm:pt>
    <dgm:pt modelId="{ED09A99A-85A8-42FF-B48A-8180976015CC}" type="sibTrans" cxnId="{E9825B68-C18D-4EF0-86B2-D268A9F2A240}">
      <dgm:prSet/>
      <dgm:spPr/>
      <dgm:t>
        <a:bodyPr/>
        <a:lstStyle/>
        <a:p>
          <a:endParaRPr lang="en-US"/>
        </a:p>
      </dgm:t>
    </dgm:pt>
    <dgm:pt modelId="{1C7C643B-E626-4386-BA8C-B1DFB943DBF5}">
      <dgm:prSet/>
      <dgm:spPr/>
      <dgm:t>
        <a:bodyPr/>
        <a:lstStyle/>
        <a:p>
          <a:r>
            <a:rPr lang="en-US" dirty="0"/>
            <a:t>Learned how to extend one compartmental model to account for liver and kidney kinetics</a:t>
          </a:r>
        </a:p>
      </dgm:t>
    </dgm:pt>
    <dgm:pt modelId="{41274664-2089-46C6-AF9D-BBDE92D55A8B}" type="parTrans" cxnId="{3B647D88-8131-4E73-8106-D0C9A32BA30C}">
      <dgm:prSet/>
      <dgm:spPr/>
      <dgm:t>
        <a:bodyPr/>
        <a:lstStyle/>
        <a:p>
          <a:endParaRPr lang="en-US"/>
        </a:p>
      </dgm:t>
    </dgm:pt>
    <dgm:pt modelId="{3FF8D83F-2857-41AF-82DE-FC910A7733F4}" type="sibTrans" cxnId="{3B647D88-8131-4E73-8106-D0C9A32BA30C}">
      <dgm:prSet/>
      <dgm:spPr/>
      <dgm:t>
        <a:bodyPr/>
        <a:lstStyle/>
        <a:p>
          <a:endParaRPr lang="en-US"/>
        </a:p>
      </dgm:t>
    </dgm:pt>
    <dgm:pt modelId="{12F65842-E193-4828-BC1E-915A94EF52C7}">
      <dgm:prSet/>
      <dgm:spPr/>
      <dgm:t>
        <a:bodyPr/>
        <a:lstStyle/>
        <a:p>
          <a:r>
            <a:rPr lang="en-US" dirty="0"/>
            <a:t>Applications of research in public health decision from other presentations</a:t>
          </a:r>
        </a:p>
      </dgm:t>
    </dgm:pt>
    <dgm:pt modelId="{4C8F5F31-2133-4E23-B55D-B89C3C98FA9F}" type="parTrans" cxnId="{28AE3E7A-A02E-4ABD-853C-580E24CA33E8}">
      <dgm:prSet/>
      <dgm:spPr/>
      <dgm:t>
        <a:bodyPr/>
        <a:lstStyle/>
        <a:p>
          <a:endParaRPr lang="en-US"/>
        </a:p>
      </dgm:t>
    </dgm:pt>
    <dgm:pt modelId="{8EC179C8-0CBB-438F-AE4E-6B87AE548349}" type="sibTrans" cxnId="{28AE3E7A-A02E-4ABD-853C-580E24CA33E8}">
      <dgm:prSet/>
      <dgm:spPr/>
      <dgm:t>
        <a:bodyPr/>
        <a:lstStyle/>
        <a:p>
          <a:endParaRPr lang="en-US"/>
        </a:p>
      </dgm:t>
    </dgm:pt>
    <dgm:pt modelId="{9274E026-C5D1-4D89-8F21-1AB9D7B3D2E0}">
      <dgm:prSet/>
      <dgm:spPr/>
      <dgm:t>
        <a:bodyPr/>
        <a:lstStyle/>
        <a:p>
          <a:r>
            <a:rPr lang="en-US" dirty="0"/>
            <a:t>How to digitize plots from published studies and use the digitized data for model validation</a:t>
          </a:r>
        </a:p>
      </dgm:t>
    </dgm:pt>
    <dgm:pt modelId="{ABF0C339-8F6C-4684-AE24-A6B6A8782915}" type="parTrans" cxnId="{B7FB1FAA-295A-42BE-ADB8-FE247E0439A5}">
      <dgm:prSet/>
      <dgm:spPr/>
      <dgm:t>
        <a:bodyPr/>
        <a:lstStyle/>
        <a:p>
          <a:endParaRPr lang="en-US"/>
        </a:p>
      </dgm:t>
    </dgm:pt>
    <dgm:pt modelId="{2E625E97-7528-4035-BBAE-0EB5396E7257}" type="sibTrans" cxnId="{B7FB1FAA-295A-42BE-ADB8-FE247E0439A5}">
      <dgm:prSet/>
      <dgm:spPr/>
      <dgm:t>
        <a:bodyPr/>
        <a:lstStyle/>
        <a:p>
          <a:endParaRPr lang="en-US"/>
        </a:p>
      </dgm:t>
    </dgm:pt>
    <dgm:pt modelId="{FF346FA9-F096-4C75-86C3-31DCF94319B7}">
      <dgm:prSet/>
      <dgm:spPr/>
      <dgm:t>
        <a:bodyPr/>
        <a:lstStyle/>
        <a:p>
          <a:r>
            <a:rPr lang="en-US" dirty="0"/>
            <a:t>How to incorporate Gut and Gall Bladder compartments to an extended model</a:t>
          </a:r>
        </a:p>
      </dgm:t>
    </dgm:pt>
    <dgm:pt modelId="{2DD0E7B4-C914-4B04-991E-113340CD2915}" type="parTrans" cxnId="{F08839C7-96B6-459E-9888-15CD319ED737}">
      <dgm:prSet/>
      <dgm:spPr/>
      <dgm:t>
        <a:bodyPr/>
        <a:lstStyle/>
        <a:p>
          <a:endParaRPr lang="en-US"/>
        </a:p>
      </dgm:t>
    </dgm:pt>
    <dgm:pt modelId="{3DF31A91-ED3B-4EFE-9E15-113BD3F09537}" type="sibTrans" cxnId="{F08839C7-96B6-459E-9888-15CD319ED737}">
      <dgm:prSet/>
      <dgm:spPr/>
      <dgm:t>
        <a:bodyPr/>
        <a:lstStyle/>
        <a:p>
          <a:endParaRPr lang="en-US"/>
        </a:p>
      </dgm:t>
    </dgm:pt>
    <dgm:pt modelId="{AA407858-B026-4114-9E10-08A3EDCBA294}">
      <dgm:prSet/>
      <dgm:spPr/>
      <dgm:t>
        <a:bodyPr/>
        <a:lstStyle/>
        <a:p>
          <a:r>
            <a:rPr lang="en-US"/>
            <a:t>Learned how to compare model predictions with experimental data</a:t>
          </a:r>
        </a:p>
      </dgm:t>
    </dgm:pt>
    <dgm:pt modelId="{FB4EB1C0-0E8F-4B49-A131-3980D3697477}" type="parTrans" cxnId="{790F0EE8-62CF-4A5F-A562-6AFBCD7CC3BA}">
      <dgm:prSet/>
      <dgm:spPr/>
      <dgm:t>
        <a:bodyPr/>
        <a:lstStyle/>
        <a:p>
          <a:endParaRPr lang="en-US"/>
        </a:p>
      </dgm:t>
    </dgm:pt>
    <dgm:pt modelId="{B4D8F564-497C-451F-A6EE-E6EDDC9CB56D}" type="sibTrans" cxnId="{790F0EE8-62CF-4A5F-A562-6AFBCD7CC3BA}">
      <dgm:prSet/>
      <dgm:spPr/>
      <dgm:t>
        <a:bodyPr/>
        <a:lstStyle/>
        <a:p>
          <a:endParaRPr lang="en-US"/>
        </a:p>
      </dgm:t>
    </dgm:pt>
    <dgm:pt modelId="{9082EC5E-4196-4F89-91C1-07B55819500C}">
      <dgm:prSet/>
      <dgm:spPr/>
      <dgm:t>
        <a:bodyPr/>
        <a:lstStyle/>
        <a:p>
          <a:r>
            <a:rPr lang="en-US"/>
            <a:t>Learned how to do some Monte Carlo Simulations and analyze the outputs</a:t>
          </a:r>
        </a:p>
      </dgm:t>
    </dgm:pt>
    <dgm:pt modelId="{695FE7EB-E707-49CF-9DA3-D1C081CDE2E3}" type="parTrans" cxnId="{28D8EA15-AC2A-4CB8-A6CA-FA869C19D7D7}">
      <dgm:prSet/>
      <dgm:spPr/>
      <dgm:t>
        <a:bodyPr/>
        <a:lstStyle/>
        <a:p>
          <a:endParaRPr lang="en-US"/>
        </a:p>
      </dgm:t>
    </dgm:pt>
    <dgm:pt modelId="{D089D2D9-5FF2-48FF-8382-B5A3F5538126}" type="sibTrans" cxnId="{28D8EA15-AC2A-4CB8-A6CA-FA869C19D7D7}">
      <dgm:prSet/>
      <dgm:spPr/>
      <dgm:t>
        <a:bodyPr/>
        <a:lstStyle/>
        <a:p>
          <a:endParaRPr lang="en-US"/>
        </a:p>
      </dgm:t>
    </dgm:pt>
    <dgm:pt modelId="{6D1D141F-535D-41B7-B334-473B6E55C087}">
      <dgm:prSet/>
      <dgm:spPr/>
      <dgm:t>
        <a:bodyPr/>
        <a:lstStyle/>
        <a:p>
          <a:r>
            <a:rPr lang="en-US" dirty="0"/>
            <a:t>Learned how a lab holds progress meetings</a:t>
          </a:r>
        </a:p>
      </dgm:t>
    </dgm:pt>
    <dgm:pt modelId="{EFA55636-C915-4082-8B44-A68EA6D65897}" type="parTrans" cxnId="{6A027E4E-DD7E-45D9-947F-31465AA7D010}">
      <dgm:prSet/>
      <dgm:spPr/>
      <dgm:t>
        <a:bodyPr/>
        <a:lstStyle/>
        <a:p>
          <a:endParaRPr lang="en-US"/>
        </a:p>
      </dgm:t>
    </dgm:pt>
    <dgm:pt modelId="{AFED1046-8578-4AE4-A1D5-30622BE3BB3D}" type="sibTrans" cxnId="{6A027E4E-DD7E-45D9-947F-31465AA7D010}">
      <dgm:prSet/>
      <dgm:spPr/>
      <dgm:t>
        <a:bodyPr/>
        <a:lstStyle/>
        <a:p>
          <a:endParaRPr lang="en-US"/>
        </a:p>
      </dgm:t>
    </dgm:pt>
    <dgm:pt modelId="{DA3D9FF7-7497-4097-9E8B-D85BC5FEC01F}" type="pres">
      <dgm:prSet presAssocID="{1131CA51-C2F2-49FC-AD09-A0E2CADBF3C4}" presName="diagram" presStyleCnt="0">
        <dgm:presLayoutVars>
          <dgm:dir/>
          <dgm:resizeHandles val="exact"/>
        </dgm:presLayoutVars>
      </dgm:prSet>
      <dgm:spPr/>
    </dgm:pt>
    <dgm:pt modelId="{C8D3ACD5-5456-4E5D-B57F-3D9665623EB6}" type="pres">
      <dgm:prSet presAssocID="{7A940B35-3983-4082-9A56-9D0C926D049B}" presName="node" presStyleLbl="node1" presStyleIdx="0" presStyleCnt="13">
        <dgm:presLayoutVars>
          <dgm:bulletEnabled val="1"/>
        </dgm:presLayoutVars>
      </dgm:prSet>
      <dgm:spPr/>
    </dgm:pt>
    <dgm:pt modelId="{1248ECE3-E2E6-455F-BCC7-E5ACAF97018C}" type="pres">
      <dgm:prSet presAssocID="{4B486A99-F31D-48E9-B56D-034DEDECAF0A}" presName="sibTrans" presStyleCnt="0"/>
      <dgm:spPr/>
    </dgm:pt>
    <dgm:pt modelId="{EE4EE51D-9FFD-4465-BF89-8F8DFFA340D7}" type="pres">
      <dgm:prSet presAssocID="{259C8F04-6DAB-4E28-9764-75D10FD757AC}" presName="node" presStyleLbl="node1" presStyleIdx="1" presStyleCnt="13">
        <dgm:presLayoutVars>
          <dgm:bulletEnabled val="1"/>
        </dgm:presLayoutVars>
      </dgm:prSet>
      <dgm:spPr/>
    </dgm:pt>
    <dgm:pt modelId="{0DA3C1EA-3BEF-46E5-8A27-04A9C73AE884}" type="pres">
      <dgm:prSet presAssocID="{7B6A063A-5CD8-4B2F-952A-FFE33FB7A7B9}" presName="sibTrans" presStyleCnt="0"/>
      <dgm:spPr/>
    </dgm:pt>
    <dgm:pt modelId="{E79C1C6F-95DE-478A-8BF8-BCA3A14E582A}" type="pres">
      <dgm:prSet presAssocID="{5D0EBA52-D7A5-4329-970E-04FED584973B}" presName="node" presStyleLbl="node1" presStyleIdx="2" presStyleCnt="13">
        <dgm:presLayoutVars>
          <dgm:bulletEnabled val="1"/>
        </dgm:presLayoutVars>
      </dgm:prSet>
      <dgm:spPr/>
    </dgm:pt>
    <dgm:pt modelId="{2FFD04B4-608E-444F-9678-D3FE4E348B24}" type="pres">
      <dgm:prSet presAssocID="{E7788DDA-372B-40B9-8C05-BD9D5E73F00F}" presName="sibTrans" presStyleCnt="0"/>
      <dgm:spPr/>
    </dgm:pt>
    <dgm:pt modelId="{F660B195-D51F-4707-B43B-C390FACEF262}" type="pres">
      <dgm:prSet presAssocID="{61F174F6-88FD-4D1D-B432-1A52CD1B63BD}" presName="node" presStyleLbl="node1" presStyleIdx="3" presStyleCnt="13">
        <dgm:presLayoutVars>
          <dgm:bulletEnabled val="1"/>
        </dgm:presLayoutVars>
      </dgm:prSet>
      <dgm:spPr/>
    </dgm:pt>
    <dgm:pt modelId="{E087DA0E-3FC9-424C-8B20-E9C05213209A}" type="pres">
      <dgm:prSet presAssocID="{2319AC9B-EEA3-4186-AA2B-51216B493CEB}" presName="sibTrans" presStyleCnt="0"/>
      <dgm:spPr/>
    </dgm:pt>
    <dgm:pt modelId="{26E831DD-B760-495B-8ABA-DF2D34C8CE25}" type="pres">
      <dgm:prSet presAssocID="{7D4BA1BE-6E1B-4A8B-9730-6A215F64062D}" presName="node" presStyleLbl="node1" presStyleIdx="4" presStyleCnt="13">
        <dgm:presLayoutVars>
          <dgm:bulletEnabled val="1"/>
        </dgm:presLayoutVars>
      </dgm:prSet>
      <dgm:spPr/>
    </dgm:pt>
    <dgm:pt modelId="{C70593B5-B944-4ACF-931A-BF5AE9CA6223}" type="pres">
      <dgm:prSet presAssocID="{AF03F85D-AE90-4BC2-8D18-7DD13409C879}" presName="sibTrans" presStyleCnt="0"/>
      <dgm:spPr/>
    </dgm:pt>
    <dgm:pt modelId="{DFE62726-AF0F-441D-B3BF-F3590E0AED5D}" type="pres">
      <dgm:prSet presAssocID="{2F2BA31C-4FE9-437E-98B0-37938C78AFCF}" presName="node" presStyleLbl="node1" presStyleIdx="5" presStyleCnt="13">
        <dgm:presLayoutVars>
          <dgm:bulletEnabled val="1"/>
        </dgm:presLayoutVars>
      </dgm:prSet>
      <dgm:spPr/>
    </dgm:pt>
    <dgm:pt modelId="{A2148846-F45D-4C9F-834B-84BA2F2EA34A}" type="pres">
      <dgm:prSet presAssocID="{ED09A99A-85A8-42FF-B48A-8180976015CC}" presName="sibTrans" presStyleCnt="0"/>
      <dgm:spPr/>
    </dgm:pt>
    <dgm:pt modelId="{35F99450-0923-43A1-8194-1ADE999FE835}" type="pres">
      <dgm:prSet presAssocID="{1C7C643B-E626-4386-BA8C-B1DFB943DBF5}" presName="node" presStyleLbl="node1" presStyleIdx="6" presStyleCnt="13">
        <dgm:presLayoutVars>
          <dgm:bulletEnabled val="1"/>
        </dgm:presLayoutVars>
      </dgm:prSet>
      <dgm:spPr/>
    </dgm:pt>
    <dgm:pt modelId="{047E7B29-A42C-40F3-B53F-56EB522536D9}" type="pres">
      <dgm:prSet presAssocID="{3FF8D83F-2857-41AF-82DE-FC910A7733F4}" presName="sibTrans" presStyleCnt="0"/>
      <dgm:spPr/>
    </dgm:pt>
    <dgm:pt modelId="{1C75F3BC-7F6A-4CC2-AEE1-A5127622A19F}" type="pres">
      <dgm:prSet presAssocID="{12F65842-E193-4828-BC1E-915A94EF52C7}" presName="node" presStyleLbl="node1" presStyleIdx="7" presStyleCnt="13">
        <dgm:presLayoutVars>
          <dgm:bulletEnabled val="1"/>
        </dgm:presLayoutVars>
      </dgm:prSet>
      <dgm:spPr/>
    </dgm:pt>
    <dgm:pt modelId="{AB49D7D0-0AFB-4B1F-BEEB-62B85619AF89}" type="pres">
      <dgm:prSet presAssocID="{8EC179C8-0CBB-438F-AE4E-6B87AE548349}" presName="sibTrans" presStyleCnt="0"/>
      <dgm:spPr/>
    </dgm:pt>
    <dgm:pt modelId="{FA2450BD-3227-4273-ACFC-87799CD48560}" type="pres">
      <dgm:prSet presAssocID="{9274E026-C5D1-4D89-8F21-1AB9D7B3D2E0}" presName="node" presStyleLbl="node1" presStyleIdx="8" presStyleCnt="13">
        <dgm:presLayoutVars>
          <dgm:bulletEnabled val="1"/>
        </dgm:presLayoutVars>
      </dgm:prSet>
      <dgm:spPr/>
    </dgm:pt>
    <dgm:pt modelId="{42398F27-FEFC-4372-9ED4-3284B7029951}" type="pres">
      <dgm:prSet presAssocID="{2E625E97-7528-4035-BBAE-0EB5396E7257}" presName="sibTrans" presStyleCnt="0"/>
      <dgm:spPr/>
    </dgm:pt>
    <dgm:pt modelId="{63A7BA10-E1F6-4DD7-921B-69A58B9DD0C2}" type="pres">
      <dgm:prSet presAssocID="{FF346FA9-F096-4C75-86C3-31DCF94319B7}" presName="node" presStyleLbl="node1" presStyleIdx="9" presStyleCnt="13">
        <dgm:presLayoutVars>
          <dgm:bulletEnabled val="1"/>
        </dgm:presLayoutVars>
      </dgm:prSet>
      <dgm:spPr/>
    </dgm:pt>
    <dgm:pt modelId="{9958791B-37D5-4E3D-BE1B-C30D2BDD8E8E}" type="pres">
      <dgm:prSet presAssocID="{3DF31A91-ED3B-4EFE-9E15-113BD3F09537}" presName="sibTrans" presStyleCnt="0"/>
      <dgm:spPr/>
    </dgm:pt>
    <dgm:pt modelId="{F1543E96-BC15-49FD-830D-DD811EAFE5D7}" type="pres">
      <dgm:prSet presAssocID="{AA407858-B026-4114-9E10-08A3EDCBA294}" presName="node" presStyleLbl="node1" presStyleIdx="10" presStyleCnt="13">
        <dgm:presLayoutVars>
          <dgm:bulletEnabled val="1"/>
        </dgm:presLayoutVars>
      </dgm:prSet>
      <dgm:spPr/>
    </dgm:pt>
    <dgm:pt modelId="{3086BED5-505C-4500-9196-6FF5D7C739CD}" type="pres">
      <dgm:prSet presAssocID="{B4D8F564-497C-451F-A6EE-E6EDDC9CB56D}" presName="sibTrans" presStyleCnt="0"/>
      <dgm:spPr/>
    </dgm:pt>
    <dgm:pt modelId="{0CBB972D-5A7F-4CE7-8398-AB9922DDAC1C}" type="pres">
      <dgm:prSet presAssocID="{9082EC5E-4196-4F89-91C1-07B55819500C}" presName="node" presStyleLbl="node1" presStyleIdx="11" presStyleCnt="13">
        <dgm:presLayoutVars>
          <dgm:bulletEnabled val="1"/>
        </dgm:presLayoutVars>
      </dgm:prSet>
      <dgm:spPr/>
    </dgm:pt>
    <dgm:pt modelId="{182551B6-7882-483B-907F-9F383D30E258}" type="pres">
      <dgm:prSet presAssocID="{D089D2D9-5FF2-48FF-8382-B5A3F5538126}" presName="sibTrans" presStyleCnt="0"/>
      <dgm:spPr/>
    </dgm:pt>
    <dgm:pt modelId="{FF76C2B5-BC99-4D7D-A3BC-7A77D7E9DAAE}" type="pres">
      <dgm:prSet presAssocID="{6D1D141F-535D-41B7-B334-473B6E55C087}" presName="node" presStyleLbl="node1" presStyleIdx="12" presStyleCnt="13">
        <dgm:presLayoutVars>
          <dgm:bulletEnabled val="1"/>
        </dgm:presLayoutVars>
      </dgm:prSet>
      <dgm:spPr/>
    </dgm:pt>
  </dgm:ptLst>
  <dgm:cxnLst>
    <dgm:cxn modelId="{2E5EFE09-A247-4715-A535-5268D4C88350}" type="presOf" srcId="{1131CA51-C2F2-49FC-AD09-A0E2CADBF3C4}" destId="{DA3D9FF7-7497-4097-9E8B-D85BC5FEC01F}" srcOrd="0" destOrd="0" presId="urn:microsoft.com/office/officeart/2005/8/layout/default"/>
    <dgm:cxn modelId="{8D11B310-D29D-4946-AF1C-FF4252500D01}" type="presOf" srcId="{259C8F04-6DAB-4E28-9764-75D10FD757AC}" destId="{EE4EE51D-9FFD-4465-BF89-8F8DFFA340D7}" srcOrd="0" destOrd="0" presId="urn:microsoft.com/office/officeart/2005/8/layout/default"/>
    <dgm:cxn modelId="{28D8EA15-AC2A-4CB8-A6CA-FA869C19D7D7}" srcId="{1131CA51-C2F2-49FC-AD09-A0E2CADBF3C4}" destId="{9082EC5E-4196-4F89-91C1-07B55819500C}" srcOrd="11" destOrd="0" parTransId="{695FE7EB-E707-49CF-9DA3-D1C081CDE2E3}" sibTransId="{D089D2D9-5FF2-48FF-8382-B5A3F5538126}"/>
    <dgm:cxn modelId="{FABB131E-5ABB-4097-BF6D-AC184AB65713}" type="presOf" srcId="{61F174F6-88FD-4D1D-B432-1A52CD1B63BD}" destId="{F660B195-D51F-4707-B43B-C390FACEF262}" srcOrd="0" destOrd="0" presId="urn:microsoft.com/office/officeart/2005/8/layout/default"/>
    <dgm:cxn modelId="{37D0583C-6958-4EAA-AB25-0B08E6804CE4}" type="presOf" srcId="{12F65842-E193-4828-BC1E-915A94EF52C7}" destId="{1C75F3BC-7F6A-4CC2-AEE1-A5127622A19F}" srcOrd="0" destOrd="0" presId="urn:microsoft.com/office/officeart/2005/8/layout/default"/>
    <dgm:cxn modelId="{E9825B68-C18D-4EF0-86B2-D268A9F2A240}" srcId="{1131CA51-C2F2-49FC-AD09-A0E2CADBF3C4}" destId="{2F2BA31C-4FE9-437E-98B0-37938C78AFCF}" srcOrd="5" destOrd="0" parTransId="{B42CF8FE-55F1-4EF9-AB33-5AFB03E92D6D}" sibTransId="{ED09A99A-85A8-42FF-B48A-8180976015CC}"/>
    <dgm:cxn modelId="{83D1A34B-8C0C-4503-8A4B-2AD550489EEF}" type="presOf" srcId="{5D0EBA52-D7A5-4329-970E-04FED584973B}" destId="{E79C1C6F-95DE-478A-8BF8-BCA3A14E582A}" srcOrd="0" destOrd="0" presId="urn:microsoft.com/office/officeart/2005/8/layout/default"/>
    <dgm:cxn modelId="{6A027E4E-DD7E-45D9-947F-31465AA7D010}" srcId="{1131CA51-C2F2-49FC-AD09-A0E2CADBF3C4}" destId="{6D1D141F-535D-41B7-B334-473B6E55C087}" srcOrd="12" destOrd="0" parTransId="{EFA55636-C915-4082-8B44-A68EA6D65897}" sibTransId="{AFED1046-8578-4AE4-A1D5-30622BE3BB3D}"/>
    <dgm:cxn modelId="{6E8BD750-FDB6-4A69-94F8-5281081D42DF}" srcId="{1131CA51-C2F2-49FC-AD09-A0E2CADBF3C4}" destId="{7D4BA1BE-6E1B-4A8B-9730-6A215F64062D}" srcOrd="4" destOrd="0" parTransId="{0502795D-2339-4F18-BDD6-123C0CA15149}" sibTransId="{AF03F85D-AE90-4BC2-8D18-7DD13409C879}"/>
    <dgm:cxn modelId="{11187651-E961-46EF-9ED7-B7C643836DE1}" type="presOf" srcId="{2F2BA31C-4FE9-437E-98B0-37938C78AFCF}" destId="{DFE62726-AF0F-441D-B3BF-F3590E0AED5D}" srcOrd="0" destOrd="0" presId="urn:microsoft.com/office/officeart/2005/8/layout/default"/>
    <dgm:cxn modelId="{67661577-4CDF-4D6B-A039-9D55C5672846}" srcId="{1131CA51-C2F2-49FC-AD09-A0E2CADBF3C4}" destId="{7A940B35-3983-4082-9A56-9D0C926D049B}" srcOrd="0" destOrd="0" parTransId="{D6858A09-E449-426A-A055-DBF032240211}" sibTransId="{4B486A99-F31D-48E9-B56D-034DEDECAF0A}"/>
    <dgm:cxn modelId="{CFE38B77-E795-4831-8311-B9437AEBB7DF}" type="presOf" srcId="{9082EC5E-4196-4F89-91C1-07B55819500C}" destId="{0CBB972D-5A7F-4CE7-8398-AB9922DDAC1C}" srcOrd="0" destOrd="0" presId="urn:microsoft.com/office/officeart/2005/8/layout/default"/>
    <dgm:cxn modelId="{28AE3E7A-A02E-4ABD-853C-580E24CA33E8}" srcId="{1131CA51-C2F2-49FC-AD09-A0E2CADBF3C4}" destId="{12F65842-E193-4828-BC1E-915A94EF52C7}" srcOrd="7" destOrd="0" parTransId="{4C8F5F31-2133-4E23-B55D-B89C3C98FA9F}" sibTransId="{8EC179C8-0CBB-438F-AE4E-6B87AE548349}"/>
    <dgm:cxn modelId="{23E5F47A-10BF-4CC4-81C6-D954029D2BA1}" srcId="{1131CA51-C2F2-49FC-AD09-A0E2CADBF3C4}" destId="{259C8F04-6DAB-4E28-9764-75D10FD757AC}" srcOrd="1" destOrd="0" parTransId="{14266B8B-1E12-4D2A-B8F7-54F171EB60C7}" sibTransId="{7B6A063A-5CD8-4B2F-952A-FFE33FB7A7B9}"/>
    <dgm:cxn modelId="{3B647D88-8131-4E73-8106-D0C9A32BA30C}" srcId="{1131CA51-C2F2-49FC-AD09-A0E2CADBF3C4}" destId="{1C7C643B-E626-4386-BA8C-B1DFB943DBF5}" srcOrd="6" destOrd="0" parTransId="{41274664-2089-46C6-AF9D-BBDE92D55A8B}" sibTransId="{3FF8D83F-2857-41AF-82DE-FC910A7733F4}"/>
    <dgm:cxn modelId="{DE00518B-335A-4E58-88B8-8C0429BE322A}" type="presOf" srcId="{7D4BA1BE-6E1B-4A8B-9730-6A215F64062D}" destId="{26E831DD-B760-495B-8ABA-DF2D34C8CE25}" srcOrd="0" destOrd="0" presId="urn:microsoft.com/office/officeart/2005/8/layout/default"/>
    <dgm:cxn modelId="{B7FB1FAA-295A-42BE-ADB8-FE247E0439A5}" srcId="{1131CA51-C2F2-49FC-AD09-A0E2CADBF3C4}" destId="{9274E026-C5D1-4D89-8F21-1AB9D7B3D2E0}" srcOrd="8" destOrd="0" parTransId="{ABF0C339-8F6C-4684-AE24-A6B6A8782915}" sibTransId="{2E625E97-7528-4035-BBAE-0EB5396E7257}"/>
    <dgm:cxn modelId="{76404DB5-B009-4B2E-AE4A-67D7CB560ECE}" type="presOf" srcId="{7A940B35-3983-4082-9A56-9D0C926D049B}" destId="{C8D3ACD5-5456-4E5D-B57F-3D9665623EB6}" srcOrd="0" destOrd="0" presId="urn:microsoft.com/office/officeart/2005/8/layout/default"/>
    <dgm:cxn modelId="{FCE2FBB7-42EC-41F4-AD02-D7760195E8AC}" srcId="{1131CA51-C2F2-49FC-AD09-A0E2CADBF3C4}" destId="{61F174F6-88FD-4D1D-B432-1A52CD1B63BD}" srcOrd="3" destOrd="0" parTransId="{C0B2B1A8-F002-43C8-B092-4FFBAE3F11E6}" sibTransId="{2319AC9B-EEA3-4186-AA2B-51216B493CEB}"/>
    <dgm:cxn modelId="{BA9A85C3-D5BE-46C1-BD5A-369139A3C6B6}" srcId="{1131CA51-C2F2-49FC-AD09-A0E2CADBF3C4}" destId="{5D0EBA52-D7A5-4329-970E-04FED584973B}" srcOrd="2" destOrd="0" parTransId="{EBCDE7DB-0829-4A4B-9F22-1482822716FB}" sibTransId="{E7788DDA-372B-40B9-8C05-BD9D5E73F00F}"/>
    <dgm:cxn modelId="{A8DD1EC5-C09A-44DE-BBC9-AF787805E74A}" type="presOf" srcId="{6D1D141F-535D-41B7-B334-473B6E55C087}" destId="{FF76C2B5-BC99-4D7D-A3BC-7A77D7E9DAAE}" srcOrd="0" destOrd="0" presId="urn:microsoft.com/office/officeart/2005/8/layout/default"/>
    <dgm:cxn modelId="{F08839C7-96B6-459E-9888-15CD319ED737}" srcId="{1131CA51-C2F2-49FC-AD09-A0E2CADBF3C4}" destId="{FF346FA9-F096-4C75-86C3-31DCF94319B7}" srcOrd="9" destOrd="0" parTransId="{2DD0E7B4-C914-4B04-991E-113340CD2915}" sibTransId="{3DF31A91-ED3B-4EFE-9E15-113BD3F09537}"/>
    <dgm:cxn modelId="{7E1219CF-7460-4C01-B816-10DB44121343}" type="presOf" srcId="{AA407858-B026-4114-9E10-08A3EDCBA294}" destId="{F1543E96-BC15-49FD-830D-DD811EAFE5D7}" srcOrd="0" destOrd="0" presId="urn:microsoft.com/office/officeart/2005/8/layout/default"/>
    <dgm:cxn modelId="{F565C1D0-2293-4B54-A455-E773B5838AE3}" type="presOf" srcId="{9274E026-C5D1-4D89-8F21-1AB9D7B3D2E0}" destId="{FA2450BD-3227-4273-ACFC-87799CD48560}" srcOrd="0" destOrd="0" presId="urn:microsoft.com/office/officeart/2005/8/layout/default"/>
    <dgm:cxn modelId="{F66D2AE6-67F1-42CC-9FA6-8B27FD66F344}" type="presOf" srcId="{FF346FA9-F096-4C75-86C3-31DCF94319B7}" destId="{63A7BA10-E1F6-4DD7-921B-69A58B9DD0C2}" srcOrd="0" destOrd="0" presId="urn:microsoft.com/office/officeart/2005/8/layout/default"/>
    <dgm:cxn modelId="{790F0EE8-62CF-4A5F-A562-6AFBCD7CC3BA}" srcId="{1131CA51-C2F2-49FC-AD09-A0E2CADBF3C4}" destId="{AA407858-B026-4114-9E10-08A3EDCBA294}" srcOrd="10" destOrd="0" parTransId="{FB4EB1C0-0E8F-4B49-A131-3980D3697477}" sibTransId="{B4D8F564-497C-451F-A6EE-E6EDDC9CB56D}"/>
    <dgm:cxn modelId="{191B79EB-F0F0-4950-82CA-05814C7BACD1}" type="presOf" srcId="{1C7C643B-E626-4386-BA8C-B1DFB943DBF5}" destId="{35F99450-0923-43A1-8194-1ADE999FE835}" srcOrd="0" destOrd="0" presId="urn:microsoft.com/office/officeart/2005/8/layout/default"/>
    <dgm:cxn modelId="{4210DC20-DB4A-4785-8C7E-69A4E001B72F}" type="presParOf" srcId="{DA3D9FF7-7497-4097-9E8B-D85BC5FEC01F}" destId="{C8D3ACD5-5456-4E5D-B57F-3D9665623EB6}" srcOrd="0" destOrd="0" presId="urn:microsoft.com/office/officeart/2005/8/layout/default"/>
    <dgm:cxn modelId="{A3960884-E189-467F-B9F0-ECFC84E4BCE1}" type="presParOf" srcId="{DA3D9FF7-7497-4097-9E8B-D85BC5FEC01F}" destId="{1248ECE3-E2E6-455F-BCC7-E5ACAF97018C}" srcOrd="1" destOrd="0" presId="urn:microsoft.com/office/officeart/2005/8/layout/default"/>
    <dgm:cxn modelId="{E6531679-B653-455B-88D0-EE8C9A53C4E4}" type="presParOf" srcId="{DA3D9FF7-7497-4097-9E8B-D85BC5FEC01F}" destId="{EE4EE51D-9FFD-4465-BF89-8F8DFFA340D7}" srcOrd="2" destOrd="0" presId="urn:microsoft.com/office/officeart/2005/8/layout/default"/>
    <dgm:cxn modelId="{48EEA078-B07E-45C8-9731-E16B68582CD4}" type="presParOf" srcId="{DA3D9FF7-7497-4097-9E8B-D85BC5FEC01F}" destId="{0DA3C1EA-3BEF-46E5-8A27-04A9C73AE884}" srcOrd="3" destOrd="0" presId="urn:microsoft.com/office/officeart/2005/8/layout/default"/>
    <dgm:cxn modelId="{E8BD8437-A83B-4562-92AB-8F0170F52515}" type="presParOf" srcId="{DA3D9FF7-7497-4097-9E8B-D85BC5FEC01F}" destId="{E79C1C6F-95DE-478A-8BF8-BCA3A14E582A}" srcOrd="4" destOrd="0" presId="urn:microsoft.com/office/officeart/2005/8/layout/default"/>
    <dgm:cxn modelId="{FA4652E7-1656-43F0-A9E8-C0B2AAE6E202}" type="presParOf" srcId="{DA3D9FF7-7497-4097-9E8B-D85BC5FEC01F}" destId="{2FFD04B4-608E-444F-9678-D3FE4E348B24}" srcOrd="5" destOrd="0" presId="urn:microsoft.com/office/officeart/2005/8/layout/default"/>
    <dgm:cxn modelId="{0170DEEE-0CF6-4AB2-A2BF-BFA072561871}" type="presParOf" srcId="{DA3D9FF7-7497-4097-9E8B-D85BC5FEC01F}" destId="{F660B195-D51F-4707-B43B-C390FACEF262}" srcOrd="6" destOrd="0" presId="urn:microsoft.com/office/officeart/2005/8/layout/default"/>
    <dgm:cxn modelId="{471C3CB5-4F5E-4D4E-93A9-1ED300FDB99F}" type="presParOf" srcId="{DA3D9FF7-7497-4097-9E8B-D85BC5FEC01F}" destId="{E087DA0E-3FC9-424C-8B20-E9C05213209A}" srcOrd="7" destOrd="0" presId="urn:microsoft.com/office/officeart/2005/8/layout/default"/>
    <dgm:cxn modelId="{49995053-3D5D-4374-A6AC-E721EB776725}" type="presParOf" srcId="{DA3D9FF7-7497-4097-9E8B-D85BC5FEC01F}" destId="{26E831DD-B760-495B-8ABA-DF2D34C8CE25}" srcOrd="8" destOrd="0" presId="urn:microsoft.com/office/officeart/2005/8/layout/default"/>
    <dgm:cxn modelId="{2BC5F6FB-EC1C-4565-9963-A9D2C66F8BE9}" type="presParOf" srcId="{DA3D9FF7-7497-4097-9E8B-D85BC5FEC01F}" destId="{C70593B5-B944-4ACF-931A-BF5AE9CA6223}" srcOrd="9" destOrd="0" presId="urn:microsoft.com/office/officeart/2005/8/layout/default"/>
    <dgm:cxn modelId="{653DAE53-907F-44D5-889B-382669B0ECD6}" type="presParOf" srcId="{DA3D9FF7-7497-4097-9E8B-D85BC5FEC01F}" destId="{DFE62726-AF0F-441D-B3BF-F3590E0AED5D}" srcOrd="10" destOrd="0" presId="urn:microsoft.com/office/officeart/2005/8/layout/default"/>
    <dgm:cxn modelId="{C187C439-1C6D-4613-B339-6B4755EF1403}" type="presParOf" srcId="{DA3D9FF7-7497-4097-9E8B-D85BC5FEC01F}" destId="{A2148846-F45D-4C9F-834B-84BA2F2EA34A}" srcOrd="11" destOrd="0" presId="urn:microsoft.com/office/officeart/2005/8/layout/default"/>
    <dgm:cxn modelId="{A38383C7-4763-4066-A21C-1D189044D06E}" type="presParOf" srcId="{DA3D9FF7-7497-4097-9E8B-D85BC5FEC01F}" destId="{35F99450-0923-43A1-8194-1ADE999FE835}" srcOrd="12" destOrd="0" presId="urn:microsoft.com/office/officeart/2005/8/layout/default"/>
    <dgm:cxn modelId="{DD1453E1-B6CB-4FDD-ABF1-39CE91398B17}" type="presParOf" srcId="{DA3D9FF7-7497-4097-9E8B-D85BC5FEC01F}" destId="{047E7B29-A42C-40F3-B53F-56EB522536D9}" srcOrd="13" destOrd="0" presId="urn:microsoft.com/office/officeart/2005/8/layout/default"/>
    <dgm:cxn modelId="{9C3FB1B3-CBE5-45A4-8079-8A6E109C5099}" type="presParOf" srcId="{DA3D9FF7-7497-4097-9E8B-D85BC5FEC01F}" destId="{1C75F3BC-7F6A-4CC2-AEE1-A5127622A19F}" srcOrd="14" destOrd="0" presId="urn:microsoft.com/office/officeart/2005/8/layout/default"/>
    <dgm:cxn modelId="{4DF27DC8-AFD6-4047-8077-E596118B1191}" type="presParOf" srcId="{DA3D9FF7-7497-4097-9E8B-D85BC5FEC01F}" destId="{AB49D7D0-0AFB-4B1F-BEEB-62B85619AF89}" srcOrd="15" destOrd="0" presId="urn:microsoft.com/office/officeart/2005/8/layout/default"/>
    <dgm:cxn modelId="{50455CA6-EE55-469F-B097-667BD6057C4D}" type="presParOf" srcId="{DA3D9FF7-7497-4097-9E8B-D85BC5FEC01F}" destId="{FA2450BD-3227-4273-ACFC-87799CD48560}" srcOrd="16" destOrd="0" presId="urn:microsoft.com/office/officeart/2005/8/layout/default"/>
    <dgm:cxn modelId="{3CB76883-AC48-44F9-848A-E7B902213F1D}" type="presParOf" srcId="{DA3D9FF7-7497-4097-9E8B-D85BC5FEC01F}" destId="{42398F27-FEFC-4372-9ED4-3284B7029951}" srcOrd="17" destOrd="0" presId="urn:microsoft.com/office/officeart/2005/8/layout/default"/>
    <dgm:cxn modelId="{C47C6F30-BB3B-45B9-8173-9ACAAB7490FC}" type="presParOf" srcId="{DA3D9FF7-7497-4097-9E8B-D85BC5FEC01F}" destId="{63A7BA10-E1F6-4DD7-921B-69A58B9DD0C2}" srcOrd="18" destOrd="0" presId="urn:microsoft.com/office/officeart/2005/8/layout/default"/>
    <dgm:cxn modelId="{3C1FE235-167C-486E-A90D-CFA53B6432B2}" type="presParOf" srcId="{DA3D9FF7-7497-4097-9E8B-D85BC5FEC01F}" destId="{9958791B-37D5-4E3D-BE1B-C30D2BDD8E8E}" srcOrd="19" destOrd="0" presId="urn:microsoft.com/office/officeart/2005/8/layout/default"/>
    <dgm:cxn modelId="{42438734-AF0B-46BF-A34E-1F6D55CBF7EA}" type="presParOf" srcId="{DA3D9FF7-7497-4097-9E8B-D85BC5FEC01F}" destId="{F1543E96-BC15-49FD-830D-DD811EAFE5D7}" srcOrd="20" destOrd="0" presId="urn:microsoft.com/office/officeart/2005/8/layout/default"/>
    <dgm:cxn modelId="{06208D2A-B1E0-4B38-ADB9-B1AB3C51D6F4}" type="presParOf" srcId="{DA3D9FF7-7497-4097-9E8B-D85BC5FEC01F}" destId="{3086BED5-505C-4500-9196-6FF5D7C739CD}" srcOrd="21" destOrd="0" presId="urn:microsoft.com/office/officeart/2005/8/layout/default"/>
    <dgm:cxn modelId="{3F2ED6D0-D846-4903-A163-A77C72D9FF40}" type="presParOf" srcId="{DA3D9FF7-7497-4097-9E8B-D85BC5FEC01F}" destId="{0CBB972D-5A7F-4CE7-8398-AB9922DDAC1C}" srcOrd="22" destOrd="0" presId="urn:microsoft.com/office/officeart/2005/8/layout/default"/>
    <dgm:cxn modelId="{672EB1AA-EEE1-47CC-8627-EF7CC14C1DA2}" type="presParOf" srcId="{DA3D9FF7-7497-4097-9E8B-D85BC5FEC01F}" destId="{182551B6-7882-483B-907F-9F383D30E258}" srcOrd="23" destOrd="0" presId="urn:microsoft.com/office/officeart/2005/8/layout/default"/>
    <dgm:cxn modelId="{7CF67CC7-05B7-43CE-BFDE-17EE90750EDB}" type="presParOf" srcId="{DA3D9FF7-7497-4097-9E8B-D85BC5FEC01F}" destId="{FF76C2B5-BC99-4D7D-A3BC-7A77D7E9DAA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136EE5-09C6-4385-85A6-F02E59269DF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561A3F-D6DB-46FB-9E44-22AB6ADC42A7}">
      <dgm:prSet custT="1"/>
      <dgm:spPr/>
      <dgm:t>
        <a:bodyPr/>
        <a:lstStyle/>
        <a:p>
          <a:r>
            <a:rPr lang="en-US" sz="4000" dirty="0"/>
            <a:t>Preceptor: Dr. Chiu, </a:t>
          </a:r>
          <a:r>
            <a:rPr lang="en-US" sz="4000" dirty="0" err="1"/>
            <a:t>Weihsueh</a:t>
          </a:r>
          <a:r>
            <a:rPr lang="en-US" sz="4000" dirty="0"/>
            <a:t> Professor</a:t>
          </a:r>
        </a:p>
      </dgm:t>
    </dgm:pt>
    <dgm:pt modelId="{FE14347D-ACB0-4510-A424-36D9E214ECC3}" type="parTrans" cxnId="{318340D9-3AA9-4FD6-9FB5-083AB6371607}">
      <dgm:prSet/>
      <dgm:spPr/>
      <dgm:t>
        <a:bodyPr/>
        <a:lstStyle/>
        <a:p>
          <a:endParaRPr lang="en-US"/>
        </a:p>
      </dgm:t>
    </dgm:pt>
    <dgm:pt modelId="{67A4D748-8F5C-420C-9965-629D03FB111D}" type="sibTrans" cxnId="{318340D9-3AA9-4FD6-9FB5-083AB6371607}">
      <dgm:prSet/>
      <dgm:spPr/>
      <dgm:t>
        <a:bodyPr/>
        <a:lstStyle/>
        <a:p>
          <a:endParaRPr lang="en-US"/>
        </a:p>
      </dgm:t>
    </dgm:pt>
    <dgm:pt modelId="{DF8E5ADF-0E2D-4682-9CC8-927CE3B1B78D}">
      <dgm:prSet/>
      <dgm:spPr/>
      <dgm:t>
        <a:bodyPr/>
        <a:lstStyle/>
        <a:p>
          <a:r>
            <a:rPr lang="en-US"/>
            <a:t>Practicum Coordinator: Dr. Han, Dikwan</a:t>
          </a:r>
        </a:p>
      </dgm:t>
    </dgm:pt>
    <dgm:pt modelId="{39C8D50F-9CBA-49F7-BC6B-2B20E10BCDCB}" type="parTrans" cxnId="{F8202B7C-300B-4467-B4D8-AA0B3E338684}">
      <dgm:prSet/>
      <dgm:spPr/>
      <dgm:t>
        <a:bodyPr/>
        <a:lstStyle/>
        <a:p>
          <a:endParaRPr lang="en-US"/>
        </a:p>
      </dgm:t>
    </dgm:pt>
    <dgm:pt modelId="{BD228608-1785-4B98-979A-4546DD2FBED7}" type="sibTrans" cxnId="{F8202B7C-300B-4467-B4D8-AA0B3E338684}">
      <dgm:prSet/>
      <dgm:spPr/>
      <dgm:t>
        <a:bodyPr/>
        <a:lstStyle/>
        <a:p>
          <a:endParaRPr lang="en-US"/>
        </a:p>
      </dgm:t>
    </dgm:pt>
    <dgm:pt modelId="{41FA26C0-5BB8-4F96-A4C7-B1FED2C56869}">
      <dgm:prSet/>
      <dgm:spPr/>
      <dgm:t>
        <a:bodyPr/>
        <a:lstStyle/>
        <a:p>
          <a:r>
            <a:rPr lang="en-US"/>
            <a:t>All Professor Chiu’s lab members </a:t>
          </a:r>
        </a:p>
      </dgm:t>
    </dgm:pt>
    <dgm:pt modelId="{CA0A9D83-6AC4-47E4-9ECF-401E0D80602E}" type="parTrans" cxnId="{7F94EFFF-2FFA-4AE9-AF41-D5E4F0F66616}">
      <dgm:prSet/>
      <dgm:spPr/>
      <dgm:t>
        <a:bodyPr/>
        <a:lstStyle/>
        <a:p>
          <a:endParaRPr lang="en-US"/>
        </a:p>
      </dgm:t>
    </dgm:pt>
    <dgm:pt modelId="{A2FEEFF8-9E5D-4A0B-86F5-D18315B231F7}" type="sibTrans" cxnId="{7F94EFFF-2FFA-4AE9-AF41-D5E4F0F66616}">
      <dgm:prSet/>
      <dgm:spPr/>
      <dgm:t>
        <a:bodyPr/>
        <a:lstStyle/>
        <a:p>
          <a:endParaRPr lang="en-US"/>
        </a:p>
      </dgm:t>
    </dgm:pt>
    <dgm:pt modelId="{4B04A4B2-20B1-40BB-9228-271FD17F9CAE}" type="pres">
      <dgm:prSet presAssocID="{3F136EE5-09C6-4385-85A6-F02E59269DF2}" presName="vert0" presStyleCnt="0">
        <dgm:presLayoutVars>
          <dgm:dir/>
          <dgm:animOne val="branch"/>
          <dgm:animLvl val="lvl"/>
        </dgm:presLayoutVars>
      </dgm:prSet>
      <dgm:spPr/>
    </dgm:pt>
    <dgm:pt modelId="{FBD375FE-A6A9-40F9-938C-CDB5CF85ABFD}" type="pres">
      <dgm:prSet presAssocID="{50561A3F-D6DB-46FB-9E44-22AB6ADC42A7}" presName="thickLine" presStyleLbl="alignNode1" presStyleIdx="0" presStyleCnt="3"/>
      <dgm:spPr/>
    </dgm:pt>
    <dgm:pt modelId="{B62EEDBD-EEA1-43A7-9ED4-17A67EDEAF81}" type="pres">
      <dgm:prSet presAssocID="{50561A3F-D6DB-46FB-9E44-22AB6ADC42A7}" presName="horz1" presStyleCnt="0"/>
      <dgm:spPr/>
    </dgm:pt>
    <dgm:pt modelId="{E3C638C3-A48C-4C99-BA80-6ECE14470F4B}" type="pres">
      <dgm:prSet presAssocID="{50561A3F-D6DB-46FB-9E44-22AB6ADC42A7}" presName="tx1" presStyleLbl="revTx" presStyleIdx="0" presStyleCnt="3"/>
      <dgm:spPr/>
    </dgm:pt>
    <dgm:pt modelId="{A60F2469-8273-418F-9BDA-6544A9363668}" type="pres">
      <dgm:prSet presAssocID="{50561A3F-D6DB-46FB-9E44-22AB6ADC42A7}" presName="vert1" presStyleCnt="0"/>
      <dgm:spPr/>
    </dgm:pt>
    <dgm:pt modelId="{B1D7D993-0EE2-45CC-BA24-0A6CD4045439}" type="pres">
      <dgm:prSet presAssocID="{DF8E5ADF-0E2D-4682-9CC8-927CE3B1B78D}" presName="thickLine" presStyleLbl="alignNode1" presStyleIdx="1" presStyleCnt="3"/>
      <dgm:spPr/>
    </dgm:pt>
    <dgm:pt modelId="{644D5BAF-7340-4C2C-834C-9C048D920D8A}" type="pres">
      <dgm:prSet presAssocID="{DF8E5ADF-0E2D-4682-9CC8-927CE3B1B78D}" presName="horz1" presStyleCnt="0"/>
      <dgm:spPr/>
    </dgm:pt>
    <dgm:pt modelId="{3F5BFBD6-E80E-4A04-9E5C-AA001F32468A}" type="pres">
      <dgm:prSet presAssocID="{DF8E5ADF-0E2D-4682-9CC8-927CE3B1B78D}" presName="tx1" presStyleLbl="revTx" presStyleIdx="1" presStyleCnt="3"/>
      <dgm:spPr/>
    </dgm:pt>
    <dgm:pt modelId="{36D54ADA-E214-49DF-B3D0-A88820998678}" type="pres">
      <dgm:prSet presAssocID="{DF8E5ADF-0E2D-4682-9CC8-927CE3B1B78D}" presName="vert1" presStyleCnt="0"/>
      <dgm:spPr/>
    </dgm:pt>
    <dgm:pt modelId="{7853A917-EDA5-490E-92B0-22BF4C59A73F}" type="pres">
      <dgm:prSet presAssocID="{41FA26C0-5BB8-4F96-A4C7-B1FED2C56869}" presName="thickLine" presStyleLbl="alignNode1" presStyleIdx="2" presStyleCnt="3"/>
      <dgm:spPr/>
    </dgm:pt>
    <dgm:pt modelId="{B11DAADE-882E-4694-AA12-83468586AA49}" type="pres">
      <dgm:prSet presAssocID="{41FA26C0-5BB8-4F96-A4C7-B1FED2C56869}" presName="horz1" presStyleCnt="0"/>
      <dgm:spPr/>
    </dgm:pt>
    <dgm:pt modelId="{05356796-62D8-41CA-9346-5412798364AF}" type="pres">
      <dgm:prSet presAssocID="{41FA26C0-5BB8-4F96-A4C7-B1FED2C56869}" presName="tx1" presStyleLbl="revTx" presStyleIdx="2" presStyleCnt="3"/>
      <dgm:spPr/>
    </dgm:pt>
    <dgm:pt modelId="{B1502077-DBA4-4D8C-B9F4-3406F77A509D}" type="pres">
      <dgm:prSet presAssocID="{41FA26C0-5BB8-4F96-A4C7-B1FED2C56869}" presName="vert1" presStyleCnt="0"/>
      <dgm:spPr/>
    </dgm:pt>
  </dgm:ptLst>
  <dgm:cxnLst>
    <dgm:cxn modelId="{F8202B7C-300B-4467-B4D8-AA0B3E338684}" srcId="{3F136EE5-09C6-4385-85A6-F02E59269DF2}" destId="{DF8E5ADF-0E2D-4682-9CC8-927CE3B1B78D}" srcOrd="1" destOrd="0" parTransId="{39C8D50F-9CBA-49F7-BC6B-2B20E10BCDCB}" sibTransId="{BD228608-1785-4B98-979A-4546DD2FBED7}"/>
    <dgm:cxn modelId="{9CD2EE80-CAD6-4390-A44A-BA6287711EE9}" type="presOf" srcId="{DF8E5ADF-0E2D-4682-9CC8-927CE3B1B78D}" destId="{3F5BFBD6-E80E-4A04-9E5C-AA001F32468A}" srcOrd="0" destOrd="0" presId="urn:microsoft.com/office/officeart/2008/layout/LinedList"/>
    <dgm:cxn modelId="{29899792-FADB-441C-8E2B-F946DE4BFFC1}" type="presOf" srcId="{41FA26C0-5BB8-4F96-A4C7-B1FED2C56869}" destId="{05356796-62D8-41CA-9346-5412798364AF}" srcOrd="0" destOrd="0" presId="urn:microsoft.com/office/officeart/2008/layout/LinedList"/>
    <dgm:cxn modelId="{A043DBD2-72BB-4BA9-8042-2E7407CA616A}" type="presOf" srcId="{3F136EE5-09C6-4385-85A6-F02E59269DF2}" destId="{4B04A4B2-20B1-40BB-9228-271FD17F9CAE}" srcOrd="0" destOrd="0" presId="urn:microsoft.com/office/officeart/2008/layout/LinedList"/>
    <dgm:cxn modelId="{318340D9-3AA9-4FD6-9FB5-083AB6371607}" srcId="{3F136EE5-09C6-4385-85A6-F02E59269DF2}" destId="{50561A3F-D6DB-46FB-9E44-22AB6ADC42A7}" srcOrd="0" destOrd="0" parTransId="{FE14347D-ACB0-4510-A424-36D9E214ECC3}" sibTransId="{67A4D748-8F5C-420C-9965-629D03FB111D}"/>
    <dgm:cxn modelId="{32D600DC-5367-4870-9D6A-84F890421A17}" type="presOf" srcId="{50561A3F-D6DB-46FB-9E44-22AB6ADC42A7}" destId="{E3C638C3-A48C-4C99-BA80-6ECE14470F4B}" srcOrd="0" destOrd="0" presId="urn:microsoft.com/office/officeart/2008/layout/LinedList"/>
    <dgm:cxn modelId="{7F94EFFF-2FFA-4AE9-AF41-D5E4F0F66616}" srcId="{3F136EE5-09C6-4385-85A6-F02E59269DF2}" destId="{41FA26C0-5BB8-4F96-A4C7-B1FED2C56869}" srcOrd="2" destOrd="0" parTransId="{CA0A9D83-6AC4-47E4-9ECF-401E0D80602E}" sibTransId="{A2FEEFF8-9E5D-4A0B-86F5-D18315B231F7}"/>
    <dgm:cxn modelId="{58A70E15-628E-4AF7-B7BE-3E0495C8D55E}" type="presParOf" srcId="{4B04A4B2-20B1-40BB-9228-271FD17F9CAE}" destId="{FBD375FE-A6A9-40F9-938C-CDB5CF85ABFD}" srcOrd="0" destOrd="0" presId="urn:microsoft.com/office/officeart/2008/layout/LinedList"/>
    <dgm:cxn modelId="{10D1DFBC-5E55-4972-B936-57BBBC1DE007}" type="presParOf" srcId="{4B04A4B2-20B1-40BB-9228-271FD17F9CAE}" destId="{B62EEDBD-EEA1-43A7-9ED4-17A67EDEAF81}" srcOrd="1" destOrd="0" presId="urn:microsoft.com/office/officeart/2008/layout/LinedList"/>
    <dgm:cxn modelId="{A8A2B739-F587-4110-BFA2-938BC92BD141}" type="presParOf" srcId="{B62EEDBD-EEA1-43A7-9ED4-17A67EDEAF81}" destId="{E3C638C3-A48C-4C99-BA80-6ECE14470F4B}" srcOrd="0" destOrd="0" presId="urn:microsoft.com/office/officeart/2008/layout/LinedList"/>
    <dgm:cxn modelId="{6A6DC586-2DF8-42CF-9B88-C17FBA422AD7}" type="presParOf" srcId="{B62EEDBD-EEA1-43A7-9ED4-17A67EDEAF81}" destId="{A60F2469-8273-418F-9BDA-6544A9363668}" srcOrd="1" destOrd="0" presId="urn:microsoft.com/office/officeart/2008/layout/LinedList"/>
    <dgm:cxn modelId="{B5F9AF53-D9F2-4B6B-971B-5FD4BF1E9041}" type="presParOf" srcId="{4B04A4B2-20B1-40BB-9228-271FD17F9CAE}" destId="{B1D7D993-0EE2-45CC-BA24-0A6CD4045439}" srcOrd="2" destOrd="0" presId="urn:microsoft.com/office/officeart/2008/layout/LinedList"/>
    <dgm:cxn modelId="{F73CB939-D24A-4C52-99BF-51D978BAEA14}" type="presParOf" srcId="{4B04A4B2-20B1-40BB-9228-271FD17F9CAE}" destId="{644D5BAF-7340-4C2C-834C-9C048D920D8A}" srcOrd="3" destOrd="0" presId="urn:microsoft.com/office/officeart/2008/layout/LinedList"/>
    <dgm:cxn modelId="{81CA6784-6E0B-4278-A2B7-2E5C2A7B8491}" type="presParOf" srcId="{644D5BAF-7340-4C2C-834C-9C048D920D8A}" destId="{3F5BFBD6-E80E-4A04-9E5C-AA001F32468A}" srcOrd="0" destOrd="0" presId="urn:microsoft.com/office/officeart/2008/layout/LinedList"/>
    <dgm:cxn modelId="{4A485239-67B0-4845-90DF-691D0FDF212C}" type="presParOf" srcId="{644D5BAF-7340-4C2C-834C-9C048D920D8A}" destId="{36D54ADA-E214-49DF-B3D0-A88820998678}" srcOrd="1" destOrd="0" presId="urn:microsoft.com/office/officeart/2008/layout/LinedList"/>
    <dgm:cxn modelId="{03960020-E13C-49F6-BA65-6FF2F58E6D9A}" type="presParOf" srcId="{4B04A4B2-20B1-40BB-9228-271FD17F9CAE}" destId="{7853A917-EDA5-490E-92B0-22BF4C59A73F}" srcOrd="4" destOrd="0" presId="urn:microsoft.com/office/officeart/2008/layout/LinedList"/>
    <dgm:cxn modelId="{21FC5762-1D8D-450B-872E-A50F2F528FF2}" type="presParOf" srcId="{4B04A4B2-20B1-40BB-9228-271FD17F9CAE}" destId="{B11DAADE-882E-4694-AA12-83468586AA49}" srcOrd="5" destOrd="0" presId="urn:microsoft.com/office/officeart/2008/layout/LinedList"/>
    <dgm:cxn modelId="{FE0E8D28-158B-4719-8AED-C37C618718CA}" type="presParOf" srcId="{B11DAADE-882E-4694-AA12-83468586AA49}" destId="{05356796-62D8-41CA-9346-5412798364AF}" srcOrd="0" destOrd="0" presId="urn:microsoft.com/office/officeart/2008/layout/LinedList"/>
    <dgm:cxn modelId="{9BC47598-885E-4139-99DA-5A6E161D7727}" type="presParOf" srcId="{B11DAADE-882E-4694-AA12-83468586AA49}" destId="{B1502077-DBA4-4D8C-B9F4-3406F77A50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6EF95-BA53-469B-BCF0-3088E6DD39D4}">
      <dsp:nvSpPr>
        <dsp:cNvPr id="0" name=""/>
        <dsp:cNvSpPr/>
      </dsp:nvSpPr>
      <dsp:spPr>
        <a:xfrm>
          <a:off x="0" y="745163"/>
          <a:ext cx="6263640" cy="958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Quantitative and Computational Methods in Toxicology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Support Human Health Risk Assessment </a:t>
          </a:r>
        </a:p>
      </dsp:txBody>
      <dsp:txXfrm>
        <a:off x="46777" y="791940"/>
        <a:ext cx="6170086" cy="864675"/>
      </dsp:txXfrm>
    </dsp:sp>
    <dsp:sp modelId="{D732AED5-041E-45E0-A0E3-4915B394B628}">
      <dsp:nvSpPr>
        <dsp:cNvPr id="0" name=""/>
        <dsp:cNvSpPr/>
      </dsp:nvSpPr>
      <dsp:spPr>
        <a:xfrm>
          <a:off x="0" y="1763874"/>
          <a:ext cx="6263640" cy="95822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Quantitative biological and Statistical Methods</a:t>
          </a:r>
        </a:p>
      </dsp:txBody>
      <dsp:txXfrm>
        <a:off x="46777" y="1810651"/>
        <a:ext cx="6170086" cy="864675"/>
      </dsp:txXfrm>
    </dsp:sp>
    <dsp:sp modelId="{5BC9830D-6C42-4595-A6EA-5F15E1ECBCBC}">
      <dsp:nvSpPr>
        <dsp:cNvPr id="0" name=""/>
        <dsp:cNvSpPr/>
      </dsp:nvSpPr>
      <dsp:spPr>
        <a:xfrm>
          <a:off x="0" y="2782583"/>
          <a:ext cx="6263640" cy="95822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Transform data from various forms into information</a:t>
          </a:r>
        </a:p>
      </dsp:txBody>
      <dsp:txXfrm>
        <a:off x="46777" y="2829360"/>
        <a:ext cx="6170086" cy="864675"/>
      </dsp:txXfrm>
    </dsp:sp>
    <dsp:sp modelId="{E4036BEC-FFCB-4BBF-AAC4-85EA31296BDA}">
      <dsp:nvSpPr>
        <dsp:cNvPr id="0" name=""/>
        <dsp:cNvSpPr/>
      </dsp:nvSpPr>
      <dsp:spPr>
        <a:xfrm>
          <a:off x="0" y="3801294"/>
          <a:ext cx="6263640" cy="95822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Ultimate decision to support public health decisions</a:t>
          </a:r>
        </a:p>
      </dsp:txBody>
      <dsp:txXfrm>
        <a:off x="46777" y="3848071"/>
        <a:ext cx="6170086" cy="86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4EE6-1328-469C-894E-C33F742B45BD}">
      <dsp:nvSpPr>
        <dsp:cNvPr id="0" name=""/>
        <dsp:cNvSpPr/>
      </dsp:nvSpPr>
      <dsp:spPr>
        <a:xfrm>
          <a:off x="0" y="3303"/>
          <a:ext cx="5961345" cy="1544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21A28-D2CD-4497-854A-88CC3153B895}">
      <dsp:nvSpPr>
        <dsp:cNvPr id="0" name=""/>
        <dsp:cNvSpPr/>
      </dsp:nvSpPr>
      <dsp:spPr>
        <a:xfrm>
          <a:off x="467318" y="350895"/>
          <a:ext cx="849670" cy="849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1CDB3-D1EA-4F12-B4CA-B702C41D942E}">
      <dsp:nvSpPr>
        <dsp:cNvPr id="0" name=""/>
        <dsp:cNvSpPr/>
      </dsp:nvSpPr>
      <dsp:spPr>
        <a:xfrm>
          <a:off x="1784307" y="3303"/>
          <a:ext cx="4175293" cy="154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7" tIns="163497" rIns="163497" bIns="1634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Occurs predominantly in grains such as wheat, barley, oats, rye, and corn, and less often in rice, sorghum, and triticale</a:t>
          </a:r>
        </a:p>
      </dsp:txBody>
      <dsp:txXfrm>
        <a:off x="1784307" y="3303"/>
        <a:ext cx="4175293" cy="1544855"/>
      </dsp:txXfrm>
    </dsp:sp>
    <dsp:sp modelId="{76C2A28C-B164-4E45-957A-4F6960DB89A5}">
      <dsp:nvSpPr>
        <dsp:cNvPr id="0" name=""/>
        <dsp:cNvSpPr/>
      </dsp:nvSpPr>
      <dsp:spPr>
        <a:xfrm>
          <a:off x="0" y="1934372"/>
          <a:ext cx="5961345" cy="1544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4471B-253F-4E6E-94EA-1B2E2A9DEE48}">
      <dsp:nvSpPr>
        <dsp:cNvPr id="0" name=""/>
        <dsp:cNvSpPr/>
      </dsp:nvSpPr>
      <dsp:spPr>
        <a:xfrm>
          <a:off x="467318" y="2281964"/>
          <a:ext cx="849670" cy="849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B05D-6507-4C1A-AAB3-5363757A6E55}">
      <dsp:nvSpPr>
        <dsp:cNvPr id="0" name=""/>
        <dsp:cNvSpPr/>
      </dsp:nvSpPr>
      <dsp:spPr>
        <a:xfrm>
          <a:off x="1784307" y="1934372"/>
          <a:ext cx="4175293" cy="154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7" tIns="163497" rIns="163497" bIns="1634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MOA: It strongly inhibits protein synthesis </a:t>
          </a:r>
        </a:p>
      </dsp:txBody>
      <dsp:txXfrm>
        <a:off x="1784307" y="1934372"/>
        <a:ext cx="4175293" cy="1544855"/>
      </dsp:txXfrm>
    </dsp:sp>
    <dsp:sp modelId="{59B100FC-D510-49EE-A80C-22D4C40A8D71}">
      <dsp:nvSpPr>
        <dsp:cNvPr id="0" name=""/>
        <dsp:cNvSpPr/>
      </dsp:nvSpPr>
      <dsp:spPr>
        <a:xfrm>
          <a:off x="0" y="3865441"/>
          <a:ext cx="5961345" cy="1544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1266C-2E13-4067-8C99-43C4D9860724}">
      <dsp:nvSpPr>
        <dsp:cNvPr id="0" name=""/>
        <dsp:cNvSpPr/>
      </dsp:nvSpPr>
      <dsp:spPr>
        <a:xfrm>
          <a:off x="467318" y="4213033"/>
          <a:ext cx="849670" cy="849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77A69-F52A-42FB-A289-ED1CE5619651}">
      <dsp:nvSpPr>
        <dsp:cNvPr id="0" name=""/>
        <dsp:cNvSpPr/>
      </dsp:nvSpPr>
      <dsp:spPr>
        <a:xfrm>
          <a:off x="1784307" y="3865441"/>
          <a:ext cx="2682605" cy="154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7" tIns="163497" rIns="163497" bIns="1634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Health effects: </a:t>
          </a:r>
        </a:p>
      </dsp:txBody>
      <dsp:txXfrm>
        <a:off x="1784307" y="3865441"/>
        <a:ext cx="2682605" cy="1544855"/>
      </dsp:txXfrm>
    </dsp:sp>
    <dsp:sp modelId="{78D69094-0B62-4BF8-B04D-157762970757}">
      <dsp:nvSpPr>
        <dsp:cNvPr id="0" name=""/>
        <dsp:cNvSpPr/>
      </dsp:nvSpPr>
      <dsp:spPr>
        <a:xfrm>
          <a:off x="4466912" y="3865441"/>
          <a:ext cx="1492687" cy="154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7" tIns="163497" rIns="163497" bIns="16349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Acute temporary Nausea,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vomiting, diarrhea,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abdominal pain,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headache,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dizziness, and Fever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Reproductive effects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. </a:t>
          </a:r>
        </a:p>
      </dsp:txBody>
      <dsp:txXfrm>
        <a:off x="4466912" y="3865441"/>
        <a:ext cx="1492687" cy="1544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3ACD5-5456-4E5D-B57F-3D9665623EB6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Learned some basic r programming skills</a:t>
          </a:r>
        </a:p>
      </dsp:txBody>
      <dsp:txXfrm>
        <a:off x="3594" y="229666"/>
        <a:ext cx="1946002" cy="1167601"/>
      </dsp:txXfrm>
    </dsp:sp>
    <dsp:sp modelId="{EE4EE51D-9FFD-4465-BF89-8F8DFFA340D7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5">
            <a:hueOff val="-563212"/>
            <a:satOff val="-1452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how importance it is to separate human and animal data in literature review</a:t>
          </a:r>
        </a:p>
      </dsp:txBody>
      <dsp:txXfrm>
        <a:off x="2144196" y="229666"/>
        <a:ext cx="1946002" cy="1167601"/>
      </dsp:txXfrm>
    </dsp:sp>
    <dsp:sp modelId="{E79C1C6F-95DE-478A-8BF8-BCA3A14E582A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some basic programming skills</a:t>
          </a:r>
        </a:p>
      </dsp:txBody>
      <dsp:txXfrm>
        <a:off x="4284798" y="229666"/>
        <a:ext cx="1946002" cy="1167601"/>
      </dsp:txXfrm>
    </dsp:sp>
    <dsp:sp modelId="{F660B195-D51F-4707-B43B-C390FACEF262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how to write model equations for PK modeling</a:t>
          </a:r>
        </a:p>
      </dsp:txBody>
      <dsp:txXfrm>
        <a:off x="6425401" y="229666"/>
        <a:ext cx="1946002" cy="1167601"/>
      </dsp:txXfrm>
    </dsp:sp>
    <dsp:sp modelId="{26E831DD-B760-495B-8ABA-DF2D34C8CE25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how to abstract PK data from published studies</a:t>
          </a:r>
        </a:p>
      </dsp:txBody>
      <dsp:txXfrm>
        <a:off x="8566003" y="229666"/>
        <a:ext cx="1946002" cy="1167601"/>
      </dsp:txXfrm>
    </dsp:sp>
    <dsp:sp modelId="{DFE62726-AF0F-441D-B3BF-F3590E0AED5D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5">
            <a:hueOff val="-2816059"/>
            <a:satOff val="-7258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how to build one compartmental pk model</a:t>
          </a:r>
        </a:p>
      </dsp:txBody>
      <dsp:txXfrm>
        <a:off x="3594" y="1591868"/>
        <a:ext cx="1946002" cy="1167601"/>
      </dsp:txXfrm>
    </dsp:sp>
    <dsp:sp modelId="{35F99450-0923-43A1-8194-1ADE999FE835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Learned how to extend one compartmental model to account for liver and kidney kinetics</a:t>
          </a:r>
        </a:p>
      </dsp:txBody>
      <dsp:txXfrm>
        <a:off x="2144196" y="1591868"/>
        <a:ext cx="1946002" cy="1167601"/>
      </dsp:txXfrm>
    </dsp:sp>
    <dsp:sp modelId="{1C75F3BC-7F6A-4CC2-AEE1-A5127622A19F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5">
            <a:hueOff val="-3942483"/>
            <a:satOff val="-10161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Applications of research in public health decision from other presentations</a:t>
          </a:r>
        </a:p>
      </dsp:txBody>
      <dsp:txXfrm>
        <a:off x="4284798" y="1591868"/>
        <a:ext cx="1946002" cy="1167601"/>
      </dsp:txXfrm>
    </dsp:sp>
    <dsp:sp modelId="{FA2450BD-3227-4273-ACFC-87799CD48560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to digitize plots from published studies and use the digitized data for model validation</a:t>
          </a:r>
        </a:p>
      </dsp:txBody>
      <dsp:txXfrm>
        <a:off x="6425401" y="1591868"/>
        <a:ext cx="1946002" cy="1167601"/>
      </dsp:txXfrm>
    </dsp:sp>
    <dsp:sp modelId="{63A7BA10-E1F6-4DD7-921B-69A58B9DD0C2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to incorporate Gut and Gall Bladder compartments to an extended model</a:t>
          </a:r>
        </a:p>
      </dsp:txBody>
      <dsp:txXfrm>
        <a:off x="8566003" y="1591868"/>
        <a:ext cx="1946002" cy="1167601"/>
      </dsp:txXfrm>
    </dsp:sp>
    <dsp:sp modelId="{F1543E96-BC15-49FD-830D-DD811EAFE5D7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how to compare model predictions with experimental data</a:t>
          </a:r>
        </a:p>
      </dsp:txBody>
      <dsp:txXfrm>
        <a:off x="2144196" y="2954069"/>
        <a:ext cx="1946002" cy="1167601"/>
      </dsp:txXfrm>
    </dsp:sp>
    <dsp:sp modelId="{0CBB972D-5A7F-4CE7-8398-AB9922DDAC1C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5">
            <a:hueOff val="-6195331"/>
            <a:satOff val="-15967"/>
            <a:lumOff val="-1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Learned how to do some Monte Carlo Simulations and analyze the outputs</a:t>
          </a:r>
        </a:p>
      </dsp:txBody>
      <dsp:txXfrm>
        <a:off x="4284798" y="2954069"/>
        <a:ext cx="1946002" cy="1167601"/>
      </dsp:txXfrm>
    </dsp:sp>
    <dsp:sp modelId="{FF76C2B5-BC99-4D7D-A3BC-7A77D7E9DAAE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Learned how a lab holds progress meetings</a:t>
          </a:r>
        </a:p>
      </dsp:txBody>
      <dsp:txXfrm>
        <a:off x="6425401" y="2954069"/>
        <a:ext cx="1946002" cy="11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375FE-A6A9-40F9-938C-CDB5CF85ABF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638C3-A48C-4C99-BA80-6ECE14470F4B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Preceptor: Dr. Chiu, </a:t>
          </a:r>
          <a:r>
            <a:rPr lang="en-US" sz="4000" kern="1200" dirty="0" err="1"/>
            <a:t>Weihsueh</a:t>
          </a:r>
          <a:r>
            <a:rPr lang="en-US" sz="4000" kern="1200" dirty="0"/>
            <a:t> Professor</a:t>
          </a:r>
        </a:p>
      </dsp:txBody>
      <dsp:txXfrm>
        <a:off x="0" y="2492"/>
        <a:ext cx="6492875" cy="1700138"/>
      </dsp:txXfrm>
    </dsp:sp>
    <dsp:sp modelId="{B1D7D993-0EE2-45CC-BA24-0A6CD404543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BFBD6-E80E-4A04-9E5C-AA001F32468A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Practicum Coordinator: Dr. Han, Dikwan</a:t>
          </a:r>
        </a:p>
      </dsp:txBody>
      <dsp:txXfrm>
        <a:off x="0" y="1702630"/>
        <a:ext cx="6492875" cy="1700138"/>
      </dsp:txXfrm>
    </dsp:sp>
    <dsp:sp modelId="{7853A917-EDA5-490E-92B0-22BF4C59A73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6796-62D8-41CA-9346-5412798364A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All Professor Chiu’s lab members 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2C38-F6C7-4B78-85E6-097DF0CA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72D88-316A-4DBF-97C4-CA875D04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6212-CAC1-4C7D-A391-8F4E0626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0326-0AFF-4431-93C7-E1938CC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529C-C543-4097-B292-B96C616A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D76-5F8B-4E0C-B4DF-A23AE10D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8F0EB-1DAA-4F81-B4F8-07711799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D816-26BE-4397-9D47-24663956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D377E-9943-4EF1-8C99-957C4AA7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3ADF-CCDC-4EDB-A937-8AA9FB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CC76D-D505-4226-8B6B-7840513A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116E-8406-43D9-8E5F-C1D2B316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E698-3798-4F92-AC07-0DBAD2F6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C48C-7533-4980-860B-3DC39BB4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FCC1-A2C7-410D-9BAB-089AE45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2E0E-A93D-455C-B08E-E6E49A8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2CAB-EA6B-4B16-AE33-9715E7E3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981F-6334-415C-9964-2C54DB74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6555-74CE-4A76-BAE6-02DB3A9F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A768-432D-4F49-9B74-9A2FFE80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037-8013-44E7-A417-CC552416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65E3-14ED-4711-BD35-5E3EC424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8FF4-D397-4FF5-B07C-296B3C5E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4E6C-03DE-474A-8097-C85B9411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5A2F-F779-4C81-A3AF-6B8BE871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10C6-A466-4A94-BED0-C3E15CC4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C953-CD4A-4BF5-B9DC-E5CC2AC02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EE52-F8F0-498B-B0CF-6FF93D9B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3EFE5-6A58-4765-AA84-B5FC32D7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B025-DBF8-468D-BC0B-D87F29AF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AF11-5356-4DEB-9C67-55A76126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F29A-C379-4142-B701-2FCA4494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EB7DB-C053-461B-BA4A-6306F65E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89DDC-7577-4663-AF07-6EF4B195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AC3E4-E88D-4E41-AF97-20C201C90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0ED3-CA1D-4BB1-A105-AB8ED339F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61B94-2333-4CB4-9347-C3053BD8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CFFB-C1D4-4640-A650-7E8D30FE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C8579-D555-4EEC-972E-D2AC992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CD61-348A-4A5A-B514-24BCCECF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C38BD-EEAA-4B2E-A2B3-19F1A661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F1F45-998E-4E79-B5A3-D9BE440B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121A6-593B-4F1E-839E-E9322802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80BF7-3152-425D-AB90-D5CDFF00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1733C-1027-4548-9854-6EA813EA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98F96-5CBC-4FDA-8F30-1E17DA1F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68EE-913D-4FDD-B578-F74DBD45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EE3D-19C2-4E73-AC78-C093A590E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B9096-5E5E-4B03-B597-E34DB7B36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65AC-C911-4854-A54D-C89E3C81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79AF-B69F-4ECE-84D9-E09264B1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8195-233A-45E4-95D5-1544EC8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5378-19E7-4968-946A-3FF2F55A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98C52-6E88-4A04-8006-AC5B30180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9A87-CDFA-4D05-A3E5-45C4D135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EFDF6-B8FF-4131-B6B6-7F4CA8E8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D8533-E641-491F-89CE-F274F8D1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50723-7F9D-41D8-A1F2-35188EE9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3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AEF2A-A603-4E38-B5AA-FBABDA93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0B0C8-E2A2-4D63-B84E-B85EC4C3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8834-FA2E-4AE0-8288-DD392E32A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0891-9E9F-4E19-BC04-E3FD9DE824B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6E74-75D0-48EC-AF44-72A9CDFC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6090-3B04-44A7-A34D-158293ED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75AA-066A-472A-8E42-D3C342DCB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9FA7-CADB-4D39-8378-550667E9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3788"/>
            <a:ext cx="9144000" cy="2387600"/>
          </a:xfrm>
        </p:spPr>
        <p:txBody>
          <a:bodyPr/>
          <a:lstStyle/>
          <a:p>
            <a:r>
              <a:rPr lang="en-US" dirty="0"/>
              <a:t>PRACTICUM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0D3F2-8C17-4291-8AE5-492649C5C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January 20 – April 06, 2020</a:t>
            </a:r>
          </a:p>
          <a:p>
            <a:r>
              <a:rPr lang="en-US" sz="2000" dirty="0"/>
              <a:t>By </a:t>
            </a:r>
          </a:p>
          <a:p>
            <a:r>
              <a:rPr lang="en-US" sz="2000" dirty="0" err="1"/>
              <a:t>Ya’u</a:t>
            </a:r>
            <a:r>
              <a:rPr lang="en-US" sz="2000" dirty="0"/>
              <a:t> Adamu, BPharm, MSc., </a:t>
            </a:r>
          </a:p>
          <a:p>
            <a:r>
              <a:rPr lang="en-US" sz="2000" dirty="0"/>
              <a:t>MPH-Epidemiology Student ‘2020</a:t>
            </a:r>
          </a:p>
          <a:p>
            <a:r>
              <a:rPr lang="en-US" sz="2000" dirty="0"/>
              <a:t>Department of Epidemiology and Biostatistics, School of Public Health, Texas A&amp;M University, College Station</a:t>
            </a:r>
          </a:p>
        </p:txBody>
      </p:sp>
    </p:spTree>
    <p:extLst>
      <p:ext uri="{BB962C8B-B14F-4D97-AF65-F5344CB8AC3E}">
        <p14:creationId xmlns:p14="http://schemas.microsoft.com/office/powerpoint/2010/main" val="333299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F119-4BA9-4B9B-BF1A-BA1188D0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970986"/>
            <a:ext cx="10506456" cy="1272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dirty="0"/>
              <a:t>Incorporating Gut, Gallbladder and Fecal compartments into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340D1-94D9-4E08-8015-C2BD5C10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135590"/>
            <a:ext cx="3373120" cy="219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374E89-9C82-4AC2-88FD-5093089F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56" y="1369270"/>
            <a:ext cx="3565144" cy="2207050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F2901C3-AF94-4C0C-A262-6FAF91B3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05648" y="1369270"/>
            <a:ext cx="3375152" cy="19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B2AB4-B3E8-4339-B1CA-ED3BDA1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Updated Model_ with the </a:t>
            </a:r>
            <a:r>
              <a:rPr lang="en-US" sz="3000" dirty="0" err="1">
                <a:solidFill>
                  <a:srgbClr val="FFFFFF"/>
                </a:solidFill>
              </a:rPr>
              <a:t>kgblad</a:t>
            </a:r>
            <a:r>
              <a:rPr lang="en-US" sz="3000" dirty="0">
                <a:solidFill>
                  <a:srgbClr val="FFFFFF"/>
                </a:solidFill>
              </a:rPr>
              <a:t> as an Input that is 0 most of the time except for </a:t>
            </a:r>
            <a:r>
              <a:rPr lang="en-US" sz="3000" dirty="0" err="1">
                <a:solidFill>
                  <a:srgbClr val="FFFFFF"/>
                </a:solidFill>
              </a:rPr>
              <a:t>for</a:t>
            </a:r>
            <a:r>
              <a:rPr lang="en-US" sz="3000" dirty="0">
                <a:solidFill>
                  <a:srgbClr val="FFFFFF"/>
                </a:solidFill>
              </a:rPr>
              <a:t> a short time (e.g., 1 hour)</a:t>
            </a:r>
          </a:p>
        </p:txBody>
      </p:sp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E1C1A4-D279-48C9-BD4B-3FA0B6FA5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34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A7821C-2ACD-4420-92CB-B259BB27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1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B2AB4-B3E8-4339-B1CA-ED3BDA16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Model Simulations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92646C-6C72-4D91-AE8C-DE0E74EC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48" y="2504638"/>
            <a:ext cx="5537827" cy="41148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313DAB-4E25-4C4D-ACDC-AF563AE0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692" y="2509680"/>
            <a:ext cx="553782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2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5720E-143A-4956-9014-46B67568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Learning benefits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F7929D-C374-45B4-A368-E9B128C6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268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7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95D55E-545E-411E-A838-806392D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ACKNOWLEDGEMENT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FB5D27-DA0D-430E-BD9E-7205B790E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8566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76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868A-3F43-4D70-8147-B4D835A9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vivo urine data: Average sum and SD of DON-15-GlAc and DON-3-GlAc (%)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AD408-8193-4905-ACF5-40BD4F0F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42" y="1690688"/>
            <a:ext cx="8106310" cy="44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91A0-97B5-4372-91C6-EBBB435F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0392"/>
            <a:ext cx="4086226" cy="550468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Organization: </a:t>
            </a:r>
            <a:r>
              <a:rPr lang="en-US" sz="4000" dirty="0"/>
              <a:t>Professor Chiu’s Computational Laboratory</a:t>
            </a:r>
            <a:br>
              <a:rPr lang="en-US" sz="4000" dirty="0"/>
            </a:br>
            <a:br>
              <a:rPr lang="en-US" sz="4000" dirty="0"/>
            </a:br>
            <a:r>
              <a:rPr lang="en-US" sz="2200" b="1" dirty="0">
                <a:solidFill>
                  <a:srgbClr val="800000"/>
                </a:solidFill>
              </a:rPr>
              <a:t>College of Veterinary Medicine and Biomedical Sciences,</a:t>
            </a:r>
            <a:br>
              <a:rPr lang="en-US" sz="2200" b="1" dirty="0">
                <a:solidFill>
                  <a:srgbClr val="800000"/>
                </a:solidFill>
              </a:rPr>
            </a:br>
            <a:r>
              <a:rPr lang="en-US" sz="2200" b="1" dirty="0">
                <a:solidFill>
                  <a:srgbClr val="800000"/>
                </a:solidFill>
              </a:rPr>
              <a:t>Texas A&amp;M University </a:t>
            </a:r>
            <a:r>
              <a:rPr lang="en-US" sz="2200" b="1" dirty="0"/>
              <a:t>– College Station, TX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ECA595-A8F7-4A5E-A0EA-B2735A12D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60695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61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F688-A60B-43E5-A202-694DB30B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83FA-8D4A-441F-BCF7-316F42B6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90"/>
            <a:ext cx="10515600" cy="49188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Overall Objective: </a:t>
            </a:r>
            <a:r>
              <a:rPr lang="en-US" dirty="0"/>
              <a:t>Pharmacokinetic Model of Deoxynivalenol(DON) in Humans  </a:t>
            </a:r>
          </a:p>
          <a:p>
            <a:r>
              <a:rPr lang="en-US" b="1" dirty="0"/>
              <a:t>Objective 1:</a:t>
            </a:r>
            <a:r>
              <a:rPr lang="en-US" dirty="0"/>
              <a:t> Literature Review: </a:t>
            </a:r>
          </a:p>
          <a:p>
            <a:pPr lvl="1"/>
            <a:r>
              <a:rPr lang="en-US" dirty="0"/>
              <a:t>ADME</a:t>
            </a:r>
          </a:p>
          <a:p>
            <a:r>
              <a:rPr lang="en-US" b="1" dirty="0"/>
              <a:t>Objective 2</a:t>
            </a:r>
            <a:r>
              <a:rPr lang="en-US" dirty="0"/>
              <a:t>:Develop one compartmental model of DON</a:t>
            </a:r>
          </a:p>
          <a:p>
            <a:pPr lvl="1"/>
            <a:r>
              <a:rPr lang="en-US" dirty="0"/>
              <a:t>Model equations</a:t>
            </a:r>
          </a:p>
          <a:p>
            <a:pPr lvl="1"/>
            <a:r>
              <a:rPr lang="en-US" dirty="0"/>
              <a:t>Model parameters (in vitro)</a:t>
            </a:r>
          </a:p>
          <a:p>
            <a:pPr lvl="1"/>
            <a:r>
              <a:rPr lang="en-US" dirty="0"/>
              <a:t>Model building</a:t>
            </a:r>
          </a:p>
          <a:p>
            <a:r>
              <a:rPr lang="en-US" b="1" dirty="0"/>
              <a:t>Objective 3:</a:t>
            </a:r>
            <a:r>
              <a:rPr lang="en-US" dirty="0"/>
              <a:t> Extended model with major metabolites: DON-3G and DON-15G</a:t>
            </a:r>
          </a:p>
          <a:p>
            <a:pPr lvl="1"/>
            <a:r>
              <a:rPr lang="en-US" dirty="0"/>
              <a:t>Model equations</a:t>
            </a:r>
          </a:p>
          <a:p>
            <a:pPr lvl="1"/>
            <a:r>
              <a:rPr lang="en-US" dirty="0"/>
              <a:t>Model parameters</a:t>
            </a:r>
          </a:p>
          <a:p>
            <a:pPr lvl="1"/>
            <a:r>
              <a:rPr lang="en-US" dirty="0"/>
              <a:t>In vivo data (digitize for model validation)</a:t>
            </a:r>
          </a:p>
          <a:p>
            <a:pPr lvl="1"/>
            <a:r>
              <a:rPr lang="en-US" dirty="0"/>
              <a:t>Monte Carlo Simulation </a:t>
            </a:r>
          </a:p>
          <a:p>
            <a:r>
              <a:rPr lang="en-US" b="1" dirty="0"/>
              <a:t>Objective 4: </a:t>
            </a:r>
            <a:r>
              <a:rPr lang="en-US" dirty="0"/>
              <a:t>Interdisciplinary collaboration skills</a:t>
            </a:r>
          </a:p>
          <a:p>
            <a:r>
              <a:rPr lang="en-US" b="1" dirty="0"/>
              <a:t>Objective 5: </a:t>
            </a:r>
            <a:r>
              <a:rPr lang="en-US" dirty="0"/>
              <a:t>Learn how to communicate research findings to an appropriate audience</a:t>
            </a:r>
          </a:p>
        </p:txBody>
      </p:sp>
    </p:spTree>
    <p:extLst>
      <p:ext uri="{BB962C8B-B14F-4D97-AF65-F5344CB8AC3E}">
        <p14:creationId xmlns:p14="http://schemas.microsoft.com/office/powerpoint/2010/main" val="328786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48892-C765-4C2D-B854-CFD150A7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Background: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702A98ED-9868-4B17-8EDE-832204FC3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57939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43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9D5794-F176-437F-A074-36F7E2CA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on the Transports and Fates of DON in human body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F0140-F8F3-4D7D-94CB-D7D56B6D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106462"/>
            <a:ext cx="6553545" cy="46530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2E5D1F-87AE-440A-81EA-184CB5C46718}"/>
              </a:ext>
            </a:extLst>
          </p:cNvPr>
          <p:cNvSpPr/>
          <p:nvPr/>
        </p:nvSpPr>
        <p:spPr>
          <a:xfrm>
            <a:off x="5004680" y="5845294"/>
            <a:ext cx="4483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Two major Metabolites (DON-3G &amp; DON-15G)</a:t>
            </a:r>
          </a:p>
        </p:txBody>
      </p:sp>
    </p:spTree>
    <p:extLst>
      <p:ext uri="{BB962C8B-B14F-4D97-AF65-F5344CB8AC3E}">
        <p14:creationId xmlns:p14="http://schemas.microsoft.com/office/powerpoint/2010/main" val="30607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E2036-DE8B-4194-A9E4-39C73E8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/>
              <a:t>Developed a one compartmental model of DON</a:t>
            </a:r>
            <a:br>
              <a:rPr lang="en-US" sz="2600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A4C6-CAEE-4863-B649-85DA676D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Prepared and compiled the model file</a:t>
            </a:r>
          </a:p>
          <a:p>
            <a:r>
              <a:rPr lang="en-US" sz="2000" dirty="0"/>
              <a:t>Prepared and compiled the input file</a:t>
            </a:r>
          </a:p>
          <a:p>
            <a:r>
              <a:rPr lang="en-US" sz="2000" dirty="0"/>
              <a:t>Executed and plot the model predictions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69BE0-D353-4192-BFEB-250BC4B51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90538"/>
            <a:ext cx="6250769" cy="35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D412AD-9CF4-4510-97DC-34D6CC830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43467" y="691992"/>
            <a:ext cx="4025724" cy="552254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E2036-DE8B-4194-A9E4-39C73E8D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55" y="1019503"/>
            <a:ext cx="3147848" cy="2065283"/>
          </a:xfrm>
        </p:spPr>
        <p:txBody>
          <a:bodyPr anchor="b">
            <a:normAutofit fontScale="90000"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Developed an extended one compartmental model of DON</a:t>
            </a:r>
            <a:br>
              <a:rPr lang="en-US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FC89CA-47F1-4934-B283-0E52680A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0600" y="3163562"/>
            <a:ext cx="310896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A4C6-CAEE-4863-B649-85DA676D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56" y="3247283"/>
            <a:ext cx="3147848" cy="222860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Prepared and compiled the model file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Prepared and compiled the input file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Executed and plot the model predictions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AA275-0EDF-4AEC-98C6-DE5E7389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39" y="1738986"/>
            <a:ext cx="6331994" cy="3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7B83-1E63-482F-A67B-84E5AC49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dirty="0"/>
              <a:t>A comparison between original experimental data and predicted percent excretion recovered compound in urine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60C4B-762E-4FAA-9B5F-E9E1F093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290304"/>
            <a:ext cx="3246120" cy="1769135"/>
          </a:xfrm>
          <a:prstGeom prst="rect">
            <a:avLst/>
          </a:prstGeom>
        </p:spPr>
      </p:pic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484E-FC00-4609-871A-4175A562F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1290727"/>
            <a:ext cx="3246120" cy="1769135"/>
          </a:xfrm>
          <a:prstGeom prst="rect">
            <a:avLst/>
          </a:prstGeom>
        </p:spPr>
      </p:pic>
      <p:sp>
        <p:nvSpPr>
          <p:cNvPr id="42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EE89F-0244-4706-BB33-8DD9E1D8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574" y="1286948"/>
            <a:ext cx="3246120" cy="17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3F47-DCBC-48CC-A67A-69EE2723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/>
              <a:t>Monte Carlo Simulation of Model performance without Gut, Gallbladder and Fecal compartments: Prediction (black) and in vivo experimental (Red) </a:t>
            </a: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A62253-4D06-4189-9C45-4C0DB67C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6" y="1015543"/>
            <a:ext cx="3246120" cy="2318657"/>
          </a:xfrm>
          <a:prstGeom prst="rect">
            <a:avLst/>
          </a:prstGeom>
        </p:spPr>
      </p:pic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194BA-2E15-4F7F-A0E5-410E188B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38" y="958000"/>
            <a:ext cx="3246120" cy="2434590"/>
          </a:xfrm>
          <a:prstGeom prst="rect">
            <a:avLst/>
          </a:prstGeom>
        </p:spPr>
      </p:pic>
      <p:sp>
        <p:nvSpPr>
          <p:cNvPr id="35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0C195-0930-4B87-AE4C-B2C23C76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574" y="954221"/>
            <a:ext cx="3246120" cy="24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566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PRACTICUM EXPERIENCE</vt:lpstr>
      <vt:lpstr>Organization: Professor Chiu’s Computational Laboratory  College of Veterinary Medicine and Biomedical Sciences, Texas A&amp;M University – College Station, TX</vt:lpstr>
      <vt:lpstr>OUTLINES</vt:lpstr>
      <vt:lpstr>Background: </vt:lpstr>
      <vt:lpstr>Overview on the Transports and Fates of DON in human body </vt:lpstr>
      <vt:lpstr>Developed a one compartmental model of DON </vt:lpstr>
      <vt:lpstr>Developed an extended one compartmental model of DON </vt:lpstr>
      <vt:lpstr>A comparison between original experimental data and predicted percent excretion recovered compound in urine</vt:lpstr>
      <vt:lpstr>Monte Carlo Simulation of Model performance without Gut, Gallbladder and Fecal compartments: Prediction (black) and in vivo experimental (Red) </vt:lpstr>
      <vt:lpstr>Incorporating Gut, Gallbladder and Fecal compartments into the model</vt:lpstr>
      <vt:lpstr>Updated Model_ with the kgblad as an Input that is 0 most of the time except for for a short time (e.g., 1 hour)</vt:lpstr>
      <vt:lpstr>Model Simulations</vt:lpstr>
      <vt:lpstr>Learning benefits</vt:lpstr>
      <vt:lpstr>ACKNOWLEDGEMENT</vt:lpstr>
      <vt:lpstr>In vivo urine data: Average sum and SD of DON-15-GlAc and DON-3-GlAc (%)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PRACTICUM EXPERIENCE</dc:title>
  <dc:creator>Yau Adamu</dc:creator>
  <cp:lastModifiedBy>Yau Adamu</cp:lastModifiedBy>
  <cp:revision>9</cp:revision>
  <dcterms:created xsi:type="dcterms:W3CDTF">2020-05-01T17:50:47Z</dcterms:created>
  <dcterms:modified xsi:type="dcterms:W3CDTF">2020-05-05T01:36:57Z</dcterms:modified>
</cp:coreProperties>
</file>