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68EE-EEB0-4D99-94BE-62BC2AE5CAD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0DE9-F42B-4CA7-BA58-4FDF7C87E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08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68EE-EEB0-4D99-94BE-62BC2AE5CAD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0DE9-F42B-4CA7-BA58-4FDF7C87E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74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68EE-EEB0-4D99-94BE-62BC2AE5CAD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0DE9-F42B-4CA7-BA58-4FDF7C87E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23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68EE-EEB0-4D99-94BE-62BC2AE5CAD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0DE9-F42B-4CA7-BA58-4FDF7C87E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30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68EE-EEB0-4D99-94BE-62BC2AE5CAD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0DE9-F42B-4CA7-BA58-4FDF7C87E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3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68EE-EEB0-4D99-94BE-62BC2AE5CAD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0DE9-F42B-4CA7-BA58-4FDF7C87E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03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68EE-EEB0-4D99-94BE-62BC2AE5CAD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0DE9-F42B-4CA7-BA58-4FDF7C87E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8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68EE-EEB0-4D99-94BE-62BC2AE5CAD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0DE9-F42B-4CA7-BA58-4FDF7C87E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58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68EE-EEB0-4D99-94BE-62BC2AE5CAD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0DE9-F42B-4CA7-BA58-4FDF7C87E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54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68EE-EEB0-4D99-94BE-62BC2AE5CAD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0DE9-F42B-4CA7-BA58-4FDF7C87E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6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68EE-EEB0-4D99-94BE-62BC2AE5CAD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0DE9-F42B-4CA7-BA58-4FDF7C87E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49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68EE-EEB0-4D99-94BE-62BC2AE5CAD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80DE9-F42B-4CA7-BA58-4FDF7C87E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94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Don one compartment model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930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0" y="365124"/>
            <a:ext cx="9323852" cy="6097221"/>
          </a:xfrm>
        </p:spPr>
      </p:pic>
      <p:sp>
        <p:nvSpPr>
          <p:cNvPr id="5" name="文字方塊 4"/>
          <p:cNvSpPr txBox="1"/>
          <p:nvPr/>
        </p:nvSpPr>
        <p:spPr>
          <a:xfrm>
            <a:off x="9459834" y="566241"/>
            <a:ext cx="249012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Fit the d3g, d15g, don excreted data in the same simulation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441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02" y="176119"/>
            <a:ext cx="6654053" cy="43513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719" y="2771122"/>
            <a:ext cx="6124575" cy="400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8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73" y="365125"/>
            <a:ext cx="9727827" cy="6361396"/>
          </a:xfrm>
        </p:spPr>
      </p:pic>
    </p:spTree>
    <p:extLst>
      <p:ext uri="{BB962C8B-B14F-4D97-AF65-F5344CB8AC3E}">
        <p14:creationId xmlns:p14="http://schemas.microsoft.com/office/powerpoint/2010/main" val="411801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Excreted DON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9" y="1807694"/>
            <a:ext cx="5952564" cy="389260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251" y="1807695"/>
            <a:ext cx="5937466" cy="388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8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Excreted d15g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2907"/>
            <a:ext cx="5897713" cy="38567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1" y="1932906"/>
            <a:ext cx="5918018" cy="387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Excreted d3g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0722"/>
            <a:ext cx="5741376" cy="375450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544" y="1760722"/>
            <a:ext cx="5764523" cy="376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9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寬螢幕</PresentationFormat>
  <Paragraphs>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Don one compartment model</vt:lpstr>
      <vt:lpstr>PowerPoint 簡報</vt:lpstr>
      <vt:lpstr>PowerPoint 簡報</vt:lpstr>
      <vt:lpstr>PowerPoint 簡報</vt:lpstr>
      <vt:lpstr>Excreted DON</vt:lpstr>
      <vt:lpstr>Excreted d15g </vt:lpstr>
      <vt:lpstr>Excreted d3g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 one compartment model</dc:title>
  <dc:creator>User</dc:creator>
  <cp:lastModifiedBy>User</cp:lastModifiedBy>
  <cp:revision>1</cp:revision>
  <dcterms:created xsi:type="dcterms:W3CDTF">2020-06-06T21:28:07Z</dcterms:created>
  <dcterms:modified xsi:type="dcterms:W3CDTF">2020-06-06T21:28:16Z</dcterms:modified>
</cp:coreProperties>
</file>