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FAF72-07B5-4458-BA2D-D7C3E52730AF}" type="datetimeFigureOut">
              <a:rPr lang="zh-TW" altLang="en-US" smtClean="0"/>
              <a:t>2020/6/7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E6AF-A6EC-4D80-AF01-D9F7D5B082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8843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FAF72-07B5-4458-BA2D-D7C3E52730AF}" type="datetimeFigureOut">
              <a:rPr lang="zh-TW" altLang="en-US" smtClean="0"/>
              <a:t>2020/6/7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E6AF-A6EC-4D80-AF01-D9F7D5B082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12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FAF72-07B5-4458-BA2D-D7C3E52730AF}" type="datetimeFigureOut">
              <a:rPr lang="zh-TW" altLang="en-US" smtClean="0"/>
              <a:t>2020/6/7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E6AF-A6EC-4D80-AF01-D9F7D5B082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0119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FAF72-07B5-4458-BA2D-D7C3E52730AF}" type="datetimeFigureOut">
              <a:rPr lang="zh-TW" altLang="en-US" smtClean="0"/>
              <a:t>2020/6/7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E6AF-A6EC-4D80-AF01-D9F7D5B082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8602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FAF72-07B5-4458-BA2D-D7C3E52730AF}" type="datetimeFigureOut">
              <a:rPr lang="zh-TW" altLang="en-US" smtClean="0"/>
              <a:t>2020/6/7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E6AF-A6EC-4D80-AF01-D9F7D5B082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4492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FAF72-07B5-4458-BA2D-D7C3E52730AF}" type="datetimeFigureOut">
              <a:rPr lang="zh-TW" altLang="en-US" smtClean="0"/>
              <a:t>2020/6/7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E6AF-A6EC-4D80-AF01-D9F7D5B082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97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FAF72-07B5-4458-BA2D-D7C3E52730AF}" type="datetimeFigureOut">
              <a:rPr lang="zh-TW" altLang="en-US" smtClean="0"/>
              <a:t>2020/6/7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E6AF-A6EC-4D80-AF01-D9F7D5B082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5284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FAF72-07B5-4458-BA2D-D7C3E52730AF}" type="datetimeFigureOut">
              <a:rPr lang="zh-TW" altLang="en-US" smtClean="0"/>
              <a:t>2020/6/7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E6AF-A6EC-4D80-AF01-D9F7D5B082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897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FAF72-07B5-4458-BA2D-D7C3E52730AF}" type="datetimeFigureOut">
              <a:rPr lang="zh-TW" altLang="en-US" smtClean="0"/>
              <a:t>2020/6/7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E6AF-A6EC-4D80-AF01-D9F7D5B082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800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FAF72-07B5-4458-BA2D-D7C3E52730AF}" type="datetimeFigureOut">
              <a:rPr lang="zh-TW" altLang="en-US" smtClean="0"/>
              <a:t>2020/6/7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E6AF-A6EC-4D80-AF01-D9F7D5B082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3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FAF72-07B5-4458-BA2D-D7C3E52730AF}" type="datetimeFigureOut">
              <a:rPr lang="zh-TW" altLang="en-US" smtClean="0"/>
              <a:t>2020/6/7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E6AF-A6EC-4D80-AF01-D9F7D5B082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7992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FAF72-07B5-4458-BA2D-D7C3E52730AF}" type="datetimeFigureOut">
              <a:rPr lang="zh-TW" altLang="en-US" smtClean="0"/>
              <a:t>2020/6/7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8E6AF-A6EC-4D80-AF01-D9F7D5B082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8566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033346" y="633047"/>
            <a:ext cx="4317023" cy="1784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174023" y="140677"/>
            <a:ext cx="685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Liver 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464116" y="1340800"/>
            <a:ext cx="776175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2400" dirty="0" smtClean="0"/>
              <a:t>DON</a:t>
            </a:r>
            <a:endParaRPr lang="zh-TW" altLang="en-US" sz="2400" dirty="0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4240291" y="404446"/>
            <a:ext cx="1578224" cy="936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7" idx="3"/>
          </p:cNvCxnSpPr>
          <p:nvPr/>
        </p:nvCxnSpPr>
        <p:spPr>
          <a:xfrm flipV="1">
            <a:off x="4240291" y="1571632"/>
            <a:ext cx="15098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4240291" y="1802465"/>
            <a:ext cx="1430747" cy="430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5965992" y="149415"/>
            <a:ext cx="676788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2000" dirty="0" smtClean="0"/>
              <a:t>DON</a:t>
            </a:r>
            <a:endParaRPr lang="zh-TW" altLang="en-US" sz="2000" dirty="0"/>
          </a:p>
        </p:txBody>
      </p:sp>
      <p:sp>
        <p:nvSpPr>
          <p:cNvPr id="18" name="文字方塊 17"/>
          <p:cNvSpPr txBox="1"/>
          <p:nvPr/>
        </p:nvSpPr>
        <p:spPr>
          <a:xfrm flipH="1">
            <a:off x="5860514" y="1325411"/>
            <a:ext cx="677008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 smtClean="0"/>
              <a:t>D3G</a:t>
            </a:r>
            <a:endParaRPr lang="zh-TW" altLang="en-US" sz="2000" dirty="0"/>
          </a:p>
        </p:txBody>
      </p:sp>
      <p:sp>
        <p:nvSpPr>
          <p:cNvPr id="19" name="文字方塊 18"/>
          <p:cNvSpPr txBox="1"/>
          <p:nvPr/>
        </p:nvSpPr>
        <p:spPr>
          <a:xfrm flipH="1">
            <a:off x="5860512" y="2007869"/>
            <a:ext cx="782267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 smtClean="0"/>
              <a:t>D15G</a:t>
            </a:r>
            <a:endParaRPr lang="zh-TW" altLang="en-US" sz="2000" dirty="0"/>
          </a:p>
        </p:txBody>
      </p:sp>
      <p:cxnSp>
        <p:nvCxnSpPr>
          <p:cNvPr id="23" name="直線單箭頭接點 22"/>
          <p:cNvCxnSpPr/>
          <p:nvPr/>
        </p:nvCxnSpPr>
        <p:spPr>
          <a:xfrm>
            <a:off x="6537522" y="1571632"/>
            <a:ext cx="1287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9" idx="1"/>
          </p:cNvCxnSpPr>
          <p:nvPr/>
        </p:nvCxnSpPr>
        <p:spPr>
          <a:xfrm>
            <a:off x="6642779" y="2207924"/>
            <a:ext cx="1173583" cy="25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7912397" y="1325411"/>
            <a:ext cx="633507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2000" dirty="0" smtClean="0"/>
              <a:t>D3G</a:t>
            </a:r>
            <a:endParaRPr lang="zh-TW" altLang="en-US" sz="20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7916355" y="2007869"/>
            <a:ext cx="763351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2000" dirty="0" smtClean="0"/>
              <a:t>D15G</a:t>
            </a:r>
            <a:endParaRPr lang="zh-TW" altLang="en-US" sz="20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7912397" y="140650"/>
            <a:ext cx="1879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Excretion in urine 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230923" y="2690446"/>
            <a:ext cx="7183315" cy="3477417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191857" y="3314700"/>
            <a:ext cx="3037293" cy="1151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1314675" y="3314700"/>
            <a:ext cx="3037293" cy="1151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1314675" y="294536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Gut 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5276049" y="2945368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Gall bladder </a:t>
            </a:r>
            <a:endParaRPr lang="zh-TW" altLang="en-US" dirty="0"/>
          </a:p>
        </p:txBody>
      </p:sp>
      <p:cxnSp>
        <p:nvCxnSpPr>
          <p:cNvPr id="40" name="直線單箭頭接點 39"/>
          <p:cNvCxnSpPr/>
          <p:nvPr/>
        </p:nvCxnSpPr>
        <p:spPr>
          <a:xfrm>
            <a:off x="6710503" y="2499947"/>
            <a:ext cx="0" cy="747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 flipH="1">
            <a:off x="6140189" y="3402623"/>
            <a:ext cx="677008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 smtClean="0"/>
              <a:t>D3G</a:t>
            </a:r>
            <a:endParaRPr lang="zh-TW" altLang="en-US" sz="2000" dirty="0"/>
          </a:p>
        </p:txBody>
      </p:sp>
      <p:sp>
        <p:nvSpPr>
          <p:cNvPr id="42" name="文字方塊 41"/>
          <p:cNvSpPr txBox="1"/>
          <p:nvPr/>
        </p:nvSpPr>
        <p:spPr>
          <a:xfrm flipH="1">
            <a:off x="6790204" y="3945480"/>
            <a:ext cx="782267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 smtClean="0"/>
              <a:t>D15G</a:t>
            </a:r>
            <a:endParaRPr lang="zh-TW" altLang="en-US" sz="2000" dirty="0"/>
          </a:p>
        </p:txBody>
      </p:sp>
      <p:cxnSp>
        <p:nvCxnSpPr>
          <p:cNvPr id="43" name="直線單箭頭接點 42"/>
          <p:cNvCxnSpPr/>
          <p:nvPr/>
        </p:nvCxnSpPr>
        <p:spPr>
          <a:xfrm>
            <a:off x="7181337" y="2499947"/>
            <a:ext cx="0" cy="747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flipH="1">
            <a:off x="4351968" y="3646574"/>
            <a:ext cx="8398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 flipH="1">
            <a:off x="2648899" y="3402623"/>
            <a:ext cx="677008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 smtClean="0"/>
              <a:t>D3G</a:t>
            </a:r>
            <a:endParaRPr lang="zh-TW" altLang="en-US" sz="2000" dirty="0"/>
          </a:p>
        </p:txBody>
      </p:sp>
      <p:sp>
        <p:nvSpPr>
          <p:cNvPr id="49" name="文字方塊 48"/>
          <p:cNvSpPr txBox="1"/>
          <p:nvPr/>
        </p:nvSpPr>
        <p:spPr>
          <a:xfrm flipH="1">
            <a:off x="3148659" y="3969787"/>
            <a:ext cx="782267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 smtClean="0"/>
              <a:t>D15G</a:t>
            </a:r>
            <a:endParaRPr lang="zh-TW" altLang="en-US" sz="20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1636569" y="3659763"/>
            <a:ext cx="776175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2400" dirty="0" smtClean="0"/>
              <a:t>DON</a:t>
            </a:r>
            <a:endParaRPr lang="zh-TW" altLang="en-US" sz="2400" dirty="0"/>
          </a:p>
        </p:txBody>
      </p:sp>
      <p:cxnSp>
        <p:nvCxnSpPr>
          <p:cNvPr id="52" name="直線單箭頭接點 51"/>
          <p:cNvCxnSpPr/>
          <p:nvPr/>
        </p:nvCxnSpPr>
        <p:spPr>
          <a:xfrm flipV="1">
            <a:off x="2242038" y="2523392"/>
            <a:ext cx="791308" cy="791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 rot="18822911">
            <a:off x="1813197" y="2567409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DON input</a:t>
            </a:r>
            <a:endParaRPr lang="zh-TW" altLang="en-US" dirty="0"/>
          </a:p>
        </p:txBody>
      </p:sp>
      <p:cxnSp>
        <p:nvCxnSpPr>
          <p:cNvPr id="54" name="直線單箭頭接點 53"/>
          <p:cNvCxnSpPr/>
          <p:nvPr/>
        </p:nvCxnSpPr>
        <p:spPr>
          <a:xfrm flipH="1">
            <a:off x="4351968" y="4202776"/>
            <a:ext cx="8398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>
            <a:off x="2985442" y="4466492"/>
            <a:ext cx="0" cy="747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>
            <a:off x="3456276" y="4466492"/>
            <a:ext cx="0" cy="747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 flipH="1">
            <a:off x="2518997" y="5334822"/>
            <a:ext cx="677008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 smtClean="0"/>
              <a:t>D3G</a:t>
            </a:r>
            <a:endParaRPr lang="zh-TW" altLang="en-US" sz="2000" dirty="0"/>
          </a:p>
        </p:txBody>
      </p:sp>
      <p:sp>
        <p:nvSpPr>
          <p:cNvPr id="58" name="文字方塊 57"/>
          <p:cNvSpPr txBox="1"/>
          <p:nvPr/>
        </p:nvSpPr>
        <p:spPr>
          <a:xfrm flipH="1">
            <a:off x="3325907" y="5334822"/>
            <a:ext cx="782267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 smtClean="0"/>
              <a:t>D15G</a:t>
            </a:r>
            <a:endParaRPr lang="zh-TW" altLang="en-US" sz="20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2857501" y="5798531"/>
            <a:ext cx="705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Feces</a:t>
            </a:r>
            <a:endParaRPr lang="zh-TW" altLang="en-US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-45954" y="164804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Model 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176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Monte Carlo </a:t>
            </a:r>
            <a:r>
              <a:rPr lang="en-US" altLang="zh-TW" dirty="0" err="1" smtClean="0"/>
              <a:t>setpoint</a:t>
            </a:r>
            <a:r>
              <a:rPr lang="en-US" altLang="zh-TW" dirty="0" smtClean="0"/>
              <a:t> test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19" y="2133356"/>
            <a:ext cx="6654053" cy="4351338"/>
          </a:xfrm>
        </p:spPr>
      </p:pic>
    </p:spTree>
    <p:extLst>
      <p:ext uri="{BB962C8B-B14F-4D97-AF65-F5344CB8AC3E}">
        <p14:creationId xmlns:p14="http://schemas.microsoft.com/office/powerpoint/2010/main" val="1584084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Convergence test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3" y="1773695"/>
            <a:ext cx="5879135" cy="384459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380" y="1690688"/>
            <a:ext cx="6483189" cy="423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456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Parameter_density</a:t>
            </a:r>
            <a:r>
              <a:rPr lang="en-US" altLang="zh-TW" dirty="0" smtClean="0"/>
              <a:t> plot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6945"/>
            <a:ext cx="6654053" cy="4351338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425" y="2036945"/>
            <a:ext cx="6124575" cy="400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17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Likelihood plot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04" y="1975094"/>
            <a:ext cx="7377350" cy="4824329"/>
          </a:xfrm>
        </p:spPr>
      </p:pic>
    </p:spTree>
    <p:extLst>
      <p:ext uri="{BB962C8B-B14F-4D97-AF65-F5344CB8AC3E}">
        <p14:creationId xmlns:p14="http://schemas.microsoft.com/office/powerpoint/2010/main" val="2266909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7" y="0"/>
            <a:ext cx="6278895" cy="4106008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243" y="2883877"/>
            <a:ext cx="5832963" cy="381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27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DON excreted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58" y="1690688"/>
            <a:ext cx="6654053" cy="4351338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732" y="2467204"/>
            <a:ext cx="6714392" cy="439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95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D3G excreted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9865"/>
            <a:ext cx="6654053" cy="4351338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509" y="2490681"/>
            <a:ext cx="6678491" cy="43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143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D15G excreted 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3488"/>
            <a:ext cx="6654053" cy="4351338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140" y="2247467"/>
            <a:ext cx="7170860" cy="468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195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41</Words>
  <Application>Microsoft Office PowerPoint</Application>
  <PresentationFormat>寬螢幕</PresentationFormat>
  <Paragraphs>27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Office 佈景主題</vt:lpstr>
      <vt:lpstr>PowerPoint 簡報</vt:lpstr>
      <vt:lpstr>Monte Carlo setpoint test</vt:lpstr>
      <vt:lpstr>Convergence test</vt:lpstr>
      <vt:lpstr>Parameter_density plot</vt:lpstr>
      <vt:lpstr>Likelihood plot</vt:lpstr>
      <vt:lpstr>PowerPoint 簡報</vt:lpstr>
      <vt:lpstr>DON excreted</vt:lpstr>
      <vt:lpstr>D3G excreted</vt:lpstr>
      <vt:lpstr>D15G excreted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4</cp:revision>
  <dcterms:created xsi:type="dcterms:W3CDTF">2020-06-07T17:27:13Z</dcterms:created>
  <dcterms:modified xsi:type="dcterms:W3CDTF">2020-06-07T17:55:15Z</dcterms:modified>
</cp:coreProperties>
</file>