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60" r:id="rId2"/>
    <p:sldId id="266" r:id="rId3"/>
    <p:sldId id="267" r:id="rId4"/>
    <p:sldId id="269" r:id="rId5"/>
    <p:sldId id="270" r:id="rId6"/>
    <p:sldId id="273" r:id="rId7"/>
    <p:sldId id="271" r:id="rId8"/>
    <p:sldId id="272" r:id="rId9"/>
    <p:sldId id="268"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FFFF"/>
    <a:srgbClr val="F0E784"/>
    <a:srgbClr val="6BBBB3"/>
    <a:srgbClr val="AE7C7C"/>
    <a:srgbClr val="40BFC1"/>
    <a:srgbClr val="F66F5E"/>
    <a:srgbClr val="F5F1E4"/>
    <a:srgbClr val="99DDCC"/>
    <a:srgbClr val="F65DA2"/>
    <a:srgbClr val="B64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08"/>
    <p:restoredTop sz="94795"/>
  </p:normalViewPr>
  <p:slideViewPr>
    <p:cSldViewPr snapToGrid="0" snapToObjects="1">
      <p:cViewPr varScale="1">
        <p:scale>
          <a:sx n="120" d="100"/>
          <a:sy n="120" d="100"/>
        </p:scale>
        <p:origin x="1128" y="192"/>
      </p:cViewPr>
      <p:guideLst/>
    </p:cSldViewPr>
  </p:slideViewPr>
  <p:notesTextViewPr>
    <p:cViewPr>
      <p:scale>
        <a:sx n="1" d="1"/>
        <a:sy n="1" d="1"/>
      </p:scale>
      <p:origin x="0" y="0"/>
    </p:cViewPr>
  </p:notesTextViewPr>
  <p:notesViewPr>
    <p:cSldViewPr snapToGrid="0" snapToObjects="1">
      <p:cViewPr varScale="1">
        <p:scale>
          <a:sx n="134" d="100"/>
          <a:sy n="134" d="100"/>
        </p:scale>
        <p:origin x="470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763C23B-05AE-874A-8C87-920F6B3F43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4" name="フッター プレースホルダー 3">
            <a:extLst>
              <a:ext uri="{FF2B5EF4-FFF2-40B4-BE49-F238E27FC236}">
                <a16:creationId xmlns:a16="http://schemas.microsoft.com/office/drawing/2014/main" id="{C07E6A34-CD97-8946-94CD-30CD0163B3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BAB1AFC-0271-0949-BB94-873BAE4716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3035BD-F1AD-DC48-9A81-2CCE66D7219F}" type="slidenum">
              <a:rPr kumimoji="1" lang="ja-JP" altLang="en-US" smtClean="0"/>
              <a:t>‹#›</a:t>
            </a:fld>
            <a:endParaRPr kumimoji="1" lang="ja-JP" altLang="en-US"/>
          </a:p>
        </p:txBody>
      </p:sp>
    </p:spTree>
    <p:extLst>
      <p:ext uri="{BB962C8B-B14F-4D97-AF65-F5344CB8AC3E}">
        <p14:creationId xmlns:p14="http://schemas.microsoft.com/office/powerpoint/2010/main" val="1961075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63016-1149-1E45-BEEA-3DBF42091F8D}" type="datetimeFigureOut">
              <a:rPr kumimoji="1" lang="ja-JP" altLang="en-US" smtClean="0"/>
              <a:t>2025/2/6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4ED82-2486-5B42-958C-3836E1C8F9ED}" type="slidenum">
              <a:rPr kumimoji="1" lang="ja-JP" altLang="en-US" smtClean="0"/>
              <a:t>‹#›</a:t>
            </a:fld>
            <a:endParaRPr kumimoji="1" lang="ja-JP" altLang="en-US"/>
          </a:p>
        </p:txBody>
      </p:sp>
    </p:spTree>
    <p:extLst>
      <p:ext uri="{BB962C8B-B14F-4D97-AF65-F5344CB8AC3E}">
        <p14:creationId xmlns:p14="http://schemas.microsoft.com/office/powerpoint/2010/main" val="3935154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084ED82-2486-5B42-958C-3836E1C8F9ED}" type="slidenum">
              <a:rPr kumimoji="1" lang="ja-JP" altLang="en-US" smtClean="0"/>
              <a:t>2</a:t>
            </a:fld>
            <a:endParaRPr kumimoji="1" lang="ja-JP" altLang="en-US"/>
          </a:p>
        </p:txBody>
      </p:sp>
    </p:spTree>
    <p:extLst>
      <p:ext uri="{BB962C8B-B14F-4D97-AF65-F5344CB8AC3E}">
        <p14:creationId xmlns:p14="http://schemas.microsoft.com/office/powerpoint/2010/main" val="96182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D96D9-243A-B346-97E1-1381D7A586A6}"/>
              </a:ext>
            </a:extLst>
          </p:cNvPr>
          <p:cNvSpPr>
            <a:spLocks noGrp="1"/>
          </p:cNvSpPr>
          <p:nvPr>
            <p:ph type="ctrTitle" hasCustomPrompt="1"/>
          </p:nvPr>
        </p:nvSpPr>
        <p:spPr>
          <a:xfrm>
            <a:off x="561031" y="499526"/>
            <a:ext cx="9144000" cy="792561"/>
          </a:xfrm>
        </p:spPr>
        <p:txBody>
          <a:bodyPr anchor="ctr">
            <a:noAutofit/>
          </a:bodyPr>
          <a:lstStyle>
            <a:lvl1pPr algn="l">
              <a:defRPr sz="4400">
                <a:latin typeface="HGPGothicE" panose="020B0900000000000000" pitchFamily="34" charset="-128"/>
                <a:ea typeface="HGPGothicE" panose="020B0900000000000000" pitchFamily="34" charset="-128"/>
              </a:defRPr>
            </a:lvl1pPr>
          </a:lstStyle>
          <a:p>
            <a:r>
              <a:rPr kumimoji="1" lang="ja-JP" altLang="en-US"/>
              <a:t>見出し</a:t>
            </a:r>
            <a:r>
              <a:rPr kumimoji="1" lang="en-US" altLang="ja-JP" dirty="0"/>
              <a:t>1</a:t>
            </a:r>
            <a:endParaRPr kumimoji="1" lang="ja-JP" altLang="en-US"/>
          </a:p>
        </p:txBody>
      </p:sp>
      <p:sp>
        <p:nvSpPr>
          <p:cNvPr id="4" name="日付プレースホルダー 3">
            <a:extLst>
              <a:ext uri="{FF2B5EF4-FFF2-40B4-BE49-F238E27FC236}">
                <a16:creationId xmlns:a16="http://schemas.microsoft.com/office/drawing/2014/main" id="{5CB5987F-20FC-E148-9EB6-9896BDA8CFD6}"/>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5" name="フッター プレースホルダー 4">
            <a:extLst>
              <a:ext uri="{FF2B5EF4-FFF2-40B4-BE49-F238E27FC236}">
                <a16:creationId xmlns:a16="http://schemas.microsoft.com/office/drawing/2014/main" id="{152F043C-F0DF-B94B-B6AB-CDB36DD06A8B}"/>
              </a:ext>
            </a:extLst>
          </p:cNvPr>
          <p:cNvSpPr>
            <a:spLocks noGrp="1"/>
          </p:cNvSpPr>
          <p:nvPr>
            <p:ph type="ftr" sz="quarter" idx="11"/>
          </p:nvPr>
        </p:nvSpPr>
        <p:spPr/>
        <p:txBody>
          <a:bodyPr/>
          <a:lstStyle/>
          <a:p>
            <a:r>
              <a:rPr kumimoji="1" lang="ja-JP" altLang="en-US"/>
              <a:t>髙木悠人</a:t>
            </a:r>
          </a:p>
        </p:txBody>
      </p:sp>
      <p:sp>
        <p:nvSpPr>
          <p:cNvPr id="11" name="正方形/長方形 10">
            <a:extLst>
              <a:ext uri="{FF2B5EF4-FFF2-40B4-BE49-F238E27FC236}">
                <a16:creationId xmlns:a16="http://schemas.microsoft.com/office/drawing/2014/main" id="{A1D642D5-50A0-8685-A212-FB79E0319303}"/>
              </a:ext>
            </a:extLst>
          </p:cNvPr>
          <p:cNvSpPr/>
          <p:nvPr userDrawn="1"/>
        </p:nvSpPr>
        <p:spPr>
          <a:xfrm>
            <a:off x="387626" y="444860"/>
            <a:ext cx="173405" cy="901891"/>
          </a:xfrm>
          <a:prstGeom prst="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テキスト プレースホルダー 15">
            <a:extLst>
              <a:ext uri="{FF2B5EF4-FFF2-40B4-BE49-F238E27FC236}">
                <a16:creationId xmlns:a16="http://schemas.microsoft.com/office/drawing/2014/main" id="{088B664E-307E-8831-D2A2-F0C6E1A68B57}"/>
              </a:ext>
            </a:extLst>
          </p:cNvPr>
          <p:cNvSpPr>
            <a:spLocks noGrp="1"/>
          </p:cNvSpPr>
          <p:nvPr>
            <p:ph type="body" sz="quarter" idx="13"/>
          </p:nvPr>
        </p:nvSpPr>
        <p:spPr>
          <a:xfrm>
            <a:off x="561031" y="1540565"/>
            <a:ext cx="11243343" cy="4735576"/>
          </a:xfrm>
        </p:spPr>
        <p:txBody>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Tree>
    <p:extLst>
      <p:ext uri="{BB962C8B-B14F-4D97-AF65-F5344CB8AC3E}">
        <p14:creationId xmlns:p14="http://schemas.microsoft.com/office/powerpoint/2010/main" val="200653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0BB439-21EC-6846-85A8-A589A627358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2FFA6B-2233-3348-BDE8-B256F1D5CC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962252D-CDFA-8B4F-B3F7-5BDDEC52D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67122D-8470-BE4A-BD22-7E444ED39879}"/>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6" name="フッター プレースホルダー 5">
            <a:extLst>
              <a:ext uri="{FF2B5EF4-FFF2-40B4-BE49-F238E27FC236}">
                <a16:creationId xmlns:a16="http://schemas.microsoft.com/office/drawing/2014/main" id="{0531E79A-7B85-8C43-AD5A-E95E3B6B42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F7DD5F-2F65-9B45-ACFC-E2AFB383C93D}"/>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179922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74BDD-5288-7142-9F46-C4446C5283D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D62847-5444-AF45-8886-49C24213BA6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6E7337-E452-D64A-BC58-0F6A4DC9EB93}"/>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5" name="フッター プレースホルダー 4">
            <a:extLst>
              <a:ext uri="{FF2B5EF4-FFF2-40B4-BE49-F238E27FC236}">
                <a16:creationId xmlns:a16="http://schemas.microsoft.com/office/drawing/2014/main" id="{CB9B22FF-E23F-4B48-AE3C-7F6F02AEE1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313ED4-60BA-124A-8C86-93F7C49D7764}"/>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231173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D19C27-A822-C544-AB23-32613D70EA6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5894D8A-8C55-1543-8F4E-192138D7CF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8DD05A-E804-9341-AB40-7B9211891547}"/>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5" name="フッター プレースホルダー 4">
            <a:extLst>
              <a:ext uri="{FF2B5EF4-FFF2-40B4-BE49-F238E27FC236}">
                <a16:creationId xmlns:a16="http://schemas.microsoft.com/office/drawing/2014/main" id="{26ADB06D-1EA2-1841-B5A0-48EBF2FBCF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5D613B-3BB2-D74E-BFAA-7DF6722E37F0}"/>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40486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33BDA-5513-F446-96D6-6C5D2E4F9B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887BACE-B715-6548-8846-1357583238D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DDDED9-24A7-5545-B7EE-D49E32357B8F}"/>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5" name="フッター プレースホルダー 4">
            <a:extLst>
              <a:ext uri="{FF2B5EF4-FFF2-40B4-BE49-F238E27FC236}">
                <a16:creationId xmlns:a16="http://schemas.microsoft.com/office/drawing/2014/main" id="{FBAD2431-EBFA-9C4E-8539-A3A8CA45A1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B16B3E-074D-C94D-BCD2-2B1FA849DD8F}"/>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2871901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2DAE54-5193-3C47-B6B8-AFA7CC5F76E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3F37AD-89A4-434B-B20D-7DFCF9F057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F854F84-697E-1D46-AF38-06C729521D7F}"/>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5" name="フッター プレースホルダー 4">
            <a:extLst>
              <a:ext uri="{FF2B5EF4-FFF2-40B4-BE49-F238E27FC236}">
                <a16:creationId xmlns:a16="http://schemas.microsoft.com/office/drawing/2014/main" id="{CCDBA488-FE02-2F41-BCB1-E39C1A1692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D89CB2-4312-F44B-89D7-AFE3CF83B6FD}"/>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807374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124922-2FD1-0C47-A1C0-65E81E85352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C7EE977-D40D-9040-94D3-9C663DEE54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A468FE5-4EF6-024E-9AF2-3325CAEE3FF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409BC5E-DCDA-AE4D-B239-3567C071940C}"/>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6" name="フッター プレースホルダー 5">
            <a:extLst>
              <a:ext uri="{FF2B5EF4-FFF2-40B4-BE49-F238E27FC236}">
                <a16:creationId xmlns:a16="http://schemas.microsoft.com/office/drawing/2014/main" id="{2E16E68F-E89B-634A-A0F1-BA056CC971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0984E2-ECDC-D245-B560-F02DF6BF3E4B}"/>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307120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F1D9D-3538-1F46-863E-03B3931257B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967A6C-86F4-EF4B-82AC-69BAA9537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0D3ABBA-FBCC-6F44-BCAA-7B44BA61DA6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81D1EC3-73B2-ED4B-8B69-BA574292B2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E90556B-EE84-8C48-BB13-98BE06833D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663C90-3800-8E45-84A8-A41B1F8B0FDF}"/>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8" name="フッター プレースホルダー 7">
            <a:extLst>
              <a:ext uri="{FF2B5EF4-FFF2-40B4-BE49-F238E27FC236}">
                <a16:creationId xmlns:a16="http://schemas.microsoft.com/office/drawing/2014/main" id="{60196038-215F-3A4C-BD69-AC6C94D55CB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4ADFA9D-94C9-174B-8719-B4AD33B94578}"/>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181009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8A5C9E-A00C-7544-A813-9BF3069CD2E8}"/>
              </a:ext>
            </a:extLst>
          </p:cNvPr>
          <p:cNvSpPr>
            <a:spLocks noGrp="1"/>
          </p:cNvSpPr>
          <p:nvPr>
            <p:ph type="title" hasCustomPrompt="1"/>
          </p:nvPr>
        </p:nvSpPr>
        <p:spPr>
          <a:xfrm>
            <a:off x="646043" y="365124"/>
            <a:ext cx="10515600" cy="1325563"/>
          </a:xfrm>
        </p:spPr>
        <p:txBody>
          <a:bodyPr/>
          <a:lstStyle/>
          <a:p>
            <a:r>
              <a:rPr kumimoji="1" lang="ja-JP" altLang="en-US"/>
              <a:t>見出し</a:t>
            </a:r>
            <a:r>
              <a:rPr kumimoji="1" lang="en-US" altLang="ja-JP" dirty="0"/>
              <a:t>1</a:t>
            </a:r>
            <a:endParaRPr kumimoji="1" lang="ja-JP" altLang="en-US"/>
          </a:p>
        </p:txBody>
      </p:sp>
      <p:sp>
        <p:nvSpPr>
          <p:cNvPr id="3" name="日付プレースホルダー 2">
            <a:extLst>
              <a:ext uri="{FF2B5EF4-FFF2-40B4-BE49-F238E27FC236}">
                <a16:creationId xmlns:a16="http://schemas.microsoft.com/office/drawing/2014/main" id="{B05B47DD-B9B2-FC4E-AFF9-39A2992CA6E5}"/>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4" name="フッター プレースホルダー 3">
            <a:extLst>
              <a:ext uri="{FF2B5EF4-FFF2-40B4-BE49-F238E27FC236}">
                <a16:creationId xmlns:a16="http://schemas.microsoft.com/office/drawing/2014/main" id="{6A8C103A-CA45-634D-8820-CFD74E78381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8142E1-1A03-644D-B7FD-F4DBA2C17BAE}"/>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
        <p:nvSpPr>
          <p:cNvPr id="6" name="正方形/長方形 5">
            <a:extLst>
              <a:ext uri="{FF2B5EF4-FFF2-40B4-BE49-F238E27FC236}">
                <a16:creationId xmlns:a16="http://schemas.microsoft.com/office/drawing/2014/main" id="{B5D1CB64-F693-7724-A452-93329FE94C78}"/>
              </a:ext>
            </a:extLst>
          </p:cNvPr>
          <p:cNvSpPr/>
          <p:nvPr userDrawn="1"/>
        </p:nvSpPr>
        <p:spPr>
          <a:xfrm>
            <a:off x="427382" y="321710"/>
            <a:ext cx="218661" cy="1412392"/>
          </a:xfrm>
          <a:prstGeom prst="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58774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image">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9A880BE-3C66-5647-BBC7-3D993CF8C52C}"/>
              </a:ext>
            </a:extLst>
          </p:cNvPr>
          <p:cNvPicPr>
            <a:picLocks noChangeAspect="1"/>
          </p:cNvPicPr>
          <p:nvPr userDrawn="1"/>
        </p:nvPicPr>
        <p:blipFill rotWithShape="1">
          <a:blip r:embed="rId2">
            <a:alphaModFix amt="85000"/>
          </a:blip>
          <a:srcRect/>
          <a:stretch/>
        </p:blipFill>
        <p:spPr>
          <a:xfrm>
            <a:off x="0" y="0"/>
            <a:ext cx="12192000" cy="6858000"/>
          </a:xfrm>
          <a:prstGeom prst="rect">
            <a:avLst/>
          </a:prstGeom>
        </p:spPr>
      </p:pic>
      <p:sp>
        <p:nvSpPr>
          <p:cNvPr id="6" name="正方形/長方形 5">
            <a:extLst>
              <a:ext uri="{FF2B5EF4-FFF2-40B4-BE49-F238E27FC236}">
                <a16:creationId xmlns:a16="http://schemas.microsoft.com/office/drawing/2014/main" id="{0E3CE7A0-6D33-CE43-92AD-823DBB680870}"/>
              </a:ext>
            </a:extLst>
          </p:cNvPr>
          <p:cNvSpPr/>
          <p:nvPr userDrawn="1"/>
        </p:nvSpPr>
        <p:spPr>
          <a:xfrm>
            <a:off x="0" y="0"/>
            <a:ext cx="12192000" cy="6858000"/>
          </a:xfrm>
          <a:prstGeom prst="rect">
            <a:avLst/>
          </a:prstGeom>
          <a:solidFill>
            <a:schemeClr val="accent4">
              <a:alpha val="85000"/>
            </a:schemeClr>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8429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AAE4F89-1CAB-FF40-9D37-884BD7D0E93B}"/>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3" name="フッター プレースホルダー 2">
            <a:extLst>
              <a:ext uri="{FF2B5EF4-FFF2-40B4-BE49-F238E27FC236}">
                <a16:creationId xmlns:a16="http://schemas.microsoft.com/office/drawing/2014/main" id="{841F0028-0B2A-8F4F-A10F-DBCD08D8D1D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714436-97F1-C344-B1E8-2CA26E300062}"/>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191759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F7733-88DA-A84C-B798-0BFF13F55E5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B1513A4-45AE-D746-A9EC-CC2BCABCC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94CB2FE-0181-AA43-8902-41A34DB50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39FEB8E-7F48-4442-9193-BE8B3F3907F5}"/>
              </a:ext>
            </a:extLst>
          </p:cNvPr>
          <p:cNvSpPr>
            <a:spLocks noGrp="1"/>
          </p:cNvSpPr>
          <p:nvPr>
            <p:ph type="dt" sz="half" idx="10"/>
          </p:nvPr>
        </p:nvSpPr>
        <p:spPr/>
        <p:txBody>
          <a:bodyPr/>
          <a:lstStyle/>
          <a:p>
            <a:fld id="{40860A2D-C9F8-2E43-ACC8-65977C110147}" type="datetimeFigureOut">
              <a:rPr kumimoji="1" lang="ja-JP" altLang="en-US" smtClean="0"/>
              <a:t>2025/2/6</a:t>
            </a:fld>
            <a:endParaRPr kumimoji="1" lang="ja-JP" altLang="en-US"/>
          </a:p>
        </p:txBody>
      </p:sp>
      <p:sp>
        <p:nvSpPr>
          <p:cNvPr id="6" name="フッター プレースホルダー 5">
            <a:extLst>
              <a:ext uri="{FF2B5EF4-FFF2-40B4-BE49-F238E27FC236}">
                <a16:creationId xmlns:a16="http://schemas.microsoft.com/office/drawing/2014/main" id="{7A092C15-70A3-5E42-98B9-995D867680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9667602-31BF-4645-8C18-55EF3C609F04}"/>
              </a:ext>
            </a:extLst>
          </p:cNvPr>
          <p:cNvSpPr>
            <a:spLocks noGrp="1"/>
          </p:cNvSpPr>
          <p:nvPr>
            <p:ph type="sldNum" sz="quarter" idx="12"/>
          </p:nvPr>
        </p:nvSpPr>
        <p:spPr/>
        <p:txBody>
          <a:body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348130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92157"/>
          </a:scheme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7ADCF16-E5C7-B443-91E9-7D9B25EF4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B4C5C1B-F5EB-744D-8B8F-7DB8B63B01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37696256-7086-6945-8161-069A50AF3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0A2D-C9F8-2E43-ACC8-65977C110147}" type="datetimeFigureOut">
              <a:rPr kumimoji="1" lang="ja-JP" altLang="en-US" smtClean="0"/>
              <a:t>2025/2/6</a:t>
            </a:fld>
            <a:endParaRPr kumimoji="1" lang="ja-JP" altLang="en-US"/>
          </a:p>
        </p:txBody>
      </p:sp>
      <p:sp>
        <p:nvSpPr>
          <p:cNvPr id="5" name="フッター プレースホルダー 4">
            <a:extLst>
              <a:ext uri="{FF2B5EF4-FFF2-40B4-BE49-F238E27FC236}">
                <a16:creationId xmlns:a16="http://schemas.microsoft.com/office/drawing/2014/main" id="{61B68744-DE73-FB44-8932-628955BDBC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F8E5C6-9C70-4349-B3E2-79CE3D529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55A2B-33F0-984E-AFAE-592954D8F9B2}" type="slidenum">
              <a:rPr kumimoji="1" lang="ja-JP" altLang="en-US" smtClean="0"/>
              <a:t>‹#›</a:t>
            </a:fld>
            <a:endParaRPr kumimoji="1" lang="ja-JP" altLang="en-US"/>
          </a:p>
        </p:txBody>
      </p:sp>
    </p:spTree>
    <p:extLst>
      <p:ext uri="{BB962C8B-B14F-4D97-AF65-F5344CB8AC3E}">
        <p14:creationId xmlns:p14="http://schemas.microsoft.com/office/powerpoint/2010/main" val="2326736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E0A717F-1923-58A9-DA78-BE92CFC7A674}"/>
              </a:ext>
            </a:extLst>
          </p:cNvPr>
          <p:cNvSpPr txBox="1"/>
          <p:nvPr/>
        </p:nvSpPr>
        <p:spPr>
          <a:xfrm>
            <a:off x="497007" y="2012700"/>
            <a:ext cx="7866256" cy="1015663"/>
          </a:xfrm>
          <a:prstGeom prst="rect">
            <a:avLst/>
          </a:prstGeom>
          <a:noFill/>
        </p:spPr>
        <p:txBody>
          <a:bodyPr wrap="none" rtlCol="0">
            <a:spAutoFit/>
          </a:bodyPr>
          <a:lstStyle/>
          <a:p>
            <a:r>
              <a:rPr lang="ja-JP" altLang="en-US" sz="2800" b="1"/>
              <a:t>個別指導塾における</a:t>
            </a:r>
            <a:endParaRPr lang="en-US" altLang="ja-JP" sz="2800" b="1" dirty="0"/>
          </a:p>
          <a:p>
            <a:r>
              <a:rPr lang="ja-JP" altLang="en-US" sz="3200" b="1"/>
              <a:t>業務効率化</a:t>
            </a:r>
            <a:r>
              <a:rPr lang="en-US" altLang="ja-JP" sz="3200" b="1" dirty="0"/>
              <a:t>,</a:t>
            </a:r>
            <a:r>
              <a:rPr lang="ja-JP" altLang="en-US" sz="3200" b="1"/>
              <a:t>社内</a:t>
            </a:r>
            <a:r>
              <a:rPr lang="en-US" altLang="ja-JP" sz="3200" b="1" dirty="0"/>
              <a:t>DX</a:t>
            </a:r>
            <a:r>
              <a:rPr lang="ja-JP" altLang="en-US" sz="3200" b="1"/>
              <a:t>推進事業計画について</a:t>
            </a:r>
            <a:endParaRPr lang="en-US" altLang="ja-JP" sz="3200" b="1" dirty="0"/>
          </a:p>
        </p:txBody>
      </p:sp>
      <p:sp>
        <p:nvSpPr>
          <p:cNvPr id="6" name="正方形/長方形 5">
            <a:extLst>
              <a:ext uri="{FF2B5EF4-FFF2-40B4-BE49-F238E27FC236}">
                <a16:creationId xmlns:a16="http://schemas.microsoft.com/office/drawing/2014/main" id="{27AEF8AC-0B27-7E34-C213-87CCD2574EA4}"/>
              </a:ext>
            </a:extLst>
          </p:cNvPr>
          <p:cNvSpPr/>
          <p:nvPr/>
        </p:nvSpPr>
        <p:spPr>
          <a:xfrm>
            <a:off x="367645" y="2012700"/>
            <a:ext cx="129362" cy="1015663"/>
          </a:xfrm>
          <a:prstGeom prst="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a:extLst>
              <a:ext uri="{FF2B5EF4-FFF2-40B4-BE49-F238E27FC236}">
                <a16:creationId xmlns:a16="http://schemas.microsoft.com/office/drawing/2014/main" id="{A72F9962-2DFF-BFD9-1B45-42DF0D3FA847}"/>
              </a:ext>
            </a:extLst>
          </p:cNvPr>
          <p:cNvSpPr txBox="1"/>
          <p:nvPr/>
        </p:nvSpPr>
        <p:spPr>
          <a:xfrm>
            <a:off x="8539269" y="5694046"/>
            <a:ext cx="3416320" cy="923330"/>
          </a:xfrm>
          <a:prstGeom prst="rect">
            <a:avLst/>
          </a:prstGeom>
          <a:noFill/>
        </p:spPr>
        <p:txBody>
          <a:bodyPr wrap="none" rtlCol="0">
            <a:spAutoFit/>
          </a:bodyPr>
          <a:lstStyle/>
          <a:p>
            <a:r>
              <a:rPr kumimoji="1" lang="ja-JP" altLang="en-US" b="1"/>
              <a:t>中央大学理工学部</a:t>
            </a:r>
            <a:endParaRPr kumimoji="1" lang="en-US" altLang="ja-JP" b="1" dirty="0"/>
          </a:p>
          <a:p>
            <a:r>
              <a:rPr kumimoji="1" lang="ja-JP" altLang="en-US" b="1"/>
              <a:t>ビジネスデータサイエンス学科</a:t>
            </a:r>
            <a:endParaRPr kumimoji="1" lang="en-US" altLang="ja-JP" b="1" dirty="0"/>
          </a:p>
          <a:p>
            <a:r>
              <a:rPr lang="ja-JP" altLang="en-US" b="1"/>
              <a:t>髙木悠人</a:t>
            </a:r>
            <a:endParaRPr kumimoji="1" lang="ja-JP" altLang="en-US" b="1"/>
          </a:p>
        </p:txBody>
      </p:sp>
      <p:sp>
        <p:nvSpPr>
          <p:cNvPr id="11" name="正方形/長方形 10">
            <a:extLst>
              <a:ext uri="{FF2B5EF4-FFF2-40B4-BE49-F238E27FC236}">
                <a16:creationId xmlns:a16="http://schemas.microsoft.com/office/drawing/2014/main" id="{A806C345-C722-33B8-22B1-4701E55641C3}"/>
              </a:ext>
            </a:extLst>
          </p:cNvPr>
          <p:cNvSpPr/>
          <p:nvPr/>
        </p:nvSpPr>
        <p:spPr>
          <a:xfrm>
            <a:off x="8418089" y="5613838"/>
            <a:ext cx="121180" cy="1083746"/>
          </a:xfrm>
          <a:prstGeom prst="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063128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3E823-1813-C244-5090-CE837A7DAADF}"/>
              </a:ext>
            </a:extLst>
          </p:cNvPr>
          <p:cNvSpPr>
            <a:spLocks noGrp="1"/>
          </p:cNvSpPr>
          <p:nvPr>
            <p:ph type="ctrTitle"/>
          </p:nvPr>
        </p:nvSpPr>
        <p:spPr/>
        <p:txBody>
          <a:bodyPr/>
          <a:lstStyle/>
          <a:p>
            <a:r>
              <a:rPr kumimoji="1" lang="ja-JP" altLang="en-US"/>
              <a:t>現状の課題</a:t>
            </a:r>
          </a:p>
        </p:txBody>
      </p:sp>
      <p:sp>
        <p:nvSpPr>
          <p:cNvPr id="3" name="テキスト プレースホルダー 2">
            <a:extLst>
              <a:ext uri="{FF2B5EF4-FFF2-40B4-BE49-F238E27FC236}">
                <a16:creationId xmlns:a16="http://schemas.microsoft.com/office/drawing/2014/main" id="{66B5E563-91E8-9C98-8C9F-2672915FDD96}"/>
              </a:ext>
            </a:extLst>
          </p:cNvPr>
          <p:cNvSpPr>
            <a:spLocks noGrp="1"/>
          </p:cNvSpPr>
          <p:nvPr>
            <p:ph type="body" sz="quarter" idx="13"/>
          </p:nvPr>
        </p:nvSpPr>
        <p:spPr/>
        <p:txBody>
          <a:bodyPr/>
          <a:lstStyle/>
          <a:p>
            <a:pPr marL="514350" indent="-514350">
              <a:buAutoNum type="arabicPeriod"/>
            </a:pPr>
            <a:r>
              <a:rPr lang="ja-JP" altLang="en-US"/>
              <a:t>コマの</a:t>
            </a:r>
            <a:r>
              <a:rPr lang="ja-JP" altLang="en-US" b="1"/>
              <a:t>割り振り</a:t>
            </a:r>
            <a:r>
              <a:rPr lang="ja-JP" altLang="en-US"/>
              <a:t>が非効率</a:t>
            </a:r>
            <a:endParaRPr lang="en-US" altLang="ja-JP" dirty="0"/>
          </a:p>
          <a:p>
            <a:pPr marL="514350" indent="-514350">
              <a:buAutoNum type="arabicPeriod"/>
            </a:pPr>
            <a:r>
              <a:rPr kumimoji="1" lang="ja-JP" altLang="en-US"/>
              <a:t>シフト提出が</a:t>
            </a:r>
            <a:r>
              <a:rPr kumimoji="1" lang="ja-JP" altLang="en-US" b="1"/>
              <a:t>紙ベース</a:t>
            </a:r>
            <a:endParaRPr kumimoji="1" lang="en-US" altLang="ja-JP" b="1" dirty="0"/>
          </a:p>
          <a:p>
            <a:pPr marL="514350" indent="-514350">
              <a:buAutoNum type="arabicPeriod"/>
            </a:pPr>
            <a:r>
              <a:rPr lang="ja-JP" altLang="en-US"/>
              <a:t>生徒の予定が</a:t>
            </a:r>
            <a:r>
              <a:rPr lang="ja-JP" altLang="en-US" b="1"/>
              <a:t>紙面で回収</a:t>
            </a:r>
            <a:r>
              <a:rPr lang="en-US" altLang="ja-JP" b="1" dirty="0"/>
              <a:t> </a:t>
            </a:r>
            <a:r>
              <a:rPr lang="en-US" altLang="ja-JP" dirty="0"/>
              <a:t>but </a:t>
            </a:r>
            <a:r>
              <a:rPr lang="ja-JP" altLang="en-US"/>
              <a:t>コマ割り振りは</a:t>
            </a:r>
            <a:r>
              <a:rPr lang="en-US" altLang="ja-JP" b="1" dirty="0"/>
              <a:t>pc</a:t>
            </a:r>
            <a:r>
              <a:rPr lang="ja-JP" altLang="en-US" b="1"/>
              <a:t>上</a:t>
            </a:r>
            <a:endParaRPr lang="en-US" altLang="ja-JP" b="1" dirty="0"/>
          </a:p>
          <a:p>
            <a:pPr marL="514350" indent="-514350">
              <a:buAutoNum type="arabicPeriod"/>
            </a:pPr>
            <a:r>
              <a:rPr kumimoji="1" lang="ja-JP" altLang="en-US"/>
              <a:t>予定を把握できるスタッフが限定される</a:t>
            </a:r>
            <a:endParaRPr kumimoji="1" lang="en-US" altLang="ja-JP" dirty="0"/>
          </a:p>
          <a:p>
            <a:pPr marL="514350" indent="-514350">
              <a:buAutoNum type="arabicPeriod"/>
            </a:pPr>
            <a:r>
              <a:rPr lang="ja-JP" altLang="en-US"/>
              <a:t>予定を把握</a:t>
            </a:r>
            <a:r>
              <a:rPr lang="en-US" altLang="ja-JP" dirty="0"/>
              <a:t>,</a:t>
            </a:r>
            <a:r>
              <a:rPr lang="ja-JP" altLang="en-US"/>
              <a:t>変更できるタイミングが限定される</a:t>
            </a:r>
            <a:endParaRPr kumimoji="1" lang="en-US" altLang="ja-JP" dirty="0"/>
          </a:p>
        </p:txBody>
      </p:sp>
    </p:spTree>
    <p:extLst>
      <p:ext uri="{BB962C8B-B14F-4D97-AF65-F5344CB8AC3E}">
        <p14:creationId xmlns:p14="http://schemas.microsoft.com/office/powerpoint/2010/main" val="590387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7752F-97E7-C212-8552-5D642A52D442}"/>
            </a:ext>
          </a:extLst>
        </p:cNvPr>
        <p:cNvGrpSpPr/>
        <p:nvPr/>
      </p:nvGrpSpPr>
      <p:grpSpPr>
        <a:xfrm>
          <a:off x="0" y="0"/>
          <a:ext cx="0" cy="0"/>
          <a:chOff x="0" y="0"/>
          <a:chExt cx="0" cy="0"/>
        </a:xfrm>
      </p:grpSpPr>
      <p:sp>
        <p:nvSpPr>
          <p:cNvPr id="7" name="正方形/長方形 6">
            <a:extLst>
              <a:ext uri="{FF2B5EF4-FFF2-40B4-BE49-F238E27FC236}">
                <a16:creationId xmlns:a16="http://schemas.microsoft.com/office/drawing/2014/main" id="{27F29906-D55B-3969-3445-4ADC3428FC4A}"/>
              </a:ext>
            </a:extLst>
          </p:cNvPr>
          <p:cNvSpPr/>
          <p:nvPr/>
        </p:nvSpPr>
        <p:spPr>
          <a:xfrm>
            <a:off x="561031" y="1560443"/>
            <a:ext cx="11346047" cy="1620078"/>
          </a:xfrm>
          <a:prstGeom prst="rect">
            <a:avLst/>
          </a:prstGeom>
          <a:solidFill>
            <a:schemeClr val="accent4">
              <a:lumMod val="20000"/>
              <a:lumOff val="8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a:extLst>
              <a:ext uri="{FF2B5EF4-FFF2-40B4-BE49-F238E27FC236}">
                <a16:creationId xmlns:a16="http://schemas.microsoft.com/office/drawing/2014/main" id="{169EA0FF-D8A7-EEC5-02C8-0440C56B68A8}"/>
              </a:ext>
            </a:extLst>
          </p:cNvPr>
          <p:cNvSpPr/>
          <p:nvPr/>
        </p:nvSpPr>
        <p:spPr>
          <a:xfrm>
            <a:off x="561030" y="3279913"/>
            <a:ext cx="11346047" cy="1620078"/>
          </a:xfrm>
          <a:prstGeom prst="rect">
            <a:avLst/>
          </a:prstGeom>
          <a:solidFill>
            <a:schemeClr val="accent4">
              <a:lumMod val="20000"/>
              <a:lumOff val="8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正方形/長方形 8">
            <a:extLst>
              <a:ext uri="{FF2B5EF4-FFF2-40B4-BE49-F238E27FC236}">
                <a16:creationId xmlns:a16="http://schemas.microsoft.com/office/drawing/2014/main" id="{2EFD4F3A-E500-1210-7DC7-DA1E683DA62E}"/>
              </a:ext>
            </a:extLst>
          </p:cNvPr>
          <p:cNvSpPr/>
          <p:nvPr/>
        </p:nvSpPr>
        <p:spPr>
          <a:xfrm>
            <a:off x="561029" y="4999383"/>
            <a:ext cx="11346047" cy="1620078"/>
          </a:xfrm>
          <a:prstGeom prst="rect">
            <a:avLst/>
          </a:prstGeom>
          <a:solidFill>
            <a:schemeClr val="accent4">
              <a:lumMod val="20000"/>
              <a:lumOff val="8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a:extLst>
              <a:ext uri="{FF2B5EF4-FFF2-40B4-BE49-F238E27FC236}">
                <a16:creationId xmlns:a16="http://schemas.microsoft.com/office/drawing/2014/main" id="{DE178D65-C7C3-A377-F68E-9704F4BF2C20}"/>
              </a:ext>
            </a:extLst>
          </p:cNvPr>
          <p:cNvSpPr>
            <a:spLocks noGrp="1"/>
          </p:cNvSpPr>
          <p:nvPr>
            <p:ph type="ctrTitle"/>
          </p:nvPr>
        </p:nvSpPr>
        <p:spPr/>
        <p:txBody>
          <a:bodyPr/>
          <a:lstStyle/>
          <a:p>
            <a:r>
              <a:rPr kumimoji="1" lang="ja-JP" altLang="en-US"/>
              <a:t>現状の課題</a:t>
            </a:r>
          </a:p>
        </p:txBody>
      </p:sp>
      <p:sp>
        <p:nvSpPr>
          <p:cNvPr id="10" name="角丸四角形 9">
            <a:extLst>
              <a:ext uri="{FF2B5EF4-FFF2-40B4-BE49-F238E27FC236}">
                <a16:creationId xmlns:a16="http://schemas.microsoft.com/office/drawing/2014/main" id="{DACAB71C-FE53-0DB6-8051-21FCAB4A74A3}"/>
              </a:ext>
            </a:extLst>
          </p:cNvPr>
          <p:cNvSpPr/>
          <p:nvPr/>
        </p:nvSpPr>
        <p:spPr>
          <a:xfrm>
            <a:off x="561029" y="1560443"/>
            <a:ext cx="1156253" cy="467138"/>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t>【</a:t>
            </a:r>
            <a:r>
              <a:rPr lang="ja-JP" altLang="en-US" b="1"/>
              <a:t>社員</a:t>
            </a:r>
            <a:r>
              <a:rPr kumimoji="1" lang="en-US" altLang="ja-JP" b="1" dirty="0"/>
              <a:t>】</a:t>
            </a:r>
          </a:p>
        </p:txBody>
      </p:sp>
      <p:sp>
        <p:nvSpPr>
          <p:cNvPr id="11" name="角丸四角形 10">
            <a:extLst>
              <a:ext uri="{FF2B5EF4-FFF2-40B4-BE49-F238E27FC236}">
                <a16:creationId xmlns:a16="http://schemas.microsoft.com/office/drawing/2014/main" id="{6677DCEE-2C2E-0B70-AE46-5BD05D6F2051}"/>
              </a:ext>
            </a:extLst>
          </p:cNvPr>
          <p:cNvSpPr/>
          <p:nvPr/>
        </p:nvSpPr>
        <p:spPr>
          <a:xfrm>
            <a:off x="561029" y="4999383"/>
            <a:ext cx="1156253" cy="467138"/>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t>【</a:t>
            </a:r>
            <a:r>
              <a:rPr kumimoji="1" lang="ja-JP" altLang="en-US" b="1"/>
              <a:t>生徒</a:t>
            </a:r>
            <a:r>
              <a:rPr kumimoji="1" lang="en-US" altLang="ja-JP" b="1" dirty="0"/>
              <a:t>】</a:t>
            </a:r>
          </a:p>
        </p:txBody>
      </p:sp>
      <p:sp>
        <p:nvSpPr>
          <p:cNvPr id="12" name="角丸四角形 11">
            <a:extLst>
              <a:ext uri="{FF2B5EF4-FFF2-40B4-BE49-F238E27FC236}">
                <a16:creationId xmlns:a16="http://schemas.microsoft.com/office/drawing/2014/main" id="{5BAB3456-FF81-C04B-5F8D-7A1A8DE2A18C}"/>
              </a:ext>
            </a:extLst>
          </p:cNvPr>
          <p:cNvSpPr/>
          <p:nvPr/>
        </p:nvSpPr>
        <p:spPr>
          <a:xfrm>
            <a:off x="561029" y="3289853"/>
            <a:ext cx="1156253" cy="467138"/>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t>【</a:t>
            </a:r>
            <a:r>
              <a:rPr kumimoji="1" lang="ja-JP" altLang="en-US" b="1"/>
              <a:t>講師</a:t>
            </a:r>
            <a:r>
              <a:rPr kumimoji="1" lang="en-US" altLang="ja-JP" b="1" dirty="0"/>
              <a:t>】</a:t>
            </a:r>
          </a:p>
        </p:txBody>
      </p:sp>
      <p:sp>
        <p:nvSpPr>
          <p:cNvPr id="14" name="角丸四角形 13">
            <a:extLst>
              <a:ext uri="{FF2B5EF4-FFF2-40B4-BE49-F238E27FC236}">
                <a16:creationId xmlns:a16="http://schemas.microsoft.com/office/drawing/2014/main" id="{A1DBE7A3-4EB4-CEA1-F7C0-65402A074D1F}"/>
              </a:ext>
            </a:extLst>
          </p:cNvPr>
          <p:cNvSpPr/>
          <p:nvPr/>
        </p:nvSpPr>
        <p:spPr>
          <a:xfrm>
            <a:off x="3668667" y="2027581"/>
            <a:ext cx="1951385" cy="914401"/>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t>教室</a:t>
            </a:r>
            <a:r>
              <a:rPr lang="en-US" altLang="ja-JP" b="1" dirty="0"/>
              <a:t>PC</a:t>
            </a:r>
            <a:r>
              <a:rPr lang="ja-JP" altLang="en-US" b="1"/>
              <a:t>へ転記</a:t>
            </a:r>
            <a:endParaRPr kumimoji="1" lang="en-US" altLang="ja-JP" b="1" dirty="0"/>
          </a:p>
          <a:p>
            <a:pPr algn="ctr"/>
            <a:r>
              <a:rPr lang="en-US" altLang="ja-JP" b="1" dirty="0"/>
              <a:t>1</a:t>
            </a:r>
            <a:r>
              <a:rPr lang="ja-JP" altLang="en-US" b="1"/>
              <a:t>週間程度</a:t>
            </a:r>
            <a:endParaRPr lang="en-US" altLang="ja-JP" b="1" dirty="0"/>
          </a:p>
        </p:txBody>
      </p:sp>
      <p:sp>
        <p:nvSpPr>
          <p:cNvPr id="16" name="角丸四角形 15">
            <a:extLst>
              <a:ext uri="{FF2B5EF4-FFF2-40B4-BE49-F238E27FC236}">
                <a16:creationId xmlns:a16="http://schemas.microsoft.com/office/drawing/2014/main" id="{2282EEA4-54AF-27F4-41EF-03AA0B9C5494}"/>
              </a:ext>
            </a:extLst>
          </p:cNvPr>
          <p:cNvSpPr/>
          <p:nvPr/>
        </p:nvSpPr>
        <p:spPr>
          <a:xfrm>
            <a:off x="5733221" y="2027581"/>
            <a:ext cx="5897748" cy="914401"/>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t>教室</a:t>
            </a:r>
            <a:r>
              <a:rPr lang="en-US" altLang="ja-JP" b="1" dirty="0"/>
              <a:t>PC</a:t>
            </a:r>
            <a:r>
              <a:rPr lang="ja-JP" altLang="en-US" b="1"/>
              <a:t>へ転記</a:t>
            </a:r>
            <a:r>
              <a:rPr lang="en-US" altLang="ja-JP" b="1" dirty="0"/>
              <a:t>&amp;</a:t>
            </a:r>
            <a:r>
              <a:rPr lang="ja-JP" altLang="en-US" b="1"/>
              <a:t>コマの割り振り</a:t>
            </a:r>
            <a:endParaRPr lang="en-US" altLang="ja-JP" b="1" dirty="0"/>
          </a:p>
          <a:p>
            <a:pPr algn="ctr"/>
            <a:r>
              <a:rPr kumimoji="1" lang="ja-JP" altLang="en-US" b="1"/>
              <a:t>ずっと</a:t>
            </a:r>
            <a:endParaRPr kumimoji="1" lang="en-US" altLang="ja-JP" b="1" dirty="0"/>
          </a:p>
        </p:txBody>
      </p:sp>
      <p:sp>
        <p:nvSpPr>
          <p:cNvPr id="19" name="角丸四角形 18">
            <a:extLst>
              <a:ext uri="{FF2B5EF4-FFF2-40B4-BE49-F238E27FC236}">
                <a16:creationId xmlns:a16="http://schemas.microsoft.com/office/drawing/2014/main" id="{7C7DE815-F586-9468-ED4E-3FEE18D2CDBA}"/>
              </a:ext>
            </a:extLst>
          </p:cNvPr>
          <p:cNvSpPr/>
          <p:nvPr/>
        </p:nvSpPr>
        <p:spPr>
          <a:xfrm>
            <a:off x="5347252" y="3429000"/>
            <a:ext cx="6410739" cy="3091070"/>
          </a:xfrm>
          <a:prstGeom prst="roundRect">
            <a:avLst/>
          </a:prstGeom>
          <a:solidFill>
            <a:schemeClr val="accent5">
              <a:lumMod val="40000"/>
              <a:lumOff val="60000"/>
              <a:alpha val="57000"/>
            </a:schemeClr>
          </a:soli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4000" b="1" u="sng">
                <a:solidFill>
                  <a:schemeClr val="tx1"/>
                </a:solidFill>
              </a:rPr>
              <a:t>講習授業実施</a:t>
            </a:r>
          </a:p>
        </p:txBody>
      </p:sp>
      <p:sp>
        <p:nvSpPr>
          <p:cNvPr id="13" name="角丸四角形 12">
            <a:extLst>
              <a:ext uri="{FF2B5EF4-FFF2-40B4-BE49-F238E27FC236}">
                <a16:creationId xmlns:a16="http://schemas.microsoft.com/office/drawing/2014/main" id="{D6047391-2668-4537-1A21-A4A5A5CF88D6}"/>
              </a:ext>
            </a:extLst>
          </p:cNvPr>
          <p:cNvSpPr/>
          <p:nvPr/>
        </p:nvSpPr>
        <p:spPr>
          <a:xfrm>
            <a:off x="1717282" y="3756991"/>
            <a:ext cx="2844779" cy="914401"/>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t>勤務可能日調査</a:t>
            </a:r>
            <a:endParaRPr kumimoji="1" lang="en-US" altLang="ja-JP" b="1" dirty="0"/>
          </a:p>
          <a:p>
            <a:pPr algn="ctr"/>
            <a:r>
              <a:rPr lang="en-US" altLang="ja-JP" b="1" dirty="0"/>
              <a:t>1</a:t>
            </a:r>
            <a:r>
              <a:rPr lang="ja-JP" altLang="en-US" b="1"/>
              <a:t>週間程度</a:t>
            </a:r>
            <a:endParaRPr lang="en-US" altLang="ja-JP" b="1" dirty="0"/>
          </a:p>
        </p:txBody>
      </p:sp>
      <p:sp>
        <p:nvSpPr>
          <p:cNvPr id="15" name="角丸四角形 14">
            <a:extLst>
              <a:ext uri="{FF2B5EF4-FFF2-40B4-BE49-F238E27FC236}">
                <a16:creationId xmlns:a16="http://schemas.microsoft.com/office/drawing/2014/main" id="{42D70780-ACC3-041B-EFE3-FA83BE273925}"/>
              </a:ext>
            </a:extLst>
          </p:cNvPr>
          <p:cNvSpPr/>
          <p:nvPr/>
        </p:nvSpPr>
        <p:spPr>
          <a:xfrm>
            <a:off x="2365513" y="5466521"/>
            <a:ext cx="5625548" cy="914401"/>
          </a:xfrm>
          <a:prstGeom prst="roundRect">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t>通塾可能日調査</a:t>
            </a:r>
            <a:endParaRPr lang="en-US" altLang="ja-JP" b="1" dirty="0"/>
          </a:p>
          <a:p>
            <a:pPr algn="ctr"/>
            <a:r>
              <a:rPr lang="en-US" altLang="ja-JP" b="1" dirty="0"/>
              <a:t>1~3</a:t>
            </a:r>
            <a:r>
              <a:rPr lang="ja-JP" altLang="en-US" b="1"/>
              <a:t>週間程度</a:t>
            </a:r>
            <a:endParaRPr lang="en-US" altLang="ja-JP" b="1" dirty="0"/>
          </a:p>
        </p:txBody>
      </p:sp>
      <p:sp>
        <p:nvSpPr>
          <p:cNvPr id="17" name="上矢印 16">
            <a:extLst>
              <a:ext uri="{FF2B5EF4-FFF2-40B4-BE49-F238E27FC236}">
                <a16:creationId xmlns:a16="http://schemas.microsoft.com/office/drawing/2014/main" id="{8DE6907E-1DA5-DDD9-5E68-676D8ADCEBE4}"/>
              </a:ext>
            </a:extLst>
          </p:cNvPr>
          <p:cNvSpPr/>
          <p:nvPr/>
        </p:nvSpPr>
        <p:spPr>
          <a:xfrm>
            <a:off x="5733221" y="3041374"/>
            <a:ext cx="1189383" cy="2325759"/>
          </a:xfrm>
          <a:prstGeom prst="upArrow">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上矢印 17">
            <a:extLst>
              <a:ext uri="{FF2B5EF4-FFF2-40B4-BE49-F238E27FC236}">
                <a16:creationId xmlns:a16="http://schemas.microsoft.com/office/drawing/2014/main" id="{13558CA3-7B3C-9E79-2815-B3B43DA83D85}"/>
              </a:ext>
            </a:extLst>
          </p:cNvPr>
          <p:cNvSpPr/>
          <p:nvPr/>
        </p:nvSpPr>
        <p:spPr>
          <a:xfrm>
            <a:off x="3363567" y="3041370"/>
            <a:ext cx="1189383" cy="616229"/>
          </a:xfrm>
          <a:prstGeom prst="upArrow">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上矢印 19">
            <a:extLst>
              <a:ext uri="{FF2B5EF4-FFF2-40B4-BE49-F238E27FC236}">
                <a16:creationId xmlns:a16="http://schemas.microsoft.com/office/drawing/2014/main" id="{CC2398C1-BD0C-328E-0E19-1B470D5EB318}"/>
              </a:ext>
            </a:extLst>
          </p:cNvPr>
          <p:cNvSpPr/>
          <p:nvPr/>
        </p:nvSpPr>
        <p:spPr>
          <a:xfrm rot="10800000">
            <a:off x="7308572" y="3041369"/>
            <a:ext cx="1189383" cy="1555568"/>
          </a:xfrm>
          <a:prstGeom prst="upArrow">
            <a:avLst/>
          </a:prstGeom>
          <a:solidFill>
            <a:schemeClr val="accent4"/>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テキスト ボックス 20">
            <a:extLst>
              <a:ext uri="{FF2B5EF4-FFF2-40B4-BE49-F238E27FC236}">
                <a16:creationId xmlns:a16="http://schemas.microsoft.com/office/drawing/2014/main" id="{8F5D1B1B-2FFE-6243-564E-87C2B52ABB4A}"/>
              </a:ext>
            </a:extLst>
          </p:cNvPr>
          <p:cNvSpPr txBox="1"/>
          <p:nvPr/>
        </p:nvSpPr>
        <p:spPr>
          <a:xfrm>
            <a:off x="8192031" y="3647659"/>
            <a:ext cx="2492990" cy="369332"/>
          </a:xfrm>
          <a:prstGeom prst="rect">
            <a:avLst/>
          </a:prstGeom>
          <a:noFill/>
        </p:spPr>
        <p:txBody>
          <a:bodyPr wrap="none" rtlCol="0">
            <a:spAutoFit/>
          </a:bodyPr>
          <a:lstStyle/>
          <a:p>
            <a:r>
              <a:rPr kumimoji="1" lang="ja-JP" altLang="en-US" b="1"/>
              <a:t>振替等授業連絡の共有</a:t>
            </a:r>
          </a:p>
        </p:txBody>
      </p:sp>
    </p:spTree>
    <p:extLst>
      <p:ext uri="{BB962C8B-B14F-4D97-AF65-F5344CB8AC3E}">
        <p14:creationId xmlns:p14="http://schemas.microsoft.com/office/powerpoint/2010/main" val="3496331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DB9E1-738D-F6C5-FA42-78344F21B77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5F17A3A-AA06-CB22-5F96-F38FE2C24E53}"/>
              </a:ext>
            </a:extLst>
          </p:cNvPr>
          <p:cNvSpPr>
            <a:spLocks noGrp="1"/>
          </p:cNvSpPr>
          <p:nvPr>
            <p:ph type="ctrTitle"/>
          </p:nvPr>
        </p:nvSpPr>
        <p:spPr/>
        <p:txBody>
          <a:bodyPr/>
          <a:lstStyle/>
          <a:p>
            <a:r>
              <a:rPr lang="ja-JP" altLang="en-US"/>
              <a:t>改善手法</a:t>
            </a:r>
            <a:endParaRPr kumimoji="1" lang="ja-JP" altLang="en-US"/>
          </a:p>
        </p:txBody>
      </p:sp>
      <p:sp>
        <p:nvSpPr>
          <p:cNvPr id="3" name="テキスト プレースホルダー 2">
            <a:extLst>
              <a:ext uri="{FF2B5EF4-FFF2-40B4-BE49-F238E27FC236}">
                <a16:creationId xmlns:a16="http://schemas.microsoft.com/office/drawing/2014/main" id="{F364BB19-6EAD-B6F0-6265-F9D5D7D9710F}"/>
              </a:ext>
            </a:extLst>
          </p:cNvPr>
          <p:cNvSpPr>
            <a:spLocks noGrp="1"/>
          </p:cNvSpPr>
          <p:nvPr>
            <p:ph type="body" sz="quarter" idx="13"/>
          </p:nvPr>
        </p:nvSpPr>
        <p:spPr>
          <a:xfrm>
            <a:off x="561031" y="1540565"/>
            <a:ext cx="11243343" cy="4735576"/>
          </a:xfrm>
        </p:spPr>
        <p:txBody>
          <a:bodyPr/>
          <a:lstStyle/>
          <a:p>
            <a:pPr marL="514350" indent="-514350">
              <a:buAutoNum type="arabicPeriod"/>
            </a:pPr>
            <a:r>
              <a:rPr lang="en-US" altLang="ja-JP" dirty="0"/>
              <a:t>Google Spread Sheet</a:t>
            </a:r>
            <a:r>
              <a:rPr lang="ja-JP" altLang="en-US"/>
              <a:t>の共同編集機能を用いたシフト管理</a:t>
            </a:r>
            <a:endParaRPr lang="en-US" altLang="ja-JP" dirty="0"/>
          </a:p>
          <a:p>
            <a:pPr marL="514350" indent="-514350">
              <a:buAutoNum type="arabicPeriod"/>
            </a:pPr>
            <a:r>
              <a:rPr lang="ja-JP" altLang="en-US"/>
              <a:t>線形計画法によるコマ割り振りシステムの導入</a:t>
            </a:r>
            <a:endParaRPr lang="en-US" altLang="ja-JP" dirty="0"/>
          </a:p>
          <a:p>
            <a:pPr marL="514350" indent="-514350">
              <a:buAutoNum type="arabicPeriod"/>
            </a:pPr>
            <a:r>
              <a:rPr lang="ja-JP" altLang="en-US"/>
              <a:t>オンラインシフト管理ツールの導入</a:t>
            </a:r>
            <a:endParaRPr lang="en-US" altLang="ja-JP" dirty="0"/>
          </a:p>
          <a:p>
            <a:pPr marL="514350" indent="-514350">
              <a:buAutoNum type="arabicPeriod"/>
            </a:pPr>
            <a:r>
              <a:rPr lang="en-US" altLang="ja-JP" dirty="0"/>
              <a:t>Line Messaging API</a:t>
            </a:r>
            <a:r>
              <a:rPr lang="ja-JP" altLang="en-US"/>
              <a:t>を利用したシフト確認ツールの導入</a:t>
            </a:r>
            <a:endParaRPr lang="en-US" altLang="ja-JP" dirty="0"/>
          </a:p>
          <a:p>
            <a:pPr marL="514350" indent="-514350">
              <a:buAutoNum type="arabicPeriod"/>
            </a:pPr>
            <a:r>
              <a:rPr lang="en-US" altLang="ja-JP" dirty="0"/>
              <a:t>Python(</a:t>
            </a:r>
            <a:r>
              <a:rPr lang="en-US" altLang="ja-JP" dirty="0" err="1"/>
              <a:t>django</a:t>
            </a:r>
            <a:r>
              <a:rPr lang="en-US" altLang="ja-JP" dirty="0"/>
              <a:t>)</a:t>
            </a:r>
            <a:r>
              <a:rPr lang="ja-JP" altLang="en-US"/>
              <a:t>による確認操作ダッシュボードの導入</a:t>
            </a:r>
            <a:endParaRPr lang="en-US" altLang="ja-JP" dirty="0"/>
          </a:p>
        </p:txBody>
      </p:sp>
    </p:spTree>
    <p:extLst>
      <p:ext uri="{BB962C8B-B14F-4D97-AF65-F5344CB8AC3E}">
        <p14:creationId xmlns:p14="http://schemas.microsoft.com/office/powerpoint/2010/main" val="1468377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D8DDB-CD2C-B4BB-5974-6422FECD1DD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BBBBCA-C2C3-F5BF-C438-9B6C5F44F4F7}"/>
              </a:ext>
            </a:extLst>
          </p:cNvPr>
          <p:cNvSpPr>
            <a:spLocks noGrp="1"/>
          </p:cNvSpPr>
          <p:nvPr>
            <p:ph type="ctrTitle"/>
          </p:nvPr>
        </p:nvSpPr>
        <p:spPr>
          <a:xfrm>
            <a:off x="561031" y="499526"/>
            <a:ext cx="10581890" cy="792561"/>
          </a:xfrm>
        </p:spPr>
        <p:txBody>
          <a:bodyPr/>
          <a:lstStyle/>
          <a:p>
            <a:r>
              <a:rPr lang="ja-JP" altLang="en-US"/>
              <a:t>改善手法</a:t>
            </a:r>
            <a:r>
              <a:rPr lang="en-US" altLang="ja-JP" sz="2400" dirty="0"/>
              <a:t>(</a:t>
            </a:r>
            <a:r>
              <a:rPr lang="ja-JP" altLang="en-US" sz="2400"/>
              <a:t>シフト提出</a:t>
            </a:r>
            <a:r>
              <a:rPr lang="en-US" altLang="ja-JP" sz="2400" dirty="0"/>
              <a:t>, </a:t>
            </a:r>
            <a:r>
              <a:rPr lang="ja-JP" altLang="en-US" sz="2400"/>
              <a:t>編集</a:t>
            </a:r>
            <a:r>
              <a:rPr lang="en-US" altLang="ja-JP" sz="2400" dirty="0"/>
              <a:t>, </a:t>
            </a:r>
            <a:r>
              <a:rPr lang="ja-JP" altLang="en-US" sz="2400"/>
              <a:t>確認プロセスの改善</a:t>
            </a:r>
            <a:r>
              <a:rPr lang="en-US" altLang="ja-JP" sz="2400" dirty="0"/>
              <a:t>)</a:t>
            </a:r>
            <a:endParaRPr kumimoji="1" lang="ja-JP" altLang="en-US" sz="2400"/>
          </a:p>
        </p:txBody>
      </p:sp>
      <p:sp>
        <p:nvSpPr>
          <p:cNvPr id="3" name="テキスト プレースホルダー 2">
            <a:extLst>
              <a:ext uri="{FF2B5EF4-FFF2-40B4-BE49-F238E27FC236}">
                <a16:creationId xmlns:a16="http://schemas.microsoft.com/office/drawing/2014/main" id="{BD723F55-4E76-CD0C-6AA4-E3A22D2A2FAA}"/>
              </a:ext>
            </a:extLst>
          </p:cNvPr>
          <p:cNvSpPr>
            <a:spLocks noGrp="1"/>
          </p:cNvSpPr>
          <p:nvPr>
            <p:ph type="body" sz="quarter" idx="13"/>
          </p:nvPr>
        </p:nvSpPr>
        <p:spPr>
          <a:xfrm>
            <a:off x="561031" y="1540564"/>
            <a:ext cx="11243343" cy="5247097"/>
          </a:xfrm>
        </p:spPr>
        <p:txBody>
          <a:bodyPr>
            <a:normAutofit/>
          </a:bodyPr>
          <a:lstStyle/>
          <a:p>
            <a:pPr marL="0" indent="0">
              <a:buNone/>
            </a:pPr>
            <a:r>
              <a:rPr lang="en-US" altLang="ja-JP" b="1" dirty="0"/>
              <a:t>1. </a:t>
            </a:r>
            <a:r>
              <a:rPr lang="ja-JP" altLang="en-US" b="1"/>
              <a:t>共同編集機能によるシフト提出プロセス</a:t>
            </a:r>
            <a:endParaRPr lang="en-US" altLang="ja-JP" b="1" dirty="0"/>
          </a:p>
          <a:p>
            <a:pPr marL="971550" lvl="1" indent="-514350">
              <a:buAutoNum type="arabicPeriod"/>
            </a:pPr>
            <a:r>
              <a:rPr lang="ja-JP" altLang="en-US"/>
              <a:t>シフト管理ブック</a:t>
            </a:r>
            <a:r>
              <a:rPr lang="en-US" altLang="ja-JP" dirty="0"/>
              <a:t>(Google Spread Sheet)</a:t>
            </a:r>
            <a:r>
              <a:rPr lang="ja-JP" altLang="en-US"/>
              <a:t>を作成</a:t>
            </a:r>
            <a:endParaRPr lang="en-US" altLang="ja-JP" dirty="0"/>
          </a:p>
          <a:p>
            <a:pPr marL="971550" lvl="1" indent="-514350">
              <a:buAutoNum type="arabicPeriod"/>
            </a:pPr>
            <a:r>
              <a:rPr lang="ja-JP" altLang="en-US"/>
              <a:t>共同編集用リンクを発行し、スタッフに共有</a:t>
            </a:r>
            <a:endParaRPr lang="en-US" altLang="ja-JP" dirty="0"/>
          </a:p>
          <a:p>
            <a:pPr marL="971550" lvl="1" indent="-514350">
              <a:buAutoNum type="arabicPeriod"/>
            </a:pPr>
            <a:r>
              <a:rPr lang="ja-JP" altLang="en-US"/>
              <a:t>それぞれのスタッフが好きな場所</a:t>
            </a:r>
            <a:r>
              <a:rPr lang="en-US" altLang="ja-JP" dirty="0"/>
              <a:t>,</a:t>
            </a:r>
            <a:r>
              <a:rPr lang="ja-JP" altLang="en-US"/>
              <a:t>好きな時間にアクセスし、提出</a:t>
            </a:r>
            <a:endParaRPr lang="en-US" altLang="ja-JP" dirty="0"/>
          </a:p>
          <a:p>
            <a:pPr marL="971550" lvl="1" indent="-514350">
              <a:buAutoNum type="arabicPeriod"/>
            </a:pPr>
            <a:r>
              <a:rPr lang="ja-JP" altLang="en-US"/>
              <a:t>シフト期限になったら管理ブックを管理者がダウンロード</a:t>
            </a:r>
            <a:endParaRPr lang="en-US" altLang="ja-JP" dirty="0"/>
          </a:p>
          <a:p>
            <a:pPr marL="457200" lvl="1" indent="0">
              <a:buNone/>
            </a:pPr>
            <a:endParaRPr lang="en-US" altLang="ja-JP" dirty="0"/>
          </a:p>
          <a:p>
            <a:pPr marL="0" indent="0">
              <a:buNone/>
            </a:pPr>
            <a:r>
              <a:rPr lang="en-US" altLang="ja-JP" b="1" dirty="0"/>
              <a:t>2. Line Messaging API </a:t>
            </a:r>
            <a:r>
              <a:rPr lang="ja-JP" altLang="en-US" b="1"/>
              <a:t>を利用したシフト確認機能</a:t>
            </a:r>
            <a:endParaRPr lang="en-US" altLang="ja-JP" b="1" dirty="0"/>
          </a:p>
          <a:p>
            <a:pPr marL="971550" lvl="1" indent="-514350">
              <a:buAutoNum type="arabicPeriod"/>
            </a:pPr>
            <a:r>
              <a:rPr lang="en-US" altLang="ja-JP" dirty="0"/>
              <a:t>Line</a:t>
            </a:r>
            <a:r>
              <a:rPr lang="ja-JP" altLang="en-US"/>
              <a:t>公式アカウントを作成し、スタッフに共有</a:t>
            </a:r>
            <a:endParaRPr lang="en-US" altLang="ja-JP" dirty="0"/>
          </a:p>
          <a:p>
            <a:pPr marL="971550" lvl="1" indent="-514350">
              <a:buAutoNum type="arabicPeriod"/>
            </a:pPr>
            <a:r>
              <a:rPr lang="en-US" altLang="ja-JP" dirty="0"/>
              <a:t>Line API</a:t>
            </a:r>
            <a:r>
              <a:rPr lang="ja-JP" altLang="en-US"/>
              <a:t>と</a:t>
            </a:r>
            <a:r>
              <a:rPr lang="en-US" altLang="ja-JP" dirty="0"/>
              <a:t>Google Spread Sheet</a:t>
            </a:r>
            <a:r>
              <a:rPr lang="ja-JP" altLang="en-US"/>
              <a:t>を</a:t>
            </a:r>
            <a:r>
              <a:rPr lang="en-US" altLang="ja-JP" dirty="0"/>
              <a:t>GAS</a:t>
            </a:r>
            <a:r>
              <a:rPr lang="ja-JP" altLang="en-US"/>
              <a:t>で連携</a:t>
            </a:r>
            <a:endParaRPr lang="en-US" altLang="ja-JP" dirty="0"/>
          </a:p>
          <a:p>
            <a:pPr marL="971550" lvl="1" indent="-514350">
              <a:buAutoNum type="arabicPeriod"/>
            </a:pPr>
            <a:r>
              <a:rPr lang="ja-JP" altLang="en-US"/>
              <a:t>公式</a:t>
            </a:r>
            <a:r>
              <a:rPr lang="en-US" altLang="ja-JP" dirty="0"/>
              <a:t>Line</a:t>
            </a:r>
            <a:r>
              <a:rPr lang="ja-JP" altLang="en-US"/>
              <a:t>にメッセージを送り簡易的な確認と編集</a:t>
            </a:r>
            <a:endParaRPr lang="en-US" altLang="ja-JP" sz="2000" dirty="0"/>
          </a:p>
          <a:p>
            <a:pPr marL="971550" lvl="1" indent="-514350">
              <a:buAutoNum type="arabicPeriod"/>
            </a:pPr>
            <a:r>
              <a:rPr lang="ja-JP" altLang="en-US"/>
              <a:t>変更がある場合は、管理者へ通知</a:t>
            </a:r>
            <a:endParaRPr lang="en-US" altLang="ja-JP" dirty="0"/>
          </a:p>
        </p:txBody>
      </p:sp>
    </p:spTree>
    <p:extLst>
      <p:ext uri="{BB962C8B-B14F-4D97-AF65-F5344CB8AC3E}">
        <p14:creationId xmlns:p14="http://schemas.microsoft.com/office/powerpoint/2010/main" val="322702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AD971-0A02-BC0D-4FE1-BDE91293E37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9974113-E8C6-64E3-41DB-DD453468BDA1}"/>
              </a:ext>
            </a:extLst>
          </p:cNvPr>
          <p:cNvSpPr>
            <a:spLocks noGrp="1"/>
          </p:cNvSpPr>
          <p:nvPr>
            <p:ph type="ctrTitle"/>
          </p:nvPr>
        </p:nvSpPr>
        <p:spPr>
          <a:xfrm>
            <a:off x="561031" y="499526"/>
            <a:ext cx="10581890" cy="792561"/>
          </a:xfrm>
        </p:spPr>
        <p:txBody>
          <a:bodyPr/>
          <a:lstStyle/>
          <a:p>
            <a:r>
              <a:rPr lang="ja-JP" altLang="en-US"/>
              <a:t>改善手法</a:t>
            </a:r>
            <a:r>
              <a:rPr lang="en-US" altLang="ja-JP" sz="2400" dirty="0"/>
              <a:t>(</a:t>
            </a:r>
            <a:r>
              <a:rPr lang="ja-JP" altLang="en-US" sz="2400"/>
              <a:t>授業運営の改善</a:t>
            </a:r>
            <a:r>
              <a:rPr lang="en-US" altLang="ja-JP" sz="2400" dirty="0"/>
              <a:t>)</a:t>
            </a:r>
            <a:endParaRPr kumimoji="1" lang="ja-JP" altLang="en-US" sz="2400"/>
          </a:p>
        </p:txBody>
      </p:sp>
      <p:sp>
        <p:nvSpPr>
          <p:cNvPr id="3" name="テキスト プレースホルダー 2">
            <a:extLst>
              <a:ext uri="{FF2B5EF4-FFF2-40B4-BE49-F238E27FC236}">
                <a16:creationId xmlns:a16="http://schemas.microsoft.com/office/drawing/2014/main" id="{07854DDA-8976-79A2-A20D-3D627928AA79}"/>
              </a:ext>
            </a:extLst>
          </p:cNvPr>
          <p:cNvSpPr>
            <a:spLocks noGrp="1"/>
          </p:cNvSpPr>
          <p:nvPr>
            <p:ph type="body" sz="quarter" idx="13"/>
          </p:nvPr>
        </p:nvSpPr>
        <p:spPr>
          <a:xfrm>
            <a:off x="561031" y="1540564"/>
            <a:ext cx="11243343" cy="5247097"/>
          </a:xfrm>
        </p:spPr>
        <p:txBody>
          <a:bodyPr>
            <a:normAutofit/>
          </a:bodyPr>
          <a:lstStyle/>
          <a:p>
            <a:pPr marL="0" indent="0">
              <a:buNone/>
            </a:pPr>
            <a:r>
              <a:rPr lang="ja-JP" altLang="en-US" b="1"/>
              <a:t>１</a:t>
            </a:r>
            <a:r>
              <a:rPr lang="en-US" altLang="ja-JP" b="1" dirty="0"/>
              <a:t>. Python(Django)</a:t>
            </a:r>
            <a:r>
              <a:rPr lang="ja-JP" altLang="en-US" b="1"/>
              <a:t>を利用した授業確認</a:t>
            </a:r>
            <a:r>
              <a:rPr lang="en-US" altLang="ja-JP" b="1" dirty="0"/>
              <a:t>Web</a:t>
            </a:r>
            <a:r>
              <a:rPr lang="ja-JP" altLang="en-US" b="1"/>
              <a:t>アプリの導入</a:t>
            </a:r>
            <a:endParaRPr lang="en-US" altLang="ja-JP" b="1" dirty="0"/>
          </a:p>
          <a:p>
            <a:pPr marL="971550" lvl="1" indent="-514350">
              <a:buAutoNum type="arabicPeriod"/>
            </a:pPr>
            <a:r>
              <a:rPr lang="en-US" altLang="ja-JP" dirty="0"/>
              <a:t>Python(Django)</a:t>
            </a:r>
            <a:r>
              <a:rPr lang="ja-JP" altLang="en-US"/>
              <a:t>でダッシュボードを作成</a:t>
            </a:r>
            <a:endParaRPr lang="en-US" altLang="ja-JP" dirty="0"/>
          </a:p>
          <a:p>
            <a:pPr marL="971550" lvl="1" indent="-514350">
              <a:buAutoNum type="arabicPeriod"/>
            </a:pPr>
            <a:r>
              <a:rPr lang="ja-JP" altLang="en-US"/>
              <a:t>コマ割り振りデータと紐付け</a:t>
            </a:r>
            <a:endParaRPr lang="en-US" altLang="ja-JP" dirty="0"/>
          </a:p>
          <a:p>
            <a:pPr marL="971550" lvl="1" indent="-514350">
              <a:buAutoNum type="arabicPeriod"/>
            </a:pPr>
            <a:r>
              <a:rPr lang="ja-JP" altLang="en-US"/>
              <a:t>教室</a:t>
            </a:r>
            <a:r>
              <a:rPr lang="en-US" altLang="ja-JP" dirty="0"/>
              <a:t>iPad</a:t>
            </a:r>
            <a:r>
              <a:rPr lang="ja-JP" altLang="en-US"/>
              <a:t>や各スタッフの携帯端末からアクセス</a:t>
            </a:r>
            <a:endParaRPr lang="en-US" altLang="ja-JP" dirty="0"/>
          </a:p>
          <a:p>
            <a:pPr marL="971550" lvl="1" indent="-514350">
              <a:buAutoNum type="arabicPeriod"/>
            </a:pPr>
            <a:r>
              <a:rPr lang="ja-JP" altLang="en-US"/>
              <a:t>授業実施状況の確認や全体通知の把握</a:t>
            </a:r>
            <a:endParaRPr lang="en-US" altLang="ja-JP" dirty="0"/>
          </a:p>
          <a:p>
            <a:pPr marL="457200" lvl="1" indent="0">
              <a:buNone/>
            </a:pPr>
            <a:endParaRPr lang="en-US" altLang="ja-JP" dirty="0"/>
          </a:p>
          <a:p>
            <a:pPr marL="0" indent="0">
              <a:buNone/>
            </a:pPr>
            <a:r>
              <a:rPr lang="en-US" altLang="ja-JP" b="1" dirty="0"/>
              <a:t>2. AI </a:t>
            </a:r>
            <a:r>
              <a:rPr lang="ja-JP" altLang="en-US" b="1"/>
              <a:t>エージェントを用いた授業提案</a:t>
            </a:r>
            <a:endParaRPr lang="en-US" altLang="ja-JP" b="1" dirty="0"/>
          </a:p>
          <a:p>
            <a:pPr marL="971550" lvl="1" indent="-514350">
              <a:buAutoNum type="arabicPeriod"/>
            </a:pPr>
            <a:r>
              <a:rPr lang="ja-JP" altLang="en-US"/>
              <a:t>過去の授業資料を</a:t>
            </a:r>
            <a:r>
              <a:rPr lang="en-US" altLang="ja-JP" dirty="0"/>
              <a:t>RAG</a:t>
            </a:r>
            <a:r>
              <a:rPr lang="ja-JP" altLang="en-US"/>
              <a:t>として実装</a:t>
            </a:r>
            <a:endParaRPr lang="en-US" altLang="ja-JP" dirty="0"/>
          </a:p>
          <a:p>
            <a:pPr marL="971550" lvl="1" indent="-514350">
              <a:buAutoNum type="arabicPeriod"/>
            </a:pPr>
            <a:r>
              <a:rPr lang="en-US" altLang="ja-JP" dirty="0"/>
              <a:t>Web</a:t>
            </a:r>
            <a:r>
              <a:rPr lang="ja-JP" altLang="en-US"/>
              <a:t>検索を利用したエージェントを利用してチャットボットを作成</a:t>
            </a:r>
            <a:endParaRPr lang="en-US" altLang="ja-JP" dirty="0"/>
          </a:p>
          <a:p>
            <a:pPr marL="971550" lvl="1" indent="-514350">
              <a:buAutoNum type="arabicPeriod"/>
            </a:pPr>
            <a:r>
              <a:rPr lang="ja-JP" altLang="en-US"/>
              <a:t>生徒の授業</a:t>
            </a:r>
            <a:r>
              <a:rPr lang="en-US" altLang="ja-JP" dirty="0"/>
              <a:t>, </a:t>
            </a:r>
            <a:r>
              <a:rPr lang="ja-JP" altLang="en-US"/>
              <a:t>進路指導について問題解決のサジェスト</a:t>
            </a:r>
            <a:endParaRPr lang="en-US" altLang="ja-JP" dirty="0"/>
          </a:p>
          <a:p>
            <a:pPr marL="971550" lvl="1" indent="-514350">
              <a:buAutoNum type="arabicPeriod"/>
            </a:pPr>
            <a:r>
              <a:rPr lang="ja-JP" altLang="en-US"/>
              <a:t>高品質なサービスの提供</a:t>
            </a:r>
            <a:endParaRPr lang="en-US" altLang="ja-JP" dirty="0"/>
          </a:p>
        </p:txBody>
      </p:sp>
    </p:spTree>
    <p:extLst>
      <p:ext uri="{BB962C8B-B14F-4D97-AF65-F5344CB8AC3E}">
        <p14:creationId xmlns:p14="http://schemas.microsoft.com/office/powerpoint/2010/main" val="2978411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C4573-07D4-2C54-C1DA-FAEA9649F35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61AC42F-950C-7E68-28D2-A995B421718F}"/>
              </a:ext>
            </a:extLst>
          </p:cNvPr>
          <p:cNvSpPr>
            <a:spLocks noGrp="1"/>
          </p:cNvSpPr>
          <p:nvPr>
            <p:ph type="ctrTitle"/>
          </p:nvPr>
        </p:nvSpPr>
        <p:spPr>
          <a:xfrm>
            <a:off x="561031" y="499526"/>
            <a:ext cx="10581890" cy="792561"/>
          </a:xfrm>
        </p:spPr>
        <p:txBody>
          <a:bodyPr/>
          <a:lstStyle/>
          <a:p>
            <a:r>
              <a:rPr lang="ja-JP" altLang="en-US"/>
              <a:t>改善手法</a:t>
            </a:r>
            <a:r>
              <a:rPr lang="en-US" altLang="ja-JP" sz="2400" dirty="0"/>
              <a:t>(</a:t>
            </a:r>
            <a:r>
              <a:rPr lang="ja-JP" altLang="en-US" sz="2400"/>
              <a:t>コマ割り振りにおける改善</a:t>
            </a:r>
            <a:r>
              <a:rPr lang="en-US" altLang="ja-JP" sz="2400" dirty="0"/>
              <a:t>)</a:t>
            </a:r>
            <a:endParaRPr kumimoji="1" lang="ja-JP" altLang="en-US" sz="2400"/>
          </a:p>
        </p:txBody>
      </p:sp>
      <p:sp>
        <p:nvSpPr>
          <p:cNvPr id="3" name="テキスト プレースホルダー 2">
            <a:extLst>
              <a:ext uri="{FF2B5EF4-FFF2-40B4-BE49-F238E27FC236}">
                <a16:creationId xmlns:a16="http://schemas.microsoft.com/office/drawing/2014/main" id="{C91242F3-2EEA-8C5A-6FCA-23D53E7D62B4}"/>
              </a:ext>
            </a:extLst>
          </p:cNvPr>
          <p:cNvSpPr>
            <a:spLocks noGrp="1"/>
          </p:cNvSpPr>
          <p:nvPr>
            <p:ph type="body" sz="quarter" idx="13"/>
          </p:nvPr>
        </p:nvSpPr>
        <p:spPr>
          <a:xfrm>
            <a:off x="561031" y="1540564"/>
            <a:ext cx="11243343" cy="5247097"/>
          </a:xfrm>
        </p:spPr>
        <p:txBody>
          <a:bodyPr>
            <a:normAutofit/>
          </a:bodyPr>
          <a:lstStyle/>
          <a:p>
            <a:pPr marL="0" indent="0">
              <a:buNone/>
            </a:pPr>
            <a:r>
              <a:rPr lang="ja-JP" altLang="en-US" b="1"/>
              <a:t>○線形計画法による授業割り振りシステムの導入</a:t>
            </a:r>
            <a:endParaRPr lang="en-US" altLang="ja-JP" b="1" dirty="0"/>
          </a:p>
          <a:p>
            <a:pPr marL="514350" indent="-514350">
              <a:buAutoNum type="arabicPeriod"/>
            </a:pPr>
            <a:r>
              <a:rPr lang="ja-JP" altLang="en-US" b="1"/>
              <a:t>線形計画法とは</a:t>
            </a:r>
            <a:endParaRPr lang="en-US" altLang="ja-JP" b="1" dirty="0"/>
          </a:p>
          <a:p>
            <a:pPr marL="457200" lvl="1" indent="0">
              <a:buNone/>
            </a:pPr>
            <a:r>
              <a:rPr lang="ja-JP" altLang="en-US"/>
              <a:t>目的関数と制約条件が全て線形の形で表される最適化問題を扱う手法</a:t>
            </a:r>
            <a:endParaRPr lang="en-US" altLang="ja-JP" dirty="0"/>
          </a:p>
          <a:p>
            <a:pPr marL="457200" lvl="1" indent="0">
              <a:buNone/>
            </a:pPr>
            <a:r>
              <a:rPr lang="ja-JP" altLang="en-US"/>
              <a:t>▶︎コマの割り振りの最適条件</a:t>
            </a:r>
            <a:r>
              <a:rPr lang="en-US" altLang="ja-JP" dirty="0"/>
              <a:t>,</a:t>
            </a:r>
            <a:r>
              <a:rPr lang="ja-JP" altLang="en-US"/>
              <a:t>制約条件を定義することで自動化できる</a:t>
            </a:r>
            <a:endParaRPr lang="en-US" altLang="ja-JP" dirty="0"/>
          </a:p>
          <a:p>
            <a:pPr marL="457200" lvl="1" indent="0">
              <a:buNone/>
            </a:pPr>
            <a:r>
              <a:rPr lang="ja-JP" altLang="en-US"/>
              <a:t>▶︎</a:t>
            </a:r>
            <a:r>
              <a:rPr lang="en-US" altLang="ja-JP" dirty="0"/>
              <a:t>Python</a:t>
            </a:r>
            <a:r>
              <a:rPr lang="ja-JP" altLang="en-US"/>
              <a:t>ライブラリで容易に実装できる</a:t>
            </a:r>
            <a:endParaRPr lang="en-US" altLang="ja-JP" dirty="0"/>
          </a:p>
          <a:p>
            <a:pPr marL="457200" lvl="1" indent="0">
              <a:buNone/>
            </a:pPr>
            <a:endParaRPr lang="en-US" altLang="ja-JP" dirty="0"/>
          </a:p>
          <a:p>
            <a:pPr marL="514350" indent="-514350">
              <a:buAutoNum type="arabicPeriod"/>
            </a:pPr>
            <a:r>
              <a:rPr lang="ja-JP" altLang="en-US" b="1"/>
              <a:t>運用プロセス</a:t>
            </a:r>
            <a:endParaRPr lang="en-US" altLang="ja-JP" b="1" dirty="0"/>
          </a:p>
          <a:p>
            <a:pPr marL="914400" lvl="1" indent="-457200">
              <a:buAutoNum type="arabicPeriod"/>
            </a:pPr>
            <a:r>
              <a:rPr lang="en-US" altLang="ja-JP" dirty="0"/>
              <a:t>Python(</a:t>
            </a:r>
            <a:r>
              <a:rPr lang="en-US" altLang="ja-JP" dirty="0" err="1"/>
              <a:t>django</a:t>
            </a:r>
            <a:r>
              <a:rPr lang="en-US" altLang="ja-JP" dirty="0"/>
              <a:t>)</a:t>
            </a:r>
            <a:r>
              <a:rPr lang="ja-JP" altLang="en-US"/>
              <a:t>のダッシュボードからコマ割り振りを実行</a:t>
            </a:r>
            <a:endParaRPr lang="en-US" altLang="ja-JP" dirty="0"/>
          </a:p>
          <a:p>
            <a:pPr marL="914400" lvl="1" indent="-457200">
              <a:buAutoNum type="arabicPeriod"/>
            </a:pPr>
            <a:r>
              <a:rPr lang="en-US" altLang="ja-JP" dirty="0"/>
              <a:t>Google Spread Sheet API</a:t>
            </a:r>
            <a:r>
              <a:rPr lang="ja-JP" altLang="en-US"/>
              <a:t>でデータを取得し、最適案を作成</a:t>
            </a:r>
            <a:endParaRPr lang="en-US" altLang="ja-JP" dirty="0"/>
          </a:p>
          <a:p>
            <a:pPr marL="914400" lvl="1" indent="-457200">
              <a:buAutoNum type="arabicPeriod"/>
            </a:pPr>
            <a:r>
              <a:rPr lang="ja-JP" altLang="en-US"/>
              <a:t>ダッシュボード上に表示</a:t>
            </a:r>
            <a:endParaRPr lang="en-US" altLang="ja-JP" dirty="0"/>
          </a:p>
          <a:p>
            <a:pPr marL="0" indent="0">
              <a:buNone/>
            </a:pPr>
            <a:endParaRPr lang="en-US" altLang="ja-JP" sz="100" dirty="0"/>
          </a:p>
          <a:p>
            <a:pPr marL="0" indent="0">
              <a:buNone/>
            </a:pPr>
            <a:endParaRPr lang="en-US" altLang="ja-JP" sz="100" dirty="0"/>
          </a:p>
        </p:txBody>
      </p:sp>
    </p:spTree>
    <p:extLst>
      <p:ext uri="{BB962C8B-B14F-4D97-AF65-F5344CB8AC3E}">
        <p14:creationId xmlns:p14="http://schemas.microsoft.com/office/powerpoint/2010/main" val="851636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33DA2-F7CC-D7D8-AEE7-2B35A95BD20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16D18E-2B66-BBEF-5477-7F297FE137BC}"/>
              </a:ext>
            </a:extLst>
          </p:cNvPr>
          <p:cNvSpPr>
            <a:spLocks noGrp="1"/>
          </p:cNvSpPr>
          <p:nvPr>
            <p:ph type="ctrTitle"/>
          </p:nvPr>
        </p:nvSpPr>
        <p:spPr>
          <a:xfrm>
            <a:off x="561031" y="499526"/>
            <a:ext cx="10581890" cy="792561"/>
          </a:xfrm>
        </p:spPr>
        <p:txBody>
          <a:bodyPr/>
          <a:lstStyle/>
          <a:p>
            <a:r>
              <a:rPr kumimoji="1" lang="ja-JP" altLang="en-US" sz="4400" b="0" i="0" u="none" strike="noStrike" kern="1200" cap="none" spc="0" normalizeH="0" baseline="0" noProof="0">
                <a:ln>
                  <a:noFill/>
                </a:ln>
                <a:solidFill>
                  <a:srgbClr val="000000"/>
                </a:solidFill>
                <a:effectLst/>
                <a:uLnTx/>
                <a:uFillTx/>
                <a:latin typeface="HGPGothicE" panose="020B0900000000000000" pitchFamily="34" charset="-128"/>
                <a:ea typeface="HGPGothicE" panose="020B0900000000000000" pitchFamily="34" charset="-128"/>
                <a:cs typeface="+mj-cs"/>
              </a:rPr>
              <a:t>改善手法</a:t>
            </a:r>
            <a:r>
              <a:rPr kumimoji="1" lang="en-US" altLang="ja-JP" sz="2400" b="0" i="0" u="none" strike="noStrike" kern="1200" cap="none" spc="0" normalizeH="0" baseline="0" noProof="0" dirty="0">
                <a:ln>
                  <a:noFill/>
                </a:ln>
                <a:solidFill>
                  <a:srgbClr val="000000"/>
                </a:solidFill>
                <a:effectLst/>
                <a:uLnTx/>
                <a:uFillTx/>
                <a:latin typeface="HGPGothicE" panose="020B0900000000000000" pitchFamily="34" charset="-128"/>
                <a:ea typeface="HGPGothicE" panose="020B0900000000000000" pitchFamily="34" charset="-128"/>
                <a:cs typeface="+mj-cs"/>
              </a:rPr>
              <a:t>(</a:t>
            </a:r>
            <a:r>
              <a:rPr kumimoji="1" lang="ja-JP" altLang="en-US" sz="2400" b="0" i="0" u="none" strike="noStrike" kern="1200" cap="none" spc="0" normalizeH="0" baseline="0" noProof="0">
                <a:ln>
                  <a:noFill/>
                </a:ln>
                <a:solidFill>
                  <a:srgbClr val="000000"/>
                </a:solidFill>
                <a:effectLst/>
                <a:uLnTx/>
                <a:uFillTx/>
                <a:latin typeface="HGPGothicE" panose="020B0900000000000000" pitchFamily="34" charset="-128"/>
                <a:ea typeface="HGPGothicE" panose="020B0900000000000000" pitchFamily="34" charset="-128"/>
                <a:cs typeface="+mj-cs"/>
              </a:rPr>
              <a:t>コマ割り振りにおける改善</a:t>
            </a:r>
            <a:r>
              <a:rPr kumimoji="1" lang="en-US" altLang="ja-JP" sz="2400" b="0" i="0" u="none" strike="noStrike" kern="1200" cap="none" spc="0" normalizeH="0" baseline="0" noProof="0" dirty="0">
                <a:ln>
                  <a:noFill/>
                </a:ln>
                <a:solidFill>
                  <a:srgbClr val="000000"/>
                </a:solidFill>
                <a:effectLst/>
                <a:uLnTx/>
                <a:uFillTx/>
                <a:latin typeface="HGPGothicE" panose="020B0900000000000000" pitchFamily="34" charset="-128"/>
                <a:ea typeface="HGPGothicE" panose="020B0900000000000000" pitchFamily="34" charset="-128"/>
                <a:cs typeface="+mj-cs"/>
              </a:rPr>
              <a:t>)</a:t>
            </a:r>
            <a:endParaRPr kumimoji="1" lang="ja-JP" altLang="en-US"/>
          </a:p>
        </p:txBody>
      </p:sp>
      <p:sp>
        <p:nvSpPr>
          <p:cNvPr id="3" name="テキスト プレースホルダー 2">
            <a:extLst>
              <a:ext uri="{FF2B5EF4-FFF2-40B4-BE49-F238E27FC236}">
                <a16:creationId xmlns:a16="http://schemas.microsoft.com/office/drawing/2014/main" id="{A98B1565-5582-A8F7-701B-4435C67E04A0}"/>
              </a:ext>
            </a:extLst>
          </p:cNvPr>
          <p:cNvSpPr>
            <a:spLocks noGrp="1"/>
          </p:cNvSpPr>
          <p:nvPr>
            <p:ph type="body" sz="quarter" idx="13"/>
          </p:nvPr>
        </p:nvSpPr>
        <p:spPr>
          <a:xfrm>
            <a:off x="561031" y="1540564"/>
            <a:ext cx="11243343" cy="5247097"/>
          </a:xfrm>
        </p:spPr>
        <p:txBody>
          <a:bodyPr>
            <a:normAutofit/>
          </a:bodyPr>
          <a:lstStyle/>
          <a:p>
            <a:pPr marL="0" indent="0">
              <a:buNone/>
            </a:pPr>
            <a:r>
              <a:rPr lang="ja-JP" altLang="en-US"/>
              <a:t>○生徒と科目</a:t>
            </a:r>
            <a:r>
              <a:rPr lang="en-US" altLang="ja-JP" dirty="0"/>
              <a:t>, </a:t>
            </a:r>
            <a:r>
              <a:rPr lang="ja-JP" altLang="en-US"/>
              <a:t>教師の表形式データを各日付</a:t>
            </a:r>
            <a:r>
              <a:rPr lang="en-US" altLang="ja-JP" dirty="0"/>
              <a:t>,</a:t>
            </a:r>
            <a:r>
              <a:rPr lang="ja-JP" altLang="en-US"/>
              <a:t>各コマで配列として保持</a:t>
            </a:r>
            <a:endParaRPr lang="en-US" altLang="ja-JP" dirty="0"/>
          </a:p>
          <a:p>
            <a:pPr marL="0" indent="0">
              <a:buNone/>
            </a:pPr>
            <a:endParaRPr lang="en-US" altLang="ja-JP" dirty="0"/>
          </a:p>
          <a:p>
            <a:pPr marL="0" indent="0">
              <a:buNone/>
            </a:pPr>
            <a:endParaRPr lang="en-US" altLang="ja-JP" dirty="0"/>
          </a:p>
          <a:p>
            <a:pPr marL="0" indent="0">
              <a:buNone/>
            </a:pPr>
            <a:endParaRPr lang="en-US" altLang="ja-JP" sz="100" dirty="0"/>
          </a:p>
          <a:p>
            <a:pPr marL="0" indent="0">
              <a:buNone/>
            </a:pPr>
            <a:endParaRPr lang="en-US" altLang="ja-JP" sz="100" dirty="0"/>
          </a:p>
          <a:p>
            <a:pPr marL="0" indent="0">
              <a:buNone/>
            </a:pPr>
            <a:endParaRPr lang="en-US" altLang="ja-JP" sz="100" dirty="0"/>
          </a:p>
        </p:txBody>
      </p:sp>
      <p:grpSp>
        <p:nvGrpSpPr>
          <p:cNvPr id="280" name="グループ化 279">
            <a:extLst>
              <a:ext uri="{FF2B5EF4-FFF2-40B4-BE49-F238E27FC236}">
                <a16:creationId xmlns:a16="http://schemas.microsoft.com/office/drawing/2014/main" id="{A4A3A5EB-1162-3B86-68DD-7A0A3E83BD16}"/>
              </a:ext>
            </a:extLst>
          </p:cNvPr>
          <p:cNvGrpSpPr/>
          <p:nvPr/>
        </p:nvGrpSpPr>
        <p:grpSpPr>
          <a:xfrm>
            <a:off x="2033181" y="2096662"/>
            <a:ext cx="8125637" cy="4261812"/>
            <a:chOff x="1845698" y="2096662"/>
            <a:chExt cx="8125637" cy="4261812"/>
          </a:xfrm>
        </p:grpSpPr>
        <p:grpSp>
          <p:nvGrpSpPr>
            <p:cNvPr id="4" name="グループ化 3">
              <a:extLst>
                <a:ext uri="{FF2B5EF4-FFF2-40B4-BE49-F238E27FC236}">
                  <a16:creationId xmlns:a16="http://schemas.microsoft.com/office/drawing/2014/main" id="{7786F624-6CE1-B974-4B27-A6F75C444817}"/>
                </a:ext>
              </a:extLst>
            </p:cNvPr>
            <p:cNvGrpSpPr/>
            <p:nvPr/>
          </p:nvGrpSpPr>
          <p:grpSpPr>
            <a:xfrm>
              <a:off x="2467194" y="2096662"/>
              <a:ext cx="7504141" cy="3734304"/>
              <a:chOff x="2285312" y="335391"/>
              <a:chExt cx="7504141" cy="3734304"/>
            </a:xfrm>
          </p:grpSpPr>
          <p:sp>
            <p:nvSpPr>
              <p:cNvPr id="5" name="正方形/長方形 4">
                <a:extLst>
                  <a:ext uri="{FF2B5EF4-FFF2-40B4-BE49-F238E27FC236}">
                    <a16:creationId xmlns:a16="http://schemas.microsoft.com/office/drawing/2014/main" id="{AD17FE04-6263-778D-5B06-159BC806952E}"/>
                  </a:ext>
                </a:extLst>
              </p:cNvPr>
              <p:cNvSpPr/>
              <p:nvPr/>
            </p:nvSpPr>
            <p:spPr>
              <a:xfrm>
                <a:off x="420065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 name="正方形/長方形 5">
                <a:extLst>
                  <a:ext uri="{FF2B5EF4-FFF2-40B4-BE49-F238E27FC236}">
                    <a16:creationId xmlns:a16="http://schemas.microsoft.com/office/drawing/2014/main" id="{74EFA54B-873A-F98C-529A-7B9F249C1064}"/>
                  </a:ext>
                </a:extLst>
              </p:cNvPr>
              <p:cNvSpPr/>
              <p:nvPr/>
            </p:nvSpPr>
            <p:spPr>
              <a:xfrm>
                <a:off x="2285313" y="1940483"/>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kumimoji="1" lang="en-US" altLang="ja-JP" b="1" dirty="0">
                    <a:solidFill>
                      <a:schemeClr val="bg2">
                        <a:lumMod val="75000"/>
                      </a:schemeClr>
                    </a:solidFill>
                  </a:rPr>
                  <a:t>A </a:t>
                </a:r>
                <a:r>
                  <a:rPr kumimoji="1" lang="ja-JP" altLang="en-US" b="1">
                    <a:solidFill>
                      <a:schemeClr val="bg2">
                        <a:lumMod val="75000"/>
                      </a:schemeClr>
                    </a:solidFill>
                  </a:rPr>
                  <a:t>教科</a:t>
                </a:r>
                <a:r>
                  <a:rPr kumimoji="1" lang="en-US" altLang="ja-JP" b="1" dirty="0">
                    <a:solidFill>
                      <a:schemeClr val="bg2">
                        <a:lumMod val="75000"/>
                      </a:schemeClr>
                    </a:solidFill>
                  </a:rPr>
                  <a:t>Y</a:t>
                </a:r>
              </a:p>
            </p:txBody>
          </p:sp>
          <p:sp>
            <p:nvSpPr>
              <p:cNvPr id="7" name="正方形/長方形 6">
                <a:extLst>
                  <a:ext uri="{FF2B5EF4-FFF2-40B4-BE49-F238E27FC236}">
                    <a16:creationId xmlns:a16="http://schemas.microsoft.com/office/drawing/2014/main" id="{D86F9E56-6B57-38AF-FEE8-210FAFD09B94}"/>
                  </a:ext>
                </a:extLst>
              </p:cNvPr>
              <p:cNvSpPr/>
              <p:nvPr/>
            </p:nvSpPr>
            <p:spPr>
              <a:xfrm>
                <a:off x="2285313" y="2383029"/>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lang="en-US" altLang="ja-JP" b="1" dirty="0">
                    <a:solidFill>
                      <a:schemeClr val="bg2">
                        <a:lumMod val="75000"/>
                      </a:schemeClr>
                    </a:solidFill>
                  </a:rPr>
                  <a:t>B </a:t>
                </a:r>
                <a:r>
                  <a:rPr lang="ja-JP" altLang="en-US" b="1">
                    <a:solidFill>
                      <a:schemeClr val="bg2">
                        <a:lumMod val="75000"/>
                      </a:schemeClr>
                    </a:solidFill>
                  </a:rPr>
                  <a:t>教科</a:t>
                </a:r>
                <a:r>
                  <a:rPr lang="en-US" altLang="ja-JP" b="1" dirty="0">
                    <a:solidFill>
                      <a:schemeClr val="bg2">
                        <a:lumMod val="75000"/>
                      </a:schemeClr>
                    </a:solidFill>
                  </a:rPr>
                  <a:t>X</a:t>
                </a:r>
                <a:endParaRPr kumimoji="1" lang="en-US" altLang="ja-JP" b="1" dirty="0">
                  <a:solidFill>
                    <a:schemeClr val="bg2">
                      <a:lumMod val="75000"/>
                    </a:schemeClr>
                  </a:solidFill>
                </a:endParaRPr>
              </a:p>
            </p:txBody>
          </p:sp>
          <p:sp>
            <p:nvSpPr>
              <p:cNvPr id="8" name="正方形/長方形 7">
                <a:extLst>
                  <a:ext uri="{FF2B5EF4-FFF2-40B4-BE49-F238E27FC236}">
                    <a16:creationId xmlns:a16="http://schemas.microsoft.com/office/drawing/2014/main" id="{27A8D886-C68F-A4B1-672A-092618AA936B}"/>
                  </a:ext>
                </a:extLst>
              </p:cNvPr>
              <p:cNvSpPr/>
              <p:nvPr/>
            </p:nvSpPr>
            <p:spPr>
              <a:xfrm>
                <a:off x="2285313" y="1497937"/>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lang="en-US" altLang="ja-JP" b="1" dirty="0">
                    <a:solidFill>
                      <a:schemeClr val="bg2">
                        <a:lumMod val="75000"/>
                      </a:schemeClr>
                    </a:solidFill>
                  </a:rPr>
                  <a:t>A </a:t>
                </a:r>
                <a:r>
                  <a:rPr lang="ja-JP" altLang="en-US" b="1">
                    <a:solidFill>
                      <a:schemeClr val="bg2">
                        <a:lumMod val="75000"/>
                      </a:schemeClr>
                    </a:solidFill>
                  </a:rPr>
                  <a:t>教科</a:t>
                </a:r>
                <a:r>
                  <a:rPr lang="en-US" altLang="ja-JP" b="1" dirty="0">
                    <a:solidFill>
                      <a:schemeClr val="bg2">
                        <a:lumMod val="75000"/>
                      </a:schemeClr>
                    </a:solidFill>
                  </a:rPr>
                  <a:t>X</a:t>
                </a:r>
                <a:endParaRPr kumimoji="1" lang="en-US" altLang="ja-JP" b="1" dirty="0">
                  <a:solidFill>
                    <a:schemeClr val="bg2">
                      <a:lumMod val="75000"/>
                    </a:schemeClr>
                  </a:solidFill>
                </a:endParaRPr>
              </a:p>
            </p:txBody>
          </p:sp>
          <p:sp>
            <p:nvSpPr>
              <p:cNvPr id="9" name="正方形/長方形 8">
                <a:extLst>
                  <a:ext uri="{FF2B5EF4-FFF2-40B4-BE49-F238E27FC236}">
                    <a16:creationId xmlns:a16="http://schemas.microsoft.com/office/drawing/2014/main" id="{7C0DC42D-2775-760C-BC89-4353573370A4}"/>
                  </a:ext>
                </a:extLst>
              </p:cNvPr>
              <p:cNvSpPr/>
              <p:nvPr/>
            </p:nvSpPr>
            <p:spPr>
              <a:xfrm>
                <a:off x="420065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75000"/>
                      </a:schemeClr>
                    </a:solidFill>
                  </a:rPr>
                  <a:t>○</a:t>
                </a:r>
              </a:p>
            </p:txBody>
          </p:sp>
          <p:sp>
            <p:nvSpPr>
              <p:cNvPr id="10" name="正方形/長方形 9">
                <a:extLst>
                  <a:ext uri="{FF2B5EF4-FFF2-40B4-BE49-F238E27FC236}">
                    <a16:creationId xmlns:a16="http://schemas.microsoft.com/office/drawing/2014/main" id="{5099B10D-9C35-7EA2-9EF3-CDF3A707748E}"/>
                  </a:ext>
                </a:extLst>
              </p:cNvPr>
              <p:cNvSpPr/>
              <p:nvPr/>
            </p:nvSpPr>
            <p:spPr>
              <a:xfrm>
                <a:off x="420065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11" name="正方形/長方形 10">
                <a:extLst>
                  <a:ext uri="{FF2B5EF4-FFF2-40B4-BE49-F238E27FC236}">
                    <a16:creationId xmlns:a16="http://schemas.microsoft.com/office/drawing/2014/main" id="{E05EE389-4411-1258-FEEC-513CD7063E58}"/>
                  </a:ext>
                </a:extLst>
              </p:cNvPr>
              <p:cNvSpPr/>
              <p:nvPr/>
            </p:nvSpPr>
            <p:spPr>
              <a:xfrm>
                <a:off x="2285313" y="2825575"/>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kumimoji="1" lang="en-US" altLang="ja-JP" b="1" dirty="0">
                    <a:solidFill>
                      <a:schemeClr val="bg2">
                        <a:lumMod val="75000"/>
                      </a:schemeClr>
                    </a:solidFill>
                  </a:rPr>
                  <a:t>C</a:t>
                </a:r>
                <a:r>
                  <a:rPr lang="en-US" altLang="ja-JP" b="1" dirty="0">
                    <a:solidFill>
                      <a:schemeClr val="bg2">
                        <a:lumMod val="75000"/>
                      </a:schemeClr>
                    </a:solidFill>
                  </a:rPr>
                  <a:t> </a:t>
                </a:r>
                <a:r>
                  <a:rPr lang="ja-JP" altLang="en-US" b="1">
                    <a:solidFill>
                      <a:schemeClr val="bg2">
                        <a:lumMod val="75000"/>
                      </a:schemeClr>
                    </a:solidFill>
                  </a:rPr>
                  <a:t>教科</a:t>
                </a:r>
                <a:r>
                  <a:rPr lang="en-US" altLang="ja-JP" b="1" dirty="0">
                    <a:solidFill>
                      <a:schemeClr val="bg2">
                        <a:lumMod val="75000"/>
                      </a:schemeClr>
                    </a:solidFill>
                  </a:rPr>
                  <a:t>Z</a:t>
                </a:r>
                <a:endParaRPr kumimoji="1" lang="en-US" altLang="ja-JP" b="1" dirty="0">
                  <a:solidFill>
                    <a:schemeClr val="bg2">
                      <a:lumMod val="75000"/>
                    </a:schemeClr>
                  </a:solidFill>
                </a:endParaRPr>
              </a:p>
            </p:txBody>
          </p:sp>
          <p:sp>
            <p:nvSpPr>
              <p:cNvPr id="12" name="正方形/長方形 11">
                <a:extLst>
                  <a:ext uri="{FF2B5EF4-FFF2-40B4-BE49-F238E27FC236}">
                    <a16:creationId xmlns:a16="http://schemas.microsoft.com/office/drawing/2014/main" id="{FA30DE46-8F53-24C5-9C50-B1339EE81053}"/>
                  </a:ext>
                </a:extLst>
              </p:cNvPr>
              <p:cNvSpPr/>
              <p:nvPr/>
            </p:nvSpPr>
            <p:spPr>
              <a:xfrm>
                <a:off x="2285313" y="3267635"/>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kumimoji="1" lang="en-US" altLang="ja-JP" b="1" dirty="0">
                    <a:solidFill>
                      <a:schemeClr val="bg2">
                        <a:lumMod val="75000"/>
                      </a:schemeClr>
                    </a:solidFill>
                  </a:rPr>
                  <a:t>D </a:t>
                </a:r>
                <a:r>
                  <a:rPr kumimoji="1" lang="ja-JP" altLang="en-US" b="1">
                    <a:solidFill>
                      <a:schemeClr val="bg2">
                        <a:lumMod val="75000"/>
                      </a:schemeClr>
                    </a:solidFill>
                  </a:rPr>
                  <a:t>教科</a:t>
                </a:r>
                <a:r>
                  <a:rPr kumimoji="1" lang="en-US" altLang="ja-JP" b="1" dirty="0">
                    <a:solidFill>
                      <a:schemeClr val="bg2">
                        <a:lumMod val="75000"/>
                      </a:schemeClr>
                    </a:solidFill>
                  </a:rPr>
                  <a:t>Z</a:t>
                </a:r>
              </a:p>
            </p:txBody>
          </p:sp>
          <p:sp>
            <p:nvSpPr>
              <p:cNvPr id="13" name="正方形/長方形 12">
                <a:extLst>
                  <a:ext uri="{FF2B5EF4-FFF2-40B4-BE49-F238E27FC236}">
                    <a16:creationId xmlns:a16="http://schemas.microsoft.com/office/drawing/2014/main" id="{EE9ABF64-F9EC-D78D-72EC-9C357EEC18BE}"/>
                  </a:ext>
                </a:extLst>
              </p:cNvPr>
              <p:cNvSpPr/>
              <p:nvPr/>
            </p:nvSpPr>
            <p:spPr>
              <a:xfrm>
                <a:off x="2285313" y="3709695"/>
                <a:ext cx="1800000" cy="36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75000"/>
                      </a:schemeClr>
                    </a:solidFill>
                  </a:rPr>
                  <a:t>生徒</a:t>
                </a:r>
                <a:r>
                  <a:rPr lang="en-US" altLang="ja-JP" b="1" dirty="0">
                    <a:solidFill>
                      <a:schemeClr val="bg2">
                        <a:lumMod val="75000"/>
                      </a:schemeClr>
                    </a:solidFill>
                  </a:rPr>
                  <a:t>E</a:t>
                </a:r>
                <a:r>
                  <a:rPr kumimoji="1" lang="en-US" altLang="ja-JP" b="1" dirty="0">
                    <a:solidFill>
                      <a:schemeClr val="bg2">
                        <a:lumMod val="75000"/>
                      </a:schemeClr>
                    </a:solidFill>
                  </a:rPr>
                  <a:t> </a:t>
                </a:r>
                <a:r>
                  <a:rPr kumimoji="1" lang="ja-JP" altLang="en-US" b="1">
                    <a:solidFill>
                      <a:schemeClr val="bg2">
                        <a:lumMod val="75000"/>
                      </a:schemeClr>
                    </a:solidFill>
                  </a:rPr>
                  <a:t>教科</a:t>
                </a:r>
                <a:r>
                  <a:rPr kumimoji="1" lang="en-US" altLang="ja-JP" b="1" dirty="0">
                    <a:solidFill>
                      <a:schemeClr val="bg2">
                        <a:lumMod val="75000"/>
                      </a:schemeClr>
                    </a:solidFill>
                  </a:rPr>
                  <a:t>Z</a:t>
                </a:r>
              </a:p>
            </p:txBody>
          </p:sp>
          <p:sp>
            <p:nvSpPr>
              <p:cNvPr id="14" name="正方形/長方形 13">
                <a:extLst>
                  <a:ext uri="{FF2B5EF4-FFF2-40B4-BE49-F238E27FC236}">
                    <a16:creationId xmlns:a16="http://schemas.microsoft.com/office/drawing/2014/main" id="{8457BF36-82F0-C6AA-4536-14EAFAFB1294}"/>
                  </a:ext>
                </a:extLst>
              </p:cNvPr>
              <p:cNvSpPr/>
              <p:nvPr/>
            </p:nvSpPr>
            <p:spPr>
              <a:xfrm>
                <a:off x="420065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15" name="正方形/長方形 14">
                <a:extLst>
                  <a:ext uri="{FF2B5EF4-FFF2-40B4-BE49-F238E27FC236}">
                    <a16:creationId xmlns:a16="http://schemas.microsoft.com/office/drawing/2014/main" id="{7667CE3B-5714-B4AD-01CF-C64AAF57BB94}"/>
                  </a:ext>
                </a:extLst>
              </p:cNvPr>
              <p:cNvSpPr/>
              <p:nvPr/>
            </p:nvSpPr>
            <p:spPr>
              <a:xfrm>
                <a:off x="420065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16" name="正方形/長方形 15">
                <a:extLst>
                  <a:ext uri="{FF2B5EF4-FFF2-40B4-BE49-F238E27FC236}">
                    <a16:creationId xmlns:a16="http://schemas.microsoft.com/office/drawing/2014/main" id="{24581986-B7B4-0FE0-2A9D-53795914FB55}"/>
                  </a:ext>
                </a:extLst>
              </p:cNvPr>
              <p:cNvSpPr/>
              <p:nvPr/>
            </p:nvSpPr>
            <p:spPr>
              <a:xfrm>
                <a:off x="420065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17" name="正方形/長方形 16">
                <a:extLst>
                  <a:ext uri="{FF2B5EF4-FFF2-40B4-BE49-F238E27FC236}">
                    <a16:creationId xmlns:a16="http://schemas.microsoft.com/office/drawing/2014/main" id="{EB71E225-FF31-4891-A9A7-3529FBEB98D9}"/>
                  </a:ext>
                </a:extLst>
              </p:cNvPr>
              <p:cNvSpPr/>
              <p:nvPr/>
            </p:nvSpPr>
            <p:spPr>
              <a:xfrm>
                <a:off x="420065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A</a:t>
                </a:r>
                <a:endParaRPr kumimoji="1" lang="en-US" altLang="ja-JP" b="1" dirty="0">
                  <a:solidFill>
                    <a:schemeClr val="bg2">
                      <a:lumMod val="75000"/>
                    </a:schemeClr>
                  </a:solidFill>
                </a:endParaRPr>
              </a:p>
            </p:txBody>
          </p:sp>
          <p:sp>
            <p:nvSpPr>
              <p:cNvPr id="18" name="正方形/長方形 17">
                <a:extLst>
                  <a:ext uri="{FF2B5EF4-FFF2-40B4-BE49-F238E27FC236}">
                    <a16:creationId xmlns:a16="http://schemas.microsoft.com/office/drawing/2014/main" id="{676475A1-DAE8-6C64-FB24-30DB0782906F}"/>
                  </a:ext>
                </a:extLst>
              </p:cNvPr>
              <p:cNvSpPr/>
              <p:nvPr/>
            </p:nvSpPr>
            <p:spPr>
              <a:xfrm>
                <a:off x="2285312" y="335391"/>
                <a:ext cx="1799999"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bg2">
                        <a:lumMod val="75000"/>
                      </a:schemeClr>
                    </a:solidFill>
                  </a:rPr>
                  <a:t>2024</a:t>
                </a:r>
                <a:r>
                  <a:rPr kumimoji="1" lang="ja-JP" altLang="en-US" b="1">
                    <a:solidFill>
                      <a:schemeClr val="bg2">
                        <a:lumMod val="75000"/>
                      </a:schemeClr>
                    </a:solidFill>
                  </a:rPr>
                  <a:t>年</a:t>
                </a:r>
                <a:r>
                  <a:rPr lang="en-US" altLang="ja-JP" b="1" dirty="0">
                    <a:solidFill>
                      <a:schemeClr val="bg2">
                        <a:lumMod val="75000"/>
                      </a:schemeClr>
                    </a:solidFill>
                  </a:rPr>
                  <a:t>2</a:t>
                </a:r>
                <a:r>
                  <a:rPr lang="ja-JP" altLang="en-US" b="1">
                    <a:solidFill>
                      <a:schemeClr val="bg2">
                        <a:lumMod val="75000"/>
                      </a:schemeClr>
                    </a:solidFill>
                  </a:rPr>
                  <a:t>月</a:t>
                </a:r>
                <a:r>
                  <a:rPr lang="en-US" altLang="ja-JP" b="1" dirty="0">
                    <a:solidFill>
                      <a:schemeClr val="bg2">
                        <a:lumMod val="75000"/>
                      </a:schemeClr>
                    </a:solidFill>
                  </a:rPr>
                  <a:t>28</a:t>
                </a:r>
                <a:r>
                  <a:rPr lang="ja-JP" altLang="en-US" b="1">
                    <a:solidFill>
                      <a:schemeClr val="bg2">
                        <a:lumMod val="75000"/>
                      </a:schemeClr>
                    </a:solidFill>
                  </a:rPr>
                  <a:t>日</a:t>
                </a:r>
                <a:endParaRPr lang="en-US" altLang="ja-JP" b="1" dirty="0">
                  <a:solidFill>
                    <a:schemeClr val="bg2">
                      <a:lumMod val="75000"/>
                    </a:schemeClr>
                  </a:solidFill>
                </a:endParaRPr>
              </a:p>
              <a:p>
                <a:pPr algn="ctr"/>
                <a:r>
                  <a:rPr kumimoji="1" lang="en-US" altLang="ja-JP" b="1" dirty="0">
                    <a:solidFill>
                      <a:schemeClr val="bg2">
                        <a:lumMod val="75000"/>
                      </a:schemeClr>
                    </a:solidFill>
                  </a:rPr>
                  <a:t>12:50</a:t>
                </a:r>
                <a:r>
                  <a:rPr lang="en-US" altLang="ja-JP" b="1" dirty="0">
                    <a:solidFill>
                      <a:schemeClr val="bg2">
                        <a:lumMod val="75000"/>
                      </a:schemeClr>
                    </a:solidFill>
                  </a:rPr>
                  <a:t>-</a:t>
                </a:r>
                <a:r>
                  <a:rPr lang="ja-JP" altLang="en-US" b="1">
                    <a:solidFill>
                      <a:schemeClr val="bg2">
                        <a:lumMod val="75000"/>
                      </a:schemeClr>
                    </a:solidFill>
                  </a:rPr>
                  <a:t>コマ</a:t>
                </a:r>
                <a:endParaRPr kumimoji="1" lang="en-US" altLang="ja-JP" b="1" dirty="0">
                  <a:solidFill>
                    <a:schemeClr val="bg2">
                      <a:lumMod val="75000"/>
                    </a:schemeClr>
                  </a:solidFill>
                </a:endParaRPr>
              </a:p>
            </p:txBody>
          </p:sp>
          <p:sp>
            <p:nvSpPr>
              <p:cNvPr id="19" name="正方形/長方形 18">
                <a:extLst>
                  <a:ext uri="{FF2B5EF4-FFF2-40B4-BE49-F238E27FC236}">
                    <a16:creationId xmlns:a16="http://schemas.microsoft.com/office/drawing/2014/main" id="{CC94E1F3-A4D4-DCE5-787A-7ED3423C2B96}"/>
                  </a:ext>
                </a:extLst>
              </p:cNvPr>
              <p:cNvSpPr/>
              <p:nvPr/>
            </p:nvSpPr>
            <p:spPr>
              <a:xfrm>
                <a:off x="467600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0" name="正方形/長方形 19">
                <a:extLst>
                  <a:ext uri="{FF2B5EF4-FFF2-40B4-BE49-F238E27FC236}">
                    <a16:creationId xmlns:a16="http://schemas.microsoft.com/office/drawing/2014/main" id="{650E22C3-5F3F-DF93-4E41-238B0A3873EB}"/>
                  </a:ext>
                </a:extLst>
              </p:cNvPr>
              <p:cNvSpPr/>
              <p:nvPr/>
            </p:nvSpPr>
            <p:spPr>
              <a:xfrm>
                <a:off x="467600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1" name="正方形/長方形 20">
                <a:extLst>
                  <a:ext uri="{FF2B5EF4-FFF2-40B4-BE49-F238E27FC236}">
                    <a16:creationId xmlns:a16="http://schemas.microsoft.com/office/drawing/2014/main" id="{F82D608C-F867-97E5-1214-3E55CDC37574}"/>
                  </a:ext>
                </a:extLst>
              </p:cNvPr>
              <p:cNvSpPr/>
              <p:nvPr/>
            </p:nvSpPr>
            <p:spPr>
              <a:xfrm>
                <a:off x="467600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2" name="正方形/長方形 21">
                <a:extLst>
                  <a:ext uri="{FF2B5EF4-FFF2-40B4-BE49-F238E27FC236}">
                    <a16:creationId xmlns:a16="http://schemas.microsoft.com/office/drawing/2014/main" id="{DCFB5B3C-FAA9-488A-8B4A-4616480487C0}"/>
                  </a:ext>
                </a:extLst>
              </p:cNvPr>
              <p:cNvSpPr/>
              <p:nvPr/>
            </p:nvSpPr>
            <p:spPr>
              <a:xfrm>
                <a:off x="467600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3" name="正方形/長方形 22">
                <a:extLst>
                  <a:ext uri="{FF2B5EF4-FFF2-40B4-BE49-F238E27FC236}">
                    <a16:creationId xmlns:a16="http://schemas.microsoft.com/office/drawing/2014/main" id="{774ED719-48CB-83C6-5AF9-528ABBFEC7B0}"/>
                  </a:ext>
                </a:extLst>
              </p:cNvPr>
              <p:cNvSpPr/>
              <p:nvPr/>
            </p:nvSpPr>
            <p:spPr>
              <a:xfrm>
                <a:off x="467600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4" name="正方形/長方形 23">
                <a:extLst>
                  <a:ext uri="{FF2B5EF4-FFF2-40B4-BE49-F238E27FC236}">
                    <a16:creationId xmlns:a16="http://schemas.microsoft.com/office/drawing/2014/main" id="{7AB9AC3B-6B7E-017F-9842-43EAC7C07781}"/>
                  </a:ext>
                </a:extLst>
              </p:cNvPr>
              <p:cNvSpPr/>
              <p:nvPr/>
            </p:nvSpPr>
            <p:spPr>
              <a:xfrm>
                <a:off x="467600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5" name="正方形/長方形 24">
                <a:extLst>
                  <a:ext uri="{FF2B5EF4-FFF2-40B4-BE49-F238E27FC236}">
                    <a16:creationId xmlns:a16="http://schemas.microsoft.com/office/drawing/2014/main" id="{BD1F24FB-7CC1-EA17-19A7-7F9DA0E30EB4}"/>
                  </a:ext>
                </a:extLst>
              </p:cNvPr>
              <p:cNvSpPr/>
              <p:nvPr/>
            </p:nvSpPr>
            <p:spPr>
              <a:xfrm>
                <a:off x="467600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endParaRPr lang="en-US" altLang="ja-JP" b="1" dirty="0">
                  <a:solidFill>
                    <a:schemeClr val="bg2">
                      <a:lumMod val="75000"/>
                    </a:schemeClr>
                  </a:solidFill>
                </a:endParaRPr>
              </a:p>
              <a:p>
                <a:pPr algn="ctr"/>
                <a:r>
                  <a:rPr kumimoji="1" lang="en-US" altLang="ja-JP" b="1" dirty="0">
                    <a:solidFill>
                      <a:schemeClr val="bg2">
                        <a:lumMod val="75000"/>
                      </a:schemeClr>
                    </a:solidFill>
                  </a:rPr>
                  <a:t>B</a:t>
                </a:r>
              </a:p>
            </p:txBody>
          </p:sp>
          <p:sp>
            <p:nvSpPr>
              <p:cNvPr id="26" name="正方形/長方形 25">
                <a:extLst>
                  <a:ext uri="{FF2B5EF4-FFF2-40B4-BE49-F238E27FC236}">
                    <a16:creationId xmlns:a16="http://schemas.microsoft.com/office/drawing/2014/main" id="{50354DA9-3CB3-506A-DDD7-0571EB7C7A99}"/>
                  </a:ext>
                </a:extLst>
              </p:cNvPr>
              <p:cNvSpPr/>
              <p:nvPr/>
            </p:nvSpPr>
            <p:spPr>
              <a:xfrm>
                <a:off x="515134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75000"/>
                      </a:schemeClr>
                    </a:solidFill>
                  </a:rPr>
                  <a:t>○</a:t>
                </a:r>
              </a:p>
            </p:txBody>
          </p:sp>
          <p:sp>
            <p:nvSpPr>
              <p:cNvPr id="27" name="正方形/長方形 26">
                <a:extLst>
                  <a:ext uri="{FF2B5EF4-FFF2-40B4-BE49-F238E27FC236}">
                    <a16:creationId xmlns:a16="http://schemas.microsoft.com/office/drawing/2014/main" id="{B84C7A69-7C33-7E3B-A938-640D9D866A46}"/>
                  </a:ext>
                </a:extLst>
              </p:cNvPr>
              <p:cNvSpPr/>
              <p:nvPr/>
            </p:nvSpPr>
            <p:spPr>
              <a:xfrm>
                <a:off x="515134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8" name="正方形/長方形 27">
                <a:extLst>
                  <a:ext uri="{FF2B5EF4-FFF2-40B4-BE49-F238E27FC236}">
                    <a16:creationId xmlns:a16="http://schemas.microsoft.com/office/drawing/2014/main" id="{B0E4BD6B-2ED8-CA2A-2ED1-FB6C36A2CB3C}"/>
                  </a:ext>
                </a:extLst>
              </p:cNvPr>
              <p:cNvSpPr/>
              <p:nvPr/>
            </p:nvSpPr>
            <p:spPr>
              <a:xfrm>
                <a:off x="515134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29" name="正方形/長方形 28">
                <a:extLst>
                  <a:ext uri="{FF2B5EF4-FFF2-40B4-BE49-F238E27FC236}">
                    <a16:creationId xmlns:a16="http://schemas.microsoft.com/office/drawing/2014/main" id="{9409B6FB-C9B7-C9BC-40BC-19C3DBADE7F1}"/>
                  </a:ext>
                </a:extLst>
              </p:cNvPr>
              <p:cNvSpPr/>
              <p:nvPr/>
            </p:nvSpPr>
            <p:spPr>
              <a:xfrm>
                <a:off x="515134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75000"/>
                      </a:schemeClr>
                    </a:solidFill>
                  </a:rPr>
                  <a:t>○</a:t>
                </a:r>
              </a:p>
            </p:txBody>
          </p:sp>
          <p:sp>
            <p:nvSpPr>
              <p:cNvPr id="30" name="正方形/長方形 29">
                <a:extLst>
                  <a:ext uri="{FF2B5EF4-FFF2-40B4-BE49-F238E27FC236}">
                    <a16:creationId xmlns:a16="http://schemas.microsoft.com/office/drawing/2014/main" id="{1555984F-F45E-33E7-1EBE-CEDF034D6BD5}"/>
                  </a:ext>
                </a:extLst>
              </p:cNvPr>
              <p:cNvSpPr/>
              <p:nvPr/>
            </p:nvSpPr>
            <p:spPr>
              <a:xfrm>
                <a:off x="515134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1" name="正方形/長方形 30">
                <a:extLst>
                  <a:ext uri="{FF2B5EF4-FFF2-40B4-BE49-F238E27FC236}">
                    <a16:creationId xmlns:a16="http://schemas.microsoft.com/office/drawing/2014/main" id="{8B9468BE-D79F-0DEC-876B-EB3C49786E0C}"/>
                  </a:ext>
                </a:extLst>
              </p:cNvPr>
              <p:cNvSpPr/>
              <p:nvPr/>
            </p:nvSpPr>
            <p:spPr>
              <a:xfrm>
                <a:off x="515134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2" name="正方形/長方形 31">
                <a:extLst>
                  <a:ext uri="{FF2B5EF4-FFF2-40B4-BE49-F238E27FC236}">
                    <a16:creationId xmlns:a16="http://schemas.microsoft.com/office/drawing/2014/main" id="{565E4EBE-BF02-48EC-F019-D682EC12DBF7}"/>
                  </a:ext>
                </a:extLst>
              </p:cNvPr>
              <p:cNvSpPr/>
              <p:nvPr/>
            </p:nvSpPr>
            <p:spPr>
              <a:xfrm>
                <a:off x="515134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C</a:t>
                </a:r>
                <a:endParaRPr kumimoji="1" lang="en-US" altLang="ja-JP" b="1" dirty="0">
                  <a:solidFill>
                    <a:schemeClr val="bg2">
                      <a:lumMod val="75000"/>
                    </a:schemeClr>
                  </a:solidFill>
                </a:endParaRPr>
              </a:p>
            </p:txBody>
          </p:sp>
          <p:sp>
            <p:nvSpPr>
              <p:cNvPr id="33" name="正方形/長方形 32">
                <a:extLst>
                  <a:ext uri="{FF2B5EF4-FFF2-40B4-BE49-F238E27FC236}">
                    <a16:creationId xmlns:a16="http://schemas.microsoft.com/office/drawing/2014/main" id="{5B6767CD-640C-ECA1-6E72-D0613F861B31}"/>
                  </a:ext>
                </a:extLst>
              </p:cNvPr>
              <p:cNvSpPr/>
              <p:nvPr/>
            </p:nvSpPr>
            <p:spPr>
              <a:xfrm>
                <a:off x="562669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4" name="正方形/長方形 33">
                <a:extLst>
                  <a:ext uri="{FF2B5EF4-FFF2-40B4-BE49-F238E27FC236}">
                    <a16:creationId xmlns:a16="http://schemas.microsoft.com/office/drawing/2014/main" id="{5B591135-154C-5579-E3DD-601C7E43D2FD}"/>
                  </a:ext>
                </a:extLst>
              </p:cNvPr>
              <p:cNvSpPr/>
              <p:nvPr/>
            </p:nvSpPr>
            <p:spPr>
              <a:xfrm>
                <a:off x="562669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5" name="正方形/長方形 34">
                <a:extLst>
                  <a:ext uri="{FF2B5EF4-FFF2-40B4-BE49-F238E27FC236}">
                    <a16:creationId xmlns:a16="http://schemas.microsoft.com/office/drawing/2014/main" id="{53BB5AA9-D870-B51F-3B36-79F0C022B316}"/>
                  </a:ext>
                </a:extLst>
              </p:cNvPr>
              <p:cNvSpPr/>
              <p:nvPr/>
            </p:nvSpPr>
            <p:spPr>
              <a:xfrm>
                <a:off x="562669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6" name="正方形/長方形 35">
                <a:extLst>
                  <a:ext uri="{FF2B5EF4-FFF2-40B4-BE49-F238E27FC236}">
                    <a16:creationId xmlns:a16="http://schemas.microsoft.com/office/drawing/2014/main" id="{2F407766-B2A4-0087-B5AA-3588BC4B75FA}"/>
                  </a:ext>
                </a:extLst>
              </p:cNvPr>
              <p:cNvSpPr/>
              <p:nvPr/>
            </p:nvSpPr>
            <p:spPr>
              <a:xfrm>
                <a:off x="562669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7" name="正方形/長方形 36">
                <a:extLst>
                  <a:ext uri="{FF2B5EF4-FFF2-40B4-BE49-F238E27FC236}">
                    <a16:creationId xmlns:a16="http://schemas.microsoft.com/office/drawing/2014/main" id="{DDB6188D-86BC-0942-C021-9E62963C54A9}"/>
                  </a:ext>
                </a:extLst>
              </p:cNvPr>
              <p:cNvSpPr/>
              <p:nvPr/>
            </p:nvSpPr>
            <p:spPr>
              <a:xfrm>
                <a:off x="562669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8" name="正方形/長方形 37">
                <a:extLst>
                  <a:ext uri="{FF2B5EF4-FFF2-40B4-BE49-F238E27FC236}">
                    <a16:creationId xmlns:a16="http://schemas.microsoft.com/office/drawing/2014/main" id="{03EFC89B-08E7-321B-20B1-B8662FA08081}"/>
                  </a:ext>
                </a:extLst>
              </p:cNvPr>
              <p:cNvSpPr/>
              <p:nvPr/>
            </p:nvSpPr>
            <p:spPr>
              <a:xfrm>
                <a:off x="562669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39" name="正方形/長方形 38">
                <a:extLst>
                  <a:ext uri="{FF2B5EF4-FFF2-40B4-BE49-F238E27FC236}">
                    <a16:creationId xmlns:a16="http://schemas.microsoft.com/office/drawing/2014/main" id="{9E0E903C-432F-FF29-2E70-BB935140E250}"/>
                  </a:ext>
                </a:extLst>
              </p:cNvPr>
              <p:cNvSpPr/>
              <p:nvPr/>
            </p:nvSpPr>
            <p:spPr>
              <a:xfrm>
                <a:off x="562669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D</a:t>
                </a:r>
                <a:endParaRPr kumimoji="1" lang="en-US" altLang="ja-JP" b="1" dirty="0">
                  <a:solidFill>
                    <a:schemeClr val="bg2">
                      <a:lumMod val="75000"/>
                    </a:schemeClr>
                  </a:solidFill>
                </a:endParaRPr>
              </a:p>
            </p:txBody>
          </p:sp>
          <p:sp>
            <p:nvSpPr>
              <p:cNvPr id="40" name="正方形/長方形 39">
                <a:extLst>
                  <a:ext uri="{FF2B5EF4-FFF2-40B4-BE49-F238E27FC236}">
                    <a16:creationId xmlns:a16="http://schemas.microsoft.com/office/drawing/2014/main" id="{E87541AB-011F-342A-954B-885A87E9F97D}"/>
                  </a:ext>
                </a:extLst>
              </p:cNvPr>
              <p:cNvSpPr/>
              <p:nvPr/>
            </p:nvSpPr>
            <p:spPr>
              <a:xfrm>
                <a:off x="610203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1" name="正方形/長方形 40">
                <a:extLst>
                  <a:ext uri="{FF2B5EF4-FFF2-40B4-BE49-F238E27FC236}">
                    <a16:creationId xmlns:a16="http://schemas.microsoft.com/office/drawing/2014/main" id="{85E8CF1C-819B-B441-8955-2695B2AD2966}"/>
                  </a:ext>
                </a:extLst>
              </p:cNvPr>
              <p:cNvSpPr/>
              <p:nvPr/>
            </p:nvSpPr>
            <p:spPr>
              <a:xfrm>
                <a:off x="610203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2" name="正方形/長方形 41">
                <a:extLst>
                  <a:ext uri="{FF2B5EF4-FFF2-40B4-BE49-F238E27FC236}">
                    <a16:creationId xmlns:a16="http://schemas.microsoft.com/office/drawing/2014/main" id="{274F919D-A314-18B5-B32A-FB4C9E27A714}"/>
                  </a:ext>
                </a:extLst>
              </p:cNvPr>
              <p:cNvSpPr/>
              <p:nvPr/>
            </p:nvSpPr>
            <p:spPr>
              <a:xfrm>
                <a:off x="610203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3" name="正方形/長方形 42">
                <a:extLst>
                  <a:ext uri="{FF2B5EF4-FFF2-40B4-BE49-F238E27FC236}">
                    <a16:creationId xmlns:a16="http://schemas.microsoft.com/office/drawing/2014/main" id="{384D3967-5871-2671-3429-1888CBFE6B9C}"/>
                  </a:ext>
                </a:extLst>
              </p:cNvPr>
              <p:cNvSpPr/>
              <p:nvPr/>
            </p:nvSpPr>
            <p:spPr>
              <a:xfrm>
                <a:off x="610203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4" name="正方形/長方形 43">
                <a:extLst>
                  <a:ext uri="{FF2B5EF4-FFF2-40B4-BE49-F238E27FC236}">
                    <a16:creationId xmlns:a16="http://schemas.microsoft.com/office/drawing/2014/main" id="{D0F73CFF-EA77-B153-F44D-F88FAFB0FF54}"/>
                  </a:ext>
                </a:extLst>
              </p:cNvPr>
              <p:cNvSpPr/>
              <p:nvPr/>
            </p:nvSpPr>
            <p:spPr>
              <a:xfrm>
                <a:off x="610203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5" name="正方形/長方形 44">
                <a:extLst>
                  <a:ext uri="{FF2B5EF4-FFF2-40B4-BE49-F238E27FC236}">
                    <a16:creationId xmlns:a16="http://schemas.microsoft.com/office/drawing/2014/main" id="{A339EE61-0DD0-3238-2D03-AB838B67F922}"/>
                  </a:ext>
                </a:extLst>
              </p:cNvPr>
              <p:cNvSpPr/>
              <p:nvPr/>
            </p:nvSpPr>
            <p:spPr>
              <a:xfrm>
                <a:off x="610203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6" name="正方形/長方形 45">
                <a:extLst>
                  <a:ext uri="{FF2B5EF4-FFF2-40B4-BE49-F238E27FC236}">
                    <a16:creationId xmlns:a16="http://schemas.microsoft.com/office/drawing/2014/main" id="{1D1E017C-0E54-245A-2D5D-CDCF12A7994A}"/>
                  </a:ext>
                </a:extLst>
              </p:cNvPr>
              <p:cNvSpPr/>
              <p:nvPr/>
            </p:nvSpPr>
            <p:spPr>
              <a:xfrm>
                <a:off x="610203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endParaRPr lang="en-US" altLang="ja-JP" b="1" dirty="0">
                  <a:solidFill>
                    <a:schemeClr val="bg2">
                      <a:lumMod val="75000"/>
                    </a:schemeClr>
                  </a:solidFill>
                </a:endParaRPr>
              </a:p>
              <a:p>
                <a:pPr algn="ctr"/>
                <a:r>
                  <a:rPr lang="en-US" altLang="ja-JP" b="1" dirty="0">
                    <a:solidFill>
                      <a:schemeClr val="bg2">
                        <a:lumMod val="75000"/>
                      </a:schemeClr>
                    </a:solidFill>
                  </a:rPr>
                  <a:t>E</a:t>
                </a:r>
                <a:endParaRPr kumimoji="1" lang="en-US" altLang="ja-JP" b="1" dirty="0">
                  <a:solidFill>
                    <a:schemeClr val="bg2">
                      <a:lumMod val="75000"/>
                    </a:schemeClr>
                  </a:solidFill>
                </a:endParaRPr>
              </a:p>
            </p:txBody>
          </p:sp>
          <p:sp>
            <p:nvSpPr>
              <p:cNvPr id="47" name="正方形/長方形 46">
                <a:extLst>
                  <a:ext uri="{FF2B5EF4-FFF2-40B4-BE49-F238E27FC236}">
                    <a16:creationId xmlns:a16="http://schemas.microsoft.com/office/drawing/2014/main" id="{0CBC7837-82E5-C7D6-592B-1B04B497E907}"/>
                  </a:ext>
                </a:extLst>
              </p:cNvPr>
              <p:cNvSpPr/>
              <p:nvPr/>
            </p:nvSpPr>
            <p:spPr>
              <a:xfrm>
                <a:off x="657738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8" name="正方形/長方形 47">
                <a:extLst>
                  <a:ext uri="{FF2B5EF4-FFF2-40B4-BE49-F238E27FC236}">
                    <a16:creationId xmlns:a16="http://schemas.microsoft.com/office/drawing/2014/main" id="{8215AE60-6B38-DE1F-4571-0EE7F2A1A69B}"/>
                  </a:ext>
                </a:extLst>
              </p:cNvPr>
              <p:cNvSpPr/>
              <p:nvPr/>
            </p:nvSpPr>
            <p:spPr>
              <a:xfrm>
                <a:off x="657738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49" name="正方形/長方形 48">
                <a:extLst>
                  <a:ext uri="{FF2B5EF4-FFF2-40B4-BE49-F238E27FC236}">
                    <a16:creationId xmlns:a16="http://schemas.microsoft.com/office/drawing/2014/main" id="{492A339E-8523-5774-EAA2-81B95F860DB6}"/>
                  </a:ext>
                </a:extLst>
              </p:cNvPr>
              <p:cNvSpPr/>
              <p:nvPr/>
            </p:nvSpPr>
            <p:spPr>
              <a:xfrm>
                <a:off x="657738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0" name="正方形/長方形 49">
                <a:extLst>
                  <a:ext uri="{FF2B5EF4-FFF2-40B4-BE49-F238E27FC236}">
                    <a16:creationId xmlns:a16="http://schemas.microsoft.com/office/drawing/2014/main" id="{90390E84-BD80-95F6-7AB4-16DA3F4B6E43}"/>
                  </a:ext>
                </a:extLst>
              </p:cNvPr>
              <p:cNvSpPr/>
              <p:nvPr/>
            </p:nvSpPr>
            <p:spPr>
              <a:xfrm>
                <a:off x="657738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1" name="正方形/長方形 50">
                <a:extLst>
                  <a:ext uri="{FF2B5EF4-FFF2-40B4-BE49-F238E27FC236}">
                    <a16:creationId xmlns:a16="http://schemas.microsoft.com/office/drawing/2014/main" id="{3E1E59B1-FEBC-C3AF-A597-C1983BAE5097}"/>
                  </a:ext>
                </a:extLst>
              </p:cNvPr>
              <p:cNvSpPr/>
              <p:nvPr/>
            </p:nvSpPr>
            <p:spPr>
              <a:xfrm>
                <a:off x="657738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2" name="正方形/長方形 51">
                <a:extLst>
                  <a:ext uri="{FF2B5EF4-FFF2-40B4-BE49-F238E27FC236}">
                    <a16:creationId xmlns:a16="http://schemas.microsoft.com/office/drawing/2014/main" id="{4B7C2E23-1D67-91B4-974B-D94848846323}"/>
                  </a:ext>
                </a:extLst>
              </p:cNvPr>
              <p:cNvSpPr/>
              <p:nvPr/>
            </p:nvSpPr>
            <p:spPr>
              <a:xfrm>
                <a:off x="657738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3" name="正方形/長方形 52">
                <a:extLst>
                  <a:ext uri="{FF2B5EF4-FFF2-40B4-BE49-F238E27FC236}">
                    <a16:creationId xmlns:a16="http://schemas.microsoft.com/office/drawing/2014/main" id="{13D7B5E9-E758-788F-389B-9A9DA03B3418}"/>
                  </a:ext>
                </a:extLst>
              </p:cNvPr>
              <p:cNvSpPr/>
              <p:nvPr/>
            </p:nvSpPr>
            <p:spPr>
              <a:xfrm>
                <a:off x="657738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F</a:t>
                </a:r>
                <a:endParaRPr kumimoji="1" lang="en-US" altLang="ja-JP" b="1" dirty="0">
                  <a:solidFill>
                    <a:schemeClr val="bg2">
                      <a:lumMod val="75000"/>
                    </a:schemeClr>
                  </a:solidFill>
                </a:endParaRPr>
              </a:p>
            </p:txBody>
          </p:sp>
          <p:sp>
            <p:nvSpPr>
              <p:cNvPr id="54" name="正方形/長方形 53">
                <a:extLst>
                  <a:ext uri="{FF2B5EF4-FFF2-40B4-BE49-F238E27FC236}">
                    <a16:creationId xmlns:a16="http://schemas.microsoft.com/office/drawing/2014/main" id="{C3019229-3D7C-7B42-C9AF-A7090BF7FC56}"/>
                  </a:ext>
                </a:extLst>
              </p:cNvPr>
              <p:cNvSpPr/>
              <p:nvPr/>
            </p:nvSpPr>
            <p:spPr>
              <a:xfrm>
                <a:off x="705272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5" name="正方形/長方形 54">
                <a:extLst>
                  <a:ext uri="{FF2B5EF4-FFF2-40B4-BE49-F238E27FC236}">
                    <a16:creationId xmlns:a16="http://schemas.microsoft.com/office/drawing/2014/main" id="{54AE2F8A-B85F-52A1-71BC-039E7961B2B8}"/>
                  </a:ext>
                </a:extLst>
              </p:cNvPr>
              <p:cNvSpPr/>
              <p:nvPr/>
            </p:nvSpPr>
            <p:spPr>
              <a:xfrm>
                <a:off x="705272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6" name="正方形/長方形 55">
                <a:extLst>
                  <a:ext uri="{FF2B5EF4-FFF2-40B4-BE49-F238E27FC236}">
                    <a16:creationId xmlns:a16="http://schemas.microsoft.com/office/drawing/2014/main" id="{FAC0A255-25A3-7478-12DF-FC2BEF8494C1}"/>
                  </a:ext>
                </a:extLst>
              </p:cNvPr>
              <p:cNvSpPr/>
              <p:nvPr/>
            </p:nvSpPr>
            <p:spPr>
              <a:xfrm>
                <a:off x="705272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7" name="正方形/長方形 56">
                <a:extLst>
                  <a:ext uri="{FF2B5EF4-FFF2-40B4-BE49-F238E27FC236}">
                    <a16:creationId xmlns:a16="http://schemas.microsoft.com/office/drawing/2014/main" id="{82A7FD01-E3FE-41B3-2CDB-538FCA9149AC}"/>
                  </a:ext>
                </a:extLst>
              </p:cNvPr>
              <p:cNvSpPr/>
              <p:nvPr/>
            </p:nvSpPr>
            <p:spPr>
              <a:xfrm>
                <a:off x="705272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8" name="正方形/長方形 57">
                <a:extLst>
                  <a:ext uri="{FF2B5EF4-FFF2-40B4-BE49-F238E27FC236}">
                    <a16:creationId xmlns:a16="http://schemas.microsoft.com/office/drawing/2014/main" id="{E99760F7-4FAD-FD49-F4AA-80E378DA1DEA}"/>
                  </a:ext>
                </a:extLst>
              </p:cNvPr>
              <p:cNvSpPr/>
              <p:nvPr/>
            </p:nvSpPr>
            <p:spPr>
              <a:xfrm>
                <a:off x="705272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59" name="正方形/長方形 58">
                <a:extLst>
                  <a:ext uri="{FF2B5EF4-FFF2-40B4-BE49-F238E27FC236}">
                    <a16:creationId xmlns:a16="http://schemas.microsoft.com/office/drawing/2014/main" id="{5D9F512D-18E5-7EA5-464D-DEDFEB0722F8}"/>
                  </a:ext>
                </a:extLst>
              </p:cNvPr>
              <p:cNvSpPr/>
              <p:nvPr/>
            </p:nvSpPr>
            <p:spPr>
              <a:xfrm>
                <a:off x="705272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0" name="正方形/長方形 59">
                <a:extLst>
                  <a:ext uri="{FF2B5EF4-FFF2-40B4-BE49-F238E27FC236}">
                    <a16:creationId xmlns:a16="http://schemas.microsoft.com/office/drawing/2014/main" id="{E2E30F3C-F75C-C916-A84D-69521405D28D}"/>
                  </a:ext>
                </a:extLst>
              </p:cNvPr>
              <p:cNvSpPr/>
              <p:nvPr/>
            </p:nvSpPr>
            <p:spPr>
              <a:xfrm>
                <a:off x="705272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G</a:t>
                </a:r>
                <a:endParaRPr kumimoji="1" lang="en-US" altLang="ja-JP" b="1" dirty="0">
                  <a:solidFill>
                    <a:schemeClr val="bg2">
                      <a:lumMod val="75000"/>
                    </a:schemeClr>
                  </a:solidFill>
                </a:endParaRPr>
              </a:p>
            </p:txBody>
          </p:sp>
          <p:sp>
            <p:nvSpPr>
              <p:cNvPr id="61" name="正方形/長方形 60">
                <a:extLst>
                  <a:ext uri="{FF2B5EF4-FFF2-40B4-BE49-F238E27FC236}">
                    <a16:creationId xmlns:a16="http://schemas.microsoft.com/office/drawing/2014/main" id="{5896B736-D596-4A7C-3BC5-38D3F375840E}"/>
                  </a:ext>
                </a:extLst>
              </p:cNvPr>
              <p:cNvSpPr/>
              <p:nvPr/>
            </p:nvSpPr>
            <p:spPr>
              <a:xfrm>
                <a:off x="752807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2" name="正方形/長方形 61">
                <a:extLst>
                  <a:ext uri="{FF2B5EF4-FFF2-40B4-BE49-F238E27FC236}">
                    <a16:creationId xmlns:a16="http://schemas.microsoft.com/office/drawing/2014/main" id="{4204BBD6-A11F-EAA4-493B-44DB0B4B7FD9}"/>
                  </a:ext>
                </a:extLst>
              </p:cNvPr>
              <p:cNvSpPr/>
              <p:nvPr/>
            </p:nvSpPr>
            <p:spPr>
              <a:xfrm>
                <a:off x="752807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3" name="正方形/長方形 62">
                <a:extLst>
                  <a:ext uri="{FF2B5EF4-FFF2-40B4-BE49-F238E27FC236}">
                    <a16:creationId xmlns:a16="http://schemas.microsoft.com/office/drawing/2014/main" id="{8AFF15D9-2DA6-D676-2BA5-E104B03197B9}"/>
                  </a:ext>
                </a:extLst>
              </p:cNvPr>
              <p:cNvSpPr/>
              <p:nvPr/>
            </p:nvSpPr>
            <p:spPr>
              <a:xfrm>
                <a:off x="752807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75000"/>
                      </a:schemeClr>
                    </a:solidFill>
                  </a:rPr>
                  <a:t>○</a:t>
                </a:r>
              </a:p>
            </p:txBody>
          </p:sp>
          <p:sp>
            <p:nvSpPr>
              <p:cNvPr id="64" name="正方形/長方形 63">
                <a:extLst>
                  <a:ext uri="{FF2B5EF4-FFF2-40B4-BE49-F238E27FC236}">
                    <a16:creationId xmlns:a16="http://schemas.microsoft.com/office/drawing/2014/main" id="{CA946ACE-CB01-0041-C690-3595100CCA15}"/>
                  </a:ext>
                </a:extLst>
              </p:cNvPr>
              <p:cNvSpPr/>
              <p:nvPr/>
            </p:nvSpPr>
            <p:spPr>
              <a:xfrm>
                <a:off x="752807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5" name="正方形/長方形 64">
                <a:extLst>
                  <a:ext uri="{FF2B5EF4-FFF2-40B4-BE49-F238E27FC236}">
                    <a16:creationId xmlns:a16="http://schemas.microsoft.com/office/drawing/2014/main" id="{7B70C53C-4EFD-B173-7C5A-347549EC5455}"/>
                  </a:ext>
                </a:extLst>
              </p:cNvPr>
              <p:cNvSpPr/>
              <p:nvPr/>
            </p:nvSpPr>
            <p:spPr>
              <a:xfrm>
                <a:off x="752807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6" name="正方形/長方形 65">
                <a:extLst>
                  <a:ext uri="{FF2B5EF4-FFF2-40B4-BE49-F238E27FC236}">
                    <a16:creationId xmlns:a16="http://schemas.microsoft.com/office/drawing/2014/main" id="{0EDEDAAD-9091-6EA5-7B67-C44517CBB3E2}"/>
                  </a:ext>
                </a:extLst>
              </p:cNvPr>
              <p:cNvSpPr/>
              <p:nvPr/>
            </p:nvSpPr>
            <p:spPr>
              <a:xfrm>
                <a:off x="752807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7" name="正方形/長方形 66">
                <a:extLst>
                  <a:ext uri="{FF2B5EF4-FFF2-40B4-BE49-F238E27FC236}">
                    <a16:creationId xmlns:a16="http://schemas.microsoft.com/office/drawing/2014/main" id="{84637C12-259D-FE1B-1E90-BECDCC2E39EF}"/>
                  </a:ext>
                </a:extLst>
              </p:cNvPr>
              <p:cNvSpPr/>
              <p:nvPr/>
            </p:nvSpPr>
            <p:spPr>
              <a:xfrm>
                <a:off x="752807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endParaRPr lang="en-US" altLang="ja-JP" b="1" dirty="0">
                  <a:solidFill>
                    <a:schemeClr val="bg2">
                      <a:lumMod val="75000"/>
                    </a:schemeClr>
                  </a:solidFill>
                </a:endParaRPr>
              </a:p>
              <a:p>
                <a:pPr algn="ctr"/>
                <a:r>
                  <a:rPr lang="en-US" altLang="ja-JP" b="1" dirty="0">
                    <a:solidFill>
                      <a:schemeClr val="bg2">
                        <a:lumMod val="75000"/>
                      </a:schemeClr>
                    </a:solidFill>
                  </a:rPr>
                  <a:t>H</a:t>
                </a:r>
                <a:endParaRPr kumimoji="1" lang="en-US" altLang="ja-JP" b="1" dirty="0">
                  <a:solidFill>
                    <a:schemeClr val="bg2">
                      <a:lumMod val="75000"/>
                    </a:schemeClr>
                  </a:solidFill>
                </a:endParaRPr>
              </a:p>
            </p:txBody>
          </p:sp>
          <p:sp>
            <p:nvSpPr>
              <p:cNvPr id="68" name="正方形/長方形 67">
                <a:extLst>
                  <a:ext uri="{FF2B5EF4-FFF2-40B4-BE49-F238E27FC236}">
                    <a16:creationId xmlns:a16="http://schemas.microsoft.com/office/drawing/2014/main" id="{452C7BD7-71A2-70CF-1627-0F7DC1F34DE7}"/>
                  </a:ext>
                </a:extLst>
              </p:cNvPr>
              <p:cNvSpPr/>
              <p:nvPr/>
            </p:nvSpPr>
            <p:spPr>
              <a:xfrm>
                <a:off x="800341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69" name="正方形/長方形 68">
                <a:extLst>
                  <a:ext uri="{FF2B5EF4-FFF2-40B4-BE49-F238E27FC236}">
                    <a16:creationId xmlns:a16="http://schemas.microsoft.com/office/drawing/2014/main" id="{2B5AB563-F05A-633D-5A2E-E88628F95951}"/>
                  </a:ext>
                </a:extLst>
              </p:cNvPr>
              <p:cNvSpPr/>
              <p:nvPr/>
            </p:nvSpPr>
            <p:spPr>
              <a:xfrm>
                <a:off x="800341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0" name="正方形/長方形 69">
                <a:extLst>
                  <a:ext uri="{FF2B5EF4-FFF2-40B4-BE49-F238E27FC236}">
                    <a16:creationId xmlns:a16="http://schemas.microsoft.com/office/drawing/2014/main" id="{63BA19C8-08A2-237D-DC3B-A50B43230514}"/>
                  </a:ext>
                </a:extLst>
              </p:cNvPr>
              <p:cNvSpPr/>
              <p:nvPr/>
            </p:nvSpPr>
            <p:spPr>
              <a:xfrm>
                <a:off x="800341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1" name="正方形/長方形 70">
                <a:extLst>
                  <a:ext uri="{FF2B5EF4-FFF2-40B4-BE49-F238E27FC236}">
                    <a16:creationId xmlns:a16="http://schemas.microsoft.com/office/drawing/2014/main" id="{D9C0C7D1-08DB-AE4F-32A8-F70A011A401F}"/>
                  </a:ext>
                </a:extLst>
              </p:cNvPr>
              <p:cNvSpPr/>
              <p:nvPr/>
            </p:nvSpPr>
            <p:spPr>
              <a:xfrm>
                <a:off x="800341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2" name="正方形/長方形 71">
                <a:extLst>
                  <a:ext uri="{FF2B5EF4-FFF2-40B4-BE49-F238E27FC236}">
                    <a16:creationId xmlns:a16="http://schemas.microsoft.com/office/drawing/2014/main" id="{4586A79C-DF30-CBC2-D889-A5618839FADD}"/>
                  </a:ext>
                </a:extLst>
              </p:cNvPr>
              <p:cNvSpPr/>
              <p:nvPr/>
            </p:nvSpPr>
            <p:spPr>
              <a:xfrm>
                <a:off x="800341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3" name="正方形/長方形 72">
                <a:extLst>
                  <a:ext uri="{FF2B5EF4-FFF2-40B4-BE49-F238E27FC236}">
                    <a16:creationId xmlns:a16="http://schemas.microsoft.com/office/drawing/2014/main" id="{6B884032-392E-B91F-3103-2FFACD600B7C}"/>
                  </a:ext>
                </a:extLst>
              </p:cNvPr>
              <p:cNvSpPr/>
              <p:nvPr/>
            </p:nvSpPr>
            <p:spPr>
              <a:xfrm>
                <a:off x="800341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4" name="正方形/長方形 73">
                <a:extLst>
                  <a:ext uri="{FF2B5EF4-FFF2-40B4-BE49-F238E27FC236}">
                    <a16:creationId xmlns:a16="http://schemas.microsoft.com/office/drawing/2014/main" id="{DF7AFD60-8942-6503-DDDD-24FD59C8590F}"/>
                  </a:ext>
                </a:extLst>
              </p:cNvPr>
              <p:cNvSpPr/>
              <p:nvPr/>
            </p:nvSpPr>
            <p:spPr>
              <a:xfrm>
                <a:off x="800341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I</a:t>
                </a:r>
                <a:endParaRPr kumimoji="1" lang="en-US" altLang="ja-JP" b="1" dirty="0">
                  <a:solidFill>
                    <a:schemeClr val="bg2">
                      <a:lumMod val="75000"/>
                    </a:schemeClr>
                  </a:solidFill>
                </a:endParaRPr>
              </a:p>
            </p:txBody>
          </p:sp>
          <p:sp>
            <p:nvSpPr>
              <p:cNvPr id="75" name="正方形/長方形 74">
                <a:extLst>
                  <a:ext uri="{FF2B5EF4-FFF2-40B4-BE49-F238E27FC236}">
                    <a16:creationId xmlns:a16="http://schemas.microsoft.com/office/drawing/2014/main" id="{8772A88C-07B2-F29B-94B3-1A7CD233F829}"/>
                  </a:ext>
                </a:extLst>
              </p:cNvPr>
              <p:cNvSpPr/>
              <p:nvPr/>
            </p:nvSpPr>
            <p:spPr>
              <a:xfrm>
                <a:off x="847876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6" name="正方形/長方形 75">
                <a:extLst>
                  <a:ext uri="{FF2B5EF4-FFF2-40B4-BE49-F238E27FC236}">
                    <a16:creationId xmlns:a16="http://schemas.microsoft.com/office/drawing/2014/main" id="{C7A4666B-9CC5-25F4-5AFA-BBB869719100}"/>
                  </a:ext>
                </a:extLst>
              </p:cNvPr>
              <p:cNvSpPr/>
              <p:nvPr/>
            </p:nvSpPr>
            <p:spPr>
              <a:xfrm>
                <a:off x="847876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7" name="正方形/長方形 76">
                <a:extLst>
                  <a:ext uri="{FF2B5EF4-FFF2-40B4-BE49-F238E27FC236}">
                    <a16:creationId xmlns:a16="http://schemas.microsoft.com/office/drawing/2014/main" id="{2CCAA0FE-748D-E52B-1EDB-73088F8237FD}"/>
                  </a:ext>
                </a:extLst>
              </p:cNvPr>
              <p:cNvSpPr/>
              <p:nvPr/>
            </p:nvSpPr>
            <p:spPr>
              <a:xfrm>
                <a:off x="847876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8" name="正方形/長方形 77">
                <a:extLst>
                  <a:ext uri="{FF2B5EF4-FFF2-40B4-BE49-F238E27FC236}">
                    <a16:creationId xmlns:a16="http://schemas.microsoft.com/office/drawing/2014/main" id="{AAA97D24-1B20-9FB8-3DB0-A4FE4B23E6F7}"/>
                  </a:ext>
                </a:extLst>
              </p:cNvPr>
              <p:cNvSpPr/>
              <p:nvPr/>
            </p:nvSpPr>
            <p:spPr>
              <a:xfrm>
                <a:off x="847876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79" name="正方形/長方形 78">
                <a:extLst>
                  <a:ext uri="{FF2B5EF4-FFF2-40B4-BE49-F238E27FC236}">
                    <a16:creationId xmlns:a16="http://schemas.microsoft.com/office/drawing/2014/main" id="{97A7FBE2-21E3-5696-DF03-B7D5780F5555}"/>
                  </a:ext>
                </a:extLst>
              </p:cNvPr>
              <p:cNvSpPr/>
              <p:nvPr/>
            </p:nvSpPr>
            <p:spPr>
              <a:xfrm>
                <a:off x="847876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0" name="正方形/長方形 79">
                <a:extLst>
                  <a:ext uri="{FF2B5EF4-FFF2-40B4-BE49-F238E27FC236}">
                    <a16:creationId xmlns:a16="http://schemas.microsoft.com/office/drawing/2014/main" id="{B0EDEFBD-342C-F8FA-4B7A-5D1F8A9F5DF3}"/>
                  </a:ext>
                </a:extLst>
              </p:cNvPr>
              <p:cNvSpPr/>
              <p:nvPr/>
            </p:nvSpPr>
            <p:spPr>
              <a:xfrm>
                <a:off x="847876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1" name="正方形/長方形 80">
                <a:extLst>
                  <a:ext uri="{FF2B5EF4-FFF2-40B4-BE49-F238E27FC236}">
                    <a16:creationId xmlns:a16="http://schemas.microsoft.com/office/drawing/2014/main" id="{F23FE73B-5EBE-2923-5212-87480019C9B2}"/>
                  </a:ext>
                </a:extLst>
              </p:cNvPr>
              <p:cNvSpPr/>
              <p:nvPr/>
            </p:nvSpPr>
            <p:spPr>
              <a:xfrm>
                <a:off x="847876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J</a:t>
                </a:r>
                <a:endParaRPr kumimoji="1" lang="en-US" altLang="ja-JP" b="1" dirty="0">
                  <a:solidFill>
                    <a:schemeClr val="bg2">
                      <a:lumMod val="75000"/>
                    </a:schemeClr>
                  </a:solidFill>
                </a:endParaRPr>
              </a:p>
            </p:txBody>
          </p:sp>
          <p:sp>
            <p:nvSpPr>
              <p:cNvPr id="82" name="正方形/長方形 81">
                <a:extLst>
                  <a:ext uri="{FF2B5EF4-FFF2-40B4-BE49-F238E27FC236}">
                    <a16:creationId xmlns:a16="http://schemas.microsoft.com/office/drawing/2014/main" id="{092C9E99-66FE-3824-5C4E-93F5AABC1032}"/>
                  </a:ext>
                </a:extLst>
              </p:cNvPr>
              <p:cNvSpPr/>
              <p:nvPr/>
            </p:nvSpPr>
            <p:spPr>
              <a:xfrm>
                <a:off x="8954108"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3" name="正方形/長方形 82">
                <a:extLst>
                  <a:ext uri="{FF2B5EF4-FFF2-40B4-BE49-F238E27FC236}">
                    <a16:creationId xmlns:a16="http://schemas.microsoft.com/office/drawing/2014/main" id="{89B08761-B1FB-9A50-98AE-2D56E443BF09}"/>
                  </a:ext>
                </a:extLst>
              </p:cNvPr>
              <p:cNvSpPr/>
              <p:nvPr/>
            </p:nvSpPr>
            <p:spPr>
              <a:xfrm>
                <a:off x="8954108"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4" name="正方形/長方形 83">
                <a:extLst>
                  <a:ext uri="{FF2B5EF4-FFF2-40B4-BE49-F238E27FC236}">
                    <a16:creationId xmlns:a16="http://schemas.microsoft.com/office/drawing/2014/main" id="{AA32D011-EB55-3B2D-5750-F38F285800AD}"/>
                  </a:ext>
                </a:extLst>
              </p:cNvPr>
              <p:cNvSpPr/>
              <p:nvPr/>
            </p:nvSpPr>
            <p:spPr>
              <a:xfrm>
                <a:off x="8954108"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5" name="正方形/長方形 84">
                <a:extLst>
                  <a:ext uri="{FF2B5EF4-FFF2-40B4-BE49-F238E27FC236}">
                    <a16:creationId xmlns:a16="http://schemas.microsoft.com/office/drawing/2014/main" id="{72D649E6-5BF1-9859-5E9F-DAFBFFC6229C}"/>
                  </a:ext>
                </a:extLst>
              </p:cNvPr>
              <p:cNvSpPr/>
              <p:nvPr/>
            </p:nvSpPr>
            <p:spPr>
              <a:xfrm>
                <a:off x="8954108"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6" name="正方形/長方形 85">
                <a:extLst>
                  <a:ext uri="{FF2B5EF4-FFF2-40B4-BE49-F238E27FC236}">
                    <a16:creationId xmlns:a16="http://schemas.microsoft.com/office/drawing/2014/main" id="{0EC5C704-8A5E-87F9-2DEB-9EF9FC768635}"/>
                  </a:ext>
                </a:extLst>
              </p:cNvPr>
              <p:cNvSpPr/>
              <p:nvPr/>
            </p:nvSpPr>
            <p:spPr>
              <a:xfrm>
                <a:off x="8954108"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7" name="正方形/長方形 86">
                <a:extLst>
                  <a:ext uri="{FF2B5EF4-FFF2-40B4-BE49-F238E27FC236}">
                    <a16:creationId xmlns:a16="http://schemas.microsoft.com/office/drawing/2014/main" id="{37749C96-CD6F-A78E-2835-7209380863D9}"/>
                  </a:ext>
                </a:extLst>
              </p:cNvPr>
              <p:cNvSpPr/>
              <p:nvPr/>
            </p:nvSpPr>
            <p:spPr>
              <a:xfrm>
                <a:off x="8954108"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88" name="正方形/長方形 87">
                <a:extLst>
                  <a:ext uri="{FF2B5EF4-FFF2-40B4-BE49-F238E27FC236}">
                    <a16:creationId xmlns:a16="http://schemas.microsoft.com/office/drawing/2014/main" id="{44255BC5-DF7F-5176-6DFB-25AC1C447F5E}"/>
                  </a:ext>
                </a:extLst>
              </p:cNvPr>
              <p:cNvSpPr/>
              <p:nvPr/>
            </p:nvSpPr>
            <p:spPr>
              <a:xfrm>
                <a:off x="8954108"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endParaRPr lang="en-US" altLang="ja-JP" b="1" dirty="0">
                  <a:solidFill>
                    <a:schemeClr val="bg2">
                      <a:lumMod val="75000"/>
                    </a:schemeClr>
                  </a:solidFill>
                </a:endParaRPr>
              </a:p>
              <a:p>
                <a:pPr algn="ctr"/>
                <a:r>
                  <a:rPr kumimoji="1" lang="en-US" altLang="ja-JP" b="1" dirty="0">
                    <a:solidFill>
                      <a:schemeClr val="bg2">
                        <a:lumMod val="75000"/>
                      </a:schemeClr>
                    </a:solidFill>
                  </a:rPr>
                  <a:t>K</a:t>
                </a:r>
              </a:p>
            </p:txBody>
          </p:sp>
          <p:sp>
            <p:nvSpPr>
              <p:cNvPr id="89" name="正方形/長方形 88">
                <a:extLst>
                  <a:ext uri="{FF2B5EF4-FFF2-40B4-BE49-F238E27FC236}">
                    <a16:creationId xmlns:a16="http://schemas.microsoft.com/office/drawing/2014/main" id="{053ED32B-C680-D8B5-7832-B14E5BDE5FF7}"/>
                  </a:ext>
                </a:extLst>
              </p:cNvPr>
              <p:cNvSpPr/>
              <p:nvPr/>
            </p:nvSpPr>
            <p:spPr>
              <a:xfrm>
                <a:off x="9429453" y="1940483"/>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0" name="正方形/長方形 89">
                <a:extLst>
                  <a:ext uri="{FF2B5EF4-FFF2-40B4-BE49-F238E27FC236}">
                    <a16:creationId xmlns:a16="http://schemas.microsoft.com/office/drawing/2014/main" id="{A1A612A9-A603-2DAB-F4AE-5202BC81D98F}"/>
                  </a:ext>
                </a:extLst>
              </p:cNvPr>
              <p:cNvSpPr/>
              <p:nvPr/>
            </p:nvSpPr>
            <p:spPr>
              <a:xfrm>
                <a:off x="9429453" y="1497937"/>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1" name="正方形/長方形 90">
                <a:extLst>
                  <a:ext uri="{FF2B5EF4-FFF2-40B4-BE49-F238E27FC236}">
                    <a16:creationId xmlns:a16="http://schemas.microsoft.com/office/drawing/2014/main" id="{DE70A941-8853-5994-417B-70F42B1E32D2}"/>
                  </a:ext>
                </a:extLst>
              </p:cNvPr>
              <p:cNvSpPr/>
              <p:nvPr/>
            </p:nvSpPr>
            <p:spPr>
              <a:xfrm>
                <a:off x="9429453" y="238302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2" name="正方形/長方形 91">
                <a:extLst>
                  <a:ext uri="{FF2B5EF4-FFF2-40B4-BE49-F238E27FC236}">
                    <a16:creationId xmlns:a16="http://schemas.microsoft.com/office/drawing/2014/main" id="{610211BB-61C5-2FFE-A166-0FF4A32EA3BC}"/>
                  </a:ext>
                </a:extLst>
              </p:cNvPr>
              <p:cNvSpPr/>
              <p:nvPr/>
            </p:nvSpPr>
            <p:spPr>
              <a:xfrm>
                <a:off x="9429453" y="3266665"/>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3" name="正方形/長方形 92">
                <a:extLst>
                  <a:ext uri="{FF2B5EF4-FFF2-40B4-BE49-F238E27FC236}">
                    <a16:creationId xmlns:a16="http://schemas.microsoft.com/office/drawing/2014/main" id="{232DE47E-1478-9A42-F6B7-3647B1469E40}"/>
                  </a:ext>
                </a:extLst>
              </p:cNvPr>
              <p:cNvSpPr/>
              <p:nvPr/>
            </p:nvSpPr>
            <p:spPr>
              <a:xfrm>
                <a:off x="9429453" y="2824119"/>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4" name="正方形/長方形 93">
                <a:extLst>
                  <a:ext uri="{FF2B5EF4-FFF2-40B4-BE49-F238E27FC236}">
                    <a16:creationId xmlns:a16="http://schemas.microsoft.com/office/drawing/2014/main" id="{E43376C5-2F2D-385A-651C-A70838D273D6}"/>
                  </a:ext>
                </a:extLst>
              </p:cNvPr>
              <p:cNvSpPr/>
              <p:nvPr/>
            </p:nvSpPr>
            <p:spPr>
              <a:xfrm>
                <a:off x="9429453" y="3709211"/>
                <a:ext cx="360000" cy="360484"/>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75000"/>
                    </a:schemeClr>
                  </a:solidFill>
                </a:endParaRPr>
              </a:p>
            </p:txBody>
          </p:sp>
          <p:sp>
            <p:nvSpPr>
              <p:cNvPr id="95" name="正方形/長方形 94">
                <a:extLst>
                  <a:ext uri="{FF2B5EF4-FFF2-40B4-BE49-F238E27FC236}">
                    <a16:creationId xmlns:a16="http://schemas.microsoft.com/office/drawing/2014/main" id="{532F5237-C65D-E0CF-8FDA-414CCD634E06}"/>
                  </a:ext>
                </a:extLst>
              </p:cNvPr>
              <p:cNvSpPr/>
              <p:nvPr/>
            </p:nvSpPr>
            <p:spPr>
              <a:xfrm>
                <a:off x="9429453" y="335875"/>
                <a:ext cx="360000" cy="1080000"/>
              </a:xfrm>
              <a:prstGeom prst="rect">
                <a:avLst/>
              </a:prstGeom>
              <a:solidFill>
                <a:schemeClr val="accent1">
                  <a:lumMod val="40000"/>
                  <a:lumOff val="60000"/>
                </a:schemeClr>
              </a:solid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75000"/>
                      </a:schemeClr>
                    </a:solidFill>
                  </a:rPr>
                  <a:t>教師</a:t>
                </a:r>
                <a:r>
                  <a:rPr lang="en-US" altLang="ja-JP" b="1" dirty="0">
                    <a:solidFill>
                      <a:schemeClr val="bg2">
                        <a:lumMod val="75000"/>
                      </a:schemeClr>
                    </a:solidFill>
                  </a:rPr>
                  <a:t>L</a:t>
                </a:r>
                <a:endParaRPr kumimoji="1" lang="en-US" altLang="ja-JP" b="1" dirty="0">
                  <a:solidFill>
                    <a:schemeClr val="bg2">
                      <a:lumMod val="75000"/>
                    </a:schemeClr>
                  </a:solidFill>
                </a:endParaRPr>
              </a:p>
            </p:txBody>
          </p:sp>
        </p:grpSp>
        <p:grpSp>
          <p:nvGrpSpPr>
            <p:cNvPr id="96" name="グループ化 95">
              <a:extLst>
                <a:ext uri="{FF2B5EF4-FFF2-40B4-BE49-F238E27FC236}">
                  <a16:creationId xmlns:a16="http://schemas.microsoft.com/office/drawing/2014/main" id="{A19787AB-11E8-21BC-AAE6-D243A681A636}"/>
                </a:ext>
              </a:extLst>
            </p:cNvPr>
            <p:cNvGrpSpPr/>
            <p:nvPr/>
          </p:nvGrpSpPr>
          <p:grpSpPr>
            <a:xfrm>
              <a:off x="2183155" y="2296960"/>
              <a:ext cx="7504141" cy="3734304"/>
              <a:chOff x="2285312" y="335391"/>
              <a:chExt cx="7504141" cy="3734304"/>
            </a:xfrm>
            <a:solidFill>
              <a:schemeClr val="accent1">
                <a:lumMod val="20000"/>
                <a:lumOff val="80000"/>
              </a:schemeClr>
            </a:solidFill>
          </p:grpSpPr>
          <p:sp>
            <p:nvSpPr>
              <p:cNvPr id="97" name="正方形/長方形 96">
                <a:extLst>
                  <a:ext uri="{FF2B5EF4-FFF2-40B4-BE49-F238E27FC236}">
                    <a16:creationId xmlns:a16="http://schemas.microsoft.com/office/drawing/2014/main" id="{288BF8D2-3E9D-EA76-0193-E67B348604EE}"/>
                  </a:ext>
                </a:extLst>
              </p:cNvPr>
              <p:cNvSpPr/>
              <p:nvPr/>
            </p:nvSpPr>
            <p:spPr>
              <a:xfrm>
                <a:off x="420065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50000"/>
                      </a:schemeClr>
                    </a:solidFill>
                  </a:rPr>
                  <a:t>○</a:t>
                </a:r>
              </a:p>
            </p:txBody>
          </p:sp>
          <p:sp>
            <p:nvSpPr>
              <p:cNvPr id="98" name="正方形/長方形 97">
                <a:extLst>
                  <a:ext uri="{FF2B5EF4-FFF2-40B4-BE49-F238E27FC236}">
                    <a16:creationId xmlns:a16="http://schemas.microsoft.com/office/drawing/2014/main" id="{ABE3A9E7-4B2C-EAD3-1EE9-8023C1F4C288}"/>
                  </a:ext>
                </a:extLst>
              </p:cNvPr>
              <p:cNvSpPr/>
              <p:nvPr/>
            </p:nvSpPr>
            <p:spPr>
              <a:xfrm>
                <a:off x="2285313" y="1940483"/>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kumimoji="1" lang="en-US" altLang="ja-JP" b="1" dirty="0">
                    <a:solidFill>
                      <a:schemeClr val="bg2">
                        <a:lumMod val="50000"/>
                      </a:schemeClr>
                    </a:solidFill>
                  </a:rPr>
                  <a:t>A </a:t>
                </a:r>
                <a:r>
                  <a:rPr kumimoji="1" lang="ja-JP" altLang="en-US" b="1">
                    <a:solidFill>
                      <a:schemeClr val="bg2">
                        <a:lumMod val="50000"/>
                      </a:schemeClr>
                    </a:solidFill>
                  </a:rPr>
                  <a:t>教科</a:t>
                </a:r>
                <a:r>
                  <a:rPr kumimoji="1" lang="en-US" altLang="ja-JP" b="1" dirty="0">
                    <a:solidFill>
                      <a:schemeClr val="bg2">
                        <a:lumMod val="50000"/>
                      </a:schemeClr>
                    </a:solidFill>
                  </a:rPr>
                  <a:t>Y</a:t>
                </a:r>
              </a:p>
            </p:txBody>
          </p:sp>
          <p:sp>
            <p:nvSpPr>
              <p:cNvPr id="99" name="正方形/長方形 98">
                <a:extLst>
                  <a:ext uri="{FF2B5EF4-FFF2-40B4-BE49-F238E27FC236}">
                    <a16:creationId xmlns:a16="http://schemas.microsoft.com/office/drawing/2014/main" id="{692FF063-B03A-B26B-01E1-5FAB7E81E328}"/>
                  </a:ext>
                </a:extLst>
              </p:cNvPr>
              <p:cNvSpPr/>
              <p:nvPr/>
            </p:nvSpPr>
            <p:spPr>
              <a:xfrm>
                <a:off x="2285313" y="2383029"/>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lang="en-US" altLang="ja-JP" b="1" dirty="0">
                    <a:solidFill>
                      <a:schemeClr val="bg2">
                        <a:lumMod val="50000"/>
                      </a:schemeClr>
                    </a:solidFill>
                  </a:rPr>
                  <a:t>B </a:t>
                </a:r>
                <a:r>
                  <a:rPr lang="ja-JP" altLang="en-US" b="1">
                    <a:solidFill>
                      <a:schemeClr val="bg2">
                        <a:lumMod val="50000"/>
                      </a:schemeClr>
                    </a:solidFill>
                  </a:rPr>
                  <a:t>教科</a:t>
                </a:r>
                <a:r>
                  <a:rPr lang="en-US" altLang="ja-JP" b="1" dirty="0">
                    <a:solidFill>
                      <a:schemeClr val="bg2">
                        <a:lumMod val="50000"/>
                      </a:schemeClr>
                    </a:solidFill>
                  </a:rPr>
                  <a:t>X</a:t>
                </a:r>
                <a:endParaRPr kumimoji="1" lang="en-US" altLang="ja-JP" b="1" dirty="0">
                  <a:solidFill>
                    <a:schemeClr val="bg2">
                      <a:lumMod val="50000"/>
                    </a:schemeClr>
                  </a:solidFill>
                </a:endParaRPr>
              </a:p>
            </p:txBody>
          </p:sp>
          <p:sp>
            <p:nvSpPr>
              <p:cNvPr id="100" name="正方形/長方形 99">
                <a:extLst>
                  <a:ext uri="{FF2B5EF4-FFF2-40B4-BE49-F238E27FC236}">
                    <a16:creationId xmlns:a16="http://schemas.microsoft.com/office/drawing/2014/main" id="{D080E935-D318-7977-0868-A5A936A6543A}"/>
                  </a:ext>
                </a:extLst>
              </p:cNvPr>
              <p:cNvSpPr/>
              <p:nvPr/>
            </p:nvSpPr>
            <p:spPr>
              <a:xfrm>
                <a:off x="2285313" y="1497937"/>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lang="en-US" altLang="ja-JP" b="1" dirty="0">
                    <a:solidFill>
                      <a:schemeClr val="bg2">
                        <a:lumMod val="50000"/>
                      </a:schemeClr>
                    </a:solidFill>
                  </a:rPr>
                  <a:t>A </a:t>
                </a:r>
                <a:r>
                  <a:rPr lang="ja-JP" altLang="en-US" b="1">
                    <a:solidFill>
                      <a:schemeClr val="bg2">
                        <a:lumMod val="50000"/>
                      </a:schemeClr>
                    </a:solidFill>
                  </a:rPr>
                  <a:t>教科</a:t>
                </a:r>
                <a:r>
                  <a:rPr lang="en-US" altLang="ja-JP" b="1" dirty="0">
                    <a:solidFill>
                      <a:schemeClr val="bg2">
                        <a:lumMod val="50000"/>
                      </a:schemeClr>
                    </a:solidFill>
                  </a:rPr>
                  <a:t>X</a:t>
                </a:r>
                <a:endParaRPr kumimoji="1" lang="en-US" altLang="ja-JP" b="1" dirty="0">
                  <a:solidFill>
                    <a:schemeClr val="bg2">
                      <a:lumMod val="50000"/>
                    </a:schemeClr>
                  </a:solidFill>
                </a:endParaRPr>
              </a:p>
            </p:txBody>
          </p:sp>
          <p:sp>
            <p:nvSpPr>
              <p:cNvPr id="101" name="正方形/長方形 100">
                <a:extLst>
                  <a:ext uri="{FF2B5EF4-FFF2-40B4-BE49-F238E27FC236}">
                    <a16:creationId xmlns:a16="http://schemas.microsoft.com/office/drawing/2014/main" id="{48F808EF-847A-04C4-1D40-1AECDB08A448}"/>
                  </a:ext>
                </a:extLst>
              </p:cNvPr>
              <p:cNvSpPr/>
              <p:nvPr/>
            </p:nvSpPr>
            <p:spPr>
              <a:xfrm>
                <a:off x="420065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02" name="正方形/長方形 101">
                <a:extLst>
                  <a:ext uri="{FF2B5EF4-FFF2-40B4-BE49-F238E27FC236}">
                    <a16:creationId xmlns:a16="http://schemas.microsoft.com/office/drawing/2014/main" id="{F692D8AD-838F-574D-253F-07A0161F60F3}"/>
                  </a:ext>
                </a:extLst>
              </p:cNvPr>
              <p:cNvSpPr/>
              <p:nvPr/>
            </p:nvSpPr>
            <p:spPr>
              <a:xfrm>
                <a:off x="420065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03" name="正方形/長方形 102">
                <a:extLst>
                  <a:ext uri="{FF2B5EF4-FFF2-40B4-BE49-F238E27FC236}">
                    <a16:creationId xmlns:a16="http://schemas.microsoft.com/office/drawing/2014/main" id="{DD514548-F52E-76CB-72BD-4C6ECDD1AFDD}"/>
                  </a:ext>
                </a:extLst>
              </p:cNvPr>
              <p:cNvSpPr/>
              <p:nvPr/>
            </p:nvSpPr>
            <p:spPr>
              <a:xfrm>
                <a:off x="2285313" y="282557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kumimoji="1" lang="en-US" altLang="ja-JP" b="1" dirty="0">
                    <a:solidFill>
                      <a:schemeClr val="bg2">
                        <a:lumMod val="50000"/>
                      </a:schemeClr>
                    </a:solidFill>
                  </a:rPr>
                  <a:t>C</a:t>
                </a:r>
                <a:r>
                  <a:rPr lang="en-US" altLang="ja-JP" b="1" dirty="0">
                    <a:solidFill>
                      <a:schemeClr val="bg2">
                        <a:lumMod val="50000"/>
                      </a:schemeClr>
                    </a:solidFill>
                  </a:rPr>
                  <a:t> </a:t>
                </a:r>
                <a:r>
                  <a:rPr lang="ja-JP" altLang="en-US" b="1">
                    <a:solidFill>
                      <a:schemeClr val="bg2">
                        <a:lumMod val="50000"/>
                      </a:schemeClr>
                    </a:solidFill>
                  </a:rPr>
                  <a:t>教科</a:t>
                </a:r>
                <a:r>
                  <a:rPr lang="en-US" altLang="ja-JP" b="1" dirty="0">
                    <a:solidFill>
                      <a:schemeClr val="bg2">
                        <a:lumMod val="50000"/>
                      </a:schemeClr>
                    </a:solidFill>
                  </a:rPr>
                  <a:t>Z</a:t>
                </a:r>
                <a:endParaRPr kumimoji="1" lang="en-US" altLang="ja-JP" b="1" dirty="0">
                  <a:solidFill>
                    <a:schemeClr val="bg2">
                      <a:lumMod val="50000"/>
                    </a:schemeClr>
                  </a:solidFill>
                </a:endParaRPr>
              </a:p>
            </p:txBody>
          </p:sp>
          <p:sp>
            <p:nvSpPr>
              <p:cNvPr id="104" name="正方形/長方形 103">
                <a:extLst>
                  <a:ext uri="{FF2B5EF4-FFF2-40B4-BE49-F238E27FC236}">
                    <a16:creationId xmlns:a16="http://schemas.microsoft.com/office/drawing/2014/main" id="{1BECD7C6-014A-415B-FCB9-8EC141BD54B4}"/>
                  </a:ext>
                </a:extLst>
              </p:cNvPr>
              <p:cNvSpPr/>
              <p:nvPr/>
            </p:nvSpPr>
            <p:spPr>
              <a:xfrm>
                <a:off x="2285313" y="326763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kumimoji="1" lang="en-US" altLang="ja-JP" b="1" dirty="0">
                    <a:solidFill>
                      <a:schemeClr val="bg2">
                        <a:lumMod val="50000"/>
                      </a:schemeClr>
                    </a:solidFill>
                  </a:rPr>
                  <a:t>D </a:t>
                </a:r>
                <a:r>
                  <a:rPr kumimoji="1" lang="ja-JP" altLang="en-US" b="1">
                    <a:solidFill>
                      <a:schemeClr val="bg2">
                        <a:lumMod val="50000"/>
                      </a:schemeClr>
                    </a:solidFill>
                  </a:rPr>
                  <a:t>教科</a:t>
                </a:r>
                <a:r>
                  <a:rPr kumimoji="1" lang="en-US" altLang="ja-JP" b="1" dirty="0">
                    <a:solidFill>
                      <a:schemeClr val="bg2">
                        <a:lumMod val="50000"/>
                      </a:schemeClr>
                    </a:solidFill>
                  </a:rPr>
                  <a:t>Z</a:t>
                </a:r>
              </a:p>
            </p:txBody>
          </p:sp>
          <p:sp>
            <p:nvSpPr>
              <p:cNvPr id="105" name="正方形/長方形 104">
                <a:extLst>
                  <a:ext uri="{FF2B5EF4-FFF2-40B4-BE49-F238E27FC236}">
                    <a16:creationId xmlns:a16="http://schemas.microsoft.com/office/drawing/2014/main" id="{8DEB6338-3E7C-865B-B51B-BEFEE0AFA712}"/>
                  </a:ext>
                </a:extLst>
              </p:cNvPr>
              <p:cNvSpPr/>
              <p:nvPr/>
            </p:nvSpPr>
            <p:spPr>
              <a:xfrm>
                <a:off x="2285313" y="370969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chemeClr val="bg2">
                        <a:lumMod val="50000"/>
                      </a:schemeClr>
                    </a:solidFill>
                  </a:rPr>
                  <a:t>生徒</a:t>
                </a:r>
                <a:r>
                  <a:rPr lang="en-US" altLang="ja-JP" b="1" dirty="0">
                    <a:solidFill>
                      <a:schemeClr val="bg2">
                        <a:lumMod val="50000"/>
                      </a:schemeClr>
                    </a:solidFill>
                  </a:rPr>
                  <a:t>E</a:t>
                </a:r>
                <a:r>
                  <a:rPr kumimoji="1" lang="en-US" altLang="ja-JP" b="1" dirty="0">
                    <a:solidFill>
                      <a:schemeClr val="bg2">
                        <a:lumMod val="50000"/>
                      </a:schemeClr>
                    </a:solidFill>
                  </a:rPr>
                  <a:t> </a:t>
                </a:r>
                <a:r>
                  <a:rPr kumimoji="1" lang="ja-JP" altLang="en-US" b="1">
                    <a:solidFill>
                      <a:schemeClr val="bg2">
                        <a:lumMod val="50000"/>
                      </a:schemeClr>
                    </a:solidFill>
                  </a:rPr>
                  <a:t>教科</a:t>
                </a:r>
                <a:r>
                  <a:rPr kumimoji="1" lang="en-US" altLang="ja-JP" b="1" dirty="0">
                    <a:solidFill>
                      <a:schemeClr val="bg2">
                        <a:lumMod val="50000"/>
                      </a:schemeClr>
                    </a:solidFill>
                  </a:rPr>
                  <a:t>Z</a:t>
                </a:r>
              </a:p>
            </p:txBody>
          </p:sp>
          <p:sp>
            <p:nvSpPr>
              <p:cNvPr id="106" name="正方形/長方形 105">
                <a:extLst>
                  <a:ext uri="{FF2B5EF4-FFF2-40B4-BE49-F238E27FC236}">
                    <a16:creationId xmlns:a16="http://schemas.microsoft.com/office/drawing/2014/main" id="{7128109F-11E3-77E4-C894-50C533071078}"/>
                  </a:ext>
                </a:extLst>
              </p:cNvPr>
              <p:cNvSpPr/>
              <p:nvPr/>
            </p:nvSpPr>
            <p:spPr>
              <a:xfrm>
                <a:off x="420065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07" name="正方形/長方形 106">
                <a:extLst>
                  <a:ext uri="{FF2B5EF4-FFF2-40B4-BE49-F238E27FC236}">
                    <a16:creationId xmlns:a16="http://schemas.microsoft.com/office/drawing/2014/main" id="{5C417C82-4132-5498-5EB5-B686019BD96C}"/>
                  </a:ext>
                </a:extLst>
              </p:cNvPr>
              <p:cNvSpPr/>
              <p:nvPr/>
            </p:nvSpPr>
            <p:spPr>
              <a:xfrm>
                <a:off x="420065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50000"/>
                      </a:schemeClr>
                    </a:solidFill>
                  </a:rPr>
                  <a:t>○</a:t>
                </a:r>
              </a:p>
            </p:txBody>
          </p:sp>
          <p:sp>
            <p:nvSpPr>
              <p:cNvPr id="108" name="正方形/長方形 107">
                <a:extLst>
                  <a:ext uri="{FF2B5EF4-FFF2-40B4-BE49-F238E27FC236}">
                    <a16:creationId xmlns:a16="http://schemas.microsoft.com/office/drawing/2014/main" id="{4AFF9BFF-A8A2-80CA-E284-951F50ACCB61}"/>
                  </a:ext>
                </a:extLst>
              </p:cNvPr>
              <p:cNvSpPr/>
              <p:nvPr/>
            </p:nvSpPr>
            <p:spPr>
              <a:xfrm>
                <a:off x="420065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09" name="正方形/長方形 108">
                <a:extLst>
                  <a:ext uri="{FF2B5EF4-FFF2-40B4-BE49-F238E27FC236}">
                    <a16:creationId xmlns:a16="http://schemas.microsoft.com/office/drawing/2014/main" id="{2CFEF9F1-3A9F-E847-F1FD-7068B2EACEBA}"/>
                  </a:ext>
                </a:extLst>
              </p:cNvPr>
              <p:cNvSpPr/>
              <p:nvPr/>
            </p:nvSpPr>
            <p:spPr>
              <a:xfrm>
                <a:off x="420065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A</a:t>
                </a:r>
                <a:endParaRPr kumimoji="1" lang="en-US" altLang="ja-JP" b="1" dirty="0">
                  <a:solidFill>
                    <a:schemeClr val="bg2">
                      <a:lumMod val="50000"/>
                    </a:schemeClr>
                  </a:solidFill>
                </a:endParaRPr>
              </a:p>
            </p:txBody>
          </p:sp>
          <p:sp>
            <p:nvSpPr>
              <p:cNvPr id="110" name="正方形/長方形 109">
                <a:extLst>
                  <a:ext uri="{FF2B5EF4-FFF2-40B4-BE49-F238E27FC236}">
                    <a16:creationId xmlns:a16="http://schemas.microsoft.com/office/drawing/2014/main" id="{1F748216-23D1-D3BF-2BCB-E6AE46725851}"/>
                  </a:ext>
                </a:extLst>
              </p:cNvPr>
              <p:cNvSpPr/>
              <p:nvPr/>
            </p:nvSpPr>
            <p:spPr>
              <a:xfrm>
                <a:off x="2285312" y="335391"/>
                <a:ext cx="1799999"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bg2">
                        <a:lumMod val="50000"/>
                      </a:schemeClr>
                    </a:solidFill>
                  </a:rPr>
                  <a:t>2024</a:t>
                </a:r>
                <a:r>
                  <a:rPr kumimoji="1" lang="ja-JP" altLang="en-US" b="1">
                    <a:solidFill>
                      <a:schemeClr val="bg2">
                        <a:lumMod val="50000"/>
                      </a:schemeClr>
                    </a:solidFill>
                  </a:rPr>
                  <a:t>年</a:t>
                </a:r>
                <a:r>
                  <a:rPr lang="en-US" altLang="ja-JP" b="1" dirty="0">
                    <a:solidFill>
                      <a:schemeClr val="bg2">
                        <a:lumMod val="50000"/>
                      </a:schemeClr>
                    </a:solidFill>
                  </a:rPr>
                  <a:t>2</a:t>
                </a:r>
                <a:r>
                  <a:rPr lang="ja-JP" altLang="en-US" b="1">
                    <a:solidFill>
                      <a:schemeClr val="bg2">
                        <a:lumMod val="50000"/>
                      </a:schemeClr>
                    </a:solidFill>
                  </a:rPr>
                  <a:t>月</a:t>
                </a:r>
                <a:r>
                  <a:rPr lang="en-US" altLang="ja-JP" b="1" dirty="0">
                    <a:solidFill>
                      <a:schemeClr val="bg2">
                        <a:lumMod val="50000"/>
                      </a:schemeClr>
                    </a:solidFill>
                  </a:rPr>
                  <a:t>28</a:t>
                </a:r>
                <a:r>
                  <a:rPr lang="ja-JP" altLang="en-US" b="1">
                    <a:solidFill>
                      <a:schemeClr val="bg2">
                        <a:lumMod val="50000"/>
                      </a:schemeClr>
                    </a:solidFill>
                  </a:rPr>
                  <a:t>日</a:t>
                </a:r>
                <a:endParaRPr lang="en-US" altLang="ja-JP" b="1" dirty="0">
                  <a:solidFill>
                    <a:schemeClr val="bg2">
                      <a:lumMod val="50000"/>
                    </a:schemeClr>
                  </a:solidFill>
                </a:endParaRPr>
              </a:p>
              <a:p>
                <a:pPr algn="ctr"/>
                <a:r>
                  <a:rPr lang="en-US" altLang="ja-JP" b="1" dirty="0">
                    <a:solidFill>
                      <a:schemeClr val="bg2">
                        <a:lumMod val="50000"/>
                      </a:schemeClr>
                    </a:solidFill>
                  </a:rPr>
                  <a:t>14:2</a:t>
                </a:r>
                <a:r>
                  <a:rPr kumimoji="1" lang="en-US" altLang="ja-JP" b="1" dirty="0">
                    <a:solidFill>
                      <a:schemeClr val="bg2">
                        <a:lumMod val="50000"/>
                      </a:schemeClr>
                    </a:solidFill>
                  </a:rPr>
                  <a:t>0</a:t>
                </a:r>
                <a:r>
                  <a:rPr lang="en-US" altLang="ja-JP" b="1" dirty="0">
                    <a:solidFill>
                      <a:schemeClr val="bg2">
                        <a:lumMod val="50000"/>
                      </a:schemeClr>
                    </a:solidFill>
                  </a:rPr>
                  <a:t>-</a:t>
                </a:r>
                <a:r>
                  <a:rPr lang="ja-JP" altLang="en-US" b="1">
                    <a:solidFill>
                      <a:schemeClr val="bg2">
                        <a:lumMod val="50000"/>
                      </a:schemeClr>
                    </a:solidFill>
                  </a:rPr>
                  <a:t>コマ</a:t>
                </a:r>
                <a:endParaRPr kumimoji="1" lang="en-US" altLang="ja-JP" b="1" dirty="0">
                  <a:solidFill>
                    <a:schemeClr val="bg2">
                      <a:lumMod val="50000"/>
                    </a:schemeClr>
                  </a:solidFill>
                </a:endParaRPr>
              </a:p>
            </p:txBody>
          </p:sp>
          <p:sp>
            <p:nvSpPr>
              <p:cNvPr id="111" name="正方形/長方形 110">
                <a:extLst>
                  <a:ext uri="{FF2B5EF4-FFF2-40B4-BE49-F238E27FC236}">
                    <a16:creationId xmlns:a16="http://schemas.microsoft.com/office/drawing/2014/main" id="{C282140B-A414-4035-F074-CB6D630A86B9}"/>
                  </a:ext>
                </a:extLst>
              </p:cNvPr>
              <p:cNvSpPr/>
              <p:nvPr/>
            </p:nvSpPr>
            <p:spPr>
              <a:xfrm>
                <a:off x="467600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2" name="正方形/長方形 111">
                <a:extLst>
                  <a:ext uri="{FF2B5EF4-FFF2-40B4-BE49-F238E27FC236}">
                    <a16:creationId xmlns:a16="http://schemas.microsoft.com/office/drawing/2014/main" id="{EDAC246B-1BA4-5F91-1A90-7D5AD76544FD}"/>
                  </a:ext>
                </a:extLst>
              </p:cNvPr>
              <p:cNvSpPr/>
              <p:nvPr/>
            </p:nvSpPr>
            <p:spPr>
              <a:xfrm>
                <a:off x="467600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3" name="正方形/長方形 112">
                <a:extLst>
                  <a:ext uri="{FF2B5EF4-FFF2-40B4-BE49-F238E27FC236}">
                    <a16:creationId xmlns:a16="http://schemas.microsoft.com/office/drawing/2014/main" id="{D9CB8477-BEFC-7066-83CD-3992E0788441}"/>
                  </a:ext>
                </a:extLst>
              </p:cNvPr>
              <p:cNvSpPr/>
              <p:nvPr/>
            </p:nvSpPr>
            <p:spPr>
              <a:xfrm>
                <a:off x="467600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4" name="正方形/長方形 113">
                <a:extLst>
                  <a:ext uri="{FF2B5EF4-FFF2-40B4-BE49-F238E27FC236}">
                    <a16:creationId xmlns:a16="http://schemas.microsoft.com/office/drawing/2014/main" id="{A22BD6CE-AECD-42FE-E672-B85225585696}"/>
                  </a:ext>
                </a:extLst>
              </p:cNvPr>
              <p:cNvSpPr/>
              <p:nvPr/>
            </p:nvSpPr>
            <p:spPr>
              <a:xfrm>
                <a:off x="467600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5" name="正方形/長方形 114">
                <a:extLst>
                  <a:ext uri="{FF2B5EF4-FFF2-40B4-BE49-F238E27FC236}">
                    <a16:creationId xmlns:a16="http://schemas.microsoft.com/office/drawing/2014/main" id="{6DE5915F-29C1-2808-D5E8-E059C2B0FCDC}"/>
                  </a:ext>
                </a:extLst>
              </p:cNvPr>
              <p:cNvSpPr/>
              <p:nvPr/>
            </p:nvSpPr>
            <p:spPr>
              <a:xfrm>
                <a:off x="467600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6" name="正方形/長方形 115">
                <a:extLst>
                  <a:ext uri="{FF2B5EF4-FFF2-40B4-BE49-F238E27FC236}">
                    <a16:creationId xmlns:a16="http://schemas.microsoft.com/office/drawing/2014/main" id="{69594330-F975-32E8-6F02-E3CD55021A1B}"/>
                  </a:ext>
                </a:extLst>
              </p:cNvPr>
              <p:cNvSpPr/>
              <p:nvPr/>
            </p:nvSpPr>
            <p:spPr>
              <a:xfrm>
                <a:off x="467600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7" name="正方形/長方形 116">
                <a:extLst>
                  <a:ext uri="{FF2B5EF4-FFF2-40B4-BE49-F238E27FC236}">
                    <a16:creationId xmlns:a16="http://schemas.microsoft.com/office/drawing/2014/main" id="{5240154D-2737-E33E-EFD0-0B44585ED68A}"/>
                  </a:ext>
                </a:extLst>
              </p:cNvPr>
              <p:cNvSpPr/>
              <p:nvPr/>
            </p:nvSpPr>
            <p:spPr>
              <a:xfrm>
                <a:off x="467600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endParaRPr lang="en-US" altLang="ja-JP" b="1" dirty="0">
                  <a:solidFill>
                    <a:schemeClr val="bg2">
                      <a:lumMod val="50000"/>
                    </a:schemeClr>
                  </a:solidFill>
                </a:endParaRPr>
              </a:p>
              <a:p>
                <a:pPr algn="ctr"/>
                <a:r>
                  <a:rPr kumimoji="1" lang="en-US" altLang="ja-JP" b="1" dirty="0">
                    <a:solidFill>
                      <a:schemeClr val="bg2">
                        <a:lumMod val="50000"/>
                      </a:schemeClr>
                    </a:solidFill>
                  </a:rPr>
                  <a:t>B</a:t>
                </a:r>
              </a:p>
            </p:txBody>
          </p:sp>
          <p:sp>
            <p:nvSpPr>
              <p:cNvPr id="118" name="正方形/長方形 117">
                <a:extLst>
                  <a:ext uri="{FF2B5EF4-FFF2-40B4-BE49-F238E27FC236}">
                    <a16:creationId xmlns:a16="http://schemas.microsoft.com/office/drawing/2014/main" id="{E835102F-76C5-10B6-3D38-A189C65E5E3F}"/>
                  </a:ext>
                </a:extLst>
              </p:cNvPr>
              <p:cNvSpPr/>
              <p:nvPr/>
            </p:nvSpPr>
            <p:spPr>
              <a:xfrm>
                <a:off x="515134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19" name="正方形/長方形 118">
                <a:extLst>
                  <a:ext uri="{FF2B5EF4-FFF2-40B4-BE49-F238E27FC236}">
                    <a16:creationId xmlns:a16="http://schemas.microsoft.com/office/drawing/2014/main" id="{D0C0E103-DFD7-746D-0301-58FD2C7EFFD7}"/>
                  </a:ext>
                </a:extLst>
              </p:cNvPr>
              <p:cNvSpPr/>
              <p:nvPr/>
            </p:nvSpPr>
            <p:spPr>
              <a:xfrm>
                <a:off x="515134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0" name="正方形/長方形 119">
                <a:extLst>
                  <a:ext uri="{FF2B5EF4-FFF2-40B4-BE49-F238E27FC236}">
                    <a16:creationId xmlns:a16="http://schemas.microsoft.com/office/drawing/2014/main" id="{51147C0F-9C1B-02A5-0F51-0838132F8405}"/>
                  </a:ext>
                </a:extLst>
              </p:cNvPr>
              <p:cNvSpPr/>
              <p:nvPr/>
            </p:nvSpPr>
            <p:spPr>
              <a:xfrm>
                <a:off x="515134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bg2">
                        <a:lumMod val="50000"/>
                      </a:schemeClr>
                    </a:solidFill>
                  </a:rPr>
                  <a:t>○</a:t>
                </a:r>
                <a:endParaRPr kumimoji="1" lang="ja-JP" altLang="en-US">
                  <a:solidFill>
                    <a:schemeClr val="bg2">
                      <a:lumMod val="50000"/>
                    </a:schemeClr>
                  </a:solidFill>
                </a:endParaRPr>
              </a:p>
            </p:txBody>
          </p:sp>
          <p:sp>
            <p:nvSpPr>
              <p:cNvPr id="121" name="正方形/長方形 120">
                <a:extLst>
                  <a:ext uri="{FF2B5EF4-FFF2-40B4-BE49-F238E27FC236}">
                    <a16:creationId xmlns:a16="http://schemas.microsoft.com/office/drawing/2014/main" id="{9CA9B144-534F-9612-9ADB-5EFC925072C7}"/>
                  </a:ext>
                </a:extLst>
              </p:cNvPr>
              <p:cNvSpPr/>
              <p:nvPr/>
            </p:nvSpPr>
            <p:spPr>
              <a:xfrm>
                <a:off x="515134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50000"/>
                      </a:schemeClr>
                    </a:solidFill>
                  </a:rPr>
                  <a:t>○</a:t>
                </a:r>
              </a:p>
            </p:txBody>
          </p:sp>
          <p:sp>
            <p:nvSpPr>
              <p:cNvPr id="122" name="正方形/長方形 121">
                <a:extLst>
                  <a:ext uri="{FF2B5EF4-FFF2-40B4-BE49-F238E27FC236}">
                    <a16:creationId xmlns:a16="http://schemas.microsoft.com/office/drawing/2014/main" id="{E19AFEDE-B65D-4874-0BD6-AB84D8012C79}"/>
                  </a:ext>
                </a:extLst>
              </p:cNvPr>
              <p:cNvSpPr/>
              <p:nvPr/>
            </p:nvSpPr>
            <p:spPr>
              <a:xfrm>
                <a:off x="515134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3" name="正方形/長方形 122">
                <a:extLst>
                  <a:ext uri="{FF2B5EF4-FFF2-40B4-BE49-F238E27FC236}">
                    <a16:creationId xmlns:a16="http://schemas.microsoft.com/office/drawing/2014/main" id="{3479DEFD-40D6-17E9-4B6A-4F8DEA36CE11}"/>
                  </a:ext>
                </a:extLst>
              </p:cNvPr>
              <p:cNvSpPr/>
              <p:nvPr/>
            </p:nvSpPr>
            <p:spPr>
              <a:xfrm>
                <a:off x="515134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4" name="正方形/長方形 123">
                <a:extLst>
                  <a:ext uri="{FF2B5EF4-FFF2-40B4-BE49-F238E27FC236}">
                    <a16:creationId xmlns:a16="http://schemas.microsoft.com/office/drawing/2014/main" id="{D4AAC716-98F5-777B-AA6C-D324F29EC817}"/>
                  </a:ext>
                </a:extLst>
              </p:cNvPr>
              <p:cNvSpPr/>
              <p:nvPr/>
            </p:nvSpPr>
            <p:spPr>
              <a:xfrm>
                <a:off x="515134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C</a:t>
                </a:r>
                <a:endParaRPr kumimoji="1" lang="en-US" altLang="ja-JP" b="1" dirty="0">
                  <a:solidFill>
                    <a:schemeClr val="bg2">
                      <a:lumMod val="50000"/>
                    </a:schemeClr>
                  </a:solidFill>
                </a:endParaRPr>
              </a:p>
            </p:txBody>
          </p:sp>
          <p:sp>
            <p:nvSpPr>
              <p:cNvPr id="125" name="正方形/長方形 124">
                <a:extLst>
                  <a:ext uri="{FF2B5EF4-FFF2-40B4-BE49-F238E27FC236}">
                    <a16:creationId xmlns:a16="http://schemas.microsoft.com/office/drawing/2014/main" id="{51ECADB4-4534-B393-869B-95AD848347B1}"/>
                  </a:ext>
                </a:extLst>
              </p:cNvPr>
              <p:cNvSpPr/>
              <p:nvPr/>
            </p:nvSpPr>
            <p:spPr>
              <a:xfrm>
                <a:off x="562669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6" name="正方形/長方形 125">
                <a:extLst>
                  <a:ext uri="{FF2B5EF4-FFF2-40B4-BE49-F238E27FC236}">
                    <a16:creationId xmlns:a16="http://schemas.microsoft.com/office/drawing/2014/main" id="{48702DC2-1CE0-7084-02AB-58667BC92E0D}"/>
                  </a:ext>
                </a:extLst>
              </p:cNvPr>
              <p:cNvSpPr/>
              <p:nvPr/>
            </p:nvSpPr>
            <p:spPr>
              <a:xfrm>
                <a:off x="562669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7" name="正方形/長方形 126">
                <a:extLst>
                  <a:ext uri="{FF2B5EF4-FFF2-40B4-BE49-F238E27FC236}">
                    <a16:creationId xmlns:a16="http://schemas.microsoft.com/office/drawing/2014/main" id="{B27CBFF9-3FC6-AE31-2F35-F12C71959766}"/>
                  </a:ext>
                </a:extLst>
              </p:cNvPr>
              <p:cNvSpPr/>
              <p:nvPr/>
            </p:nvSpPr>
            <p:spPr>
              <a:xfrm>
                <a:off x="562669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8" name="正方形/長方形 127">
                <a:extLst>
                  <a:ext uri="{FF2B5EF4-FFF2-40B4-BE49-F238E27FC236}">
                    <a16:creationId xmlns:a16="http://schemas.microsoft.com/office/drawing/2014/main" id="{D96B450D-648D-53FF-40F8-12151A61AA55}"/>
                  </a:ext>
                </a:extLst>
              </p:cNvPr>
              <p:cNvSpPr/>
              <p:nvPr/>
            </p:nvSpPr>
            <p:spPr>
              <a:xfrm>
                <a:off x="562669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29" name="正方形/長方形 128">
                <a:extLst>
                  <a:ext uri="{FF2B5EF4-FFF2-40B4-BE49-F238E27FC236}">
                    <a16:creationId xmlns:a16="http://schemas.microsoft.com/office/drawing/2014/main" id="{1640F03D-4475-04B3-E8F9-B8C3D2D3D5F8}"/>
                  </a:ext>
                </a:extLst>
              </p:cNvPr>
              <p:cNvSpPr/>
              <p:nvPr/>
            </p:nvSpPr>
            <p:spPr>
              <a:xfrm>
                <a:off x="562669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0" name="正方形/長方形 129">
                <a:extLst>
                  <a:ext uri="{FF2B5EF4-FFF2-40B4-BE49-F238E27FC236}">
                    <a16:creationId xmlns:a16="http://schemas.microsoft.com/office/drawing/2014/main" id="{3D31B7B6-A00F-5041-311E-F42C7A99A91C}"/>
                  </a:ext>
                </a:extLst>
              </p:cNvPr>
              <p:cNvSpPr/>
              <p:nvPr/>
            </p:nvSpPr>
            <p:spPr>
              <a:xfrm>
                <a:off x="562669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1" name="正方形/長方形 130">
                <a:extLst>
                  <a:ext uri="{FF2B5EF4-FFF2-40B4-BE49-F238E27FC236}">
                    <a16:creationId xmlns:a16="http://schemas.microsoft.com/office/drawing/2014/main" id="{4E0C066D-4033-82AF-171C-A9A1FE553815}"/>
                  </a:ext>
                </a:extLst>
              </p:cNvPr>
              <p:cNvSpPr/>
              <p:nvPr/>
            </p:nvSpPr>
            <p:spPr>
              <a:xfrm>
                <a:off x="562669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D</a:t>
                </a:r>
                <a:endParaRPr kumimoji="1" lang="en-US" altLang="ja-JP" b="1" dirty="0">
                  <a:solidFill>
                    <a:schemeClr val="bg2">
                      <a:lumMod val="50000"/>
                    </a:schemeClr>
                  </a:solidFill>
                </a:endParaRPr>
              </a:p>
            </p:txBody>
          </p:sp>
          <p:sp>
            <p:nvSpPr>
              <p:cNvPr id="132" name="正方形/長方形 131">
                <a:extLst>
                  <a:ext uri="{FF2B5EF4-FFF2-40B4-BE49-F238E27FC236}">
                    <a16:creationId xmlns:a16="http://schemas.microsoft.com/office/drawing/2014/main" id="{3E0E6474-BFAA-F620-AD81-DB094E876911}"/>
                  </a:ext>
                </a:extLst>
              </p:cNvPr>
              <p:cNvSpPr/>
              <p:nvPr/>
            </p:nvSpPr>
            <p:spPr>
              <a:xfrm>
                <a:off x="610203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3" name="正方形/長方形 132">
                <a:extLst>
                  <a:ext uri="{FF2B5EF4-FFF2-40B4-BE49-F238E27FC236}">
                    <a16:creationId xmlns:a16="http://schemas.microsoft.com/office/drawing/2014/main" id="{2E225E5C-946D-5B9C-619E-B5E04AECB3EB}"/>
                  </a:ext>
                </a:extLst>
              </p:cNvPr>
              <p:cNvSpPr/>
              <p:nvPr/>
            </p:nvSpPr>
            <p:spPr>
              <a:xfrm>
                <a:off x="610203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4" name="正方形/長方形 133">
                <a:extLst>
                  <a:ext uri="{FF2B5EF4-FFF2-40B4-BE49-F238E27FC236}">
                    <a16:creationId xmlns:a16="http://schemas.microsoft.com/office/drawing/2014/main" id="{A472A904-8B26-96D4-77E7-3DCCB3E96A3C}"/>
                  </a:ext>
                </a:extLst>
              </p:cNvPr>
              <p:cNvSpPr/>
              <p:nvPr/>
            </p:nvSpPr>
            <p:spPr>
              <a:xfrm>
                <a:off x="610203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5" name="正方形/長方形 134">
                <a:extLst>
                  <a:ext uri="{FF2B5EF4-FFF2-40B4-BE49-F238E27FC236}">
                    <a16:creationId xmlns:a16="http://schemas.microsoft.com/office/drawing/2014/main" id="{82246822-FE8C-78B7-78D1-5F42FE18016A}"/>
                  </a:ext>
                </a:extLst>
              </p:cNvPr>
              <p:cNvSpPr/>
              <p:nvPr/>
            </p:nvSpPr>
            <p:spPr>
              <a:xfrm>
                <a:off x="610203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6" name="正方形/長方形 135">
                <a:extLst>
                  <a:ext uri="{FF2B5EF4-FFF2-40B4-BE49-F238E27FC236}">
                    <a16:creationId xmlns:a16="http://schemas.microsoft.com/office/drawing/2014/main" id="{F9021888-A6EB-C09C-B418-9ACCEB7AC2EA}"/>
                  </a:ext>
                </a:extLst>
              </p:cNvPr>
              <p:cNvSpPr/>
              <p:nvPr/>
            </p:nvSpPr>
            <p:spPr>
              <a:xfrm>
                <a:off x="610203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7" name="正方形/長方形 136">
                <a:extLst>
                  <a:ext uri="{FF2B5EF4-FFF2-40B4-BE49-F238E27FC236}">
                    <a16:creationId xmlns:a16="http://schemas.microsoft.com/office/drawing/2014/main" id="{F77A00B5-ACA4-C69E-C1CB-3070640666C1}"/>
                  </a:ext>
                </a:extLst>
              </p:cNvPr>
              <p:cNvSpPr/>
              <p:nvPr/>
            </p:nvSpPr>
            <p:spPr>
              <a:xfrm>
                <a:off x="610203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38" name="正方形/長方形 137">
                <a:extLst>
                  <a:ext uri="{FF2B5EF4-FFF2-40B4-BE49-F238E27FC236}">
                    <a16:creationId xmlns:a16="http://schemas.microsoft.com/office/drawing/2014/main" id="{57565CEF-FF0F-AA04-4E9D-E0C7C5A7A0B8}"/>
                  </a:ext>
                </a:extLst>
              </p:cNvPr>
              <p:cNvSpPr/>
              <p:nvPr/>
            </p:nvSpPr>
            <p:spPr>
              <a:xfrm>
                <a:off x="610203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endParaRPr lang="en-US" altLang="ja-JP" b="1" dirty="0">
                  <a:solidFill>
                    <a:schemeClr val="bg2">
                      <a:lumMod val="50000"/>
                    </a:schemeClr>
                  </a:solidFill>
                </a:endParaRPr>
              </a:p>
              <a:p>
                <a:pPr algn="ctr"/>
                <a:r>
                  <a:rPr lang="en-US" altLang="ja-JP" b="1" dirty="0">
                    <a:solidFill>
                      <a:schemeClr val="bg2">
                        <a:lumMod val="50000"/>
                      </a:schemeClr>
                    </a:solidFill>
                  </a:rPr>
                  <a:t>E</a:t>
                </a:r>
                <a:endParaRPr kumimoji="1" lang="en-US" altLang="ja-JP" b="1" dirty="0">
                  <a:solidFill>
                    <a:schemeClr val="bg2">
                      <a:lumMod val="50000"/>
                    </a:schemeClr>
                  </a:solidFill>
                </a:endParaRPr>
              </a:p>
            </p:txBody>
          </p:sp>
          <p:sp>
            <p:nvSpPr>
              <p:cNvPr id="139" name="正方形/長方形 138">
                <a:extLst>
                  <a:ext uri="{FF2B5EF4-FFF2-40B4-BE49-F238E27FC236}">
                    <a16:creationId xmlns:a16="http://schemas.microsoft.com/office/drawing/2014/main" id="{73520553-E993-CF2F-44DA-B8CDA1B44EA9}"/>
                  </a:ext>
                </a:extLst>
              </p:cNvPr>
              <p:cNvSpPr/>
              <p:nvPr/>
            </p:nvSpPr>
            <p:spPr>
              <a:xfrm>
                <a:off x="657738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0" name="正方形/長方形 139">
                <a:extLst>
                  <a:ext uri="{FF2B5EF4-FFF2-40B4-BE49-F238E27FC236}">
                    <a16:creationId xmlns:a16="http://schemas.microsoft.com/office/drawing/2014/main" id="{F6D5F31D-1A64-F301-1C82-F2388CEF13F0}"/>
                  </a:ext>
                </a:extLst>
              </p:cNvPr>
              <p:cNvSpPr/>
              <p:nvPr/>
            </p:nvSpPr>
            <p:spPr>
              <a:xfrm>
                <a:off x="657738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1" name="正方形/長方形 140">
                <a:extLst>
                  <a:ext uri="{FF2B5EF4-FFF2-40B4-BE49-F238E27FC236}">
                    <a16:creationId xmlns:a16="http://schemas.microsoft.com/office/drawing/2014/main" id="{4CF8FEB7-C30F-1BFD-1795-4C457B9BDFD4}"/>
                  </a:ext>
                </a:extLst>
              </p:cNvPr>
              <p:cNvSpPr/>
              <p:nvPr/>
            </p:nvSpPr>
            <p:spPr>
              <a:xfrm>
                <a:off x="657738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2" name="正方形/長方形 141">
                <a:extLst>
                  <a:ext uri="{FF2B5EF4-FFF2-40B4-BE49-F238E27FC236}">
                    <a16:creationId xmlns:a16="http://schemas.microsoft.com/office/drawing/2014/main" id="{C625147E-5F33-9C7E-6B12-B67F5E7AA678}"/>
                  </a:ext>
                </a:extLst>
              </p:cNvPr>
              <p:cNvSpPr/>
              <p:nvPr/>
            </p:nvSpPr>
            <p:spPr>
              <a:xfrm>
                <a:off x="657738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3" name="正方形/長方形 142">
                <a:extLst>
                  <a:ext uri="{FF2B5EF4-FFF2-40B4-BE49-F238E27FC236}">
                    <a16:creationId xmlns:a16="http://schemas.microsoft.com/office/drawing/2014/main" id="{5DFDDFAE-9080-A508-2B2C-E57D5DB49260}"/>
                  </a:ext>
                </a:extLst>
              </p:cNvPr>
              <p:cNvSpPr/>
              <p:nvPr/>
            </p:nvSpPr>
            <p:spPr>
              <a:xfrm>
                <a:off x="657738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4" name="正方形/長方形 143">
                <a:extLst>
                  <a:ext uri="{FF2B5EF4-FFF2-40B4-BE49-F238E27FC236}">
                    <a16:creationId xmlns:a16="http://schemas.microsoft.com/office/drawing/2014/main" id="{C75985E0-FBEF-3087-FD38-DF732128E534}"/>
                  </a:ext>
                </a:extLst>
              </p:cNvPr>
              <p:cNvSpPr/>
              <p:nvPr/>
            </p:nvSpPr>
            <p:spPr>
              <a:xfrm>
                <a:off x="657738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chemeClr val="bg2">
                        <a:lumMod val="50000"/>
                      </a:schemeClr>
                    </a:solidFill>
                  </a:rPr>
                  <a:t>○</a:t>
                </a:r>
              </a:p>
            </p:txBody>
          </p:sp>
          <p:sp>
            <p:nvSpPr>
              <p:cNvPr id="145" name="正方形/長方形 144">
                <a:extLst>
                  <a:ext uri="{FF2B5EF4-FFF2-40B4-BE49-F238E27FC236}">
                    <a16:creationId xmlns:a16="http://schemas.microsoft.com/office/drawing/2014/main" id="{07C5E254-1EDA-B8D1-3680-F06D1D85E9B3}"/>
                  </a:ext>
                </a:extLst>
              </p:cNvPr>
              <p:cNvSpPr/>
              <p:nvPr/>
            </p:nvSpPr>
            <p:spPr>
              <a:xfrm>
                <a:off x="657738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F</a:t>
                </a:r>
                <a:endParaRPr kumimoji="1" lang="en-US" altLang="ja-JP" b="1" dirty="0">
                  <a:solidFill>
                    <a:schemeClr val="bg2">
                      <a:lumMod val="50000"/>
                    </a:schemeClr>
                  </a:solidFill>
                </a:endParaRPr>
              </a:p>
            </p:txBody>
          </p:sp>
          <p:sp>
            <p:nvSpPr>
              <p:cNvPr id="146" name="正方形/長方形 145">
                <a:extLst>
                  <a:ext uri="{FF2B5EF4-FFF2-40B4-BE49-F238E27FC236}">
                    <a16:creationId xmlns:a16="http://schemas.microsoft.com/office/drawing/2014/main" id="{1C2948A5-8291-48B8-67C1-5A1E25A48299}"/>
                  </a:ext>
                </a:extLst>
              </p:cNvPr>
              <p:cNvSpPr/>
              <p:nvPr/>
            </p:nvSpPr>
            <p:spPr>
              <a:xfrm>
                <a:off x="705272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7" name="正方形/長方形 146">
                <a:extLst>
                  <a:ext uri="{FF2B5EF4-FFF2-40B4-BE49-F238E27FC236}">
                    <a16:creationId xmlns:a16="http://schemas.microsoft.com/office/drawing/2014/main" id="{CC89EA77-4891-8556-A79A-7BBD35718C50}"/>
                  </a:ext>
                </a:extLst>
              </p:cNvPr>
              <p:cNvSpPr/>
              <p:nvPr/>
            </p:nvSpPr>
            <p:spPr>
              <a:xfrm>
                <a:off x="705272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8" name="正方形/長方形 147">
                <a:extLst>
                  <a:ext uri="{FF2B5EF4-FFF2-40B4-BE49-F238E27FC236}">
                    <a16:creationId xmlns:a16="http://schemas.microsoft.com/office/drawing/2014/main" id="{8E9CAE7D-2661-67A9-085E-49B42020DD8F}"/>
                  </a:ext>
                </a:extLst>
              </p:cNvPr>
              <p:cNvSpPr/>
              <p:nvPr/>
            </p:nvSpPr>
            <p:spPr>
              <a:xfrm>
                <a:off x="705272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49" name="正方形/長方形 148">
                <a:extLst>
                  <a:ext uri="{FF2B5EF4-FFF2-40B4-BE49-F238E27FC236}">
                    <a16:creationId xmlns:a16="http://schemas.microsoft.com/office/drawing/2014/main" id="{1F4EA2C8-C32F-68B8-F3EF-31C98D62BD12}"/>
                  </a:ext>
                </a:extLst>
              </p:cNvPr>
              <p:cNvSpPr/>
              <p:nvPr/>
            </p:nvSpPr>
            <p:spPr>
              <a:xfrm>
                <a:off x="705272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0" name="正方形/長方形 149">
                <a:extLst>
                  <a:ext uri="{FF2B5EF4-FFF2-40B4-BE49-F238E27FC236}">
                    <a16:creationId xmlns:a16="http://schemas.microsoft.com/office/drawing/2014/main" id="{206BD594-AF71-7C78-2EFB-E7D3D723EBF7}"/>
                  </a:ext>
                </a:extLst>
              </p:cNvPr>
              <p:cNvSpPr/>
              <p:nvPr/>
            </p:nvSpPr>
            <p:spPr>
              <a:xfrm>
                <a:off x="705272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1" name="正方形/長方形 150">
                <a:extLst>
                  <a:ext uri="{FF2B5EF4-FFF2-40B4-BE49-F238E27FC236}">
                    <a16:creationId xmlns:a16="http://schemas.microsoft.com/office/drawing/2014/main" id="{D69011CF-8D3B-DBF3-62D0-26F6478F65DB}"/>
                  </a:ext>
                </a:extLst>
              </p:cNvPr>
              <p:cNvSpPr/>
              <p:nvPr/>
            </p:nvSpPr>
            <p:spPr>
              <a:xfrm>
                <a:off x="705272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2" name="正方形/長方形 151">
                <a:extLst>
                  <a:ext uri="{FF2B5EF4-FFF2-40B4-BE49-F238E27FC236}">
                    <a16:creationId xmlns:a16="http://schemas.microsoft.com/office/drawing/2014/main" id="{77E21607-E936-87AF-B4AE-4009B57C6BE3}"/>
                  </a:ext>
                </a:extLst>
              </p:cNvPr>
              <p:cNvSpPr/>
              <p:nvPr/>
            </p:nvSpPr>
            <p:spPr>
              <a:xfrm>
                <a:off x="705272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G</a:t>
                </a:r>
                <a:endParaRPr kumimoji="1" lang="en-US" altLang="ja-JP" b="1" dirty="0">
                  <a:solidFill>
                    <a:schemeClr val="bg2">
                      <a:lumMod val="50000"/>
                    </a:schemeClr>
                  </a:solidFill>
                </a:endParaRPr>
              </a:p>
            </p:txBody>
          </p:sp>
          <p:sp>
            <p:nvSpPr>
              <p:cNvPr id="153" name="正方形/長方形 152">
                <a:extLst>
                  <a:ext uri="{FF2B5EF4-FFF2-40B4-BE49-F238E27FC236}">
                    <a16:creationId xmlns:a16="http://schemas.microsoft.com/office/drawing/2014/main" id="{2A140A5A-67C3-7587-11C2-1EE72C1744FD}"/>
                  </a:ext>
                </a:extLst>
              </p:cNvPr>
              <p:cNvSpPr/>
              <p:nvPr/>
            </p:nvSpPr>
            <p:spPr>
              <a:xfrm>
                <a:off x="752807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4" name="正方形/長方形 153">
                <a:extLst>
                  <a:ext uri="{FF2B5EF4-FFF2-40B4-BE49-F238E27FC236}">
                    <a16:creationId xmlns:a16="http://schemas.microsoft.com/office/drawing/2014/main" id="{433CFF32-7A92-0D92-A7DF-0F5D55892AAB}"/>
                  </a:ext>
                </a:extLst>
              </p:cNvPr>
              <p:cNvSpPr/>
              <p:nvPr/>
            </p:nvSpPr>
            <p:spPr>
              <a:xfrm>
                <a:off x="752807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5" name="正方形/長方形 154">
                <a:extLst>
                  <a:ext uri="{FF2B5EF4-FFF2-40B4-BE49-F238E27FC236}">
                    <a16:creationId xmlns:a16="http://schemas.microsoft.com/office/drawing/2014/main" id="{FEB5D075-E639-702E-FCEF-3D058AB00884}"/>
                  </a:ext>
                </a:extLst>
              </p:cNvPr>
              <p:cNvSpPr/>
              <p:nvPr/>
            </p:nvSpPr>
            <p:spPr>
              <a:xfrm>
                <a:off x="752807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6" name="正方形/長方形 155">
                <a:extLst>
                  <a:ext uri="{FF2B5EF4-FFF2-40B4-BE49-F238E27FC236}">
                    <a16:creationId xmlns:a16="http://schemas.microsoft.com/office/drawing/2014/main" id="{84474A59-5A8E-29D0-68DF-D5A636612BBC}"/>
                  </a:ext>
                </a:extLst>
              </p:cNvPr>
              <p:cNvSpPr/>
              <p:nvPr/>
            </p:nvSpPr>
            <p:spPr>
              <a:xfrm>
                <a:off x="752807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7" name="正方形/長方形 156">
                <a:extLst>
                  <a:ext uri="{FF2B5EF4-FFF2-40B4-BE49-F238E27FC236}">
                    <a16:creationId xmlns:a16="http://schemas.microsoft.com/office/drawing/2014/main" id="{42B5DC11-3155-4069-8D11-E089AB4198B7}"/>
                  </a:ext>
                </a:extLst>
              </p:cNvPr>
              <p:cNvSpPr/>
              <p:nvPr/>
            </p:nvSpPr>
            <p:spPr>
              <a:xfrm>
                <a:off x="752807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8" name="正方形/長方形 157">
                <a:extLst>
                  <a:ext uri="{FF2B5EF4-FFF2-40B4-BE49-F238E27FC236}">
                    <a16:creationId xmlns:a16="http://schemas.microsoft.com/office/drawing/2014/main" id="{76C5AA05-6B33-97B7-A05D-6931F0CAE316}"/>
                  </a:ext>
                </a:extLst>
              </p:cNvPr>
              <p:cNvSpPr/>
              <p:nvPr/>
            </p:nvSpPr>
            <p:spPr>
              <a:xfrm>
                <a:off x="752807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59" name="正方形/長方形 158">
                <a:extLst>
                  <a:ext uri="{FF2B5EF4-FFF2-40B4-BE49-F238E27FC236}">
                    <a16:creationId xmlns:a16="http://schemas.microsoft.com/office/drawing/2014/main" id="{F85DD7DD-2A62-E590-AC28-47DFD33F8551}"/>
                  </a:ext>
                </a:extLst>
              </p:cNvPr>
              <p:cNvSpPr/>
              <p:nvPr/>
            </p:nvSpPr>
            <p:spPr>
              <a:xfrm>
                <a:off x="752807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endParaRPr lang="en-US" altLang="ja-JP" b="1" dirty="0">
                  <a:solidFill>
                    <a:schemeClr val="bg2">
                      <a:lumMod val="50000"/>
                    </a:schemeClr>
                  </a:solidFill>
                </a:endParaRPr>
              </a:p>
              <a:p>
                <a:pPr algn="ctr"/>
                <a:r>
                  <a:rPr lang="en-US" altLang="ja-JP" b="1" dirty="0">
                    <a:solidFill>
                      <a:schemeClr val="bg2">
                        <a:lumMod val="50000"/>
                      </a:schemeClr>
                    </a:solidFill>
                  </a:rPr>
                  <a:t>H</a:t>
                </a:r>
                <a:endParaRPr kumimoji="1" lang="en-US" altLang="ja-JP" b="1" dirty="0">
                  <a:solidFill>
                    <a:schemeClr val="bg2">
                      <a:lumMod val="50000"/>
                    </a:schemeClr>
                  </a:solidFill>
                </a:endParaRPr>
              </a:p>
            </p:txBody>
          </p:sp>
          <p:sp>
            <p:nvSpPr>
              <p:cNvPr id="160" name="正方形/長方形 159">
                <a:extLst>
                  <a:ext uri="{FF2B5EF4-FFF2-40B4-BE49-F238E27FC236}">
                    <a16:creationId xmlns:a16="http://schemas.microsoft.com/office/drawing/2014/main" id="{584D8328-F519-A60C-7C1A-37A1C8DCF22E}"/>
                  </a:ext>
                </a:extLst>
              </p:cNvPr>
              <p:cNvSpPr/>
              <p:nvPr/>
            </p:nvSpPr>
            <p:spPr>
              <a:xfrm>
                <a:off x="800341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1" name="正方形/長方形 160">
                <a:extLst>
                  <a:ext uri="{FF2B5EF4-FFF2-40B4-BE49-F238E27FC236}">
                    <a16:creationId xmlns:a16="http://schemas.microsoft.com/office/drawing/2014/main" id="{9408248B-25A3-696E-211C-3E58FD5C730B}"/>
                  </a:ext>
                </a:extLst>
              </p:cNvPr>
              <p:cNvSpPr/>
              <p:nvPr/>
            </p:nvSpPr>
            <p:spPr>
              <a:xfrm>
                <a:off x="800341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2" name="正方形/長方形 161">
                <a:extLst>
                  <a:ext uri="{FF2B5EF4-FFF2-40B4-BE49-F238E27FC236}">
                    <a16:creationId xmlns:a16="http://schemas.microsoft.com/office/drawing/2014/main" id="{5B045640-0B30-A3F1-0C7A-D21193F47CC9}"/>
                  </a:ext>
                </a:extLst>
              </p:cNvPr>
              <p:cNvSpPr/>
              <p:nvPr/>
            </p:nvSpPr>
            <p:spPr>
              <a:xfrm>
                <a:off x="800341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3" name="正方形/長方形 162">
                <a:extLst>
                  <a:ext uri="{FF2B5EF4-FFF2-40B4-BE49-F238E27FC236}">
                    <a16:creationId xmlns:a16="http://schemas.microsoft.com/office/drawing/2014/main" id="{E7504665-E9C6-83E8-450E-8C43C00800C8}"/>
                  </a:ext>
                </a:extLst>
              </p:cNvPr>
              <p:cNvSpPr/>
              <p:nvPr/>
            </p:nvSpPr>
            <p:spPr>
              <a:xfrm>
                <a:off x="800341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4" name="正方形/長方形 163">
                <a:extLst>
                  <a:ext uri="{FF2B5EF4-FFF2-40B4-BE49-F238E27FC236}">
                    <a16:creationId xmlns:a16="http://schemas.microsoft.com/office/drawing/2014/main" id="{7595294C-8FEF-4001-3C45-5289B1FC5804}"/>
                  </a:ext>
                </a:extLst>
              </p:cNvPr>
              <p:cNvSpPr/>
              <p:nvPr/>
            </p:nvSpPr>
            <p:spPr>
              <a:xfrm>
                <a:off x="800341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5" name="正方形/長方形 164">
                <a:extLst>
                  <a:ext uri="{FF2B5EF4-FFF2-40B4-BE49-F238E27FC236}">
                    <a16:creationId xmlns:a16="http://schemas.microsoft.com/office/drawing/2014/main" id="{B74A6D8D-B93E-6153-B41F-D146611B1ED8}"/>
                  </a:ext>
                </a:extLst>
              </p:cNvPr>
              <p:cNvSpPr/>
              <p:nvPr/>
            </p:nvSpPr>
            <p:spPr>
              <a:xfrm>
                <a:off x="800341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6" name="正方形/長方形 165">
                <a:extLst>
                  <a:ext uri="{FF2B5EF4-FFF2-40B4-BE49-F238E27FC236}">
                    <a16:creationId xmlns:a16="http://schemas.microsoft.com/office/drawing/2014/main" id="{E67A984C-C55D-B15E-84BA-5BAC7980AFA5}"/>
                  </a:ext>
                </a:extLst>
              </p:cNvPr>
              <p:cNvSpPr/>
              <p:nvPr/>
            </p:nvSpPr>
            <p:spPr>
              <a:xfrm>
                <a:off x="800341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I</a:t>
                </a:r>
                <a:endParaRPr kumimoji="1" lang="en-US" altLang="ja-JP" b="1" dirty="0">
                  <a:solidFill>
                    <a:schemeClr val="bg2">
                      <a:lumMod val="50000"/>
                    </a:schemeClr>
                  </a:solidFill>
                </a:endParaRPr>
              </a:p>
            </p:txBody>
          </p:sp>
          <p:sp>
            <p:nvSpPr>
              <p:cNvPr id="167" name="正方形/長方形 166">
                <a:extLst>
                  <a:ext uri="{FF2B5EF4-FFF2-40B4-BE49-F238E27FC236}">
                    <a16:creationId xmlns:a16="http://schemas.microsoft.com/office/drawing/2014/main" id="{A96C3138-A55E-32C9-0590-AE8E5051FE27}"/>
                  </a:ext>
                </a:extLst>
              </p:cNvPr>
              <p:cNvSpPr/>
              <p:nvPr/>
            </p:nvSpPr>
            <p:spPr>
              <a:xfrm>
                <a:off x="847876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8" name="正方形/長方形 167">
                <a:extLst>
                  <a:ext uri="{FF2B5EF4-FFF2-40B4-BE49-F238E27FC236}">
                    <a16:creationId xmlns:a16="http://schemas.microsoft.com/office/drawing/2014/main" id="{713B0AB3-49D0-142D-7F46-00A87E5AA5B0}"/>
                  </a:ext>
                </a:extLst>
              </p:cNvPr>
              <p:cNvSpPr/>
              <p:nvPr/>
            </p:nvSpPr>
            <p:spPr>
              <a:xfrm>
                <a:off x="847876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69" name="正方形/長方形 168">
                <a:extLst>
                  <a:ext uri="{FF2B5EF4-FFF2-40B4-BE49-F238E27FC236}">
                    <a16:creationId xmlns:a16="http://schemas.microsoft.com/office/drawing/2014/main" id="{BDCCC5D0-2F16-A43D-B8A5-3BDA19D8393D}"/>
                  </a:ext>
                </a:extLst>
              </p:cNvPr>
              <p:cNvSpPr/>
              <p:nvPr/>
            </p:nvSpPr>
            <p:spPr>
              <a:xfrm>
                <a:off x="847876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0" name="正方形/長方形 169">
                <a:extLst>
                  <a:ext uri="{FF2B5EF4-FFF2-40B4-BE49-F238E27FC236}">
                    <a16:creationId xmlns:a16="http://schemas.microsoft.com/office/drawing/2014/main" id="{E4990A2F-F0AC-C36F-484A-53D15B32B68D}"/>
                  </a:ext>
                </a:extLst>
              </p:cNvPr>
              <p:cNvSpPr/>
              <p:nvPr/>
            </p:nvSpPr>
            <p:spPr>
              <a:xfrm>
                <a:off x="847876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1" name="正方形/長方形 170">
                <a:extLst>
                  <a:ext uri="{FF2B5EF4-FFF2-40B4-BE49-F238E27FC236}">
                    <a16:creationId xmlns:a16="http://schemas.microsoft.com/office/drawing/2014/main" id="{4E59FB15-3D8E-0602-05EE-E00973A3E2E8}"/>
                  </a:ext>
                </a:extLst>
              </p:cNvPr>
              <p:cNvSpPr/>
              <p:nvPr/>
            </p:nvSpPr>
            <p:spPr>
              <a:xfrm>
                <a:off x="847876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2" name="正方形/長方形 171">
                <a:extLst>
                  <a:ext uri="{FF2B5EF4-FFF2-40B4-BE49-F238E27FC236}">
                    <a16:creationId xmlns:a16="http://schemas.microsoft.com/office/drawing/2014/main" id="{28ED7692-6925-E4CA-679F-E2FE3927C84E}"/>
                  </a:ext>
                </a:extLst>
              </p:cNvPr>
              <p:cNvSpPr/>
              <p:nvPr/>
            </p:nvSpPr>
            <p:spPr>
              <a:xfrm>
                <a:off x="847876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3" name="正方形/長方形 172">
                <a:extLst>
                  <a:ext uri="{FF2B5EF4-FFF2-40B4-BE49-F238E27FC236}">
                    <a16:creationId xmlns:a16="http://schemas.microsoft.com/office/drawing/2014/main" id="{27447268-37CD-490E-5469-9856FB05FF80}"/>
                  </a:ext>
                </a:extLst>
              </p:cNvPr>
              <p:cNvSpPr/>
              <p:nvPr/>
            </p:nvSpPr>
            <p:spPr>
              <a:xfrm>
                <a:off x="847876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J</a:t>
                </a:r>
                <a:endParaRPr kumimoji="1" lang="en-US" altLang="ja-JP" b="1" dirty="0">
                  <a:solidFill>
                    <a:schemeClr val="bg2">
                      <a:lumMod val="50000"/>
                    </a:schemeClr>
                  </a:solidFill>
                </a:endParaRPr>
              </a:p>
            </p:txBody>
          </p:sp>
          <p:sp>
            <p:nvSpPr>
              <p:cNvPr id="174" name="正方形/長方形 173">
                <a:extLst>
                  <a:ext uri="{FF2B5EF4-FFF2-40B4-BE49-F238E27FC236}">
                    <a16:creationId xmlns:a16="http://schemas.microsoft.com/office/drawing/2014/main" id="{5D9EE609-74C8-A359-B89A-77CD1F297763}"/>
                  </a:ext>
                </a:extLst>
              </p:cNvPr>
              <p:cNvSpPr/>
              <p:nvPr/>
            </p:nvSpPr>
            <p:spPr>
              <a:xfrm>
                <a:off x="895410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5" name="正方形/長方形 174">
                <a:extLst>
                  <a:ext uri="{FF2B5EF4-FFF2-40B4-BE49-F238E27FC236}">
                    <a16:creationId xmlns:a16="http://schemas.microsoft.com/office/drawing/2014/main" id="{6EB22207-D706-AF1B-F3B0-BF844D201D5D}"/>
                  </a:ext>
                </a:extLst>
              </p:cNvPr>
              <p:cNvSpPr/>
              <p:nvPr/>
            </p:nvSpPr>
            <p:spPr>
              <a:xfrm>
                <a:off x="895410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6" name="正方形/長方形 175">
                <a:extLst>
                  <a:ext uri="{FF2B5EF4-FFF2-40B4-BE49-F238E27FC236}">
                    <a16:creationId xmlns:a16="http://schemas.microsoft.com/office/drawing/2014/main" id="{BA9CDB89-F1BF-5F62-8AF5-F4EE7C9884BF}"/>
                  </a:ext>
                </a:extLst>
              </p:cNvPr>
              <p:cNvSpPr/>
              <p:nvPr/>
            </p:nvSpPr>
            <p:spPr>
              <a:xfrm>
                <a:off x="895410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7" name="正方形/長方形 176">
                <a:extLst>
                  <a:ext uri="{FF2B5EF4-FFF2-40B4-BE49-F238E27FC236}">
                    <a16:creationId xmlns:a16="http://schemas.microsoft.com/office/drawing/2014/main" id="{D3C6A76B-AAF2-BACC-3C8F-82BF6A1AD73F}"/>
                  </a:ext>
                </a:extLst>
              </p:cNvPr>
              <p:cNvSpPr/>
              <p:nvPr/>
            </p:nvSpPr>
            <p:spPr>
              <a:xfrm>
                <a:off x="895410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8" name="正方形/長方形 177">
                <a:extLst>
                  <a:ext uri="{FF2B5EF4-FFF2-40B4-BE49-F238E27FC236}">
                    <a16:creationId xmlns:a16="http://schemas.microsoft.com/office/drawing/2014/main" id="{0E2486EB-CDB8-2848-37D6-897049A5DDE7}"/>
                  </a:ext>
                </a:extLst>
              </p:cNvPr>
              <p:cNvSpPr/>
              <p:nvPr/>
            </p:nvSpPr>
            <p:spPr>
              <a:xfrm>
                <a:off x="895410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79" name="正方形/長方形 178">
                <a:extLst>
                  <a:ext uri="{FF2B5EF4-FFF2-40B4-BE49-F238E27FC236}">
                    <a16:creationId xmlns:a16="http://schemas.microsoft.com/office/drawing/2014/main" id="{E48E9859-CC5A-C17C-493C-893FD368AE06}"/>
                  </a:ext>
                </a:extLst>
              </p:cNvPr>
              <p:cNvSpPr/>
              <p:nvPr/>
            </p:nvSpPr>
            <p:spPr>
              <a:xfrm>
                <a:off x="895410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0" name="正方形/長方形 179">
                <a:extLst>
                  <a:ext uri="{FF2B5EF4-FFF2-40B4-BE49-F238E27FC236}">
                    <a16:creationId xmlns:a16="http://schemas.microsoft.com/office/drawing/2014/main" id="{79CB7E22-B63C-F9BB-F5E7-8D774A6B256D}"/>
                  </a:ext>
                </a:extLst>
              </p:cNvPr>
              <p:cNvSpPr/>
              <p:nvPr/>
            </p:nvSpPr>
            <p:spPr>
              <a:xfrm>
                <a:off x="895410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endParaRPr lang="en-US" altLang="ja-JP" b="1" dirty="0">
                  <a:solidFill>
                    <a:schemeClr val="bg2">
                      <a:lumMod val="50000"/>
                    </a:schemeClr>
                  </a:solidFill>
                </a:endParaRPr>
              </a:p>
              <a:p>
                <a:pPr algn="ctr"/>
                <a:r>
                  <a:rPr kumimoji="1" lang="en-US" altLang="ja-JP" b="1" dirty="0">
                    <a:solidFill>
                      <a:schemeClr val="bg2">
                        <a:lumMod val="50000"/>
                      </a:schemeClr>
                    </a:solidFill>
                  </a:rPr>
                  <a:t>K</a:t>
                </a:r>
              </a:p>
            </p:txBody>
          </p:sp>
          <p:sp>
            <p:nvSpPr>
              <p:cNvPr id="181" name="正方形/長方形 180">
                <a:extLst>
                  <a:ext uri="{FF2B5EF4-FFF2-40B4-BE49-F238E27FC236}">
                    <a16:creationId xmlns:a16="http://schemas.microsoft.com/office/drawing/2014/main" id="{C5271F8A-62B4-5DE8-0D20-AA3E2B8BC182}"/>
                  </a:ext>
                </a:extLst>
              </p:cNvPr>
              <p:cNvSpPr/>
              <p:nvPr/>
            </p:nvSpPr>
            <p:spPr>
              <a:xfrm>
                <a:off x="942945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2" name="正方形/長方形 181">
                <a:extLst>
                  <a:ext uri="{FF2B5EF4-FFF2-40B4-BE49-F238E27FC236}">
                    <a16:creationId xmlns:a16="http://schemas.microsoft.com/office/drawing/2014/main" id="{B50E978D-267D-F86A-BE69-0C1171203F93}"/>
                  </a:ext>
                </a:extLst>
              </p:cNvPr>
              <p:cNvSpPr/>
              <p:nvPr/>
            </p:nvSpPr>
            <p:spPr>
              <a:xfrm>
                <a:off x="942945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3" name="正方形/長方形 182">
                <a:extLst>
                  <a:ext uri="{FF2B5EF4-FFF2-40B4-BE49-F238E27FC236}">
                    <a16:creationId xmlns:a16="http://schemas.microsoft.com/office/drawing/2014/main" id="{8A2F0AE4-FCA1-A506-1D1C-636517557894}"/>
                  </a:ext>
                </a:extLst>
              </p:cNvPr>
              <p:cNvSpPr/>
              <p:nvPr/>
            </p:nvSpPr>
            <p:spPr>
              <a:xfrm>
                <a:off x="942945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4" name="正方形/長方形 183">
                <a:extLst>
                  <a:ext uri="{FF2B5EF4-FFF2-40B4-BE49-F238E27FC236}">
                    <a16:creationId xmlns:a16="http://schemas.microsoft.com/office/drawing/2014/main" id="{1060D75A-C9CE-339E-6B78-9F1C867D3F4D}"/>
                  </a:ext>
                </a:extLst>
              </p:cNvPr>
              <p:cNvSpPr/>
              <p:nvPr/>
            </p:nvSpPr>
            <p:spPr>
              <a:xfrm>
                <a:off x="942945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5" name="正方形/長方形 184">
                <a:extLst>
                  <a:ext uri="{FF2B5EF4-FFF2-40B4-BE49-F238E27FC236}">
                    <a16:creationId xmlns:a16="http://schemas.microsoft.com/office/drawing/2014/main" id="{82970184-509B-76F4-95ED-06BA2BA11A79}"/>
                  </a:ext>
                </a:extLst>
              </p:cNvPr>
              <p:cNvSpPr/>
              <p:nvPr/>
            </p:nvSpPr>
            <p:spPr>
              <a:xfrm>
                <a:off x="942945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6" name="正方形/長方形 185">
                <a:extLst>
                  <a:ext uri="{FF2B5EF4-FFF2-40B4-BE49-F238E27FC236}">
                    <a16:creationId xmlns:a16="http://schemas.microsoft.com/office/drawing/2014/main" id="{C2BAB3B3-C8C6-9EEB-426F-AB204D22F937}"/>
                  </a:ext>
                </a:extLst>
              </p:cNvPr>
              <p:cNvSpPr/>
              <p:nvPr/>
            </p:nvSpPr>
            <p:spPr>
              <a:xfrm>
                <a:off x="942945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bg2">
                      <a:lumMod val="50000"/>
                    </a:schemeClr>
                  </a:solidFill>
                </a:endParaRPr>
              </a:p>
            </p:txBody>
          </p:sp>
          <p:sp>
            <p:nvSpPr>
              <p:cNvPr id="187" name="正方形/長方形 186">
                <a:extLst>
                  <a:ext uri="{FF2B5EF4-FFF2-40B4-BE49-F238E27FC236}">
                    <a16:creationId xmlns:a16="http://schemas.microsoft.com/office/drawing/2014/main" id="{71843093-D2ED-8266-3F72-D5CFB4F487F7}"/>
                  </a:ext>
                </a:extLst>
              </p:cNvPr>
              <p:cNvSpPr/>
              <p:nvPr/>
            </p:nvSpPr>
            <p:spPr>
              <a:xfrm>
                <a:off x="942945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chemeClr val="bg2">
                        <a:lumMod val="50000"/>
                      </a:schemeClr>
                    </a:solidFill>
                  </a:rPr>
                  <a:t>教師</a:t>
                </a:r>
                <a:r>
                  <a:rPr lang="en-US" altLang="ja-JP" b="1" dirty="0">
                    <a:solidFill>
                      <a:schemeClr val="bg2">
                        <a:lumMod val="50000"/>
                      </a:schemeClr>
                    </a:solidFill>
                  </a:rPr>
                  <a:t>L</a:t>
                </a:r>
                <a:endParaRPr kumimoji="1" lang="en-US" altLang="ja-JP" b="1" dirty="0">
                  <a:solidFill>
                    <a:schemeClr val="bg2">
                      <a:lumMod val="50000"/>
                    </a:schemeClr>
                  </a:solidFill>
                </a:endParaRPr>
              </a:p>
            </p:txBody>
          </p:sp>
        </p:grpSp>
        <p:grpSp>
          <p:nvGrpSpPr>
            <p:cNvPr id="188" name="グループ化 187">
              <a:extLst>
                <a:ext uri="{FF2B5EF4-FFF2-40B4-BE49-F238E27FC236}">
                  <a16:creationId xmlns:a16="http://schemas.microsoft.com/office/drawing/2014/main" id="{AEFB7FCF-F8B3-B0DF-EBFF-C9621AB6770D}"/>
                </a:ext>
              </a:extLst>
            </p:cNvPr>
            <p:cNvGrpSpPr/>
            <p:nvPr/>
          </p:nvGrpSpPr>
          <p:grpSpPr>
            <a:xfrm>
              <a:off x="1845698" y="2624170"/>
              <a:ext cx="7504141" cy="3734304"/>
              <a:chOff x="2285312" y="335391"/>
              <a:chExt cx="7504141" cy="3734304"/>
            </a:xfrm>
            <a:solidFill>
              <a:schemeClr val="accent2">
                <a:lumMod val="20000"/>
                <a:lumOff val="80000"/>
              </a:schemeClr>
            </a:solidFill>
          </p:grpSpPr>
          <p:sp>
            <p:nvSpPr>
              <p:cNvPr id="189" name="正方形/長方形 188">
                <a:extLst>
                  <a:ext uri="{FF2B5EF4-FFF2-40B4-BE49-F238E27FC236}">
                    <a16:creationId xmlns:a16="http://schemas.microsoft.com/office/drawing/2014/main" id="{A465E5FB-AEF7-8668-B94A-4340B6AD522A}"/>
                  </a:ext>
                </a:extLst>
              </p:cNvPr>
              <p:cNvSpPr/>
              <p:nvPr/>
            </p:nvSpPr>
            <p:spPr>
              <a:xfrm>
                <a:off x="420065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ysClr val="windowText" lastClr="000000"/>
                    </a:solidFill>
                  </a:rPr>
                  <a:t>○</a:t>
                </a:r>
              </a:p>
            </p:txBody>
          </p:sp>
          <p:sp>
            <p:nvSpPr>
              <p:cNvPr id="190" name="正方形/長方形 189">
                <a:extLst>
                  <a:ext uri="{FF2B5EF4-FFF2-40B4-BE49-F238E27FC236}">
                    <a16:creationId xmlns:a16="http://schemas.microsoft.com/office/drawing/2014/main" id="{6A8C1138-62D2-E3A8-80EB-52E22ADCF64E}"/>
                  </a:ext>
                </a:extLst>
              </p:cNvPr>
              <p:cNvSpPr/>
              <p:nvPr/>
            </p:nvSpPr>
            <p:spPr>
              <a:xfrm>
                <a:off x="2285313" y="1940483"/>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kumimoji="1" lang="en-US" altLang="ja-JP" b="1" dirty="0">
                    <a:solidFill>
                      <a:sysClr val="windowText" lastClr="000000"/>
                    </a:solidFill>
                  </a:rPr>
                  <a:t>A </a:t>
                </a:r>
                <a:r>
                  <a:rPr kumimoji="1" lang="ja-JP" altLang="en-US" b="1">
                    <a:solidFill>
                      <a:sysClr val="windowText" lastClr="000000"/>
                    </a:solidFill>
                  </a:rPr>
                  <a:t>教科</a:t>
                </a:r>
                <a:r>
                  <a:rPr kumimoji="1" lang="en-US" altLang="ja-JP" b="1" dirty="0">
                    <a:solidFill>
                      <a:sysClr val="windowText" lastClr="000000"/>
                    </a:solidFill>
                  </a:rPr>
                  <a:t>Y</a:t>
                </a:r>
              </a:p>
            </p:txBody>
          </p:sp>
          <p:sp>
            <p:nvSpPr>
              <p:cNvPr id="191" name="正方形/長方形 190">
                <a:extLst>
                  <a:ext uri="{FF2B5EF4-FFF2-40B4-BE49-F238E27FC236}">
                    <a16:creationId xmlns:a16="http://schemas.microsoft.com/office/drawing/2014/main" id="{654B5DE3-945B-495B-1201-D95012B66317}"/>
                  </a:ext>
                </a:extLst>
              </p:cNvPr>
              <p:cNvSpPr/>
              <p:nvPr/>
            </p:nvSpPr>
            <p:spPr>
              <a:xfrm>
                <a:off x="2285313" y="2383029"/>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lang="en-US" altLang="ja-JP" b="1" dirty="0">
                    <a:solidFill>
                      <a:sysClr val="windowText" lastClr="000000"/>
                    </a:solidFill>
                  </a:rPr>
                  <a:t>B </a:t>
                </a:r>
                <a:r>
                  <a:rPr lang="ja-JP" altLang="en-US" b="1">
                    <a:solidFill>
                      <a:sysClr val="windowText" lastClr="000000"/>
                    </a:solidFill>
                  </a:rPr>
                  <a:t>教科</a:t>
                </a:r>
                <a:r>
                  <a:rPr lang="en-US" altLang="ja-JP" b="1" dirty="0">
                    <a:solidFill>
                      <a:sysClr val="windowText" lastClr="000000"/>
                    </a:solidFill>
                  </a:rPr>
                  <a:t>X</a:t>
                </a:r>
                <a:endParaRPr kumimoji="1" lang="en-US" altLang="ja-JP" b="1" dirty="0">
                  <a:solidFill>
                    <a:sysClr val="windowText" lastClr="000000"/>
                  </a:solidFill>
                </a:endParaRPr>
              </a:p>
            </p:txBody>
          </p:sp>
          <p:sp>
            <p:nvSpPr>
              <p:cNvPr id="192" name="正方形/長方形 191">
                <a:extLst>
                  <a:ext uri="{FF2B5EF4-FFF2-40B4-BE49-F238E27FC236}">
                    <a16:creationId xmlns:a16="http://schemas.microsoft.com/office/drawing/2014/main" id="{8427FB88-8684-DCA5-0333-3B4A7F64764B}"/>
                  </a:ext>
                </a:extLst>
              </p:cNvPr>
              <p:cNvSpPr/>
              <p:nvPr/>
            </p:nvSpPr>
            <p:spPr>
              <a:xfrm>
                <a:off x="2285313" y="1497937"/>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lang="en-US" altLang="ja-JP" b="1" dirty="0">
                    <a:solidFill>
                      <a:sysClr val="windowText" lastClr="000000"/>
                    </a:solidFill>
                  </a:rPr>
                  <a:t>A </a:t>
                </a:r>
                <a:r>
                  <a:rPr lang="ja-JP" altLang="en-US" b="1">
                    <a:solidFill>
                      <a:sysClr val="windowText" lastClr="000000"/>
                    </a:solidFill>
                  </a:rPr>
                  <a:t>教科</a:t>
                </a:r>
                <a:r>
                  <a:rPr lang="en-US" altLang="ja-JP" b="1" dirty="0">
                    <a:solidFill>
                      <a:sysClr val="windowText" lastClr="000000"/>
                    </a:solidFill>
                  </a:rPr>
                  <a:t>X</a:t>
                </a:r>
                <a:endParaRPr kumimoji="1" lang="en-US" altLang="ja-JP" b="1" dirty="0">
                  <a:solidFill>
                    <a:sysClr val="windowText" lastClr="000000"/>
                  </a:solidFill>
                </a:endParaRPr>
              </a:p>
            </p:txBody>
          </p:sp>
          <p:sp>
            <p:nvSpPr>
              <p:cNvPr id="193" name="正方形/長方形 192">
                <a:extLst>
                  <a:ext uri="{FF2B5EF4-FFF2-40B4-BE49-F238E27FC236}">
                    <a16:creationId xmlns:a16="http://schemas.microsoft.com/office/drawing/2014/main" id="{E10BFA49-DA91-C1B9-2DD0-D6241C953430}"/>
                  </a:ext>
                </a:extLst>
              </p:cNvPr>
              <p:cNvSpPr/>
              <p:nvPr/>
            </p:nvSpPr>
            <p:spPr>
              <a:xfrm>
                <a:off x="420065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194" name="正方形/長方形 193">
                <a:extLst>
                  <a:ext uri="{FF2B5EF4-FFF2-40B4-BE49-F238E27FC236}">
                    <a16:creationId xmlns:a16="http://schemas.microsoft.com/office/drawing/2014/main" id="{54C090CD-B65B-076F-10EE-24C10581236A}"/>
                  </a:ext>
                </a:extLst>
              </p:cNvPr>
              <p:cNvSpPr/>
              <p:nvPr/>
            </p:nvSpPr>
            <p:spPr>
              <a:xfrm>
                <a:off x="420065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195" name="正方形/長方形 194">
                <a:extLst>
                  <a:ext uri="{FF2B5EF4-FFF2-40B4-BE49-F238E27FC236}">
                    <a16:creationId xmlns:a16="http://schemas.microsoft.com/office/drawing/2014/main" id="{0A8B027C-BDE3-DACD-CFD5-16850B681F55}"/>
                  </a:ext>
                </a:extLst>
              </p:cNvPr>
              <p:cNvSpPr/>
              <p:nvPr/>
            </p:nvSpPr>
            <p:spPr>
              <a:xfrm>
                <a:off x="2285313" y="282557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kumimoji="1" lang="en-US" altLang="ja-JP" b="1" dirty="0">
                    <a:solidFill>
                      <a:sysClr val="windowText" lastClr="000000"/>
                    </a:solidFill>
                  </a:rPr>
                  <a:t>C</a:t>
                </a:r>
                <a:r>
                  <a:rPr lang="en-US" altLang="ja-JP" b="1" dirty="0">
                    <a:solidFill>
                      <a:sysClr val="windowText" lastClr="000000"/>
                    </a:solidFill>
                  </a:rPr>
                  <a:t> </a:t>
                </a:r>
                <a:r>
                  <a:rPr lang="ja-JP" altLang="en-US" b="1">
                    <a:solidFill>
                      <a:sysClr val="windowText" lastClr="000000"/>
                    </a:solidFill>
                  </a:rPr>
                  <a:t>教科</a:t>
                </a:r>
                <a:r>
                  <a:rPr lang="en-US" altLang="ja-JP" b="1" dirty="0">
                    <a:solidFill>
                      <a:sysClr val="windowText" lastClr="000000"/>
                    </a:solidFill>
                  </a:rPr>
                  <a:t>Z</a:t>
                </a:r>
                <a:endParaRPr kumimoji="1" lang="en-US" altLang="ja-JP" b="1" dirty="0">
                  <a:solidFill>
                    <a:sysClr val="windowText" lastClr="000000"/>
                  </a:solidFill>
                </a:endParaRPr>
              </a:p>
            </p:txBody>
          </p:sp>
          <p:sp>
            <p:nvSpPr>
              <p:cNvPr id="196" name="正方形/長方形 195">
                <a:extLst>
                  <a:ext uri="{FF2B5EF4-FFF2-40B4-BE49-F238E27FC236}">
                    <a16:creationId xmlns:a16="http://schemas.microsoft.com/office/drawing/2014/main" id="{3872C76E-BAB6-1144-43BB-2AA43E1678C2}"/>
                  </a:ext>
                </a:extLst>
              </p:cNvPr>
              <p:cNvSpPr/>
              <p:nvPr/>
            </p:nvSpPr>
            <p:spPr>
              <a:xfrm>
                <a:off x="2285313" y="326763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kumimoji="1" lang="en-US" altLang="ja-JP" b="1" dirty="0">
                    <a:solidFill>
                      <a:sysClr val="windowText" lastClr="000000"/>
                    </a:solidFill>
                  </a:rPr>
                  <a:t>D </a:t>
                </a:r>
                <a:r>
                  <a:rPr kumimoji="1" lang="ja-JP" altLang="en-US" b="1">
                    <a:solidFill>
                      <a:sysClr val="windowText" lastClr="000000"/>
                    </a:solidFill>
                  </a:rPr>
                  <a:t>教科</a:t>
                </a:r>
                <a:r>
                  <a:rPr kumimoji="1" lang="en-US" altLang="ja-JP" b="1" dirty="0">
                    <a:solidFill>
                      <a:sysClr val="windowText" lastClr="000000"/>
                    </a:solidFill>
                  </a:rPr>
                  <a:t>Z</a:t>
                </a:r>
              </a:p>
            </p:txBody>
          </p:sp>
          <p:sp>
            <p:nvSpPr>
              <p:cNvPr id="197" name="正方形/長方形 196">
                <a:extLst>
                  <a:ext uri="{FF2B5EF4-FFF2-40B4-BE49-F238E27FC236}">
                    <a16:creationId xmlns:a16="http://schemas.microsoft.com/office/drawing/2014/main" id="{4EB380D6-9D01-6336-1C1E-502CDD1AE407}"/>
                  </a:ext>
                </a:extLst>
              </p:cNvPr>
              <p:cNvSpPr/>
              <p:nvPr/>
            </p:nvSpPr>
            <p:spPr>
              <a:xfrm>
                <a:off x="2285313" y="3709695"/>
                <a:ext cx="1800000" cy="36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a:solidFill>
                      <a:sysClr val="windowText" lastClr="000000"/>
                    </a:solidFill>
                  </a:rPr>
                  <a:t>生徒</a:t>
                </a:r>
                <a:r>
                  <a:rPr lang="en-US" altLang="ja-JP" b="1" dirty="0">
                    <a:solidFill>
                      <a:sysClr val="windowText" lastClr="000000"/>
                    </a:solidFill>
                  </a:rPr>
                  <a:t>E</a:t>
                </a:r>
                <a:r>
                  <a:rPr kumimoji="1" lang="en-US" altLang="ja-JP" b="1" dirty="0">
                    <a:solidFill>
                      <a:sysClr val="windowText" lastClr="000000"/>
                    </a:solidFill>
                  </a:rPr>
                  <a:t> </a:t>
                </a:r>
                <a:r>
                  <a:rPr kumimoji="1" lang="ja-JP" altLang="en-US" b="1">
                    <a:solidFill>
                      <a:sysClr val="windowText" lastClr="000000"/>
                    </a:solidFill>
                  </a:rPr>
                  <a:t>教科</a:t>
                </a:r>
                <a:r>
                  <a:rPr kumimoji="1" lang="en-US" altLang="ja-JP" b="1" dirty="0">
                    <a:solidFill>
                      <a:sysClr val="windowText" lastClr="000000"/>
                    </a:solidFill>
                  </a:rPr>
                  <a:t>Z</a:t>
                </a:r>
              </a:p>
            </p:txBody>
          </p:sp>
          <p:sp>
            <p:nvSpPr>
              <p:cNvPr id="198" name="正方形/長方形 197">
                <a:extLst>
                  <a:ext uri="{FF2B5EF4-FFF2-40B4-BE49-F238E27FC236}">
                    <a16:creationId xmlns:a16="http://schemas.microsoft.com/office/drawing/2014/main" id="{910125A1-DC79-6553-8624-FFC8B596564E}"/>
                  </a:ext>
                </a:extLst>
              </p:cNvPr>
              <p:cNvSpPr/>
              <p:nvPr/>
            </p:nvSpPr>
            <p:spPr>
              <a:xfrm>
                <a:off x="420065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199" name="正方形/長方形 198">
                <a:extLst>
                  <a:ext uri="{FF2B5EF4-FFF2-40B4-BE49-F238E27FC236}">
                    <a16:creationId xmlns:a16="http://schemas.microsoft.com/office/drawing/2014/main" id="{5D39F937-6556-D211-277D-1E38B97E40E4}"/>
                  </a:ext>
                </a:extLst>
              </p:cNvPr>
              <p:cNvSpPr/>
              <p:nvPr/>
            </p:nvSpPr>
            <p:spPr>
              <a:xfrm>
                <a:off x="420065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ysClr val="windowText" lastClr="000000"/>
                    </a:solidFill>
                  </a:rPr>
                  <a:t>○</a:t>
                </a:r>
              </a:p>
            </p:txBody>
          </p:sp>
          <p:sp>
            <p:nvSpPr>
              <p:cNvPr id="200" name="正方形/長方形 199">
                <a:extLst>
                  <a:ext uri="{FF2B5EF4-FFF2-40B4-BE49-F238E27FC236}">
                    <a16:creationId xmlns:a16="http://schemas.microsoft.com/office/drawing/2014/main" id="{28352085-781F-B4E9-1125-304425CD4096}"/>
                  </a:ext>
                </a:extLst>
              </p:cNvPr>
              <p:cNvSpPr/>
              <p:nvPr/>
            </p:nvSpPr>
            <p:spPr>
              <a:xfrm>
                <a:off x="420065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1" name="正方形/長方形 200">
                <a:extLst>
                  <a:ext uri="{FF2B5EF4-FFF2-40B4-BE49-F238E27FC236}">
                    <a16:creationId xmlns:a16="http://schemas.microsoft.com/office/drawing/2014/main" id="{522BB09F-6D64-222A-18F6-FC7FA9C61281}"/>
                  </a:ext>
                </a:extLst>
              </p:cNvPr>
              <p:cNvSpPr/>
              <p:nvPr/>
            </p:nvSpPr>
            <p:spPr>
              <a:xfrm>
                <a:off x="420065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A</a:t>
                </a:r>
                <a:endParaRPr kumimoji="1" lang="en-US" altLang="ja-JP" b="1" dirty="0">
                  <a:solidFill>
                    <a:sysClr val="windowText" lastClr="000000"/>
                  </a:solidFill>
                </a:endParaRPr>
              </a:p>
            </p:txBody>
          </p:sp>
          <p:sp>
            <p:nvSpPr>
              <p:cNvPr id="202" name="正方形/長方形 201">
                <a:extLst>
                  <a:ext uri="{FF2B5EF4-FFF2-40B4-BE49-F238E27FC236}">
                    <a16:creationId xmlns:a16="http://schemas.microsoft.com/office/drawing/2014/main" id="{10A99500-5488-B7C2-DA10-40AB16374AAD}"/>
                  </a:ext>
                </a:extLst>
              </p:cNvPr>
              <p:cNvSpPr/>
              <p:nvPr/>
            </p:nvSpPr>
            <p:spPr>
              <a:xfrm>
                <a:off x="2285312" y="335391"/>
                <a:ext cx="1799999"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b="1" dirty="0">
                    <a:solidFill>
                      <a:sysClr val="windowText" lastClr="000000"/>
                    </a:solidFill>
                  </a:rPr>
                  <a:t>2024</a:t>
                </a:r>
                <a:r>
                  <a:rPr kumimoji="1" lang="ja-JP" altLang="en-US" b="1">
                    <a:solidFill>
                      <a:sysClr val="windowText" lastClr="000000"/>
                    </a:solidFill>
                  </a:rPr>
                  <a:t>年</a:t>
                </a:r>
                <a:r>
                  <a:rPr lang="en-US" altLang="ja-JP" b="1" dirty="0">
                    <a:solidFill>
                      <a:sysClr val="windowText" lastClr="000000"/>
                    </a:solidFill>
                  </a:rPr>
                  <a:t>2</a:t>
                </a:r>
                <a:r>
                  <a:rPr lang="ja-JP" altLang="en-US" b="1">
                    <a:solidFill>
                      <a:sysClr val="windowText" lastClr="000000"/>
                    </a:solidFill>
                  </a:rPr>
                  <a:t>月</a:t>
                </a:r>
                <a:r>
                  <a:rPr lang="en-US" altLang="ja-JP" b="1" dirty="0">
                    <a:solidFill>
                      <a:sysClr val="windowText" lastClr="000000"/>
                    </a:solidFill>
                  </a:rPr>
                  <a:t>28</a:t>
                </a:r>
                <a:r>
                  <a:rPr lang="ja-JP" altLang="en-US" b="1">
                    <a:solidFill>
                      <a:sysClr val="windowText" lastClr="000000"/>
                    </a:solidFill>
                  </a:rPr>
                  <a:t>日</a:t>
                </a:r>
                <a:endParaRPr lang="en-US" altLang="ja-JP" b="1" dirty="0">
                  <a:solidFill>
                    <a:sysClr val="windowText" lastClr="000000"/>
                  </a:solidFill>
                </a:endParaRPr>
              </a:p>
              <a:p>
                <a:pPr algn="ctr"/>
                <a:r>
                  <a:rPr lang="en-US" altLang="ja-JP" b="1" dirty="0">
                    <a:solidFill>
                      <a:sysClr val="windowText" lastClr="000000"/>
                    </a:solidFill>
                  </a:rPr>
                  <a:t>15:5</a:t>
                </a:r>
                <a:r>
                  <a:rPr kumimoji="1" lang="en-US" altLang="ja-JP" b="1" dirty="0">
                    <a:solidFill>
                      <a:sysClr val="windowText" lastClr="000000"/>
                    </a:solidFill>
                  </a:rPr>
                  <a:t>0</a:t>
                </a:r>
                <a:r>
                  <a:rPr lang="en-US" altLang="ja-JP" b="1" dirty="0">
                    <a:solidFill>
                      <a:sysClr val="windowText" lastClr="000000"/>
                    </a:solidFill>
                  </a:rPr>
                  <a:t>-</a:t>
                </a:r>
                <a:r>
                  <a:rPr lang="ja-JP" altLang="en-US" b="1">
                    <a:solidFill>
                      <a:sysClr val="windowText" lastClr="000000"/>
                    </a:solidFill>
                  </a:rPr>
                  <a:t>コマ</a:t>
                </a:r>
                <a:endParaRPr kumimoji="1" lang="en-US" altLang="ja-JP" b="1" dirty="0">
                  <a:solidFill>
                    <a:sysClr val="windowText" lastClr="000000"/>
                  </a:solidFill>
                </a:endParaRPr>
              </a:p>
            </p:txBody>
          </p:sp>
          <p:sp>
            <p:nvSpPr>
              <p:cNvPr id="203" name="正方形/長方形 202">
                <a:extLst>
                  <a:ext uri="{FF2B5EF4-FFF2-40B4-BE49-F238E27FC236}">
                    <a16:creationId xmlns:a16="http://schemas.microsoft.com/office/drawing/2014/main" id="{589CBCE0-9604-F8DC-49FB-3094E6D50252}"/>
                  </a:ext>
                </a:extLst>
              </p:cNvPr>
              <p:cNvSpPr/>
              <p:nvPr/>
            </p:nvSpPr>
            <p:spPr>
              <a:xfrm>
                <a:off x="467600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4" name="正方形/長方形 203">
                <a:extLst>
                  <a:ext uri="{FF2B5EF4-FFF2-40B4-BE49-F238E27FC236}">
                    <a16:creationId xmlns:a16="http://schemas.microsoft.com/office/drawing/2014/main" id="{9B4146D6-7C0E-1EE2-40D8-2422978162E4}"/>
                  </a:ext>
                </a:extLst>
              </p:cNvPr>
              <p:cNvSpPr/>
              <p:nvPr/>
            </p:nvSpPr>
            <p:spPr>
              <a:xfrm>
                <a:off x="467600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5" name="正方形/長方形 204">
                <a:extLst>
                  <a:ext uri="{FF2B5EF4-FFF2-40B4-BE49-F238E27FC236}">
                    <a16:creationId xmlns:a16="http://schemas.microsoft.com/office/drawing/2014/main" id="{6009F4CD-C597-1077-7240-580FFF22190F}"/>
                  </a:ext>
                </a:extLst>
              </p:cNvPr>
              <p:cNvSpPr/>
              <p:nvPr/>
            </p:nvSpPr>
            <p:spPr>
              <a:xfrm>
                <a:off x="467600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6" name="正方形/長方形 205">
                <a:extLst>
                  <a:ext uri="{FF2B5EF4-FFF2-40B4-BE49-F238E27FC236}">
                    <a16:creationId xmlns:a16="http://schemas.microsoft.com/office/drawing/2014/main" id="{DFF5086C-E02D-FA19-52C2-5323B0DC3A45}"/>
                  </a:ext>
                </a:extLst>
              </p:cNvPr>
              <p:cNvSpPr/>
              <p:nvPr/>
            </p:nvSpPr>
            <p:spPr>
              <a:xfrm>
                <a:off x="467600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7" name="正方形/長方形 206">
                <a:extLst>
                  <a:ext uri="{FF2B5EF4-FFF2-40B4-BE49-F238E27FC236}">
                    <a16:creationId xmlns:a16="http://schemas.microsoft.com/office/drawing/2014/main" id="{6E952324-4D29-DB8A-6B6C-7FC2BE289407}"/>
                  </a:ext>
                </a:extLst>
              </p:cNvPr>
              <p:cNvSpPr/>
              <p:nvPr/>
            </p:nvSpPr>
            <p:spPr>
              <a:xfrm>
                <a:off x="467600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8" name="正方形/長方形 207">
                <a:extLst>
                  <a:ext uri="{FF2B5EF4-FFF2-40B4-BE49-F238E27FC236}">
                    <a16:creationId xmlns:a16="http://schemas.microsoft.com/office/drawing/2014/main" id="{1EB71725-DE45-63CF-7E90-CE3A61CE19D3}"/>
                  </a:ext>
                </a:extLst>
              </p:cNvPr>
              <p:cNvSpPr/>
              <p:nvPr/>
            </p:nvSpPr>
            <p:spPr>
              <a:xfrm>
                <a:off x="467600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09" name="正方形/長方形 208">
                <a:extLst>
                  <a:ext uri="{FF2B5EF4-FFF2-40B4-BE49-F238E27FC236}">
                    <a16:creationId xmlns:a16="http://schemas.microsoft.com/office/drawing/2014/main" id="{3070FD65-4313-ED09-70D2-05B3C4BC55FE}"/>
                  </a:ext>
                </a:extLst>
              </p:cNvPr>
              <p:cNvSpPr/>
              <p:nvPr/>
            </p:nvSpPr>
            <p:spPr>
              <a:xfrm>
                <a:off x="467600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endParaRPr lang="en-US" altLang="ja-JP" b="1" dirty="0">
                  <a:solidFill>
                    <a:sysClr val="windowText" lastClr="000000"/>
                  </a:solidFill>
                </a:endParaRPr>
              </a:p>
              <a:p>
                <a:pPr algn="ctr"/>
                <a:r>
                  <a:rPr kumimoji="1" lang="en-US" altLang="ja-JP" b="1" dirty="0">
                    <a:solidFill>
                      <a:sysClr val="windowText" lastClr="000000"/>
                    </a:solidFill>
                  </a:rPr>
                  <a:t>B</a:t>
                </a:r>
              </a:p>
            </p:txBody>
          </p:sp>
          <p:sp>
            <p:nvSpPr>
              <p:cNvPr id="210" name="正方形/長方形 209">
                <a:extLst>
                  <a:ext uri="{FF2B5EF4-FFF2-40B4-BE49-F238E27FC236}">
                    <a16:creationId xmlns:a16="http://schemas.microsoft.com/office/drawing/2014/main" id="{5F33E5BC-3BDE-D841-D15A-138AA40E5BF8}"/>
                  </a:ext>
                </a:extLst>
              </p:cNvPr>
              <p:cNvSpPr/>
              <p:nvPr/>
            </p:nvSpPr>
            <p:spPr>
              <a:xfrm>
                <a:off x="515134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1" name="正方形/長方形 210">
                <a:extLst>
                  <a:ext uri="{FF2B5EF4-FFF2-40B4-BE49-F238E27FC236}">
                    <a16:creationId xmlns:a16="http://schemas.microsoft.com/office/drawing/2014/main" id="{BAB814FF-271F-E5DF-92A5-C747933E831D}"/>
                  </a:ext>
                </a:extLst>
              </p:cNvPr>
              <p:cNvSpPr/>
              <p:nvPr/>
            </p:nvSpPr>
            <p:spPr>
              <a:xfrm>
                <a:off x="515134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2" name="正方形/長方形 211">
                <a:extLst>
                  <a:ext uri="{FF2B5EF4-FFF2-40B4-BE49-F238E27FC236}">
                    <a16:creationId xmlns:a16="http://schemas.microsoft.com/office/drawing/2014/main" id="{17811AD7-6ACC-1E9B-4E58-DCAAF210FA05}"/>
                  </a:ext>
                </a:extLst>
              </p:cNvPr>
              <p:cNvSpPr/>
              <p:nvPr/>
            </p:nvSpPr>
            <p:spPr>
              <a:xfrm>
                <a:off x="515134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ysClr val="windowText" lastClr="000000"/>
                    </a:solidFill>
                  </a:rPr>
                  <a:t>○</a:t>
                </a:r>
                <a:endParaRPr kumimoji="1" lang="ja-JP" altLang="en-US">
                  <a:solidFill>
                    <a:sysClr val="windowText" lastClr="000000"/>
                  </a:solidFill>
                </a:endParaRPr>
              </a:p>
            </p:txBody>
          </p:sp>
          <p:sp>
            <p:nvSpPr>
              <p:cNvPr id="213" name="正方形/長方形 212">
                <a:extLst>
                  <a:ext uri="{FF2B5EF4-FFF2-40B4-BE49-F238E27FC236}">
                    <a16:creationId xmlns:a16="http://schemas.microsoft.com/office/drawing/2014/main" id="{88697A58-9CDE-CA75-9F0B-6C68A6505C1E}"/>
                  </a:ext>
                </a:extLst>
              </p:cNvPr>
              <p:cNvSpPr/>
              <p:nvPr/>
            </p:nvSpPr>
            <p:spPr>
              <a:xfrm>
                <a:off x="515134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ysClr val="windowText" lastClr="000000"/>
                    </a:solidFill>
                  </a:rPr>
                  <a:t>○</a:t>
                </a:r>
              </a:p>
            </p:txBody>
          </p:sp>
          <p:sp>
            <p:nvSpPr>
              <p:cNvPr id="214" name="正方形/長方形 213">
                <a:extLst>
                  <a:ext uri="{FF2B5EF4-FFF2-40B4-BE49-F238E27FC236}">
                    <a16:creationId xmlns:a16="http://schemas.microsoft.com/office/drawing/2014/main" id="{931396C8-9CB5-869A-49E6-F921B92C6845}"/>
                  </a:ext>
                </a:extLst>
              </p:cNvPr>
              <p:cNvSpPr/>
              <p:nvPr/>
            </p:nvSpPr>
            <p:spPr>
              <a:xfrm>
                <a:off x="515134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5" name="正方形/長方形 214">
                <a:extLst>
                  <a:ext uri="{FF2B5EF4-FFF2-40B4-BE49-F238E27FC236}">
                    <a16:creationId xmlns:a16="http://schemas.microsoft.com/office/drawing/2014/main" id="{F5B9E9A7-39BE-A804-BB16-400334E9FE0A}"/>
                  </a:ext>
                </a:extLst>
              </p:cNvPr>
              <p:cNvSpPr/>
              <p:nvPr/>
            </p:nvSpPr>
            <p:spPr>
              <a:xfrm>
                <a:off x="515134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6" name="正方形/長方形 215">
                <a:extLst>
                  <a:ext uri="{FF2B5EF4-FFF2-40B4-BE49-F238E27FC236}">
                    <a16:creationId xmlns:a16="http://schemas.microsoft.com/office/drawing/2014/main" id="{AE8666A8-3A26-0787-F472-2221028A1D56}"/>
                  </a:ext>
                </a:extLst>
              </p:cNvPr>
              <p:cNvSpPr/>
              <p:nvPr/>
            </p:nvSpPr>
            <p:spPr>
              <a:xfrm>
                <a:off x="515134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C</a:t>
                </a:r>
                <a:endParaRPr kumimoji="1" lang="en-US" altLang="ja-JP" b="1" dirty="0">
                  <a:solidFill>
                    <a:sysClr val="windowText" lastClr="000000"/>
                  </a:solidFill>
                </a:endParaRPr>
              </a:p>
            </p:txBody>
          </p:sp>
          <p:sp>
            <p:nvSpPr>
              <p:cNvPr id="217" name="正方形/長方形 216">
                <a:extLst>
                  <a:ext uri="{FF2B5EF4-FFF2-40B4-BE49-F238E27FC236}">
                    <a16:creationId xmlns:a16="http://schemas.microsoft.com/office/drawing/2014/main" id="{912D9202-C658-B572-F3D3-5D1C84818850}"/>
                  </a:ext>
                </a:extLst>
              </p:cNvPr>
              <p:cNvSpPr/>
              <p:nvPr/>
            </p:nvSpPr>
            <p:spPr>
              <a:xfrm>
                <a:off x="562669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8" name="正方形/長方形 217">
                <a:extLst>
                  <a:ext uri="{FF2B5EF4-FFF2-40B4-BE49-F238E27FC236}">
                    <a16:creationId xmlns:a16="http://schemas.microsoft.com/office/drawing/2014/main" id="{AC633111-B6FA-C0EC-A0D9-93DD5A3130D2}"/>
                  </a:ext>
                </a:extLst>
              </p:cNvPr>
              <p:cNvSpPr/>
              <p:nvPr/>
            </p:nvSpPr>
            <p:spPr>
              <a:xfrm>
                <a:off x="562669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19" name="正方形/長方形 218">
                <a:extLst>
                  <a:ext uri="{FF2B5EF4-FFF2-40B4-BE49-F238E27FC236}">
                    <a16:creationId xmlns:a16="http://schemas.microsoft.com/office/drawing/2014/main" id="{745C375D-4EDA-0E0F-996C-75F4CF2152DD}"/>
                  </a:ext>
                </a:extLst>
              </p:cNvPr>
              <p:cNvSpPr/>
              <p:nvPr/>
            </p:nvSpPr>
            <p:spPr>
              <a:xfrm>
                <a:off x="562669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0" name="正方形/長方形 219">
                <a:extLst>
                  <a:ext uri="{FF2B5EF4-FFF2-40B4-BE49-F238E27FC236}">
                    <a16:creationId xmlns:a16="http://schemas.microsoft.com/office/drawing/2014/main" id="{A463B57D-E201-DC59-0C85-1D14562BB27E}"/>
                  </a:ext>
                </a:extLst>
              </p:cNvPr>
              <p:cNvSpPr/>
              <p:nvPr/>
            </p:nvSpPr>
            <p:spPr>
              <a:xfrm>
                <a:off x="562669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1" name="正方形/長方形 220">
                <a:extLst>
                  <a:ext uri="{FF2B5EF4-FFF2-40B4-BE49-F238E27FC236}">
                    <a16:creationId xmlns:a16="http://schemas.microsoft.com/office/drawing/2014/main" id="{B3AC143E-2E91-3B73-A655-AB8A313602B6}"/>
                  </a:ext>
                </a:extLst>
              </p:cNvPr>
              <p:cNvSpPr/>
              <p:nvPr/>
            </p:nvSpPr>
            <p:spPr>
              <a:xfrm>
                <a:off x="562669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2" name="正方形/長方形 221">
                <a:extLst>
                  <a:ext uri="{FF2B5EF4-FFF2-40B4-BE49-F238E27FC236}">
                    <a16:creationId xmlns:a16="http://schemas.microsoft.com/office/drawing/2014/main" id="{C0389A9B-1BD5-5ECD-A3DC-7CCA02683A03}"/>
                  </a:ext>
                </a:extLst>
              </p:cNvPr>
              <p:cNvSpPr/>
              <p:nvPr/>
            </p:nvSpPr>
            <p:spPr>
              <a:xfrm>
                <a:off x="562669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3" name="正方形/長方形 222">
                <a:extLst>
                  <a:ext uri="{FF2B5EF4-FFF2-40B4-BE49-F238E27FC236}">
                    <a16:creationId xmlns:a16="http://schemas.microsoft.com/office/drawing/2014/main" id="{C452BBE5-9946-2AE4-A696-44323557672D}"/>
                  </a:ext>
                </a:extLst>
              </p:cNvPr>
              <p:cNvSpPr/>
              <p:nvPr/>
            </p:nvSpPr>
            <p:spPr>
              <a:xfrm>
                <a:off x="562669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D</a:t>
                </a:r>
                <a:endParaRPr kumimoji="1" lang="en-US" altLang="ja-JP" b="1" dirty="0">
                  <a:solidFill>
                    <a:sysClr val="windowText" lastClr="000000"/>
                  </a:solidFill>
                </a:endParaRPr>
              </a:p>
            </p:txBody>
          </p:sp>
          <p:sp>
            <p:nvSpPr>
              <p:cNvPr id="224" name="正方形/長方形 223">
                <a:extLst>
                  <a:ext uri="{FF2B5EF4-FFF2-40B4-BE49-F238E27FC236}">
                    <a16:creationId xmlns:a16="http://schemas.microsoft.com/office/drawing/2014/main" id="{3F391715-CB94-353F-C598-D2E95360C834}"/>
                  </a:ext>
                </a:extLst>
              </p:cNvPr>
              <p:cNvSpPr/>
              <p:nvPr/>
            </p:nvSpPr>
            <p:spPr>
              <a:xfrm>
                <a:off x="610203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5" name="正方形/長方形 224">
                <a:extLst>
                  <a:ext uri="{FF2B5EF4-FFF2-40B4-BE49-F238E27FC236}">
                    <a16:creationId xmlns:a16="http://schemas.microsoft.com/office/drawing/2014/main" id="{79761A96-DEEC-D5A2-7B9E-0458D33A1068}"/>
                  </a:ext>
                </a:extLst>
              </p:cNvPr>
              <p:cNvSpPr/>
              <p:nvPr/>
            </p:nvSpPr>
            <p:spPr>
              <a:xfrm>
                <a:off x="610203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6" name="正方形/長方形 225">
                <a:extLst>
                  <a:ext uri="{FF2B5EF4-FFF2-40B4-BE49-F238E27FC236}">
                    <a16:creationId xmlns:a16="http://schemas.microsoft.com/office/drawing/2014/main" id="{0D2554C9-3A4E-3EF3-8F04-95991805494C}"/>
                  </a:ext>
                </a:extLst>
              </p:cNvPr>
              <p:cNvSpPr/>
              <p:nvPr/>
            </p:nvSpPr>
            <p:spPr>
              <a:xfrm>
                <a:off x="610203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7" name="正方形/長方形 226">
                <a:extLst>
                  <a:ext uri="{FF2B5EF4-FFF2-40B4-BE49-F238E27FC236}">
                    <a16:creationId xmlns:a16="http://schemas.microsoft.com/office/drawing/2014/main" id="{C371888F-BC7C-6BF1-20A2-5E10F711055C}"/>
                  </a:ext>
                </a:extLst>
              </p:cNvPr>
              <p:cNvSpPr/>
              <p:nvPr/>
            </p:nvSpPr>
            <p:spPr>
              <a:xfrm>
                <a:off x="610203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8" name="正方形/長方形 227">
                <a:extLst>
                  <a:ext uri="{FF2B5EF4-FFF2-40B4-BE49-F238E27FC236}">
                    <a16:creationId xmlns:a16="http://schemas.microsoft.com/office/drawing/2014/main" id="{908E86EE-B12D-1A87-65B5-A987D7F25E7A}"/>
                  </a:ext>
                </a:extLst>
              </p:cNvPr>
              <p:cNvSpPr/>
              <p:nvPr/>
            </p:nvSpPr>
            <p:spPr>
              <a:xfrm>
                <a:off x="610203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29" name="正方形/長方形 228">
                <a:extLst>
                  <a:ext uri="{FF2B5EF4-FFF2-40B4-BE49-F238E27FC236}">
                    <a16:creationId xmlns:a16="http://schemas.microsoft.com/office/drawing/2014/main" id="{DA9BED8D-4867-1886-A93C-FE6358DABB35}"/>
                  </a:ext>
                </a:extLst>
              </p:cNvPr>
              <p:cNvSpPr/>
              <p:nvPr/>
            </p:nvSpPr>
            <p:spPr>
              <a:xfrm>
                <a:off x="610203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0" name="正方形/長方形 229">
                <a:extLst>
                  <a:ext uri="{FF2B5EF4-FFF2-40B4-BE49-F238E27FC236}">
                    <a16:creationId xmlns:a16="http://schemas.microsoft.com/office/drawing/2014/main" id="{CB922D1A-F04A-6058-D7D0-CFE7D6B443B1}"/>
                  </a:ext>
                </a:extLst>
              </p:cNvPr>
              <p:cNvSpPr/>
              <p:nvPr/>
            </p:nvSpPr>
            <p:spPr>
              <a:xfrm>
                <a:off x="610203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endParaRPr lang="en-US" altLang="ja-JP" b="1" dirty="0">
                  <a:solidFill>
                    <a:sysClr val="windowText" lastClr="000000"/>
                  </a:solidFill>
                </a:endParaRPr>
              </a:p>
              <a:p>
                <a:pPr algn="ctr"/>
                <a:r>
                  <a:rPr lang="en-US" altLang="ja-JP" b="1" dirty="0">
                    <a:solidFill>
                      <a:sysClr val="windowText" lastClr="000000"/>
                    </a:solidFill>
                  </a:rPr>
                  <a:t>E</a:t>
                </a:r>
                <a:endParaRPr kumimoji="1" lang="en-US" altLang="ja-JP" b="1" dirty="0">
                  <a:solidFill>
                    <a:sysClr val="windowText" lastClr="000000"/>
                  </a:solidFill>
                </a:endParaRPr>
              </a:p>
            </p:txBody>
          </p:sp>
          <p:sp>
            <p:nvSpPr>
              <p:cNvPr id="231" name="正方形/長方形 230">
                <a:extLst>
                  <a:ext uri="{FF2B5EF4-FFF2-40B4-BE49-F238E27FC236}">
                    <a16:creationId xmlns:a16="http://schemas.microsoft.com/office/drawing/2014/main" id="{7E61119D-6E79-94FE-C614-8C3CE804CED0}"/>
                  </a:ext>
                </a:extLst>
              </p:cNvPr>
              <p:cNvSpPr/>
              <p:nvPr/>
            </p:nvSpPr>
            <p:spPr>
              <a:xfrm>
                <a:off x="657738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2" name="正方形/長方形 231">
                <a:extLst>
                  <a:ext uri="{FF2B5EF4-FFF2-40B4-BE49-F238E27FC236}">
                    <a16:creationId xmlns:a16="http://schemas.microsoft.com/office/drawing/2014/main" id="{E5C6B336-2F33-29C2-92CA-152F22E4DE98}"/>
                  </a:ext>
                </a:extLst>
              </p:cNvPr>
              <p:cNvSpPr/>
              <p:nvPr/>
            </p:nvSpPr>
            <p:spPr>
              <a:xfrm>
                <a:off x="657738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3" name="正方形/長方形 232">
                <a:extLst>
                  <a:ext uri="{FF2B5EF4-FFF2-40B4-BE49-F238E27FC236}">
                    <a16:creationId xmlns:a16="http://schemas.microsoft.com/office/drawing/2014/main" id="{6A9F42F5-B204-52DB-FB84-6BE3F71454F6}"/>
                  </a:ext>
                </a:extLst>
              </p:cNvPr>
              <p:cNvSpPr/>
              <p:nvPr/>
            </p:nvSpPr>
            <p:spPr>
              <a:xfrm>
                <a:off x="657738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4" name="正方形/長方形 233">
                <a:extLst>
                  <a:ext uri="{FF2B5EF4-FFF2-40B4-BE49-F238E27FC236}">
                    <a16:creationId xmlns:a16="http://schemas.microsoft.com/office/drawing/2014/main" id="{98CCA9DA-6282-350D-CBD4-A728BAB7590E}"/>
                  </a:ext>
                </a:extLst>
              </p:cNvPr>
              <p:cNvSpPr/>
              <p:nvPr/>
            </p:nvSpPr>
            <p:spPr>
              <a:xfrm>
                <a:off x="657738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5" name="正方形/長方形 234">
                <a:extLst>
                  <a:ext uri="{FF2B5EF4-FFF2-40B4-BE49-F238E27FC236}">
                    <a16:creationId xmlns:a16="http://schemas.microsoft.com/office/drawing/2014/main" id="{548BA6FC-6C75-D503-1ABE-12B5A7442019}"/>
                  </a:ext>
                </a:extLst>
              </p:cNvPr>
              <p:cNvSpPr/>
              <p:nvPr/>
            </p:nvSpPr>
            <p:spPr>
              <a:xfrm>
                <a:off x="657738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6" name="正方形/長方形 235">
                <a:extLst>
                  <a:ext uri="{FF2B5EF4-FFF2-40B4-BE49-F238E27FC236}">
                    <a16:creationId xmlns:a16="http://schemas.microsoft.com/office/drawing/2014/main" id="{CAE3C891-DA49-A998-6EBE-3992CB97FE98}"/>
                  </a:ext>
                </a:extLst>
              </p:cNvPr>
              <p:cNvSpPr/>
              <p:nvPr/>
            </p:nvSpPr>
            <p:spPr>
              <a:xfrm>
                <a:off x="657738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a:solidFill>
                      <a:sysClr val="windowText" lastClr="000000"/>
                    </a:solidFill>
                  </a:rPr>
                  <a:t>○</a:t>
                </a:r>
              </a:p>
            </p:txBody>
          </p:sp>
          <p:sp>
            <p:nvSpPr>
              <p:cNvPr id="237" name="正方形/長方形 236">
                <a:extLst>
                  <a:ext uri="{FF2B5EF4-FFF2-40B4-BE49-F238E27FC236}">
                    <a16:creationId xmlns:a16="http://schemas.microsoft.com/office/drawing/2014/main" id="{D8E9C7AA-5368-6543-B388-6B4700586567}"/>
                  </a:ext>
                </a:extLst>
              </p:cNvPr>
              <p:cNvSpPr/>
              <p:nvPr/>
            </p:nvSpPr>
            <p:spPr>
              <a:xfrm>
                <a:off x="657738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F</a:t>
                </a:r>
                <a:endParaRPr kumimoji="1" lang="en-US" altLang="ja-JP" b="1" dirty="0">
                  <a:solidFill>
                    <a:sysClr val="windowText" lastClr="000000"/>
                  </a:solidFill>
                </a:endParaRPr>
              </a:p>
            </p:txBody>
          </p:sp>
          <p:sp>
            <p:nvSpPr>
              <p:cNvPr id="238" name="正方形/長方形 237">
                <a:extLst>
                  <a:ext uri="{FF2B5EF4-FFF2-40B4-BE49-F238E27FC236}">
                    <a16:creationId xmlns:a16="http://schemas.microsoft.com/office/drawing/2014/main" id="{457916EE-59D7-FEF5-B306-A7EA9A608449}"/>
                  </a:ext>
                </a:extLst>
              </p:cNvPr>
              <p:cNvSpPr/>
              <p:nvPr/>
            </p:nvSpPr>
            <p:spPr>
              <a:xfrm>
                <a:off x="705272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39" name="正方形/長方形 238">
                <a:extLst>
                  <a:ext uri="{FF2B5EF4-FFF2-40B4-BE49-F238E27FC236}">
                    <a16:creationId xmlns:a16="http://schemas.microsoft.com/office/drawing/2014/main" id="{50542757-2B80-9ED4-765A-B18F3527902F}"/>
                  </a:ext>
                </a:extLst>
              </p:cNvPr>
              <p:cNvSpPr/>
              <p:nvPr/>
            </p:nvSpPr>
            <p:spPr>
              <a:xfrm>
                <a:off x="705272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0" name="正方形/長方形 239">
                <a:extLst>
                  <a:ext uri="{FF2B5EF4-FFF2-40B4-BE49-F238E27FC236}">
                    <a16:creationId xmlns:a16="http://schemas.microsoft.com/office/drawing/2014/main" id="{452C1342-4695-C947-2053-AADA0C89A9F8}"/>
                  </a:ext>
                </a:extLst>
              </p:cNvPr>
              <p:cNvSpPr/>
              <p:nvPr/>
            </p:nvSpPr>
            <p:spPr>
              <a:xfrm>
                <a:off x="705272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1" name="正方形/長方形 240">
                <a:extLst>
                  <a:ext uri="{FF2B5EF4-FFF2-40B4-BE49-F238E27FC236}">
                    <a16:creationId xmlns:a16="http://schemas.microsoft.com/office/drawing/2014/main" id="{1D15F610-5E9D-C866-CD1C-B8937B49A96E}"/>
                  </a:ext>
                </a:extLst>
              </p:cNvPr>
              <p:cNvSpPr/>
              <p:nvPr/>
            </p:nvSpPr>
            <p:spPr>
              <a:xfrm>
                <a:off x="705272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2" name="正方形/長方形 241">
                <a:extLst>
                  <a:ext uri="{FF2B5EF4-FFF2-40B4-BE49-F238E27FC236}">
                    <a16:creationId xmlns:a16="http://schemas.microsoft.com/office/drawing/2014/main" id="{81D2A371-11EA-9321-029C-CE53A6934F6A}"/>
                  </a:ext>
                </a:extLst>
              </p:cNvPr>
              <p:cNvSpPr/>
              <p:nvPr/>
            </p:nvSpPr>
            <p:spPr>
              <a:xfrm>
                <a:off x="705272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3" name="正方形/長方形 242">
                <a:extLst>
                  <a:ext uri="{FF2B5EF4-FFF2-40B4-BE49-F238E27FC236}">
                    <a16:creationId xmlns:a16="http://schemas.microsoft.com/office/drawing/2014/main" id="{72963E27-B900-8F38-504A-4AA73880431A}"/>
                  </a:ext>
                </a:extLst>
              </p:cNvPr>
              <p:cNvSpPr/>
              <p:nvPr/>
            </p:nvSpPr>
            <p:spPr>
              <a:xfrm>
                <a:off x="705272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4" name="正方形/長方形 243">
                <a:extLst>
                  <a:ext uri="{FF2B5EF4-FFF2-40B4-BE49-F238E27FC236}">
                    <a16:creationId xmlns:a16="http://schemas.microsoft.com/office/drawing/2014/main" id="{B1AAFD43-A443-2A99-E97C-9BC81A823D21}"/>
                  </a:ext>
                </a:extLst>
              </p:cNvPr>
              <p:cNvSpPr/>
              <p:nvPr/>
            </p:nvSpPr>
            <p:spPr>
              <a:xfrm>
                <a:off x="705272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G</a:t>
                </a:r>
                <a:endParaRPr kumimoji="1" lang="en-US" altLang="ja-JP" b="1" dirty="0">
                  <a:solidFill>
                    <a:sysClr val="windowText" lastClr="000000"/>
                  </a:solidFill>
                </a:endParaRPr>
              </a:p>
            </p:txBody>
          </p:sp>
          <p:sp>
            <p:nvSpPr>
              <p:cNvPr id="245" name="正方形/長方形 244">
                <a:extLst>
                  <a:ext uri="{FF2B5EF4-FFF2-40B4-BE49-F238E27FC236}">
                    <a16:creationId xmlns:a16="http://schemas.microsoft.com/office/drawing/2014/main" id="{960B7D60-8802-1461-9BFB-4ABF7EDEB476}"/>
                  </a:ext>
                </a:extLst>
              </p:cNvPr>
              <p:cNvSpPr/>
              <p:nvPr/>
            </p:nvSpPr>
            <p:spPr>
              <a:xfrm>
                <a:off x="752807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6" name="正方形/長方形 245">
                <a:extLst>
                  <a:ext uri="{FF2B5EF4-FFF2-40B4-BE49-F238E27FC236}">
                    <a16:creationId xmlns:a16="http://schemas.microsoft.com/office/drawing/2014/main" id="{598F8902-7064-7771-B348-A12F5602BEF0}"/>
                  </a:ext>
                </a:extLst>
              </p:cNvPr>
              <p:cNvSpPr/>
              <p:nvPr/>
            </p:nvSpPr>
            <p:spPr>
              <a:xfrm>
                <a:off x="752807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7" name="正方形/長方形 246">
                <a:extLst>
                  <a:ext uri="{FF2B5EF4-FFF2-40B4-BE49-F238E27FC236}">
                    <a16:creationId xmlns:a16="http://schemas.microsoft.com/office/drawing/2014/main" id="{0D4631A0-3500-38BD-A97A-37FCC0F6F8C4}"/>
                  </a:ext>
                </a:extLst>
              </p:cNvPr>
              <p:cNvSpPr/>
              <p:nvPr/>
            </p:nvSpPr>
            <p:spPr>
              <a:xfrm>
                <a:off x="752807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8" name="正方形/長方形 247">
                <a:extLst>
                  <a:ext uri="{FF2B5EF4-FFF2-40B4-BE49-F238E27FC236}">
                    <a16:creationId xmlns:a16="http://schemas.microsoft.com/office/drawing/2014/main" id="{78453759-4597-E46C-2EEE-DB1ADC899912}"/>
                  </a:ext>
                </a:extLst>
              </p:cNvPr>
              <p:cNvSpPr/>
              <p:nvPr/>
            </p:nvSpPr>
            <p:spPr>
              <a:xfrm>
                <a:off x="752807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49" name="正方形/長方形 248">
                <a:extLst>
                  <a:ext uri="{FF2B5EF4-FFF2-40B4-BE49-F238E27FC236}">
                    <a16:creationId xmlns:a16="http://schemas.microsoft.com/office/drawing/2014/main" id="{4E1670DF-70B6-DD34-E428-D8E368A8DDBB}"/>
                  </a:ext>
                </a:extLst>
              </p:cNvPr>
              <p:cNvSpPr/>
              <p:nvPr/>
            </p:nvSpPr>
            <p:spPr>
              <a:xfrm>
                <a:off x="752807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0" name="正方形/長方形 249">
                <a:extLst>
                  <a:ext uri="{FF2B5EF4-FFF2-40B4-BE49-F238E27FC236}">
                    <a16:creationId xmlns:a16="http://schemas.microsoft.com/office/drawing/2014/main" id="{015877C0-5D90-CBD7-5085-48AF0E700BAC}"/>
                  </a:ext>
                </a:extLst>
              </p:cNvPr>
              <p:cNvSpPr/>
              <p:nvPr/>
            </p:nvSpPr>
            <p:spPr>
              <a:xfrm>
                <a:off x="752807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1" name="正方形/長方形 250">
                <a:extLst>
                  <a:ext uri="{FF2B5EF4-FFF2-40B4-BE49-F238E27FC236}">
                    <a16:creationId xmlns:a16="http://schemas.microsoft.com/office/drawing/2014/main" id="{FCABF218-B707-8437-4AE9-465BB12898C5}"/>
                  </a:ext>
                </a:extLst>
              </p:cNvPr>
              <p:cNvSpPr/>
              <p:nvPr/>
            </p:nvSpPr>
            <p:spPr>
              <a:xfrm>
                <a:off x="752807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endParaRPr lang="en-US" altLang="ja-JP" b="1" dirty="0">
                  <a:solidFill>
                    <a:sysClr val="windowText" lastClr="000000"/>
                  </a:solidFill>
                </a:endParaRPr>
              </a:p>
              <a:p>
                <a:pPr algn="ctr"/>
                <a:r>
                  <a:rPr lang="en-US" altLang="ja-JP" b="1" dirty="0">
                    <a:solidFill>
                      <a:sysClr val="windowText" lastClr="000000"/>
                    </a:solidFill>
                  </a:rPr>
                  <a:t>H</a:t>
                </a:r>
                <a:endParaRPr kumimoji="1" lang="en-US" altLang="ja-JP" b="1" dirty="0">
                  <a:solidFill>
                    <a:sysClr val="windowText" lastClr="000000"/>
                  </a:solidFill>
                </a:endParaRPr>
              </a:p>
            </p:txBody>
          </p:sp>
          <p:sp>
            <p:nvSpPr>
              <p:cNvPr id="252" name="正方形/長方形 251">
                <a:extLst>
                  <a:ext uri="{FF2B5EF4-FFF2-40B4-BE49-F238E27FC236}">
                    <a16:creationId xmlns:a16="http://schemas.microsoft.com/office/drawing/2014/main" id="{D4924EA3-083F-0D51-849D-4264F851A2F7}"/>
                  </a:ext>
                </a:extLst>
              </p:cNvPr>
              <p:cNvSpPr/>
              <p:nvPr/>
            </p:nvSpPr>
            <p:spPr>
              <a:xfrm>
                <a:off x="800341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3" name="正方形/長方形 252">
                <a:extLst>
                  <a:ext uri="{FF2B5EF4-FFF2-40B4-BE49-F238E27FC236}">
                    <a16:creationId xmlns:a16="http://schemas.microsoft.com/office/drawing/2014/main" id="{44892F5C-2AEA-F2FE-9AE1-B856E3601D5C}"/>
                  </a:ext>
                </a:extLst>
              </p:cNvPr>
              <p:cNvSpPr/>
              <p:nvPr/>
            </p:nvSpPr>
            <p:spPr>
              <a:xfrm>
                <a:off x="800341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4" name="正方形/長方形 253">
                <a:extLst>
                  <a:ext uri="{FF2B5EF4-FFF2-40B4-BE49-F238E27FC236}">
                    <a16:creationId xmlns:a16="http://schemas.microsoft.com/office/drawing/2014/main" id="{437EBB13-9439-8D53-66B5-C942FA7703E8}"/>
                  </a:ext>
                </a:extLst>
              </p:cNvPr>
              <p:cNvSpPr/>
              <p:nvPr/>
            </p:nvSpPr>
            <p:spPr>
              <a:xfrm>
                <a:off x="800341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5" name="正方形/長方形 254">
                <a:extLst>
                  <a:ext uri="{FF2B5EF4-FFF2-40B4-BE49-F238E27FC236}">
                    <a16:creationId xmlns:a16="http://schemas.microsoft.com/office/drawing/2014/main" id="{100956F6-4869-DFBA-0E83-2FC3457088F3}"/>
                  </a:ext>
                </a:extLst>
              </p:cNvPr>
              <p:cNvSpPr/>
              <p:nvPr/>
            </p:nvSpPr>
            <p:spPr>
              <a:xfrm>
                <a:off x="800341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6" name="正方形/長方形 255">
                <a:extLst>
                  <a:ext uri="{FF2B5EF4-FFF2-40B4-BE49-F238E27FC236}">
                    <a16:creationId xmlns:a16="http://schemas.microsoft.com/office/drawing/2014/main" id="{6DB80378-6C91-109D-3804-0DD6298771E4}"/>
                  </a:ext>
                </a:extLst>
              </p:cNvPr>
              <p:cNvSpPr/>
              <p:nvPr/>
            </p:nvSpPr>
            <p:spPr>
              <a:xfrm>
                <a:off x="800341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7" name="正方形/長方形 256">
                <a:extLst>
                  <a:ext uri="{FF2B5EF4-FFF2-40B4-BE49-F238E27FC236}">
                    <a16:creationId xmlns:a16="http://schemas.microsoft.com/office/drawing/2014/main" id="{AFAD3D23-CC70-674F-0551-F767CC9F8A0D}"/>
                  </a:ext>
                </a:extLst>
              </p:cNvPr>
              <p:cNvSpPr/>
              <p:nvPr/>
            </p:nvSpPr>
            <p:spPr>
              <a:xfrm>
                <a:off x="800341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58" name="正方形/長方形 257">
                <a:extLst>
                  <a:ext uri="{FF2B5EF4-FFF2-40B4-BE49-F238E27FC236}">
                    <a16:creationId xmlns:a16="http://schemas.microsoft.com/office/drawing/2014/main" id="{96C2EBDD-D2BA-63E3-9001-6B9BF8B85B9E}"/>
                  </a:ext>
                </a:extLst>
              </p:cNvPr>
              <p:cNvSpPr/>
              <p:nvPr/>
            </p:nvSpPr>
            <p:spPr>
              <a:xfrm>
                <a:off x="800341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I</a:t>
                </a:r>
                <a:endParaRPr kumimoji="1" lang="en-US" altLang="ja-JP" b="1" dirty="0">
                  <a:solidFill>
                    <a:sysClr val="windowText" lastClr="000000"/>
                  </a:solidFill>
                </a:endParaRPr>
              </a:p>
            </p:txBody>
          </p:sp>
          <p:sp>
            <p:nvSpPr>
              <p:cNvPr id="259" name="正方形/長方形 258">
                <a:extLst>
                  <a:ext uri="{FF2B5EF4-FFF2-40B4-BE49-F238E27FC236}">
                    <a16:creationId xmlns:a16="http://schemas.microsoft.com/office/drawing/2014/main" id="{8293A09F-28FA-67C8-0D75-E712F5F0A37C}"/>
                  </a:ext>
                </a:extLst>
              </p:cNvPr>
              <p:cNvSpPr/>
              <p:nvPr/>
            </p:nvSpPr>
            <p:spPr>
              <a:xfrm>
                <a:off x="847876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0" name="正方形/長方形 259">
                <a:extLst>
                  <a:ext uri="{FF2B5EF4-FFF2-40B4-BE49-F238E27FC236}">
                    <a16:creationId xmlns:a16="http://schemas.microsoft.com/office/drawing/2014/main" id="{50941D1F-8253-7ACB-84D0-CD9E9878B873}"/>
                  </a:ext>
                </a:extLst>
              </p:cNvPr>
              <p:cNvSpPr/>
              <p:nvPr/>
            </p:nvSpPr>
            <p:spPr>
              <a:xfrm>
                <a:off x="847876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1" name="正方形/長方形 260">
                <a:extLst>
                  <a:ext uri="{FF2B5EF4-FFF2-40B4-BE49-F238E27FC236}">
                    <a16:creationId xmlns:a16="http://schemas.microsoft.com/office/drawing/2014/main" id="{9301686E-07CB-9875-FB85-937BE21550A5}"/>
                  </a:ext>
                </a:extLst>
              </p:cNvPr>
              <p:cNvSpPr/>
              <p:nvPr/>
            </p:nvSpPr>
            <p:spPr>
              <a:xfrm>
                <a:off x="847876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2" name="正方形/長方形 261">
                <a:extLst>
                  <a:ext uri="{FF2B5EF4-FFF2-40B4-BE49-F238E27FC236}">
                    <a16:creationId xmlns:a16="http://schemas.microsoft.com/office/drawing/2014/main" id="{6C02B994-5535-EF0F-ED79-35F2DA1373D5}"/>
                  </a:ext>
                </a:extLst>
              </p:cNvPr>
              <p:cNvSpPr/>
              <p:nvPr/>
            </p:nvSpPr>
            <p:spPr>
              <a:xfrm>
                <a:off x="847876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3" name="正方形/長方形 262">
                <a:extLst>
                  <a:ext uri="{FF2B5EF4-FFF2-40B4-BE49-F238E27FC236}">
                    <a16:creationId xmlns:a16="http://schemas.microsoft.com/office/drawing/2014/main" id="{2C817DAB-9946-8B04-4116-7828CC5A900A}"/>
                  </a:ext>
                </a:extLst>
              </p:cNvPr>
              <p:cNvSpPr/>
              <p:nvPr/>
            </p:nvSpPr>
            <p:spPr>
              <a:xfrm>
                <a:off x="847876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4" name="正方形/長方形 263">
                <a:extLst>
                  <a:ext uri="{FF2B5EF4-FFF2-40B4-BE49-F238E27FC236}">
                    <a16:creationId xmlns:a16="http://schemas.microsoft.com/office/drawing/2014/main" id="{2CC40CD5-DB5A-D2A8-2858-E47947361FF4}"/>
                  </a:ext>
                </a:extLst>
              </p:cNvPr>
              <p:cNvSpPr/>
              <p:nvPr/>
            </p:nvSpPr>
            <p:spPr>
              <a:xfrm>
                <a:off x="847876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5" name="正方形/長方形 264">
                <a:extLst>
                  <a:ext uri="{FF2B5EF4-FFF2-40B4-BE49-F238E27FC236}">
                    <a16:creationId xmlns:a16="http://schemas.microsoft.com/office/drawing/2014/main" id="{2F56719D-A797-D8B1-5896-BA9C22091A40}"/>
                  </a:ext>
                </a:extLst>
              </p:cNvPr>
              <p:cNvSpPr/>
              <p:nvPr/>
            </p:nvSpPr>
            <p:spPr>
              <a:xfrm>
                <a:off x="847876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J</a:t>
                </a:r>
                <a:endParaRPr kumimoji="1" lang="en-US" altLang="ja-JP" b="1" dirty="0">
                  <a:solidFill>
                    <a:sysClr val="windowText" lastClr="000000"/>
                  </a:solidFill>
                </a:endParaRPr>
              </a:p>
            </p:txBody>
          </p:sp>
          <p:sp>
            <p:nvSpPr>
              <p:cNvPr id="266" name="正方形/長方形 265">
                <a:extLst>
                  <a:ext uri="{FF2B5EF4-FFF2-40B4-BE49-F238E27FC236}">
                    <a16:creationId xmlns:a16="http://schemas.microsoft.com/office/drawing/2014/main" id="{DF296318-FB54-640A-A699-63A79E8040F2}"/>
                  </a:ext>
                </a:extLst>
              </p:cNvPr>
              <p:cNvSpPr/>
              <p:nvPr/>
            </p:nvSpPr>
            <p:spPr>
              <a:xfrm>
                <a:off x="8954108"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7" name="正方形/長方形 266">
                <a:extLst>
                  <a:ext uri="{FF2B5EF4-FFF2-40B4-BE49-F238E27FC236}">
                    <a16:creationId xmlns:a16="http://schemas.microsoft.com/office/drawing/2014/main" id="{04C33DCC-953D-F3ED-DBE6-6682FF957D41}"/>
                  </a:ext>
                </a:extLst>
              </p:cNvPr>
              <p:cNvSpPr/>
              <p:nvPr/>
            </p:nvSpPr>
            <p:spPr>
              <a:xfrm>
                <a:off x="8954108"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8" name="正方形/長方形 267">
                <a:extLst>
                  <a:ext uri="{FF2B5EF4-FFF2-40B4-BE49-F238E27FC236}">
                    <a16:creationId xmlns:a16="http://schemas.microsoft.com/office/drawing/2014/main" id="{A9EFB016-79FC-97EB-8BB9-062465F8FA66}"/>
                  </a:ext>
                </a:extLst>
              </p:cNvPr>
              <p:cNvSpPr/>
              <p:nvPr/>
            </p:nvSpPr>
            <p:spPr>
              <a:xfrm>
                <a:off x="8954108"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69" name="正方形/長方形 268">
                <a:extLst>
                  <a:ext uri="{FF2B5EF4-FFF2-40B4-BE49-F238E27FC236}">
                    <a16:creationId xmlns:a16="http://schemas.microsoft.com/office/drawing/2014/main" id="{60B13DDF-044D-B5EE-88E7-11D741364A00}"/>
                  </a:ext>
                </a:extLst>
              </p:cNvPr>
              <p:cNvSpPr/>
              <p:nvPr/>
            </p:nvSpPr>
            <p:spPr>
              <a:xfrm>
                <a:off x="8954108"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0" name="正方形/長方形 269">
                <a:extLst>
                  <a:ext uri="{FF2B5EF4-FFF2-40B4-BE49-F238E27FC236}">
                    <a16:creationId xmlns:a16="http://schemas.microsoft.com/office/drawing/2014/main" id="{1847B2DB-FA96-5D4C-2DFB-D29231335167}"/>
                  </a:ext>
                </a:extLst>
              </p:cNvPr>
              <p:cNvSpPr/>
              <p:nvPr/>
            </p:nvSpPr>
            <p:spPr>
              <a:xfrm>
                <a:off x="8954108"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1" name="正方形/長方形 270">
                <a:extLst>
                  <a:ext uri="{FF2B5EF4-FFF2-40B4-BE49-F238E27FC236}">
                    <a16:creationId xmlns:a16="http://schemas.microsoft.com/office/drawing/2014/main" id="{99225343-A0B3-2958-D102-BDDA35CAB80D}"/>
                  </a:ext>
                </a:extLst>
              </p:cNvPr>
              <p:cNvSpPr/>
              <p:nvPr/>
            </p:nvSpPr>
            <p:spPr>
              <a:xfrm>
                <a:off x="8954108"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2" name="正方形/長方形 271">
                <a:extLst>
                  <a:ext uri="{FF2B5EF4-FFF2-40B4-BE49-F238E27FC236}">
                    <a16:creationId xmlns:a16="http://schemas.microsoft.com/office/drawing/2014/main" id="{218FEC74-0EE1-6AAA-31F8-7141207B2759}"/>
                  </a:ext>
                </a:extLst>
              </p:cNvPr>
              <p:cNvSpPr/>
              <p:nvPr/>
            </p:nvSpPr>
            <p:spPr>
              <a:xfrm>
                <a:off x="8954108"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endParaRPr lang="en-US" altLang="ja-JP" b="1" dirty="0">
                  <a:solidFill>
                    <a:sysClr val="windowText" lastClr="000000"/>
                  </a:solidFill>
                </a:endParaRPr>
              </a:p>
              <a:p>
                <a:pPr algn="ctr"/>
                <a:r>
                  <a:rPr kumimoji="1" lang="en-US" altLang="ja-JP" b="1" dirty="0">
                    <a:solidFill>
                      <a:sysClr val="windowText" lastClr="000000"/>
                    </a:solidFill>
                  </a:rPr>
                  <a:t>K</a:t>
                </a:r>
              </a:p>
            </p:txBody>
          </p:sp>
          <p:sp>
            <p:nvSpPr>
              <p:cNvPr id="273" name="正方形/長方形 272">
                <a:extLst>
                  <a:ext uri="{FF2B5EF4-FFF2-40B4-BE49-F238E27FC236}">
                    <a16:creationId xmlns:a16="http://schemas.microsoft.com/office/drawing/2014/main" id="{A7956408-72F9-12CB-C3CD-2F8E1A5D67F5}"/>
                  </a:ext>
                </a:extLst>
              </p:cNvPr>
              <p:cNvSpPr/>
              <p:nvPr/>
            </p:nvSpPr>
            <p:spPr>
              <a:xfrm>
                <a:off x="9429453" y="1940483"/>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4" name="正方形/長方形 273">
                <a:extLst>
                  <a:ext uri="{FF2B5EF4-FFF2-40B4-BE49-F238E27FC236}">
                    <a16:creationId xmlns:a16="http://schemas.microsoft.com/office/drawing/2014/main" id="{8330BBD6-E628-8D63-9053-E0F73509F9B1}"/>
                  </a:ext>
                </a:extLst>
              </p:cNvPr>
              <p:cNvSpPr/>
              <p:nvPr/>
            </p:nvSpPr>
            <p:spPr>
              <a:xfrm>
                <a:off x="9429453" y="1497937"/>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5" name="正方形/長方形 274">
                <a:extLst>
                  <a:ext uri="{FF2B5EF4-FFF2-40B4-BE49-F238E27FC236}">
                    <a16:creationId xmlns:a16="http://schemas.microsoft.com/office/drawing/2014/main" id="{46930F76-CB95-B1AC-B3EE-BF6E3DF2C528}"/>
                  </a:ext>
                </a:extLst>
              </p:cNvPr>
              <p:cNvSpPr/>
              <p:nvPr/>
            </p:nvSpPr>
            <p:spPr>
              <a:xfrm>
                <a:off x="9429453" y="238302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6" name="正方形/長方形 275">
                <a:extLst>
                  <a:ext uri="{FF2B5EF4-FFF2-40B4-BE49-F238E27FC236}">
                    <a16:creationId xmlns:a16="http://schemas.microsoft.com/office/drawing/2014/main" id="{5CE6108F-FB5E-4C9E-7B60-4EA58B783248}"/>
                  </a:ext>
                </a:extLst>
              </p:cNvPr>
              <p:cNvSpPr/>
              <p:nvPr/>
            </p:nvSpPr>
            <p:spPr>
              <a:xfrm>
                <a:off x="9429453" y="3266665"/>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7" name="正方形/長方形 276">
                <a:extLst>
                  <a:ext uri="{FF2B5EF4-FFF2-40B4-BE49-F238E27FC236}">
                    <a16:creationId xmlns:a16="http://schemas.microsoft.com/office/drawing/2014/main" id="{A77BE96B-A276-A466-E4D7-8C6D3188C731}"/>
                  </a:ext>
                </a:extLst>
              </p:cNvPr>
              <p:cNvSpPr/>
              <p:nvPr/>
            </p:nvSpPr>
            <p:spPr>
              <a:xfrm>
                <a:off x="9429453" y="2824119"/>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8" name="正方形/長方形 277">
                <a:extLst>
                  <a:ext uri="{FF2B5EF4-FFF2-40B4-BE49-F238E27FC236}">
                    <a16:creationId xmlns:a16="http://schemas.microsoft.com/office/drawing/2014/main" id="{98422A22-B591-208B-AE1B-C8D988741470}"/>
                  </a:ext>
                </a:extLst>
              </p:cNvPr>
              <p:cNvSpPr/>
              <p:nvPr/>
            </p:nvSpPr>
            <p:spPr>
              <a:xfrm>
                <a:off x="9429453" y="3709211"/>
                <a:ext cx="360000" cy="360484"/>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ysClr val="windowText" lastClr="000000"/>
                  </a:solidFill>
                </a:endParaRPr>
              </a:p>
            </p:txBody>
          </p:sp>
          <p:sp>
            <p:nvSpPr>
              <p:cNvPr id="279" name="正方形/長方形 278">
                <a:extLst>
                  <a:ext uri="{FF2B5EF4-FFF2-40B4-BE49-F238E27FC236}">
                    <a16:creationId xmlns:a16="http://schemas.microsoft.com/office/drawing/2014/main" id="{949348AE-7A64-509E-A274-5DEEB9C5692E}"/>
                  </a:ext>
                </a:extLst>
              </p:cNvPr>
              <p:cNvSpPr/>
              <p:nvPr/>
            </p:nvSpPr>
            <p:spPr>
              <a:xfrm>
                <a:off x="9429453" y="335875"/>
                <a:ext cx="360000" cy="1080000"/>
              </a:xfrm>
              <a:prstGeom prst="rect">
                <a:avLst/>
              </a:prstGeom>
              <a:grpFill/>
              <a:ln>
                <a:noFill/>
              </a:ln>
              <a:effectLst>
                <a:outerShdw blurRad="139700" dist="38100" dir="8100000" sx="102000" sy="102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a:solidFill>
                      <a:sysClr val="windowText" lastClr="000000"/>
                    </a:solidFill>
                  </a:rPr>
                  <a:t>教師</a:t>
                </a:r>
                <a:r>
                  <a:rPr lang="en-US" altLang="ja-JP" b="1" dirty="0">
                    <a:solidFill>
                      <a:sysClr val="windowText" lastClr="000000"/>
                    </a:solidFill>
                  </a:rPr>
                  <a:t>L</a:t>
                </a:r>
                <a:endParaRPr kumimoji="1" lang="en-US" altLang="ja-JP" b="1" dirty="0">
                  <a:solidFill>
                    <a:sysClr val="windowText" lastClr="000000"/>
                  </a:solidFill>
                </a:endParaRPr>
              </a:p>
            </p:txBody>
          </p:sp>
        </p:grpSp>
      </p:grpSp>
    </p:spTree>
    <p:extLst>
      <p:ext uri="{BB962C8B-B14F-4D97-AF65-F5344CB8AC3E}">
        <p14:creationId xmlns:p14="http://schemas.microsoft.com/office/powerpoint/2010/main" val="4210086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741207"/>
      </p:ext>
    </p:extLst>
  </p:cSld>
  <p:clrMapOvr>
    <a:masterClrMapping/>
  </p:clrMapOvr>
</p:sld>
</file>

<file path=ppt/theme/theme1.xml><?xml version="1.0" encoding="utf-8"?>
<a:theme xmlns:a="http://schemas.openxmlformats.org/drawingml/2006/main" name="Office テーマ">
  <a:themeElements>
    <a:clrScheme name="ユーザー定義 1">
      <a:dk1>
        <a:srgbClr val="000000"/>
      </a:dk1>
      <a:lt1>
        <a:srgbClr val="FFFFFF"/>
      </a:lt1>
      <a:dk2>
        <a:srgbClr val="44546A"/>
      </a:dk2>
      <a:lt2>
        <a:srgbClr val="E7E6E6"/>
      </a:lt2>
      <a:accent1>
        <a:srgbClr val="4472C4"/>
      </a:accent1>
      <a:accent2>
        <a:srgbClr val="ED7D31"/>
      </a:accent2>
      <a:accent3>
        <a:srgbClr val="A5A5A5"/>
      </a:accent3>
      <a:accent4>
        <a:srgbClr val="163F9B"/>
      </a:accent4>
      <a:accent5>
        <a:srgbClr val="F4D93F"/>
      </a:accent5>
      <a:accent6>
        <a:srgbClr val="0F2F6A"/>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effectLst>
          <a:outerShdw blurRad="139700" dist="38100" dir="8100000" sx="102000" sy="102000" algn="tr" rotWithShape="0">
            <a:prstClr val="black">
              <a:alpha val="20000"/>
            </a:prst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7712</TotalTime>
  <Words>695</Words>
  <Application>Microsoft Macintosh PowerPoint</Application>
  <PresentationFormat>ワイド画面</PresentationFormat>
  <Paragraphs>158</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HGPGothicE</vt:lpstr>
      <vt:lpstr>游ゴシック</vt:lpstr>
      <vt:lpstr>游ゴシック Light</vt:lpstr>
      <vt:lpstr>Arial</vt:lpstr>
      <vt:lpstr>Office テーマ</vt:lpstr>
      <vt:lpstr>PowerPoint プレゼンテーション</vt:lpstr>
      <vt:lpstr>現状の課題</vt:lpstr>
      <vt:lpstr>現状の課題</vt:lpstr>
      <vt:lpstr>改善手法</vt:lpstr>
      <vt:lpstr>改善手法(シフト提出, 編集, 確認プロセスの改善)</vt:lpstr>
      <vt:lpstr>改善手法(授業運営の改善)</vt:lpstr>
      <vt:lpstr>改善手法(コマ割り振りにおける改善)</vt:lpstr>
      <vt:lpstr>改善手法(コマ割り振りにおける改善)</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高村 勇太</dc:creator>
  <cp:lastModifiedBy>高木　悠人</cp:lastModifiedBy>
  <cp:revision>65</cp:revision>
  <dcterms:created xsi:type="dcterms:W3CDTF">2020-03-22T01:13:02Z</dcterms:created>
  <dcterms:modified xsi:type="dcterms:W3CDTF">2025-02-05T17:01:24Z</dcterms:modified>
</cp:coreProperties>
</file>