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27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0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9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5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80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28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6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01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8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9849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622612"/>
            <a:ext cx="9144000" cy="3635188"/>
          </a:xfrm>
        </p:spPr>
        <p:txBody>
          <a:bodyPr/>
          <a:lstStyle/>
          <a:p>
            <a:r>
              <a:rPr lang="ja-JP" altLang="en-US" dirty="0" smtClean="0"/>
              <a:t>コーヒー　３９０円</a:t>
            </a:r>
            <a:endParaRPr lang="en-US" altLang="ja-JP" dirty="0" smtClean="0"/>
          </a:p>
          <a:p>
            <a:r>
              <a:rPr lang="ja-JP" altLang="en-US" dirty="0" smtClean="0"/>
              <a:t>カプチーノ　３９０円</a:t>
            </a:r>
            <a:endParaRPr lang="en-US" altLang="ja-JP" dirty="0"/>
          </a:p>
          <a:p>
            <a:r>
              <a:rPr lang="ja-JP" altLang="en-US" dirty="0" smtClean="0"/>
              <a:t>ココア　３９０円</a:t>
            </a:r>
            <a:endParaRPr lang="en-US" altLang="ja-JP" dirty="0" smtClean="0"/>
          </a:p>
          <a:p>
            <a:r>
              <a:rPr lang="ja-JP" altLang="en-US" dirty="0" smtClean="0"/>
              <a:t>アイスティー　３９０円</a:t>
            </a:r>
            <a:endParaRPr lang="en-US" altLang="ja-JP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0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Owner</dc:creator>
  <cp:lastModifiedBy>Owner</cp:lastModifiedBy>
  <cp:revision>1</cp:revision>
  <dcterms:created xsi:type="dcterms:W3CDTF">2015-12-02T00:41:37Z</dcterms:created>
  <dcterms:modified xsi:type="dcterms:W3CDTF">2015-12-02T00:51:37Z</dcterms:modified>
</cp:coreProperties>
</file>