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4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1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3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67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5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65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6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34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2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7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3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92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6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-110359" y="189184"/>
            <a:ext cx="11382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accent3"/>
                </a:solidFill>
              </a:rPr>
              <a:t>Cafe</a:t>
            </a:r>
            <a:r>
              <a:rPr kumimoji="1" lang="ja-JP" altLang="en-US" sz="7200" dirty="0" smtClean="0">
                <a:solidFill>
                  <a:schemeClr val="accent3"/>
                </a:solidFill>
              </a:rPr>
              <a:t> </a:t>
            </a:r>
            <a:r>
              <a:rPr kumimoji="1" lang="en-US" altLang="ja-JP" sz="7200" dirty="0" err="1" smtClean="0">
                <a:solidFill>
                  <a:schemeClr val="accent3"/>
                </a:solidFill>
              </a:rPr>
              <a:t>Yuta-ebara</a:t>
            </a:r>
            <a:r>
              <a:rPr kumimoji="1" lang="ja-JP" altLang="en-US" sz="7200" dirty="0" smtClean="0">
                <a:solidFill>
                  <a:schemeClr val="accent3"/>
                </a:solidFill>
              </a:rPr>
              <a:t>の紹介</a:t>
            </a:r>
            <a:endParaRPr kumimoji="1" lang="ja-JP" altLang="en-US" sz="7200" dirty="0">
              <a:solidFill>
                <a:schemeClr val="accent3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4496" y="1588843"/>
            <a:ext cx="78748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目次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・カフェ紹介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lang="ja-JP" altLang="en-US" sz="6600" dirty="0" smtClean="0">
                <a:solidFill>
                  <a:srgbClr val="92D050"/>
                </a:solidFill>
              </a:rPr>
              <a:t>・</a:t>
            </a:r>
            <a:r>
              <a:rPr lang="en-US" altLang="ja-JP" sz="6600" dirty="0" smtClean="0">
                <a:solidFill>
                  <a:srgbClr val="92D05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menu</a:t>
            </a:r>
          </a:p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・設計図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lang="ja-JP" altLang="en-US" sz="6600" dirty="0" smtClean="0">
                <a:solidFill>
                  <a:srgbClr val="92D050"/>
                </a:solidFill>
              </a:rPr>
              <a:t>・チラシ</a:t>
            </a:r>
            <a:endParaRPr kumimoji="1" lang="ja-JP" altLang="en-US" sz="6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9938" y="228600"/>
            <a:ext cx="5738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カフェ紹介</a:t>
            </a:r>
            <a:endParaRPr kumimoji="1" lang="ja-JP" altLang="en-US" sz="6600" dirty="0">
              <a:solidFill>
                <a:srgbClr val="92D05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3181" y="1710558"/>
            <a:ext cx="1167499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Café </a:t>
            </a:r>
            <a:r>
              <a:rPr lang="en-US" altLang="ja-JP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yuta-ebara</a:t>
            </a:r>
            <a:r>
              <a:rPr lang="ja-JP" altLang="ja-JP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には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椅子、水道、電気、ガス、砂糖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が使えない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そこで立ちながら飲んでもらうシステムする。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そして水道、電気、ガスが使えないので、水は米国からペットボトル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を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輸入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し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、食器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などを洗う水は、近くに井戸を作り使う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電気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、ガスが使えないので、ランプやキャンドルを利用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し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店内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をおしゃれにする。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コーヒー豆を使えないので、豆を使わず粉末のコーヒーを使う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無糖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コーヒーをメインとし、ミルクやカムシロップ、抹茶などを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使い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甘さ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を出す。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オープン日は１２月９日とし、場所は吉祥寺とする。</a:t>
            </a:r>
            <a:endParaRPr kumimoji="1" lang="ja-JP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2155414" y="-299545"/>
            <a:ext cx="3094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 smtClean="0">
                <a:solidFill>
                  <a:srgbClr val="92D050"/>
                </a:solidFill>
                <a:latin typeface="HGP創英ﾌﾟﾚｾﾞﾝｽEB" panose="02020800000000000000" pitchFamily="18" charset="-128"/>
              </a:rPr>
              <a:t>menu</a:t>
            </a:r>
            <a:endParaRPr kumimoji="1" lang="ja-JP" altLang="en-US" sz="9600" dirty="0">
              <a:solidFill>
                <a:srgbClr val="92D050"/>
              </a:solidFill>
              <a:latin typeface="HGP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5571" y="1270115"/>
            <a:ext cx="7981672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コーヒー　３９０円　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カプチーノ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ココア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アイスティー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カフェモカ　４９０円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抹茶ラテ　４５０円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キャラメル佑太　４５０円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ダークモカチップフラペチーノ　５００円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ブラックコーヒー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クッキー　２００円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ドーナッツ　２００円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0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80592" y="244366"/>
            <a:ext cx="6968360" cy="922282"/>
          </a:xfrm>
          <a:prstGeom prst="rect">
            <a:avLst/>
          </a:prstGeom>
          <a:solidFill>
            <a:srgbClr val="FE3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キッチン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481958" y="1970689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6" name="円/楕円 5"/>
          <p:cNvSpPr/>
          <p:nvPr/>
        </p:nvSpPr>
        <p:spPr>
          <a:xfrm>
            <a:off x="1481958" y="3775842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136118" y="3330466"/>
            <a:ext cx="914400" cy="1592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レジ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767959" y="2057400"/>
            <a:ext cx="14031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9" name="円/楕円 8"/>
          <p:cNvSpPr/>
          <p:nvPr/>
        </p:nvSpPr>
        <p:spPr>
          <a:xfrm>
            <a:off x="3767959" y="3815256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4138" y="5880539"/>
            <a:ext cx="1481958" cy="5044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エアコン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6006664" y="2057400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2" name="円/楕円 11"/>
          <p:cNvSpPr/>
          <p:nvPr/>
        </p:nvSpPr>
        <p:spPr>
          <a:xfrm>
            <a:off x="6053960" y="3862552"/>
            <a:ext cx="1450428" cy="96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67225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33814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898523" y="5872655"/>
            <a:ext cx="2664373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出入り口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98535" y="2487009"/>
            <a:ext cx="480848" cy="180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テレビ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9136118" y="2224909"/>
            <a:ext cx="1087822" cy="6306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ゴミ箱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8535" y="409902"/>
            <a:ext cx="780393" cy="1355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393416" y="244366"/>
            <a:ext cx="914400" cy="1466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2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6744" y="134006"/>
            <a:ext cx="7118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92D050"/>
                </a:solidFill>
              </a:rPr>
              <a:t>チラシ</a:t>
            </a:r>
            <a:endParaRPr kumimoji="1" lang="ja-JP" altLang="en-US" sz="6600" dirty="0">
              <a:solidFill>
                <a:srgbClr val="92D05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710" y="1153206"/>
            <a:ext cx="12036973" cy="1449094"/>
          </a:xfrm>
          <a:prstGeom prst="rect">
            <a:avLst/>
          </a:prstGeom>
          <a:solidFill>
            <a:srgbClr val="549E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	</a:t>
            </a:r>
            <a:r>
              <a:rPr kumimoji="0" lang="en-US" altLang="ja-JP" sz="3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</a:rPr>
              <a:t>CAFÉ-YUTA-EBARA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  <a:cs typeface="Times New Roman" panose="02020603050405020304" pitchFamily="18" charset="0"/>
              </a:rPr>
              <a:t>～立ち飲みカフェ始めました～</a:t>
            </a:r>
            <a:endParaRPr kumimoji="0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図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21" t="-987" r="-6821" b="-46799"/>
          <a:stretch>
            <a:fillRect/>
          </a:stretch>
        </p:blipFill>
        <p:spPr bwMode="auto">
          <a:xfrm>
            <a:off x="685799" y="2602300"/>
            <a:ext cx="47879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6744" y="64153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  <a:cs typeface="Times New Roman" panose="02020603050405020304" pitchFamily="18" charset="0"/>
              </a:rPr>
              <a:t>2015.12.09 OPEN!!</a:t>
            </a: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84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164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HGP行書体</vt:lpstr>
      <vt:lpstr>HGP創英ﾌﾟﾚｾﾞﾝｽEB</vt:lpstr>
      <vt:lpstr>HG創英角ﾎﾟｯﾌﾟ体</vt:lpstr>
      <vt:lpstr>メイリオ</vt:lpstr>
      <vt:lpstr>Arial</vt:lpstr>
      <vt:lpstr>Century Gothic</vt:lpstr>
      <vt:lpstr>Times New Roman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安田優香</dc:creator>
  <cp:lastModifiedBy>Owner</cp:lastModifiedBy>
  <cp:revision>12</cp:revision>
  <dcterms:created xsi:type="dcterms:W3CDTF">2015-12-02T01:12:22Z</dcterms:created>
  <dcterms:modified xsi:type="dcterms:W3CDTF">2015-12-04T14:16:24Z</dcterms:modified>
</cp:coreProperties>
</file>