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  <p:sldId id="258" r:id="rId3"/>
    <p:sldId id="259" r:id="rId4"/>
    <p:sldId id="256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32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1" d="100"/>
          <a:sy n="81" d="100"/>
        </p:scale>
        <p:origin x="84" y="1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ED3EA-197F-4393-9278-E95D54DA9E7B}" type="datetimeFigureOut">
              <a:rPr kumimoji="1" lang="ja-JP" altLang="en-US" smtClean="0"/>
              <a:t>2015/12/4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A2E7C-EA6B-4223-8B9D-F3C733FC98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2818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ED3EA-197F-4393-9278-E95D54DA9E7B}" type="datetimeFigureOut">
              <a:rPr kumimoji="1" lang="ja-JP" altLang="en-US" smtClean="0"/>
              <a:t>2015/12/4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A2E7C-EA6B-4223-8B9D-F3C733FC98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4523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ED3EA-197F-4393-9278-E95D54DA9E7B}" type="datetimeFigureOut">
              <a:rPr kumimoji="1" lang="ja-JP" altLang="en-US" smtClean="0"/>
              <a:t>2015/12/4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A2E7C-EA6B-4223-8B9D-F3C733FC98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14110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ED3EA-197F-4393-9278-E95D54DA9E7B}" type="datetimeFigureOut">
              <a:rPr kumimoji="1" lang="ja-JP" altLang="en-US" smtClean="0"/>
              <a:t>2015/12/4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A2E7C-EA6B-4223-8B9D-F3C733FC982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26188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ED3EA-197F-4393-9278-E95D54DA9E7B}" type="datetimeFigureOut">
              <a:rPr kumimoji="1" lang="ja-JP" altLang="en-US" smtClean="0"/>
              <a:t>2015/12/4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A2E7C-EA6B-4223-8B9D-F3C733FC98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45304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ED3EA-197F-4393-9278-E95D54DA9E7B}" type="datetimeFigureOut">
              <a:rPr kumimoji="1" lang="ja-JP" altLang="en-US" smtClean="0"/>
              <a:t>2015/12/4</a:t>
            </a:fld>
            <a:endParaRPr kumimoji="1" lang="ja-JP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A2E7C-EA6B-4223-8B9D-F3C733FC98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66796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ED3EA-197F-4393-9278-E95D54DA9E7B}" type="datetimeFigureOut">
              <a:rPr kumimoji="1" lang="ja-JP" altLang="en-US" smtClean="0"/>
              <a:t>2015/12/4</a:t>
            </a:fld>
            <a:endParaRPr kumimoji="1" lang="ja-JP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A2E7C-EA6B-4223-8B9D-F3C733FC98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71582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ED3EA-197F-4393-9278-E95D54DA9E7B}" type="datetimeFigureOut">
              <a:rPr kumimoji="1" lang="ja-JP" altLang="en-US" smtClean="0"/>
              <a:t>2015/12/4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A2E7C-EA6B-4223-8B9D-F3C733FC98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66592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ED3EA-197F-4393-9278-E95D54DA9E7B}" type="datetimeFigureOut">
              <a:rPr kumimoji="1" lang="ja-JP" altLang="en-US" smtClean="0"/>
              <a:t>2015/12/4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A2E7C-EA6B-4223-8B9D-F3C733FC98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2251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ED3EA-197F-4393-9278-E95D54DA9E7B}" type="datetimeFigureOut">
              <a:rPr kumimoji="1" lang="ja-JP" altLang="en-US" smtClean="0"/>
              <a:t>2015/12/4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A2E7C-EA6B-4223-8B9D-F3C733FC98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6689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ED3EA-197F-4393-9278-E95D54DA9E7B}" type="datetimeFigureOut">
              <a:rPr kumimoji="1" lang="ja-JP" altLang="en-US" smtClean="0"/>
              <a:t>2015/12/4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A2E7C-EA6B-4223-8B9D-F3C733FC98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4185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ED3EA-197F-4393-9278-E95D54DA9E7B}" type="datetimeFigureOut">
              <a:rPr kumimoji="1" lang="ja-JP" altLang="en-US" smtClean="0"/>
              <a:t>2015/12/4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A2E7C-EA6B-4223-8B9D-F3C733FC98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6983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ED3EA-197F-4393-9278-E95D54DA9E7B}" type="datetimeFigureOut">
              <a:rPr kumimoji="1" lang="ja-JP" altLang="en-US" smtClean="0"/>
              <a:t>2015/12/4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A2E7C-EA6B-4223-8B9D-F3C733FC98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2341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ED3EA-197F-4393-9278-E95D54DA9E7B}" type="datetimeFigureOut">
              <a:rPr kumimoji="1" lang="ja-JP" altLang="en-US" smtClean="0"/>
              <a:t>2015/12/4</a:t>
            </a:fld>
            <a:endParaRPr kumimoji="1" lang="ja-JP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A2E7C-EA6B-4223-8B9D-F3C733FC98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1208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ED3EA-197F-4393-9278-E95D54DA9E7B}" type="datetimeFigureOut">
              <a:rPr kumimoji="1" lang="ja-JP" altLang="en-US" smtClean="0"/>
              <a:t>2015/12/4</a:t>
            </a:fld>
            <a:endParaRPr kumimoji="1" lang="ja-JP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A2E7C-EA6B-4223-8B9D-F3C733FC98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4375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ED3EA-197F-4393-9278-E95D54DA9E7B}" type="datetimeFigureOut">
              <a:rPr kumimoji="1" lang="ja-JP" altLang="en-US" smtClean="0"/>
              <a:t>2015/12/4</a:t>
            </a:fld>
            <a:endParaRPr kumimoji="1" lang="ja-JP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A2E7C-EA6B-4223-8B9D-F3C733FC98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8395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ED3EA-197F-4393-9278-E95D54DA9E7B}" type="datetimeFigureOut">
              <a:rPr kumimoji="1" lang="ja-JP" altLang="en-US" smtClean="0"/>
              <a:t>2015/12/4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A2E7C-EA6B-4223-8B9D-F3C733FC98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7927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B2ED3EA-197F-4393-9278-E95D54DA9E7B}" type="datetimeFigureOut">
              <a:rPr kumimoji="1" lang="ja-JP" altLang="en-US" smtClean="0"/>
              <a:t>2015/12/4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A2E7C-EA6B-4223-8B9D-F3C733FC98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1766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 flipH="1">
            <a:off x="-110359" y="189184"/>
            <a:ext cx="113827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7200" dirty="0" smtClean="0">
                <a:solidFill>
                  <a:schemeClr val="accent3"/>
                </a:solidFill>
              </a:rPr>
              <a:t>Cafe</a:t>
            </a:r>
            <a:r>
              <a:rPr kumimoji="1" lang="ja-JP" altLang="en-US" sz="7200" dirty="0" smtClean="0">
                <a:solidFill>
                  <a:schemeClr val="accent3"/>
                </a:solidFill>
              </a:rPr>
              <a:t> </a:t>
            </a:r>
            <a:r>
              <a:rPr kumimoji="1" lang="en-US" altLang="ja-JP" sz="7200" dirty="0" err="1" smtClean="0">
                <a:solidFill>
                  <a:schemeClr val="accent3"/>
                </a:solidFill>
              </a:rPr>
              <a:t>Yuta-ebara</a:t>
            </a:r>
            <a:r>
              <a:rPr kumimoji="1" lang="ja-JP" altLang="en-US" sz="7200" dirty="0" smtClean="0">
                <a:solidFill>
                  <a:schemeClr val="accent3"/>
                </a:solidFill>
              </a:rPr>
              <a:t>の紹介</a:t>
            </a:r>
            <a:endParaRPr kumimoji="1" lang="ja-JP" altLang="en-US" sz="7200" dirty="0">
              <a:solidFill>
                <a:schemeClr val="accent3"/>
              </a:solidFill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504496" y="1588843"/>
            <a:ext cx="7874875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600" dirty="0" smtClean="0">
                <a:solidFill>
                  <a:srgbClr val="92D050"/>
                </a:solidFill>
              </a:rPr>
              <a:t>目次</a:t>
            </a:r>
            <a:endParaRPr kumimoji="1" lang="en-US" altLang="ja-JP" sz="6600" dirty="0" smtClean="0">
              <a:solidFill>
                <a:srgbClr val="92D050"/>
              </a:solidFill>
            </a:endParaRPr>
          </a:p>
          <a:p>
            <a:r>
              <a:rPr kumimoji="1" lang="ja-JP" altLang="en-US" sz="6600" dirty="0" smtClean="0">
                <a:solidFill>
                  <a:srgbClr val="92D050"/>
                </a:solidFill>
              </a:rPr>
              <a:t>・カフェ紹介</a:t>
            </a:r>
            <a:endParaRPr kumimoji="1" lang="en-US" altLang="ja-JP" sz="6600" dirty="0" smtClean="0">
              <a:solidFill>
                <a:srgbClr val="92D050"/>
              </a:solidFill>
            </a:endParaRPr>
          </a:p>
          <a:p>
            <a:r>
              <a:rPr lang="ja-JP" altLang="en-US" sz="6600" dirty="0" smtClean="0">
                <a:solidFill>
                  <a:srgbClr val="92D050"/>
                </a:solidFill>
              </a:rPr>
              <a:t>・</a:t>
            </a:r>
            <a:r>
              <a:rPr lang="en-US" altLang="ja-JP" sz="6600" dirty="0" smtClean="0">
                <a:solidFill>
                  <a:srgbClr val="92D050"/>
                </a:solidFill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menu</a:t>
            </a:r>
          </a:p>
          <a:p>
            <a:r>
              <a:rPr kumimoji="1" lang="ja-JP" altLang="en-US" sz="6600" dirty="0" smtClean="0">
                <a:solidFill>
                  <a:srgbClr val="92D050"/>
                </a:solidFill>
              </a:rPr>
              <a:t>・設計図</a:t>
            </a:r>
            <a:endParaRPr kumimoji="1" lang="en-US" altLang="ja-JP" sz="6600" dirty="0" smtClean="0">
              <a:solidFill>
                <a:srgbClr val="92D050"/>
              </a:solidFill>
            </a:endParaRPr>
          </a:p>
          <a:p>
            <a:r>
              <a:rPr lang="ja-JP" altLang="en-US" sz="6600" dirty="0" smtClean="0">
                <a:solidFill>
                  <a:srgbClr val="92D050"/>
                </a:solidFill>
              </a:rPr>
              <a:t>・チラシ</a:t>
            </a:r>
            <a:endParaRPr kumimoji="1" lang="ja-JP" altLang="en-US" sz="66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2840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079938" y="228600"/>
            <a:ext cx="573864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600" dirty="0" smtClean="0">
                <a:solidFill>
                  <a:srgbClr val="92D050"/>
                </a:solidFill>
              </a:rPr>
              <a:t>カフェ紹介</a:t>
            </a:r>
            <a:endParaRPr kumimoji="1" lang="ja-JP" altLang="en-US" sz="6600" dirty="0">
              <a:solidFill>
                <a:srgbClr val="92D050"/>
              </a:solidFill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33181" y="1710558"/>
            <a:ext cx="11674991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Café </a:t>
            </a:r>
            <a:r>
              <a:rPr lang="en-US" altLang="ja-JP" sz="28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yuta-ebara</a:t>
            </a:r>
            <a:r>
              <a:rPr lang="ja-JP" altLang="ja-JP" sz="28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には</a:t>
            </a:r>
            <a:r>
              <a:rPr lang="ja-JP" altLang="ja-JP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椅子、水道、電気、ガス、砂糖</a:t>
            </a:r>
            <a:r>
              <a:rPr lang="ja-JP" altLang="ja-JP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、</a:t>
            </a:r>
            <a:endParaRPr lang="en-US" altLang="ja-JP" sz="2800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ja-JP" altLang="ja-JP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コーヒー</a:t>
            </a:r>
            <a:r>
              <a:rPr lang="ja-JP" altLang="ja-JP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豆</a:t>
            </a:r>
            <a:r>
              <a:rPr lang="ja-JP" altLang="ja-JP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が使えない</a:t>
            </a:r>
            <a:r>
              <a:rPr lang="ja-JP" altLang="ja-JP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。</a:t>
            </a:r>
          </a:p>
          <a:p>
            <a:r>
              <a:rPr lang="ja-JP" altLang="ja-JP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そこで立ちながら飲んでもらうシステムする。</a:t>
            </a:r>
          </a:p>
          <a:p>
            <a:r>
              <a:rPr lang="ja-JP" altLang="ja-JP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そして水道、電気、ガスが使えないので、水は米国からペットボトル</a:t>
            </a:r>
            <a:r>
              <a:rPr lang="ja-JP" altLang="ja-JP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を</a:t>
            </a:r>
            <a:endParaRPr lang="en-US" altLang="ja-JP" sz="2800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ja-JP" altLang="ja-JP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輸入</a:t>
            </a:r>
            <a:r>
              <a:rPr lang="ja-JP" altLang="ja-JP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し</a:t>
            </a:r>
            <a:r>
              <a:rPr lang="ja-JP" altLang="ja-JP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、食器</a:t>
            </a:r>
            <a:r>
              <a:rPr lang="ja-JP" altLang="ja-JP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などを洗う水は、近くに井戸を作り使う</a:t>
            </a:r>
            <a:r>
              <a:rPr lang="ja-JP" altLang="ja-JP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。</a:t>
            </a:r>
            <a:endParaRPr lang="en-US" altLang="ja-JP" sz="2800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ja-JP" altLang="ja-JP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電気</a:t>
            </a:r>
            <a:r>
              <a:rPr lang="ja-JP" altLang="ja-JP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、ガスが使えないので、ランプやキャンドルを利用</a:t>
            </a:r>
            <a:r>
              <a:rPr lang="ja-JP" altLang="ja-JP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し</a:t>
            </a:r>
            <a:endParaRPr lang="en-US" altLang="ja-JP" sz="2800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ja-JP" altLang="ja-JP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店内</a:t>
            </a:r>
            <a:r>
              <a:rPr lang="ja-JP" altLang="ja-JP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をおしゃれにする。</a:t>
            </a:r>
          </a:p>
          <a:p>
            <a:r>
              <a:rPr lang="ja-JP" altLang="ja-JP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コーヒー豆を使えないので、豆を使わず粉末のコーヒーを使う</a:t>
            </a:r>
            <a:r>
              <a:rPr lang="ja-JP" altLang="ja-JP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。</a:t>
            </a:r>
            <a:endParaRPr lang="en-US" altLang="ja-JP" sz="2800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ja-JP" altLang="ja-JP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無糖</a:t>
            </a:r>
            <a:r>
              <a:rPr lang="ja-JP" altLang="ja-JP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コーヒーをメインとし、ミルクやカムシロップ、抹茶などを</a:t>
            </a:r>
            <a:r>
              <a:rPr lang="ja-JP" altLang="ja-JP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使い</a:t>
            </a:r>
            <a:endParaRPr lang="en-US" altLang="ja-JP" sz="2800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ja-JP" altLang="ja-JP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甘さ</a:t>
            </a:r>
            <a:r>
              <a:rPr lang="ja-JP" altLang="ja-JP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を出す。</a:t>
            </a:r>
          </a:p>
          <a:p>
            <a:r>
              <a:rPr lang="ja-JP" altLang="ja-JP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オープン日は１２月９日とし、場所は吉祥寺とする。</a:t>
            </a:r>
            <a:endParaRPr kumimoji="1" lang="ja-JP" altLang="en-US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610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 flipH="1">
            <a:off x="2155414" y="-299545"/>
            <a:ext cx="30944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600" dirty="0" smtClean="0">
                <a:solidFill>
                  <a:srgbClr val="92D050"/>
                </a:solidFill>
                <a:latin typeface="HGP創英ﾌﾟﾚｾﾞﾝｽEB" panose="02020800000000000000" pitchFamily="18" charset="-128"/>
              </a:rPr>
              <a:t>menu</a:t>
            </a:r>
            <a:endParaRPr kumimoji="1" lang="ja-JP" altLang="en-US" sz="9600" dirty="0">
              <a:solidFill>
                <a:srgbClr val="92D050"/>
              </a:solidFill>
              <a:latin typeface="HGP創英ﾌﾟﾚｾﾞﾝｽEB" panose="02020800000000000000" pitchFamily="18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835571" y="1270115"/>
            <a:ext cx="7981672" cy="57861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>
                <a:solidFill>
                  <a:srgbClr val="FE3298"/>
                </a:solidFill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コーヒー　３９０円　</a:t>
            </a:r>
            <a:endParaRPr lang="en-US" altLang="ja-JP" sz="3200" dirty="0">
              <a:solidFill>
                <a:srgbClr val="FE3298"/>
              </a:solidFill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  <a:p>
            <a:r>
              <a:rPr lang="ja-JP" altLang="en-US" sz="3200" dirty="0">
                <a:solidFill>
                  <a:srgbClr val="FE3298"/>
                </a:solidFill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カプチーノ　３９０円</a:t>
            </a:r>
            <a:endParaRPr lang="en-US" altLang="ja-JP" sz="3200" dirty="0">
              <a:solidFill>
                <a:srgbClr val="FE3298"/>
              </a:solidFill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  <a:p>
            <a:r>
              <a:rPr lang="ja-JP" altLang="en-US" sz="3200" dirty="0">
                <a:solidFill>
                  <a:srgbClr val="FE3298"/>
                </a:solidFill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ココア　３９０円</a:t>
            </a:r>
            <a:endParaRPr lang="en-US" altLang="ja-JP" sz="3200" dirty="0">
              <a:solidFill>
                <a:srgbClr val="FE3298"/>
              </a:solidFill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  <a:p>
            <a:r>
              <a:rPr lang="ja-JP" altLang="en-US" sz="3200" dirty="0">
                <a:solidFill>
                  <a:srgbClr val="FE3298"/>
                </a:solidFill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アイスティー　３９０円</a:t>
            </a:r>
            <a:endParaRPr lang="en-US" altLang="ja-JP" sz="3200" dirty="0">
              <a:solidFill>
                <a:srgbClr val="FE3298"/>
              </a:solidFill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  <a:p>
            <a:r>
              <a:rPr lang="ja-JP" altLang="en-US" sz="3200" dirty="0">
                <a:solidFill>
                  <a:srgbClr val="FE3298"/>
                </a:solidFill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カフェモカ　４９０円</a:t>
            </a:r>
            <a:endParaRPr lang="en-US" altLang="ja-JP" sz="3200" dirty="0">
              <a:solidFill>
                <a:srgbClr val="FE3298"/>
              </a:solidFill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  <a:p>
            <a:r>
              <a:rPr lang="ja-JP" altLang="en-US" sz="3200" dirty="0">
                <a:solidFill>
                  <a:srgbClr val="FE3298"/>
                </a:solidFill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抹茶ラテ　４５０円</a:t>
            </a:r>
            <a:endParaRPr lang="en-US" altLang="ja-JP" sz="3200" dirty="0">
              <a:solidFill>
                <a:srgbClr val="FE3298"/>
              </a:solidFill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  <a:p>
            <a:r>
              <a:rPr lang="ja-JP" altLang="en-US" sz="3200" dirty="0">
                <a:solidFill>
                  <a:srgbClr val="FE3298"/>
                </a:solidFill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キャラメル佑太　４５０円</a:t>
            </a:r>
            <a:endParaRPr lang="en-US" altLang="ja-JP" sz="3200" dirty="0">
              <a:solidFill>
                <a:srgbClr val="FE3298"/>
              </a:solidFill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  <a:p>
            <a:r>
              <a:rPr lang="ja-JP" altLang="en-US" sz="3200" dirty="0">
                <a:solidFill>
                  <a:srgbClr val="FE3298"/>
                </a:solidFill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ダークモカチップフラペチーノ　５００円</a:t>
            </a:r>
            <a:endParaRPr lang="en-US" altLang="ja-JP" sz="3200" dirty="0">
              <a:solidFill>
                <a:srgbClr val="FE3298"/>
              </a:solidFill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  <a:p>
            <a:r>
              <a:rPr lang="ja-JP" altLang="en-US" sz="3200" dirty="0">
                <a:solidFill>
                  <a:srgbClr val="FE3298"/>
                </a:solidFill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ブラックコーヒー　３９０円</a:t>
            </a:r>
            <a:endParaRPr lang="en-US" altLang="ja-JP" sz="3200" dirty="0">
              <a:solidFill>
                <a:srgbClr val="FE3298"/>
              </a:solidFill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  <a:p>
            <a:r>
              <a:rPr lang="ja-JP" altLang="en-US" sz="3200" dirty="0">
                <a:solidFill>
                  <a:srgbClr val="FE3298"/>
                </a:solidFill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クッキー　２００円</a:t>
            </a:r>
            <a:endParaRPr lang="en-US" altLang="ja-JP" sz="3200" dirty="0">
              <a:solidFill>
                <a:srgbClr val="FE3298"/>
              </a:solidFill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  <a:p>
            <a:r>
              <a:rPr lang="ja-JP" altLang="en-US" sz="3200" dirty="0">
                <a:solidFill>
                  <a:srgbClr val="FE3298"/>
                </a:solidFill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ドーナッツ　２００円</a:t>
            </a:r>
            <a:endParaRPr lang="en-US" altLang="ja-JP" sz="3200" dirty="0">
              <a:solidFill>
                <a:srgbClr val="FE3298"/>
              </a:solidFill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28015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2380592" y="244366"/>
            <a:ext cx="6968360" cy="922282"/>
          </a:xfrm>
          <a:prstGeom prst="rect">
            <a:avLst/>
          </a:prstGeom>
          <a:solidFill>
            <a:srgbClr val="FE32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キッチン</a:t>
            </a:r>
            <a:endParaRPr kumimoji="1" lang="ja-JP" altLang="en-US" dirty="0"/>
          </a:p>
        </p:txBody>
      </p:sp>
      <p:sp>
        <p:nvSpPr>
          <p:cNvPr id="5" name="円/楕円 4"/>
          <p:cNvSpPr/>
          <p:nvPr/>
        </p:nvSpPr>
        <p:spPr>
          <a:xfrm>
            <a:off x="1481958" y="1970689"/>
            <a:ext cx="1450428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/>
              <a:t>テーブル</a:t>
            </a:r>
            <a:endParaRPr kumimoji="1" lang="ja-JP" altLang="en-US" sz="1600" dirty="0"/>
          </a:p>
        </p:txBody>
      </p:sp>
      <p:sp>
        <p:nvSpPr>
          <p:cNvPr id="6" name="円/楕円 5"/>
          <p:cNvSpPr/>
          <p:nvPr/>
        </p:nvSpPr>
        <p:spPr>
          <a:xfrm>
            <a:off x="1481958" y="3775842"/>
            <a:ext cx="1450428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/>
              <a:t>テーブル</a:t>
            </a:r>
            <a:endParaRPr kumimoji="1" lang="ja-JP" altLang="en-US" sz="1600" dirty="0"/>
          </a:p>
        </p:txBody>
      </p:sp>
      <p:sp>
        <p:nvSpPr>
          <p:cNvPr id="7" name="正方形/長方形 6"/>
          <p:cNvSpPr/>
          <p:nvPr/>
        </p:nvSpPr>
        <p:spPr>
          <a:xfrm>
            <a:off x="9136118" y="3330466"/>
            <a:ext cx="914400" cy="159231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レジ</a:t>
            </a:r>
            <a:endParaRPr kumimoji="1" lang="ja-JP" altLang="en-US" dirty="0"/>
          </a:p>
        </p:txBody>
      </p:sp>
      <p:sp>
        <p:nvSpPr>
          <p:cNvPr id="8" name="円/楕円 7"/>
          <p:cNvSpPr/>
          <p:nvPr/>
        </p:nvSpPr>
        <p:spPr>
          <a:xfrm>
            <a:off x="3767959" y="2057400"/>
            <a:ext cx="1403132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/>
              <a:t>テーブル</a:t>
            </a:r>
            <a:endParaRPr kumimoji="1" lang="ja-JP" altLang="en-US" sz="1600" dirty="0"/>
          </a:p>
        </p:txBody>
      </p:sp>
      <p:sp>
        <p:nvSpPr>
          <p:cNvPr id="9" name="円/楕円 8"/>
          <p:cNvSpPr/>
          <p:nvPr/>
        </p:nvSpPr>
        <p:spPr>
          <a:xfrm>
            <a:off x="3767959" y="3815256"/>
            <a:ext cx="1450428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/>
              <a:t>テーブル</a:t>
            </a:r>
            <a:endParaRPr kumimoji="1" lang="ja-JP" altLang="en-US" sz="1600" dirty="0"/>
          </a:p>
        </p:txBody>
      </p:sp>
      <p:sp>
        <p:nvSpPr>
          <p:cNvPr id="10" name="正方形/長方形 9"/>
          <p:cNvSpPr/>
          <p:nvPr/>
        </p:nvSpPr>
        <p:spPr>
          <a:xfrm>
            <a:off x="394138" y="5880539"/>
            <a:ext cx="1481958" cy="50449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エアコン</a:t>
            </a:r>
            <a:endParaRPr kumimoji="1" lang="ja-JP" altLang="en-US" dirty="0"/>
          </a:p>
        </p:txBody>
      </p:sp>
      <p:sp>
        <p:nvSpPr>
          <p:cNvPr id="11" name="円/楕円 10"/>
          <p:cNvSpPr/>
          <p:nvPr/>
        </p:nvSpPr>
        <p:spPr>
          <a:xfrm>
            <a:off x="6006664" y="2057400"/>
            <a:ext cx="1450428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/>
              <a:t>テーブル</a:t>
            </a:r>
            <a:endParaRPr kumimoji="1" lang="ja-JP" altLang="en-US" sz="1600" dirty="0"/>
          </a:p>
        </p:txBody>
      </p:sp>
      <p:sp>
        <p:nvSpPr>
          <p:cNvPr id="12" name="円/楕円 11"/>
          <p:cNvSpPr/>
          <p:nvPr/>
        </p:nvSpPr>
        <p:spPr>
          <a:xfrm>
            <a:off x="6053960" y="3862552"/>
            <a:ext cx="1450428" cy="9669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/>
              <a:t>テーブル</a:t>
            </a:r>
            <a:endParaRPr kumimoji="1" lang="ja-JP" altLang="en-US" sz="1600" dirty="0"/>
          </a:p>
        </p:txBody>
      </p:sp>
      <p:sp>
        <p:nvSpPr>
          <p:cNvPr id="13" name="正方形/長方形 12"/>
          <p:cNvSpPr/>
          <p:nvPr/>
        </p:nvSpPr>
        <p:spPr>
          <a:xfrm>
            <a:off x="2672258" y="5872655"/>
            <a:ext cx="1095701" cy="5123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植木</a:t>
            </a:r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4338148" y="5872655"/>
            <a:ext cx="1095701" cy="5123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植木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7898523" y="5872655"/>
            <a:ext cx="2664373" cy="914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出入り口</a:t>
            </a:r>
            <a:endParaRPr kumimoji="1" lang="ja-JP" altLang="en-US" dirty="0"/>
          </a:p>
        </p:txBody>
      </p:sp>
      <p:sp>
        <p:nvSpPr>
          <p:cNvPr id="17" name="正方形/長方形 16"/>
          <p:cNvSpPr/>
          <p:nvPr/>
        </p:nvSpPr>
        <p:spPr>
          <a:xfrm>
            <a:off x="98535" y="2487009"/>
            <a:ext cx="480848" cy="18051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テレビ</a:t>
            </a:r>
            <a:endParaRPr kumimoji="1" lang="ja-JP" altLang="en-US" dirty="0"/>
          </a:p>
        </p:txBody>
      </p:sp>
      <p:sp>
        <p:nvSpPr>
          <p:cNvPr id="2" name="円/楕円 1"/>
          <p:cNvSpPr/>
          <p:nvPr/>
        </p:nvSpPr>
        <p:spPr>
          <a:xfrm>
            <a:off x="9136118" y="2224909"/>
            <a:ext cx="1087822" cy="630621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ゴミ箱</a:t>
            </a:r>
            <a:endParaRPr kumimoji="1" lang="ja-JP" altLang="en-US" dirty="0"/>
          </a:p>
        </p:txBody>
      </p:sp>
      <p:sp>
        <p:nvSpPr>
          <p:cNvPr id="18" name="正方形/長方形 17"/>
          <p:cNvSpPr/>
          <p:nvPr/>
        </p:nvSpPr>
        <p:spPr>
          <a:xfrm>
            <a:off x="98535" y="409902"/>
            <a:ext cx="780393" cy="13558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植木</a:t>
            </a:r>
            <a:endParaRPr kumimoji="1" lang="ja-JP" altLang="en-US" dirty="0"/>
          </a:p>
        </p:txBody>
      </p:sp>
      <p:sp>
        <p:nvSpPr>
          <p:cNvPr id="3" name="正方形/長方形 2"/>
          <p:cNvSpPr/>
          <p:nvPr/>
        </p:nvSpPr>
        <p:spPr>
          <a:xfrm>
            <a:off x="10393416" y="244366"/>
            <a:ext cx="914400" cy="146619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90219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756744" y="134006"/>
            <a:ext cx="711813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6600" dirty="0">
                <a:solidFill>
                  <a:srgbClr val="92D050"/>
                </a:solidFill>
              </a:rPr>
              <a:t>チラシ</a:t>
            </a:r>
            <a:endParaRPr kumimoji="1" lang="ja-JP" altLang="en-US" sz="6600" dirty="0">
              <a:solidFill>
                <a:srgbClr val="92D050"/>
              </a:solidFill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86710" y="1153206"/>
            <a:ext cx="12036973" cy="1449094"/>
          </a:xfrm>
          <a:prstGeom prst="rect">
            <a:avLst/>
          </a:prstGeom>
          <a:solidFill>
            <a:srgbClr val="549E3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6348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	</a:t>
            </a:r>
            <a:r>
              <a:rPr kumimoji="0" lang="en-US" altLang="ja-JP" sz="3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HGP行書体" panose="03000600000000000000" pitchFamily="66" charset="-128"/>
              </a:rPr>
              <a:t>CAFÉ-YUTA-EBARA</a:t>
            </a:r>
            <a:endParaRPr kumimoji="0" lang="en-US" altLang="ja-JP" sz="11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  <a:ea typeface="HGP行書体" panose="03000600000000000000" pitchFamily="66" charset="-128"/>
                <a:cs typeface="Times New Roman" panose="02020603050405020304" pitchFamily="18" charset="0"/>
              </a:rPr>
              <a:t>～立ち飲みカフェ始めました～</a:t>
            </a:r>
            <a:endParaRPr kumimoji="0" lang="ja-JP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5" name="図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221" t="-987" r="-6821" b="-46799"/>
          <a:stretch>
            <a:fillRect/>
          </a:stretch>
        </p:blipFill>
        <p:spPr bwMode="auto">
          <a:xfrm>
            <a:off x="685799" y="2602300"/>
            <a:ext cx="4787900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56744" y="641536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4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  <a:ea typeface="HGP行書体" panose="03000600000000000000" pitchFamily="66" charset="-128"/>
                <a:cs typeface="Times New Roman" panose="02020603050405020304" pitchFamily="18" charset="0"/>
              </a:rPr>
              <a:t>2015.12.09 OPEN!!</a:t>
            </a:r>
            <a:endParaRPr kumimoji="0" lang="en-US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5847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イオン">
  <a:themeElements>
    <a:clrScheme name="イオン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イオン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イオン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55</TotalTime>
  <Words>164</Words>
  <Application>Microsoft Office PowerPoint</Application>
  <PresentationFormat>ワイド画面</PresentationFormat>
  <Paragraphs>50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4" baseType="lpstr">
      <vt:lpstr>HGP行書体</vt:lpstr>
      <vt:lpstr>HGP創英ﾌﾟﾚｾﾞﾝｽEB</vt:lpstr>
      <vt:lpstr>HG創英角ﾎﾟｯﾌﾟ体</vt:lpstr>
      <vt:lpstr>メイリオ</vt:lpstr>
      <vt:lpstr>Arial</vt:lpstr>
      <vt:lpstr>Century Gothic</vt:lpstr>
      <vt:lpstr>Times New Roman</vt:lpstr>
      <vt:lpstr>Wingdings 3</vt:lpstr>
      <vt:lpstr>イオン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安田優香</dc:creator>
  <cp:lastModifiedBy>Owner</cp:lastModifiedBy>
  <cp:revision>12</cp:revision>
  <dcterms:created xsi:type="dcterms:W3CDTF">2015-12-02T01:12:22Z</dcterms:created>
  <dcterms:modified xsi:type="dcterms:W3CDTF">2015-12-04T14:15:38Z</dcterms:modified>
</cp:coreProperties>
</file>