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1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3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4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3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7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45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4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D3EA-197F-4393-9278-E95D54DA9E7B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2E7C-EA6B-4223-8B9D-F3C733FC9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380592" y="244366"/>
            <a:ext cx="6968360" cy="922282"/>
          </a:xfrm>
          <a:prstGeom prst="rect">
            <a:avLst/>
          </a:prstGeom>
          <a:solidFill>
            <a:srgbClr val="FE3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キッチン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481958" y="1970689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6" name="円/楕円 5"/>
          <p:cNvSpPr/>
          <p:nvPr/>
        </p:nvSpPr>
        <p:spPr>
          <a:xfrm>
            <a:off x="1481958" y="3775842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136118" y="3330466"/>
            <a:ext cx="914400" cy="1592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3767959" y="2057400"/>
            <a:ext cx="14031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9" name="円/楕円 8"/>
          <p:cNvSpPr/>
          <p:nvPr/>
        </p:nvSpPr>
        <p:spPr>
          <a:xfrm>
            <a:off x="3767959" y="3815256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4138" y="5880539"/>
            <a:ext cx="1481958" cy="5044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エアコン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006664" y="2057400"/>
            <a:ext cx="14504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2" name="円/楕円 11"/>
          <p:cNvSpPr/>
          <p:nvPr/>
        </p:nvSpPr>
        <p:spPr>
          <a:xfrm>
            <a:off x="6053960" y="3862552"/>
            <a:ext cx="1450428" cy="9669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テーブル</a:t>
            </a:r>
            <a:endParaRPr kumimoji="1" lang="ja-JP" altLang="en-US" sz="16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67225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338148" y="5872655"/>
            <a:ext cx="1095701" cy="512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植木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7898523" y="5872655"/>
            <a:ext cx="2664373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出入り口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98535" y="2487009"/>
            <a:ext cx="480848" cy="1805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テレビ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21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安田優香</dc:creator>
  <cp:lastModifiedBy>安田優香</cp:lastModifiedBy>
  <cp:revision>3</cp:revision>
  <dcterms:created xsi:type="dcterms:W3CDTF">2015-12-02T01:12:22Z</dcterms:created>
  <dcterms:modified xsi:type="dcterms:W3CDTF">2015-12-02T01:34:38Z</dcterms:modified>
</cp:coreProperties>
</file>