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B14B-64DD-4115-B4D4-2C2C3AD8724D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8CA5-BAAB-412C-9957-C4F94EA9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9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B14B-64DD-4115-B4D4-2C2C3AD8724D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8CA5-BAAB-412C-9957-C4F94EA9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4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B14B-64DD-4115-B4D4-2C2C3AD8724D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8CA5-BAAB-412C-9957-C4F94EA9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7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B14B-64DD-4115-B4D4-2C2C3AD8724D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8CA5-BAAB-412C-9957-C4F94EA9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94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B14B-64DD-4115-B4D4-2C2C3AD8724D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8CA5-BAAB-412C-9957-C4F94EA9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B14B-64DD-4115-B4D4-2C2C3AD8724D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8CA5-BAAB-412C-9957-C4F94EA9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8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B14B-64DD-4115-B4D4-2C2C3AD8724D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8CA5-BAAB-412C-9957-C4F94EA9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15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B14B-64DD-4115-B4D4-2C2C3AD8724D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8CA5-BAAB-412C-9957-C4F94EA9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69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B14B-64DD-4115-B4D4-2C2C3AD8724D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8CA5-BAAB-412C-9957-C4F94EA9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4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33B14B-64DD-4115-B4D4-2C2C3AD8724D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648CA5-BAAB-412C-9957-C4F94EA9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32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B14B-64DD-4115-B4D4-2C2C3AD8724D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8CA5-BAAB-412C-9957-C4F94EA9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7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33B14B-64DD-4115-B4D4-2C2C3AD8724D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648CA5-BAAB-412C-9957-C4F94EA9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9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b="1" dirty="0" smtClean="0">
                <a:solidFill>
                  <a:srgbClr val="00B0F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\2,000</a:t>
            </a:r>
            <a:r>
              <a:rPr kumimoji="1" lang="ja-JP" altLang="en-US" sz="6600" b="1" dirty="0" smtClean="0">
                <a:solidFill>
                  <a:srgbClr val="00B0F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のリターン</a:t>
            </a:r>
            <a:endParaRPr kumimoji="1" lang="ja-JP" altLang="en-US" sz="6600" b="1" dirty="0">
              <a:solidFill>
                <a:srgbClr val="00B0F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17600" dirty="0" smtClean="0">
                <a:solidFill>
                  <a:schemeClr val="tx1"/>
                </a:solidFill>
              </a:rPr>
              <a:t>人気お笑い芸人</a:t>
            </a:r>
            <a:r>
              <a:rPr kumimoji="1" lang="en-US" altLang="ja-JP" sz="17600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17600" dirty="0" smtClean="0">
                <a:solidFill>
                  <a:schemeClr val="tx1"/>
                </a:solidFill>
              </a:rPr>
              <a:t>の</a:t>
            </a:r>
            <a:r>
              <a:rPr lang="ja-JP" altLang="en-US" sz="17600" u="sng" dirty="0" smtClean="0">
                <a:solidFill>
                  <a:srgbClr val="FFC000"/>
                </a:solidFill>
              </a:rPr>
              <a:t>サイン色紙</a:t>
            </a:r>
            <a:endParaRPr kumimoji="1" lang="en-US" altLang="ja-JP" sz="17600" dirty="0" smtClean="0"/>
          </a:p>
          <a:p>
            <a:pPr marL="0" indent="0">
              <a:buNone/>
            </a:pPr>
            <a:r>
              <a:rPr lang="ja-JP" altLang="en-US" sz="9600" dirty="0" smtClean="0">
                <a:solidFill>
                  <a:schemeClr val="tx1"/>
                </a:solidFill>
              </a:rPr>
              <a:t>＊</a:t>
            </a:r>
            <a:r>
              <a:rPr lang="ja-JP" altLang="en-US" sz="9600" smtClean="0">
                <a:solidFill>
                  <a:schemeClr val="tx1"/>
                </a:solidFill>
              </a:rPr>
              <a:t>数量無制限　</a:t>
            </a:r>
            <a:endParaRPr kumimoji="1" lang="ja-JP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4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b="1" dirty="0" smtClean="0">
                <a:solidFill>
                  <a:srgbClr val="00B0F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\5,000</a:t>
            </a:r>
            <a:r>
              <a:rPr kumimoji="1" lang="ja-JP" altLang="en-US" sz="6600" b="1" dirty="0" smtClean="0">
                <a:solidFill>
                  <a:srgbClr val="00B0F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のリターン</a:t>
            </a:r>
            <a:endParaRPr kumimoji="1" lang="ja-JP" altLang="en-US" sz="6600" b="1" dirty="0">
              <a:solidFill>
                <a:srgbClr val="00B0F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4400" dirty="0" smtClean="0">
                <a:solidFill>
                  <a:schemeClr val="tx1"/>
                </a:solidFill>
              </a:rPr>
              <a:t>人気お笑い芸人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の</a:t>
            </a:r>
            <a:r>
              <a:rPr kumimoji="1" lang="ja-JP" altLang="en-US" sz="4400" b="1" u="sng" dirty="0" smtClean="0">
                <a:solidFill>
                  <a:srgbClr val="FFC000"/>
                </a:solidFill>
              </a:rPr>
              <a:t>サイン入りポスター</a:t>
            </a:r>
            <a:endParaRPr kumimoji="1" lang="en-US" altLang="ja-JP" sz="4400" b="1" u="sng" dirty="0" smtClean="0">
              <a:solidFill>
                <a:srgbClr val="FFC000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＊数量限定　</a:t>
            </a:r>
            <a:r>
              <a:rPr lang="en-US" altLang="ja-JP" sz="2800" dirty="0" smtClean="0">
                <a:solidFill>
                  <a:schemeClr val="tx1"/>
                </a:solidFill>
              </a:rPr>
              <a:t>500</a:t>
            </a:r>
            <a:r>
              <a:rPr lang="ja-JP" altLang="en-US" sz="2800" dirty="0" smtClean="0">
                <a:solidFill>
                  <a:schemeClr val="tx1"/>
                </a:solidFill>
              </a:rPr>
              <a:t>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6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b="1" dirty="0" smtClean="0">
                <a:solidFill>
                  <a:srgbClr val="00B0F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\10,000</a:t>
            </a:r>
            <a:r>
              <a:rPr kumimoji="1" lang="ja-JP" altLang="en-US" sz="6600" b="1" dirty="0" smtClean="0">
                <a:solidFill>
                  <a:srgbClr val="00B0F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のリターン</a:t>
            </a:r>
            <a:endParaRPr kumimoji="1" lang="ja-JP" altLang="en-US" sz="6600" b="1" dirty="0">
              <a:solidFill>
                <a:srgbClr val="00B0F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人気お笑い芸人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の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kumimoji="1" lang="ja-JP" altLang="en-US" sz="3600" u="sng" dirty="0" smtClean="0">
                <a:solidFill>
                  <a:srgbClr val="FFC000"/>
                </a:solidFill>
              </a:rPr>
              <a:t>サイン色紙＋劇場招待券（ペア）</a:t>
            </a:r>
            <a:endParaRPr kumimoji="1" lang="en-US" altLang="ja-JP" sz="3600" u="sng" dirty="0" smtClean="0">
              <a:solidFill>
                <a:srgbClr val="FFC000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＊数量限定　</a:t>
            </a:r>
            <a:r>
              <a:rPr kumimoji="1" lang="en-US" altLang="ja-JP" dirty="0" smtClean="0">
                <a:solidFill>
                  <a:schemeClr val="tx1"/>
                </a:solidFill>
              </a:rPr>
              <a:t>100</a:t>
            </a:r>
            <a:r>
              <a:rPr kumimoji="1" lang="ja-JP" altLang="en-US" dirty="0" smtClean="0">
                <a:solidFill>
                  <a:schemeClr val="tx1"/>
                </a:solidFill>
              </a:rPr>
              <a:t>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b="1" dirty="0" smtClean="0">
                <a:solidFill>
                  <a:srgbClr val="00B0F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\15,000</a:t>
            </a:r>
            <a:r>
              <a:rPr kumimoji="1" lang="ja-JP" altLang="en-US" sz="6600" b="1" dirty="0" smtClean="0">
                <a:solidFill>
                  <a:srgbClr val="00B0F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のリターン</a:t>
            </a:r>
            <a:endParaRPr kumimoji="1" lang="ja-JP" altLang="en-US" sz="6600" b="1" dirty="0">
              <a:solidFill>
                <a:srgbClr val="00B0F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ja-JP" altLang="en-US" sz="4000" dirty="0"/>
              <a:t>人気</a:t>
            </a:r>
            <a:r>
              <a:rPr lang="ja-JP" altLang="en-US" sz="4000" dirty="0" smtClean="0"/>
              <a:t>お笑い芸人</a:t>
            </a:r>
            <a:r>
              <a:rPr lang="en-US" altLang="ja-JP" sz="4000" dirty="0" smtClean="0"/>
              <a:t>A</a:t>
            </a:r>
            <a:r>
              <a:rPr lang="ja-JP" altLang="en-US" sz="4000" dirty="0" smtClean="0"/>
              <a:t>の</a:t>
            </a:r>
            <a:endParaRPr lang="en-US" altLang="ja-JP" sz="4000" dirty="0" smtClean="0"/>
          </a:p>
          <a:p>
            <a:r>
              <a:rPr lang="ja-JP" altLang="en-US" sz="4000" u="sng" dirty="0" smtClean="0">
                <a:solidFill>
                  <a:srgbClr val="FFC000"/>
                </a:solidFill>
              </a:rPr>
              <a:t>サイン色紙＋劇場招待券（ペア）</a:t>
            </a:r>
            <a:r>
              <a:rPr lang="en-US" altLang="ja-JP" sz="4000" u="sng" dirty="0" smtClean="0">
                <a:solidFill>
                  <a:srgbClr val="FFC000"/>
                </a:solidFill>
              </a:rPr>
              <a:t>2</a:t>
            </a:r>
            <a:r>
              <a:rPr lang="ja-JP" altLang="en-US" sz="4000" u="sng" dirty="0" smtClean="0">
                <a:solidFill>
                  <a:srgbClr val="FFC000"/>
                </a:solidFill>
              </a:rPr>
              <a:t>セット</a:t>
            </a:r>
            <a:endParaRPr lang="en-US" altLang="ja-JP" sz="4000" u="sng" dirty="0" smtClean="0">
              <a:solidFill>
                <a:srgbClr val="FFC000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＊数量限定　</a:t>
            </a:r>
            <a:r>
              <a:rPr kumimoji="1" lang="en-US" altLang="ja-JP" dirty="0" smtClean="0">
                <a:solidFill>
                  <a:schemeClr val="tx1"/>
                </a:solidFill>
              </a:rPr>
              <a:t>50</a:t>
            </a:r>
            <a:r>
              <a:rPr kumimoji="1" lang="ja-JP" altLang="en-US" dirty="0" smtClean="0">
                <a:solidFill>
                  <a:schemeClr val="tx1"/>
                </a:solidFill>
              </a:rPr>
              <a:t>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7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b="1" dirty="0" smtClean="0">
                <a:solidFill>
                  <a:srgbClr val="00B0F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\20,000</a:t>
            </a:r>
            <a:r>
              <a:rPr kumimoji="1" lang="ja-JP" altLang="en-US" sz="6600" b="1" dirty="0" smtClean="0">
                <a:solidFill>
                  <a:srgbClr val="00B0F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のリターン</a:t>
            </a:r>
            <a:endParaRPr kumimoji="1" lang="ja-JP" altLang="en-US" sz="6600" b="1" dirty="0">
              <a:solidFill>
                <a:srgbClr val="00B0F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4400" dirty="0" smtClean="0"/>
              <a:t>人気お笑い芸人</a:t>
            </a:r>
            <a:r>
              <a:rPr kumimoji="1" lang="en-US" altLang="ja-JP" sz="4400" dirty="0" smtClean="0"/>
              <a:t>A</a:t>
            </a:r>
            <a:r>
              <a:rPr kumimoji="1" lang="ja-JP" altLang="en-US" sz="4400" dirty="0" smtClean="0"/>
              <a:t>の</a:t>
            </a:r>
            <a:endParaRPr kumimoji="1" lang="en-US" altLang="ja-JP" sz="4400" dirty="0" smtClean="0"/>
          </a:p>
          <a:p>
            <a:r>
              <a:rPr kumimoji="1" lang="ja-JP" altLang="en-US" sz="4400" u="sng" dirty="0" smtClean="0">
                <a:solidFill>
                  <a:srgbClr val="FFC000"/>
                </a:solidFill>
              </a:rPr>
              <a:t>お笑い</a:t>
            </a:r>
            <a:r>
              <a:rPr kumimoji="1" lang="en-US" altLang="ja-JP" sz="4400" u="sng" dirty="0" smtClean="0">
                <a:solidFill>
                  <a:srgbClr val="FFC000"/>
                </a:solidFill>
              </a:rPr>
              <a:t>DVD</a:t>
            </a:r>
            <a:r>
              <a:rPr kumimoji="1" lang="ja-JP" altLang="en-US" sz="4400" u="sng" dirty="0" smtClean="0">
                <a:solidFill>
                  <a:srgbClr val="FFC000"/>
                </a:solidFill>
              </a:rPr>
              <a:t>＋サイン色紙</a:t>
            </a:r>
            <a:endParaRPr kumimoji="1" lang="en-US" altLang="ja-JP" sz="4400" u="sng" dirty="0" smtClean="0">
              <a:solidFill>
                <a:srgbClr val="FFC000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＊数量限定　</a:t>
            </a:r>
            <a:r>
              <a:rPr lang="en-US" altLang="ja-JP" dirty="0">
                <a:solidFill>
                  <a:schemeClr val="tx1"/>
                </a:solidFill>
              </a:rPr>
              <a:t>25</a:t>
            </a:r>
            <a:r>
              <a:rPr lang="ja-JP" altLang="en-US" dirty="0">
                <a:solidFill>
                  <a:schemeClr val="tx1"/>
                </a:solidFill>
              </a:rPr>
              <a:t>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4360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88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HGP創英角ﾎﾟｯﾌﾟ体</vt:lpstr>
      <vt:lpstr>ＭＳ Ｐゴシック</vt:lpstr>
      <vt:lpstr>Calibri</vt:lpstr>
      <vt:lpstr>Calibri Light</vt:lpstr>
      <vt:lpstr>レトロスペクト</vt:lpstr>
      <vt:lpstr>\2,000のリターン</vt:lpstr>
      <vt:lpstr>\5,000のリターン</vt:lpstr>
      <vt:lpstr>\10,000のリターン</vt:lpstr>
      <vt:lpstr>\15,000のリターン</vt:lpstr>
      <vt:lpstr>\20,000のリターン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\2,000のリターン</dc:title>
  <dc:creator>内田菜緒</dc:creator>
  <cp:lastModifiedBy>内田菜緒</cp:lastModifiedBy>
  <cp:revision>3</cp:revision>
  <dcterms:created xsi:type="dcterms:W3CDTF">2015-12-22T16:03:20Z</dcterms:created>
  <dcterms:modified xsi:type="dcterms:W3CDTF">2015-12-22T16:29:43Z</dcterms:modified>
</cp:coreProperties>
</file>