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8541-AB8E-48B1-AC17-273377A52698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FF4-0A7E-46D2-B055-C641D09DB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74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8541-AB8E-48B1-AC17-273377A52698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FF4-0A7E-46D2-B055-C641D09DB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83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8541-AB8E-48B1-AC17-273377A52698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FF4-0A7E-46D2-B055-C641D09DB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27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8541-AB8E-48B1-AC17-273377A52698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FF4-0A7E-46D2-B055-C641D09DB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80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8541-AB8E-48B1-AC17-273377A52698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FF4-0A7E-46D2-B055-C641D09DB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95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8541-AB8E-48B1-AC17-273377A52698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FF4-0A7E-46D2-B055-C641D09DB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51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8541-AB8E-48B1-AC17-273377A52698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FF4-0A7E-46D2-B055-C641D09DB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80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8541-AB8E-48B1-AC17-273377A52698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FF4-0A7E-46D2-B055-C641D09DB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28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8541-AB8E-48B1-AC17-273377A52698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FF4-0A7E-46D2-B055-C641D09DB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96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8541-AB8E-48B1-AC17-273377A52698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FF4-0A7E-46D2-B055-C641D09DB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98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8541-AB8E-48B1-AC17-273377A52698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30FF4-0A7E-46D2-B055-C641D09DB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01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8541-AB8E-48B1-AC17-273377A52698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30FF4-0A7E-46D2-B055-C641D09DB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18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398494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menu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1622612"/>
            <a:ext cx="9144000" cy="4706470"/>
          </a:xfrm>
        </p:spPr>
        <p:txBody>
          <a:bodyPr>
            <a:normAutofit lnSpcReduction="10000"/>
          </a:bodyPr>
          <a:lstStyle/>
          <a:p>
            <a:pPr algn="l"/>
            <a:r>
              <a:rPr lang="ja-JP" altLang="en-US" dirty="0" smtClean="0"/>
              <a:t>コーヒー　３９０円　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カプチーノ　３９０円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ココア　３９０円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アイスティー　３９０円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カフェモカ　４９０円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抹茶ラテ　４５０円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キャラメル佑太　４５０円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ダークモカチップフラペチーノ　５００円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ブラックコーヒー</a:t>
            </a:r>
            <a:r>
              <a:rPr lang="ja-JP" altLang="en-US" dirty="0"/>
              <a:t>　</a:t>
            </a:r>
            <a:r>
              <a:rPr lang="ja-JP" altLang="en-US" dirty="0" smtClean="0"/>
              <a:t>３９０円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クッキー　２００円</a:t>
            </a:r>
            <a:endParaRPr lang="en-US" altLang="ja-JP" dirty="0" smtClean="0"/>
          </a:p>
          <a:p>
            <a:pPr algn="l"/>
            <a:r>
              <a:rPr lang="ja-JP" altLang="en-US" smtClean="0"/>
              <a:t>ドーナッツ　２００円</a:t>
            </a:r>
            <a:endParaRPr lang="en-US" altLang="ja-JP" dirty="0" smtClean="0"/>
          </a:p>
          <a:p>
            <a:pPr algn="l"/>
            <a:endParaRPr lang="en-US" altLang="ja-JP" dirty="0" smtClean="0"/>
          </a:p>
          <a:p>
            <a:pPr algn="l"/>
            <a:endParaRPr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095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menu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</dc:title>
  <dc:creator>Owner</dc:creator>
  <cp:lastModifiedBy>Owner</cp:lastModifiedBy>
  <cp:revision>4</cp:revision>
  <dcterms:created xsi:type="dcterms:W3CDTF">2015-12-02T00:41:37Z</dcterms:created>
  <dcterms:modified xsi:type="dcterms:W3CDTF">2015-12-02T01:15:50Z</dcterms:modified>
</cp:coreProperties>
</file>