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184576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340729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2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402403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53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159470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274104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356481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4458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200435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116361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11118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235979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373967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232632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44428E-6444-4091-9AD2-B17571D9616C}" type="datetimeFigureOut">
              <a:rPr kumimoji="1" lang="ja-JP" altLang="en-US" smtClean="0"/>
              <a:t>2015/12/23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415440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44428E-6444-4091-9AD2-B17571D9616C}" type="datetimeFigureOut">
              <a:rPr kumimoji="1" lang="ja-JP" altLang="en-US" smtClean="0"/>
              <a:t>2015/12/23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7891DB-4D1E-419E-BE02-4E5D6C2FFBAA}" type="slidenum">
              <a:rPr kumimoji="1" lang="ja-JP" altLang="en-US" smtClean="0"/>
              <a:t>‹#›</a:t>
            </a:fld>
            <a:endParaRPr kumimoji="1" lang="ja-JP" altLang="en-US"/>
          </a:p>
        </p:txBody>
      </p:sp>
    </p:spTree>
    <p:extLst>
      <p:ext uri="{BB962C8B-B14F-4D97-AF65-F5344CB8AC3E}">
        <p14:creationId xmlns:p14="http://schemas.microsoft.com/office/powerpoint/2010/main" val="1272860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3291" y="2139358"/>
            <a:ext cx="7766936" cy="1646302"/>
          </a:xfrm>
        </p:spPr>
        <p:txBody>
          <a:bodyPr/>
          <a:lstStyle/>
          <a:p>
            <a:r>
              <a:rPr kumimoji="1" lang="en-US" altLang="ja-JP" sz="6600" b="1" dirty="0" smtClean="0">
                <a:latin typeface="HGP創英角ﾎﾟｯﾌﾟ体" panose="040B0A00000000000000" pitchFamily="50" charset="-128"/>
                <a:ea typeface="HGP創英角ﾎﾟｯﾌﾟ体" panose="040B0A00000000000000" pitchFamily="50" charset="-128"/>
              </a:rPr>
              <a:t>GPS</a:t>
            </a:r>
            <a:r>
              <a:rPr lang="ja-JP" altLang="en-US" sz="6600" b="1" dirty="0" smtClean="0">
                <a:latin typeface="HGP創英角ﾎﾟｯﾌﾟ体" panose="040B0A00000000000000" pitchFamily="50" charset="-128"/>
                <a:ea typeface="HGP創英角ﾎﾟｯﾌﾟ体" panose="040B0A00000000000000" pitchFamily="50" charset="-128"/>
              </a:rPr>
              <a:t>でお笑いライブ</a:t>
            </a:r>
            <a:endParaRPr kumimoji="1" lang="ja-JP" altLang="en-US" sz="6600" b="1" dirty="0">
              <a:latin typeface="HGP創英角ﾎﾟｯﾌﾟ体" panose="040B0A00000000000000" pitchFamily="50" charset="-128"/>
              <a:ea typeface="HGP創英角ﾎﾟｯﾌﾟ体" panose="040B0A00000000000000" pitchFamily="50" charset="-128"/>
            </a:endParaRP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3103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lang="ja-JP" altLang="en-US" b="1" dirty="0" smtClean="0"/>
              <a:t>目次</a:t>
            </a:r>
            <a:endParaRPr kumimoji="1" lang="ja-JP" altLang="en-US" b="1" dirty="0"/>
          </a:p>
        </p:txBody>
      </p:sp>
      <p:sp>
        <p:nvSpPr>
          <p:cNvPr id="3" name="コンテンツ プレースホルダー 2"/>
          <p:cNvSpPr>
            <a:spLocks noGrp="1"/>
          </p:cNvSpPr>
          <p:nvPr>
            <p:ph idx="1"/>
          </p:nvPr>
        </p:nvSpPr>
        <p:spPr/>
        <p:txBody>
          <a:bodyPr/>
          <a:lstStyle/>
          <a:p>
            <a:r>
              <a:rPr lang="ja-JP" altLang="en-US" sz="2800" b="1" dirty="0" smtClean="0"/>
              <a:t>目的</a:t>
            </a:r>
            <a:endParaRPr lang="en-US" altLang="ja-JP" sz="2800" b="1" dirty="0" smtClean="0"/>
          </a:p>
          <a:p>
            <a:r>
              <a:rPr kumimoji="1" lang="ja-JP" altLang="en-US" sz="2800" b="1" dirty="0" smtClean="0"/>
              <a:t>資金説明</a:t>
            </a:r>
            <a:endParaRPr kumimoji="1" lang="en-US" altLang="ja-JP" sz="2800" b="1" dirty="0" smtClean="0"/>
          </a:p>
          <a:p>
            <a:r>
              <a:rPr lang="ja-JP" altLang="en-US" sz="2800" b="1" dirty="0" smtClean="0"/>
              <a:t>リターン</a:t>
            </a:r>
            <a:endParaRPr lang="en-US" altLang="ja-JP" sz="2800" b="1" dirty="0" smtClean="0"/>
          </a:p>
          <a:p>
            <a:endParaRPr kumimoji="1" lang="ja-JP" altLang="en-US" dirty="0"/>
          </a:p>
        </p:txBody>
      </p:sp>
    </p:spTree>
    <p:extLst>
      <p:ext uri="{BB962C8B-B14F-4D97-AF65-F5344CB8AC3E}">
        <p14:creationId xmlns:p14="http://schemas.microsoft.com/office/powerpoint/2010/main" val="218948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a:t>
            </a:r>
            <a:r>
              <a:rPr kumimoji="1" lang="ja-JP" altLang="en-US" b="1" dirty="0" smtClean="0"/>
              <a:t>目的</a:t>
            </a:r>
            <a:endParaRPr kumimoji="1" lang="ja-JP" altLang="en-US" b="1" dirty="0"/>
          </a:p>
        </p:txBody>
      </p:sp>
      <p:sp>
        <p:nvSpPr>
          <p:cNvPr id="3" name="コンテンツ プレースホルダー 2"/>
          <p:cNvSpPr>
            <a:spLocks noGrp="1"/>
          </p:cNvSpPr>
          <p:nvPr>
            <p:ph idx="1"/>
          </p:nvPr>
        </p:nvSpPr>
        <p:spPr>
          <a:xfrm>
            <a:off x="576750" y="1557085"/>
            <a:ext cx="8596668" cy="3880773"/>
          </a:xfrm>
        </p:spPr>
        <p:txBody>
          <a:bodyPr/>
          <a:lstStyle/>
          <a:p>
            <a:pPr marL="0" indent="0">
              <a:buNone/>
            </a:pPr>
            <a:endParaRPr lang="ja-JP" altLang="ja-JP" dirty="0"/>
          </a:p>
          <a:p>
            <a:r>
              <a:rPr lang="ja-JP" altLang="ja-JP" sz="2400" b="1" dirty="0"/>
              <a:t>・お笑いライブを行ってどれだけ集客できるか</a:t>
            </a:r>
          </a:p>
          <a:p>
            <a:r>
              <a:rPr lang="ja-JP" altLang="ja-JP" sz="2400" b="1" dirty="0"/>
              <a:t>・そのお笑いライブをしてみんなを笑顔にできるか</a:t>
            </a:r>
          </a:p>
          <a:p>
            <a:r>
              <a:rPr lang="ja-JP" altLang="ja-JP" sz="2400" b="1" dirty="0"/>
              <a:t>・</a:t>
            </a:r>
            <a:r>
              <a:rPr lang="en-US" altLang="ja-JP" sz="2400" b="1" dirty="0"/>
              <a:t>1000</a:t>
            </a:r>
            <a:r>
              <a:rPr lang="ja-JP" altLang="ja-JP" sz="2400" b="1" dirty="0"/>
              <a:t>人を目標にする</a:t>
            </a:r>
          </a:p>
          <a:p>
            <a:r>
              <a:rPr lang="ja-JP" altLang="ja-JP" sz="2400" b="1" dirty="0"/>
              <a:t>・観客を集める</a:t>
            </a:r>
            <a:r>
              <a:rPr lang="ja-JP" altLang="ja-JP" sz="2400" b="1" dirty="0" smtClean="0"/>
              <a:t>ため</a:t>
            </a:r>
            <a:r>
              <a:rPr lang="en-US" altLang="ja-JP" sz="2400" b="1" dirty="0" smtClean="0"/>
              <a:t>GPS</a:t>
            </a:r>
            <a:r>
              <a:rPr lang="ja-JP" altLang="en-US" sz="2400" b="1" dirty="0" err="1" smtClean="0"/>
              <a:t>、</a:t>
            </a:r>
            <a:r>
              <a:rPr lang="ja-JP" altLang="ja-JP" sz="2400" b="1" dirty="0" smtClean="0"/>
              <a:t>ポスター</a:t>
            </a:r>
            <a:r>
              <a:rPr lang="ja-JP" altLang="ja-JP" sz="2400" b="1" dirty="0"/>
              <a:t>やチラシを使う</a:t>
            </a:r>
          </a:p>
          <a:p>
            <a:r>
              <a:rPr lang="ja-JP" altLang="ja-JP" sz="2400" b="1" dirty="0"/>
              <a:t>・</a:t>
            </a:r>
            <a:r>
              <a:rPr lang="en-US" altLang="ja-JP" sz="2400" b="1" dirty="0"/>
              <a:t>SNS</a:t>
            </a:r>
            <a:r>
              <a:rPr lang="ja-JP" altLang="ja-JP" sz="2400" b="1" dirty="0" err="1"/>
              <a:t>で拡</a:t>
            </a:r>
            <a:r>
              <a:rPr lang="ja-JP" altLang="ja-JP" sz="2400" b="1" dirty="0"/>
              <a:t>散したりして幅広い年齢層の人を集める</a:t>
            </a:r>
          </a:p>
          <a:p>
            <a:r>
              <a:rPr lang="ja-JP" altLang="ja-JP" sz="2400" b="1" dirty="0"/>
              <a:t>・売れている芸人ではなく、売れない芸人と契約する。</a:t>
            </a:r>
          </a:p>
          <a:p>
            <a:endParaRPr kumimoji="1" lang="ja-JP" altLang="en-US" sz="2400" b="1" dirty="0"/>
          </a:p>
        </p:txBody>
      </p:sp>
    </p:spTree>
    <p:extLst>
      <p:ext uri="{BB962C8B-B14F-4D97-AF65-F5344CB8AC3E}">
        <p14:creationId xmlns:p14="http://schemas.microsoft.com/office/powerpoint/2010/main" val="223242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★メリット</a:t>
            </a:r>
            <a:endParaRPr kumimoji="1" lang="ja-JP" altLang="en-US" b="1" dirty="0"/>
          </a:p>
        </p:txBody>
      </p:sp>
      <p:sp>
        <p:nvSpPr>
          <p:cNvPr id="4" name="コンテンツ プレースホルダー 3"/>
          <p:cNvSpPr>
            <a:spLocks noGrp="1"/>
          </p:cNvSpPr>
          <p:nvPr>
            <p:ph idx="1"/>
          </p:nvPr>
        </p:nvSpPr>
        <p:spPr/>
        <p:txBody>
          <a:bodyPr/>
          <a:lstStyle/>
          <a:p>
            <a:r>
              <a:rPr kumimoji="1" lang="ja-JP" altLang="en-US" b="1" dirty="0" smtClean="0"/>
              <a:t>資金を提供してくれた方には劇場お笑いライブを見にいけたりできる</a:t>
            </a:r>
            <a:endParaRPr kumimoji="1" lang="en-US" altLang="ja-JP" b="1" dirty="0" smtClean="0"/>
          </a:p>
          <a:p>
            <a:r>
              <a:rPr lang="en-US" altLang="ja-JP" b="1" dirty="0" smtClean="0"/>
              <a:t>GPS</a:t>
            </a:r>
            <a:r>
              <a:rPr lang="ja-JP" altLang="en-US" b="1" dirty="0" smtClean="0"/>
              <a:t>をつかうことで近場のお客さんを集客できる</a:t>
            </a:r>
            <a:endParaRPr lang="en-US" altLang="ja-JP" b="1"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143108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a:t>
            </a:r>
            <a:r>
              <a:rPr kumimoji="1" lang="ja-JP" altLang="en-US" b="1" dirty="0" smtClean="0"/>
              <a:t>資金説明</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会場費：</a:t>
            </a:r>
            <a:r>
              <a:rPr lang="en-US" altLang="ja-JP" dirty="0" smtClean="0"/>
              <a:t>\30,000</a:t>
            </a:r>
          </a:p>
          <a:p>
            <a:r>
              <a:rPr lang="ja-JP" altLang="en-US" dirty="0" smtClean="0"/>
              <a:t>芸能</a:t>
            </a:r>
            <a:r>
              <a:rPr lang="ja-JP" altLang="en-US" dirty="0"/>
              <a:t>人</a:t>
            </a:r>
            <a:r>
              <a:rPr lang="ja-JP" altLang="en-US" dirty="0" smtClean="0"/>
              <a:t>を呼ぶ費用：</a:t>
            </a:r>
            <a:r>
              <a:rPr lang="en-US" altLang="ja-JP" dirty="0" smtClean="0"/>
              <a:t>\5,000</a:t>
            </a:r>
          </a:p>
          <a:p>
            <a:r>
              <a:rPr lang="ja-JP" altLang="en-US" dirty="0" smtClean="0"/>
              <a:t>人件費：</a:t>
            </a:r>
            <a:r>
              <a:rPr lang="en-US" altLang="ja-JP" dirty="0" smtClean="0"/>
              <a:t>\200,000</a:t>
            </a:r>
          </a:p>
          <a:p>
            <a:r>
              <a:rPr lang="ja-JP" altLang="en-US" dirty="0" smtClean="0"/>
              <a:t>光熱費：</a:t>
            </a:r>
            <a:r>
              <a:rPr lang="en-US" altLang="ja-JP" dirty="0" smtClean="0"/>
              <a:t>\30,000</a:t>
            </a:r>
          </a:p>
          <a:p>
            <a:r>
              <a:rPr kumimoji="1" lang="en-US" altLang="ja-JP" dirty="0" smtClean="0"/>
              <a:t>GPS</a:t>
            </a:r>
            <a:r>
              <a:rPr kumimoji="1" lang="ja-JP" altLang="en-US" dirty="0" smtClean="0"/>
              <a:t>費用、広告代：</a:t>
            </a:r>
            <a:r>
              <a:rPr kumimoji="1" lang="en-US" altLang="ja-JP" dirty="0" smtClean="0"/>
              <a:t>\</a:t>
            </a:r>
            <a:r>
              <a:rPr lang="en-US" altLang="ja-JP" dirty="0" smtClean="0"/>
              <a:t>85,000</a:t>
            </a:r>
          </a:p>
          <a:p>
            <a:r>
              <a:rPr lang="ja-JP" altLang="en-US" dirty="0" smtClean="0"/>
              <a:t>食費：</a:t>
            </a:r>
            <a:r>
              <a:rPr lang="en-US" altLang="ja-JP" dirty="0" smtClean="0"/>
              <a:t>\20,000</a:t>
            </a:r>
            <a:endParaRPr lang="en-US" altLang="ja-JP" dirty="0" smtClean="0">
              <a:solidFill>
                <a:srgbClr val="FF0000"/>
              </a:solidFill>
            </a:endParaRPr>
          </a:p>
          <a:p>
            <a:r>
              <a:rPr lang="ja-JP" altLang="en-US" dirty="0" smtClean="0">
                <a:solidFill>
                  <a:srgbClr val="FF0000"/>
                </a:solidFill>
              </a:rPr>
              <a:t>合計：</a:t>
            </a:r>
            <a:r>
              <a:rPr lang="en-US" altLang="ja-JP" dirty="0" smtClean="0">
                <a:solidFill>
                  <a:srgbClr val="FF0000"/>
                </a:solidFill>
              </a:rPr>
              <a:t>\585,000</a:t>
            </a:r>
            <a:endParaRPr kumimoji="1" lang="en-US" altLang="ja-JP" dirty="0" smtClean="0">
              <a:solidFill>
                <a:srgbClr val="FF0000"/>
              </a:solidFill>
            </a:endParaRPr>
          </a:p>
        </p:txBody>
      </p:sp>
    </p:spTree>
    <p:extLst>
      <p:ext uri="{BB962C8B-B14F-4D97-AF65-F5344CB8AC3E}">
        <p14:creationId xmlns:p14="http://schemas.microsoft.com/office/powerpoint/2010/main" val="204181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\2,000</a:t>
            </a:r>
            <a:r>
              <a:rPr kumimoji="1" lang="ja-JP" altLang="en-US" dirty="0" smtClean="0"/>
              <a:t>　サイン色紙（数量制限なし）</a:t>
            </a:r>
            <a:endParaRPr kumimoji="1" lang="en-US" altLang="ja-JP" dirty="0" smtClean="0"/>
          </a:p>
          <a:p>
            <a:r>
              <a:rPr lang="en-US" altLang="ja-JP" dirty="0" smtClean="0"/>
              <a:t>\5,000</a:t>
            </a:r>
            <a:r>
              <a:rPr lang="ja-JP" altLang="en-US" dirty="0"/>
              <a:t>　</a:t>
            </a:r>
            <a:r>
              <a:rPr lang="ja-JP" altLang="en-US" dirty="0" smtClean="0"/>
              <a:t>サイン入りポスター（</a:t>
            </a:r>
            <a:r>
              <a:rPr lang="en-US" altLang="ja-JP" dirty="0" smtClean="0"/>
              <a:t>500</a:t>
            </a:r>
            <a:r>
              <a:rPr lang="ja-JP" altLang="en-US" dirty="0" smtClean="0"/>
              <a:t>個）</a:t>
            </a:r>
            <a:endParaRPr lang="en-US" altLang="ja-JP" dirty="0" smtClean="0"/>
          </a:p>
          <a:p>
            <a:r>
              <a:rPr kumimoji="1" lang="en-US" altLang="ja-JP" dirty="0" smtClean="0"/>
              <a:t>\10,000 </a:t>
            </a:r>
            <a:r>
              <a:rPr kumimoji="1" lang="ja-JP" altLang="en-US" dirty="0" smtClean="0"/>
              <a:t>サイン色紙＋劇場招待券（ペア）（</a:t>
            </a:r>
            <a:r>
              <a:rPr kumimoji="1" lang="en-US" altLang="ja-JP" dirty="0" smtClean="0"/>
              <a:t>100</a:t>
            </a:r>
            <a:r>
              <a:rPr kumimoji="1" lang="ja-JP" altLang="en-US" dirty="0" smtClean="0"/>
              <a:t>個）</a:t>
            </a:r>
            <a:endParaRPr kumimoji="1" lang="en-US" altLang="ja-JP" dirty="0" smtClean="0"/>
          </a:p>
          <a:p>
            <a:r>
              <a:rPr lang="en-US" altLang="ja-JP" dirty="0" smtClean="0"/>
              <a:t>\15,000 </a:t>
            </a:r>
            <a:r>
              <a:rPr lang="ja-JP" altLang="en-US" dirty="0" smtClean="0"/>
              <a:t>サイン色紙＋劇場招待券（ペア）</a:t>
            </a:r>
            <a:r>
              <a:rPr lang="en-US" altLang="ja-JP" dirty="0" smtClean="0"/>
              <a:t>2</a:t>
            </a:r>
            <a:r>
              <a:rPr lang="ja-JP" altLang="en-US" dirty="0" smtClean="0"/>
              <a:t>セット（</a:t>
            </a:r>
            <a:r>
              <a:rPr lang="en-US" altLang="ja-JP" dirty="0" smtClean="0"/>
              <a:t>50</a:t>
            </a:r>
            <a:r>
              <a:rPr lang="ja-JP" altLang="en-US" dirty="0" smtClean="0"/>
              <a:t>個）</a:t>
            </a:r>
            <a:endParaRPr lang="en-US" altLang="ja-JP" dirty="0" smtClean="0"/>
          </a:p>
          <a:p>
            <a:r>
              <a:rPr kumimoji="1" lang="en-US" altLang="ja-JP" dirty="0" smtClean="0"/>
              <a:t>\20,000</a:t>
            </a:r>
            <a:r>
              <a:rPr lang="ja-JP" altLang="en-US" dirty="0"/>
              <a:t> </a:t>
            </a:r>
            <a:r>
              <a:rPr lang="ja-JP" altLang="en-US" dirty="0" smtClean="0"/>
              <a:t>サイン色紙＋お笑い</a:t>
            </a:r>
            <a:r>
              <a:rPr lang="en-US" altLang="ja-JP" dirty="0" smtClean="0"/>
              <a:t>DVD</a:t>
            </a:r>
            <a:r>
              <a:rPr lang="ja-JP" altLang="en-US" dirty="0" smtClean="0"/>
              <a:t>（</a:t>
            </a:r>
            <a:r>
              <a:rPr lang="en-US" altLang="ja-JP" dirty="0" smtClean="0"/>
              <a:t>25</a:t>
            </a:r>
            <a:r>
              <a:rPr lang="ja-JP" altLang="en-US" dirty="0" smtClean="0"/>
              <a:t>個）</a:t>
            </a:r>
            <a:endParaRPr kumimoji="1" lang="ja-JP" altLang="en-US" dirty="0"/>
          </a:p>
        </p:txBody>
      </p:sp>
    </p:spTree>
    <p:extLst>
      <p:ext uri="{BB962C8B-B14F-4D97-AF65-F5344CB8AC3E}">
        <p14:creationId xmlns:p14="http://schemas.microsoft.com/office/powerpoint/2010/main" val="2916639369"/>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150</Words>
  <Application>Microsoft Office PowerPoint</Application>
  <PresentationFormat>ワイド画面</PresentationFormat>
  <Paragraphs>30</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HGP創英角ﾎﾟｯﾌﾟ体</vt:lpstr>
      <vt:lpstr>メイリオ</vt:lpstr>
      <vt:lpstr>Arial</vt:lpstr>
      <vt:lpstr>Trebuchet MS</vt:lpstr>
      <vt:lpstr>Wingdings 3</vt:lpstr>
      <vt:lpstr>ファセット</vt:lpstr>
      <vt:lpstr>GPSでお笑いライブ</vt:lpstr>
      <vt:lpstr>★目次</vt:lpstr>
      <vt:lpstr>★目的</vt:lpstr>
      <vt:lpstr>★メリット</vt:lpstr>
      <vt:lpstr>★資金説明</vt:lpstr>
      <vt:lpstr>★リターン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GPSでお笑いライブ</dc:title>
  <dc:creator>内田菜緒</dc:creator>
  <cp:lastModifiedBy>内田菜緒</cp:lastModifiedBy>
  <cp:revision>3</cp:revision>
  <dcterms:created xsi:type="dcterms:W3CDTF">2015-12-23T00:50:37Z</dcterms:created>
  <dcterms:modified xsi:type="dcterms:W3CDTF">2015-12-23T01:14:20Z</dcterms:modified>
</cp:coreProperties>
</file>