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199975" cy="43200638"/>
  <p:notesSz cx="6858000" cy="9144000"/>
  <p:defaultTextStyle>
    <a:defPPr>
      <a:defRPr lang="ja-JP"/>
    </a:defPPr>
    <a:lvl1pPr marL="0" algn="l" defTabSz="3282974" rtl="0" eaLnBrk="1" latinLnBrk="0" hangingPunct="1">
      <a:defRPr kumimoji="1" sz="6462" kern="1200">
        <a:solidFill>
          <a:schemeClr val="tx1"/>
        </a:solidFill>
        <a:latin typeface="+mn-lt"/>
        <a:ea typeface="+mn-ea"/>
        <a:cs typeface="+mn-cs"/>
      </a:defRPr>
    </a:lvl1pPr>
    <a:lvl2pPr marL="1641487" algn="l" defTabSz="3282974" rtl="0" eaLnBrk="1" latinLnBrk="0" hangingPunct="1">
      <a:defRPr kumimoji="1" sz="6462" kern="1200">
        <a:solidFill>
          <a:schemeClr val="tx1"/>
        </a:solidFill>
        <a:latin typeface="+mn-lt"/>
        <a:ea typeface="+mn-ea"/>
        <a:cs typeface="+mn-cs"/>
      </a:defRPr>
    </a:lvl2pPr>
    <a:lvl3pPr marL="3282974" algn="l" defTabSz="3282974" rtl="0" eaLnBrk="1" latinLnBrk="0" hangingPunct="1">
      <a:defRPr kumimoji="1" sz="6462" kern="1200">
        <a:solidFill>
          <a:schemeClr val="tx1"/>
        </a:solidFill>
        <a:latin typeface="+mn-lt"/>
        <a:ea typeface="+mn-ea"/>
        <a:cs typeface="+mn-cs"/>
      </a:defRPr>
    </a:lvl3pPr>
    <a:lvl4pPr marL="4924461" algn="l" defTabSz="3282974" rtl="0" eaLnBrk="1" latinLnBrk="0" hangingPunct="1">
      <a:defRPr kumimoji="1" sz="6462" kern="1200">
        <a:solidFill>
          <a:schemeClr val="tx1"/>
        </a:solidFill>
        <a:latin typeface="+mn-lt"/>
        <a:ea typeface="+mn-ea"/>
        <a:cs typeface="+mn-cs"/>
      </a:defRPr>
    </a:lvl4pPr>
    <a:lvl5pPr marL="6565948" algn="l" defTabSz="3282974" rtl="0" eaLnBrk="1" latinLnBrk="0" hangingPunct="1">
      <a:defRPr kumimoji="1" sz="6462" kern="1200">
        <a:solidFill>
          <a:schemeClr val="tx1"/>
        </a:solidFill>
        <a:latin typeface="+mn-lt"/>
        <a:ea typeface="+mn-ea"/>
        <a:cs typeface="+mn-cs"/>
      </a:defRPr>
    </a:lvl5pPr>
    <a:lvl6pPr marL="8207436" algn="l" defTabSz="3282974" rtl="0" eaLnBrk="1" latinLnBrk="0" hangingPunct="1">
      <a:defRPr kumimoji="1" sz="6462" kern="1200">
        <a:solidFill>
          <a:schemeClr val="tx1"/>
        </a:solidFill>
        <a:latin typeface="+mn-lt"/>
        <a:ea typeface="+mn-ea"/>
        <a:cs typeface="+mn-cs"/>
      </a:defRPr>
    </a:lvl6pPr>
    <a:lvl7pPr marL="9848923" algn="l" defTabSz="3282974" rtl="0" eaLnBrk="1" latinLnBrk="0" hangingPunct="1">
      <a:defRPr kumimoji="1" sz="6462" kern="1200">
        <a:solidFill>
          <a:schemeClr val="tx1"/>
        </a:solidFill>
        <a:latin typeface="+mn-lt"/>
        <a:ea typeface="+mn-ea"/>
        <a:cs typeface="+mn-cs"/>
      </a:defRPr>
    </a:lvl7pPr>
    <a:lvl8pPr marL="11490410" algn="l" defTabSz="3282974" rtl="0" eaLnBrk="1" latinLnBrk="0" hangingPunct="1">
      <a:defRPr kumimoji="1" sz="6462" kern="1200">
        <a:solidFill>
          <a:schemeClr val="tx1"/>
        </a:solidFill>
        <a:latin typeface="+mn-lt"/>
        <a:ea typeface="+mn-ea"/>
        <a:cs typeface="+mn-cs"/>
      </a:defRPr>
    </a:lvl8pPr>
    <a:lvl9pPr marL="13131897" algn="l" defTabSz="3282974" rtl="0" eaLnBrk="1" latinLnBrk="0" hangingPunct="1">
      <a:defRPr kumimoji="1" sz="64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" d="100"/>
          <a:sy n="10" d="100"/>
        </p:scale>
        <p:origin x="3132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7070108"/>
            <a:ext cx="21419979" cy="1504022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22690338"/>
            <a:ext cx="18899981" cy="1043015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6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78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2300034"/>
            <a:ext cx="5433745" cy="366105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2300034"/>
            <a:ext cx="15986234" cy="366105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9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7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10770172"/>
            <a:ext cx="21734978" cy="17970262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8910440"/>
            <a:ext cx="21734978" cy="9450136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1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11500170"/>
            <a:ext cx="10709989" cy="274104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11500170"/>
            <a:ext cx="10709989" cy="274104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2300044"/>
            <a:ext cx="21734978" cy="835012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10590160"/>
            <a:ext cx="10660769" cy="5190073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5780233"/>
            <a:ext cx="10660769" cy="232103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10590160"/>
            <a:ext cx="10713272" cy="5190073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5780233"/>
            <a:ext cx="10713272" cy="232103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53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6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880042"/>
            <a:ext cx="8127648" cy="1008014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6220102"/>
            <a:ext cx="12757487" cy="30700453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2960191"/>
            <a:ext cx="8127648" cy="2401035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880042"/>
            <a:ext cx="8127648" cy="1008014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6220102"/>
            <a:ext cx="12757487" cy="30700453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2960191"/>
            <a:ext cx="8127648" cy="2401035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9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2300044"/>
            <a:ext cx="21734978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11500170"/>
            <a:ext cx="21734978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40040601"/>
            <a:ext cx="566999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8FAE-1A3C-4BCB-A94F-57B1E09782B5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40040601"/>
            <a:ext cx="8504992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40040601"/>
            <a:ext cx="566999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A58A-3457-4306-884D-79514FC2E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kumimoji="1"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kumimoji="1"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0" y="-2927670"/>
            <a:ext cx="24037627" cy="49434684"/>
            <a:chOff x="-1075043" y="-10701594"/>
            <a:chExt cx="13567106" cy="2790149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5715" y="-10701594"/>
              <a:ext cx="4286250" cy="685800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049" y="-10701594"/>
              <a:ext cx="4286250" cy="68580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813" y="-10701594"/>
              <a:ext cx="4286250" cy="68580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6631" y="-3712497"/>
              <a:ext cx="4286250" cy="68580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066" y="-3712497"/>
              <a:ext cx="4286250" cy="6858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813" y="-3712497"/>
              <a:ext cx="4286250" cy="68580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7501" y="3314700"/>
              <a:ext cx="4286250" cy="685800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799" y="3314700"/>
              <a:ext cx="4286250" cy="68580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299" y="3314700"/>
              <a:ext cx="4286250" cy="68580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8395" y="10341897"/>
              <a:ext cx="4286250" cy="68580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905" y="10341897"/>
              <a:ext cx="4286250" cy="6858000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4049" y="10341897"/>
              <a:ext cx="4286250" cy="6858000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 rot="16200000">
              <a:off x="-2337771" y="-7575632"/>
              <a:ext cx="3131531" cy="60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378" dirty="0">
                  <a:latin typeface="Arial" panose="020B0604020202020204" pitchFamily="34" charset="0"/>
                  <a:cs typeface="Arial" panose="020B0604020202020204" pitchFamily="34" charset="0"/>
                </a:rPr>
                <a:t>Pelvic-Ref-001</a:t>
              </a:r>
              <a:endParaRPr lang="ja-JP" altLang="en-US" sz="637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 rot="16200000">
              <a:off x="-2337771" y="-586535"/>
              <a:ext cx="3131531" cy="60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378" dirty="0">
                  <a:latin typeface="Arial" panose="020B0604020202020204" pitchFamily="34" charset="0"/>
                  <a:cs typeface="Arial" panose="020B0604020202020204" pitchFamily="34" charset="0"/>
                </a:rPr>
                <a:t>Pelvic-Ref-002</a:t>
              </a:r>
              <a:endParaRPr lang="ja-JP" altLang="en-US" sz="637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 rot="16200000">
              <a:off x="-2337770" y="6652464"/>
              <a:ext cx="3131531" cy="60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378" dirty="0">
                  <a:latin typeface="Arial" panose="020B0604020202020204" pitchFamily="34" charset="0"/>
                  <a:cs typeface="Arial" panose="020B0604020202020204" pitchFamily="34" charset="0"/>
                </a:rPr>
                <a:t>Pelvic-Ref-004</a:t>
              </a:r>
              <a:endParaRPr lang="ja-JP" altLang="en-US" sz="637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 rot="16200000">
              <a:off x="-2337770" y="13467859"/>
              <a:ext cx="3131531" cy="60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378" dirty="0">
                  <a:latin typeface="Arial" panose="020B0604020202020204" pitchFamily="34" charset="0"/>
                  <a:cs typeface="Arial" panose="020B0604020202020204" pitchFamily="34" charset="0"/>
                </a:rPr>
                <a:t>Pelvic-Ref-005</a:t>
              </a:r>
              <a:endParaRPr lang="ja-JP" altLang="en-US" sz="637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09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 yuta</dc:creator>
  <cp:lastModifiedBy>h yuta</cp:lastModifiedBy>
  <cp:revision>2</cp:revision>
  <dcterms:created xsi:type="dcterms:W3CDTF">2020-04-12T12:03:15Z</dcterms:created>
  <dcterms:modified xsi:type="dcterms:W3CDTF">2020-04-12T13:49:50Z</dcterms:modified>
</cp:coreProperties>
</file>