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5508625" cy="2016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5" userDrawn="1">
          <p15:clr>
            <a:srgbClr val="A4A3A4"/>
          </p15:clr>
        </p15:guide>
        <p15:guide id="2" pos="1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060" y="1710"/>
      </p:cViewPr>
      <p:guideLst>
        <p:guide orient="horz" pos="635"/>
        <p:guide pos="1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 YUTA" userId="018c6cc94a4dd18d" providerId="LiveId" clId="{62BBC5D4-8C78-4862-BDA8-A847CE9D14E8}"/>
    <pc:docChg chg="custSel addSld modSld modMainMaster">
      <pc:chgData name="SATO YUTA" userId="018c6cc94a4dd18d" providerId="LiveId" clId="{62BBC5D4-8C78-4862-BDA8-A847CE9D14E8}" dt="2021-12-30T12:50:26.053" v="71" actId="1076"/>
      <pc:docMkLst>
        <pc:docMk/>
      </pc:docMkLst>
      <pc:sldChg chg="addSp delSp modSp new mod">
        <pc:chgData name="SATO YUTA" userId="018c6cc94a4dd18d" providerId="LiveId" clId="{62BBC5D4-8C78-4862-BDA8-A847CE9D14E8}" dt="2021-12-30T12:50:26.053" v="71" actId="1076"/>
        <pc:sldMkLst>
          <pc:docMk/>
          <pc:sldMk cId="3805300318" sldId="256"/>
        </pc:sldMkLst>
        <pc:spChg chg="del">
          <ac:chgData name="SATO YUTA" userId="018c6cc94a4dd18d" providerId="LiveId" clId="{62BBC5D4-8C78-4862-BDA8-A847CE9D14E8}" dt="2021-12-30T12:47:11.264" v="1" actId="478"/>
          <ac:spMkLst>
            <pc:docMk/>
            <pc:sldMk cId="3805300318" sldId="256"/>
            <ac:spMk id="2" creationId="{9A472AA9-7CFF-4A0C-BD6F-DD7F05BD55D4}"/>
          </ac:spMkLst>
        </pc:spChg>
        <pc:spChg chg="del">
          <ac:chgData name="SATO YUTA" userId="018c6cc94a4dd18d" providerId="LiveId" clId="{62BBC5D4-8C78-4862-BDA8-A847CE9D14E8}" dt="2021-12-30T12:47:13.256" v="2" actId="478"/>
          <ac:spMkLst>
            <pc:docMk/>
            <pc:sldMk cId="3805300318" sldId="256"/>
            <ac:spMk id="3" creationId="{7D22E79A-9498-4231-A5AF-1FC54F97F518}"/>
          </ac:spMkLst>
        </pc:spChg>
        <pc:spChg chg="add mod">
          <ac:chgData name="SATO YUTA" userId="018c6cc94a4dd18d" providerId="LiveId" clId="{62BBC5D4-8C78-4862-BDA8-A847CE9D14E8}" dt="2021-12-30T12:50:26.053" v="71" actId="1076"/>
          <ac:spMkLst>
            <pc:docMk/>
            <pc:sldMk cId="3805300318" sldId="256"/>
            <ac:spMk id="6" creationId="{087C7BF0-B36B-4E18-9A0E-29CB2F37060C}"/>
          </ac:spMkLst>
        </pc:spChg>
        <pc:picChg chg="add mod">
          <ac:chgData name="SATO YUTA" userId="018c6cc94a4dd18d" providerId="LiveId" clId="{62BBC5D4-8C78-4862-BDA8-A847CE9D14E8}" dt="2021-12-30T12:50:15.501" v="70" actId="1076"/>
          <ac:picMkLst>
            <pc:docMk/>
            <pc:sldMk cId="3805300318" sldId="256"/>
            <ac:picMk id="5" creationId="{EB17EBC8-146B-48A5-B62D-69E24B97EF49}"/>
          </ac:picMkLst>
        </pc:picChg>
      </pc:sldChg>
      <pc:sldMasterChg chg="addSldLayout modSldLayout">
        <pc:chgData name="SATO YUTA" userId="018c6cc94a4dd18d" providerId="LiveId" clId="{62BBC5D4-8C78-4862-BDA8-A847CE9D14E8}" dt="2021-12-30T12:49:36.849" v="63"/>
        <pc:sldMasterMkLst>
          <pc:docMk/>
          <pc:sldMasterMk cId="1035107194" sldId="2147483648"/>
        </pc:sldMasterMkLst>
        <pc:sldLayoutChg chg="modSp add">
          <pc:chgData name="SATO YUTA" userId="018c6cc94a4dd18d" providerId="LiveId" clId="{62BBC5D4-8C78-4862-BDA8-A847CE9D14E8}" dt="2021-12-30T12:49:36.849" v="63"/>
          <pc:sldLayoutMkLst>
            <pc:docMk/>
            <pc:sldMasterMk cId="1035107194" sldId="2147483648"/>
            <pc:sldLayoutMk cId="2210193283" sldId="2147483649"/>
          </pc:sldLayoutMkLst>
          <pc:spChg chg="mod">
            <ac:chgData name="SATO YUTA" userId="018c6cc94a4dd18d" providerId="LiveId" clId="{62BBC5D4-8C78-4862-BDA8-A847CE9D14E8}" dt="2021-12-30T12:49:36.849" v="63"/>
            <ac:spMkLst>
              <pc:docMk/>
              <pc:sldMasterMk cId="1035107194" sldId="2147483648"/>
              <pc:sldLayoutMk cId="2210193283" sldId="2147483649"/>
              <ac:spMk id="2" creationId="{435BC64A-2654-4B0F-BB64-E40FEBF935DD}"/>
            </ac:spMkLst>
          </pc:spChg>
          <pc:spChg chg="mod">
            <ac:chgData name="SATO YUTA" userId="018c6cc94a4dd18d" providerId="LiveId" clId="{62BBC5D4-8C78-4862-BDA8-A847CE9D14E8}" dt="2021-12-30T12:49:36.849" v="63"/>
            <ac:spMkLst>
              <pc:docMk/>
              <pc:sldMasterMk cId="1035107194" sldId="2147483648"/>
              <pc:sldLayoutMk cId="2210193283" sldId="2147483649"/>
              <ac:spMk id="3" creationId="{9A7D676C-51A7-4758-B157-32563D47B1C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78" y="329954"/>
            <a:ext cx="4131469" cy="701910"/>
          </a:xfrm>
        </p:spPr>
        <p:txBody>
          <a:bodyPr anchor="b"/>
          <a:lstStyle>
            <a:lvl1pPr algn="ctr">
              <a:defRPr sz="17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578" y="1058933"/>
            <a:ext cx="4131469" cy="486763"/>
          </a:xfrm>
        </p:spPr>
        <p:txBody>
          <a:bodyPr/>
          <a:lstStyle>
            <a:lvl1pPr marL="0" indent="0" algn="ctr">
              <a:buNone/>
              <a:defRPr sz="706"/>
            </a:lvl1pPr>
            <a:lvl2pPr marL="134417" indent="0" algn="ctr">
              <a:buNone/>
              <a:defRPr sz="588"/>
            </a:lvl2pPr>
            <a:lvl3pPr marL="268834" indent="0" algn="ctr">
              <a:buNone/>
              <a:defRPr sz="529"/>
            </a:lvl3pPr>
            <a:lvl4pPr marL="403250" indent="0" algn="ctr">
              <a:buNone/>
              <a:defRPr sz="470"/>
            </a:lvl4pPr>
            <a:lvl5pPr marL="537667" indent="0" algn="ctr">
              <a:buNone/>
              <a:defRPr sz="470"/>
            </a:lvl5pPr>
            <a:lvl6pPr marL="672084" indent="0" algn="ctr">
              <a:buNone/>
              <a:defRPr sz="470"/>
            </a:lvl6pPr>
            <a:lvl7pPr marL="806501" indent="0" algn="ctr">
              <a:buNone/>
              <a:defRPr sz="470"/>
            </a:lvl7pPr>
            <a:lvl8pPr marL="940918" indent="0" algn="ctr">
              <a:buNone/>
              <a:defRPr sz="470"/>
            </a:lvl8pPr>
            <a:lvl9pPr marL="1075334" indent="0" algn="ctr">
              <a:buNone/>
              <a:defRPr sz="47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6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42110" y="107340"/>
            <a:ext cx="1187797" cy="1708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18" y="107340"/>
            <a:ext cx="3494534" cy="1708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7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849" y="502631"/>
            <a:ext cx="4751189" cy="83865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849" y="1349217"/>
            <a:ext cx="4751189" cy="441027"/>
          </a:xfrm>
        </p:spPr>
        <p:txBody>
          <a:bodyPr/>
          <a:lstStyle>
            <a:lvl1pPr marL="0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1pPr>
            <a:lvl2pPr marL="13441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2pPr>
            <a:lvl3pPr marL="26883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3pPr>
            <a:lvl4pPr marL="40325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4pPr>
            <a:lvl5pPr marL="537667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5pPr>
            <a:lvl6pPr marL="672084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6pPr>
            <a:lvl7pPr marL="806501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7pPr>
            <a:lvl8pPr marL="940918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8pPr>
            <a:lvl9pPr marL="1075334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3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718" y="536700"/>
            <a:ext cx="2341166" cy="12792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741" y="536700"/>
            <a:ext cx="2341166" cy="12792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35" y="107340"/>
            <a:ext cx="4751189" cy="38969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36" y="494231"/>
            <a:ext cx="2330406" cy="242215"/>
          </a:xfrm>
        </p:spPr>
        <p:txBody>
          <a:bodyPr anchor="b"/>
          <a:lstStyle>
            <a:lvl1pPr marL="0" indent="0">
              <a:buNone/>
              <a:defRPr sz="706" b="1"/>
            </a:lvl1pPr>
            <a:lvl2pPr marL="134417" indent="0">
              <a:buNone/>
              <a:defRPr sz="588" b="1"/>
            </a:lvl2pPr>
            <a:lvl3pPr marL="268834" indent="0">
              <a:buNone/>
              <a:defRPr sz="529" b="1"/>
            </a:lvl3pPr>
            <a:lvl4pPr marL="403250" indent="0">
              <a:buNone/>
              <a:defRPr sz="470" b="1"/>
            </a:lvl4pPr>
            <a:lvl5pPr marL="537667" indent="0">
              <a:buNone/>
              <a:defRPr sz="470" b="1"/>
            </a:lvl5pPr>
            <a:lvl6pPr marL="672084" indent="0">
              <a:buNone/>
              <a:defRPr sz="470" b="1"/>
            </a:lvl6pPr>
            <a:lvl7pPr marL="806501" indent="0">
              <a:buNone/>
              <a:defRPr sz="470" b="1"/>
            </a:lvl7pPr>
            <a:lvl8pPr marL="940918" indent="0">
              <a:buNone/>
              <a:defRPr sz="470" b="1"/>
            </a:lvl8pPr>
            <a:lvl9pPr marL="1075334" indent="0">
              <a:buNone/>
              <a:defRPr sz="47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436" y="736445"/>
            <a:ext cx="2330406" cy="10832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8741" y="494231"/>
            <a:ext cx="2341883" cy="242215"/>
          </a:xfrm>
        </p:spPr>
        <p:txBody>
          <a:bodyPr anchor="b"/>
          <a:lstStyle>
            <a:lvl1pPr marL="0" indent="0">
              <a:buNone/>
              <a:defRPr sz="706" b="1"/>
            </a:lvl1pPr>
            <a:lvl2pPr marL="134417" indent="0">
              <a:buNone/>
              <a:defRPr sz="588" b="1"/>
            </a:lvl2pPr>
            <a:lvl3pPr marL="268834" indent="0">
              <a:buNone/>
              <a:defRPr sz="529" b="1"/>
            </a:lvl3pPr>
            <a:lvl4pPr marL="403250" indent="0">
              <a:buNone/>
              <a:defRPr sz="470" b="1"/>
            </a:lvl4pPr>
            <a:lvl5pPr marL="537667" indent="0">
              <a:buNone/>
              <a:defRPr sz="470" b="1"/>
            </a:lvl5pPr>
            <a:lvl6pPr marL="672084" indent="0">
              <a:buNone/>
              <a:defRPr sz="470" b="1"/>
            </a:lvl6pPr>
            <a:lvl7pPr marL="806501" indent="0">
              <a:buNone/>
              <a:defRPr sz="470" b="1"/>
            </a:lvl7pPr>
            <a:lvl8pPr marL="940918" indent="0">
              <a:buNone/>
              <a:defRPr sz="470" b="1"/>
            </a:lvl8pPr>
            <a:lvl9pPr marL="1075334" indent="0">
              <a:buNone/>
              <a:defRPr sz="47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8741" y="736445"/>
            <a:ext cx="2341883" cy="10832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2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6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1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36" y="134408"/>
            <a:ext cx="1776675" cy="470429"/>
          </a:xfrm>
        </p:spPr>
        <p:txBody>
          <a:bodyPr anchor="b"/>
          <a:lstStyle>
            <a:lvl1pPr>
              <a:defRPr sz="9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883" y="290285"/>
            <a:ext cx="2788741" cy="1432755"/>
          </a:xfrm>
        </p:spPr>
        <p:txBody>
          <a:bodyPr/>
          <a:lstStyle>
            <a:lvl1pPr>
              <a:defRPr sz="941"/>
            </a:lvl1pPr>
            <a:lvl2pPr>
              <a:defRPr sz="823"/>
            </a:lvl2pPr>
            <a:lvl3pPr>
              <a:defRPr sz="706"/>
            </a:lvl3pPr>
            <a:lvl4pPr>
              <a:defRPr sz="588"/>
            </a:lvl4pPr>
            <a:lvl5pPr>
              <a:defRPr sz="588"/>
            </a:lvl5pPr>
            <a:lvl6pPr>
              <a:defRPr sz="588"/>
            </a:lvl6pPr>
            <a:lvl7pPr>
              <a:defRPr sz="588"/>
            </a:lvl7pPr>
            <a:lvl8pPr>
              <a:defRPr sz="588"/>
            </a:lvl8pPr>
            <a:lvl9pPr>
              <a:defRPr sz="5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36" y="604838"/>
            <a:ext cx="1776675" cy="1120536"/>
          </a:xfrm>
        </p:spPr>
        <p:txBody>
          <a:bodyPr/>
          <a:lstStyle>
            <a:lvl1pPr marL="0" indent="0">
              <a:buNone/>
              <a:defRPr sz="470"/>
            </a:lvl1pPr>
            <a:lvl2pPr marL="134417" indent="0">
              <a:buNone/>
              <a:defRPr sz="412"/>
            </a:lvl2pPr>
            <a:lvl3pPr marL="268834" indent="0">
              <a:buNone/>
              <a:defRPr sz="353"/>
            </a:lvl3pPr>
            <a:lvl4pPr marL="403250" indent="0">
              <a:buNone/>
              <a:defRPr sz="294"/>
            </a:lvl4pPr>
            <a:lvl5pPr marL="537667" indent="0">
              <a:buNone/>
              <a:defRPr sz="294"/>
            </a:lvl5pPr>
            <a:lvl6pPr marL="672084" indent="0">
              <a:buNone/>
              <a:defRPr sz="294"/>
            </a:lvl6pPr>
            <a:lvl7pPr marL="806501" indent="0">
              <a:buNone/>
              <a:defRPr sz="294"/>
            </a:lvl7pPr>
            <a:lvl8pPr marL="940918" indent="0">
              <a:buNone/>
              <a:defRPr sz="294"/>
            </a:lvl8pPr>
            <a:lvl9pPr marL="1075334" indent="0">
              <a:buNone/>
              <a:defRPr sz="2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5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36" y="134408"/>
            <a:ext cx="1776675" cy="470429"/>
          </a:xfrm>
        </p:spPr>
        <p:txBody>
          <a:bodyPr anchor="b"/>
          <a:lstStyle>
            <a:lvl1pPr>
              <a:defRPr sz="9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41883" y="290285"/>
            <a:ext cx="2788741" cy="1432755"/>
          </a:xfrm>
        </p:spPr>
        <p:txBody>
          <a:bodyPr anchor="t"/>
          <a:lstStyle>
            <a:lvl1pPr marL="0" indent="0">
              <a:buNone/>
              <a:defRPr sz="941"/>
            </a:lvl1pPr>
            <a:lvl2pPr marL="134417" indent="0">
              <a:buNone/>
              <a:defRPr sz="823"/>
            </a:lvl2pPr>
            <a:lvl3pPr marL="268834" indent="0">
              <a:buNone/>
              <a:defRPr sz="706"/>
            </a:lvl3pPr>
            <a:lvl4pPr marL="403250" indent="0">
              <a:buNone/>
              <a:defRPr sz="588"/>
            </a:lvl4pPr>
            <a:lvl5pPr marL="537667" indent="0">
              <a:buNone/>
              <a:defRPr sz="588"/>
            </a:lvl5pPr>
            <a:lvl6pPr marL="672084" indent="0">
              <a:buNone/>
              <a:defRPr sz="588"/>
            </a:lvl6pPr>
            <a:lvl7pPr marL="806501" indent="0">
              <a:buNone/>
              <a:defRPr sz="588"/>
            </a:lvl7pPr>
            <a:lvl8pPr marL="940918" indent="0">
              <a:buNone/>
              <a:defRPr sz="588"/>
            </a:lvl8pPr>
            <a:lvl9pPr marL="1075334" indent="0">
              <a:buNone/>
              <a:defRPr sz="5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36" y="604838"/>
            <a:ext cx="1776675" cy="1120536"/>
          </a:xfrm>
        </p:spPr>
        <p:txBody>
          <a:bodyPr/>
          <a:lstStyle>
            <a:lvl1pPr marL="0" indent="0">
              <a:buNone/>
              <a:defRPr sz="470"/>
            </a:lvl1pPr>
            <a:lvl2pPr marL="134417" indent="0">
              <a:buNone/>
              <a:defRPr sz="412"/>
            </a:lvl2pPr>
            <a:lvl3pPr marL="268834" indent="0">
              <a:buNone/>
              <a:defRPr sz="353"/>
            </a:lvl3pPr>
            <a:lvl4pPr marL="403250" indent="0">
              <a:buNone/>
              <a:defRPr sz="294"/>
            </a:lvl4pPr>
            <a:lvl5pPr marL="537667" indent="0">
              <a:buNone/>
              <a:defRPr sz="294"/>
            </a:lvl5pPr>
            <a:lvl6pPr marL="672084" indent="0">
              <a:buNone/>
              <a:defRPr sz="294"/>
            </a:lvl6pPr>
            <a:lvl7pPr marL="806501" indent="0">
              <a:buNone/>
              <a:defRPr sz="294"/>
            </a:lvl7pPr>
            <a:lvl8pPr marL="940918" indent="0">
              <a:buNone/>
              <a:defRPr sz="294"/>
            </a:lvl8pPr>
            <a:lvl9pPr marL="1075334" indent="0">
              <a:buNone/>
              <a:defRPr sz="2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1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18" y="107340"/>
            <a:ext cx="4751189" cy="38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8" y="536700"/>
            <a:ext cx="4751189" cy="127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718" y="1868649"/>
            <a:ext cx="1239441" cy="107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4732" y="1868649"/>
            <a:ext cx="1859161" cy="107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0466" y="1868649"/>
            <a:ext cx="1239441" cy="107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268834" rtl="0" eaLnBrk="1" latinLnBrk="0" hangingPunct="1">
        <a:lnSpc>
          <a:spcPct val="90000"/>
        </a:lnSpc>
        <a:spcBef>
          <a:spcPct val="0"/>
        </a:spcBef>
        <a:buNone/>
        <a:defRPr kumimoji="1" sz="12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208" indent="-67208" algn="l" defTabSz="268834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823" kern="1200">
          <a:solidFill>
            <a:schemeClr val="tx1"/>
          </a:solidFill>
          <a:latin typeface="+mn-lt"/>
          <a:ea typeface="+mn-ea"/>
          <a:cs typeface="+mn-cs"/>
        </a:defRPr>
      </a:lvl1pPr>
      <a:lvl2pPr marL="201625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kumimoji="1" sz="706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kumimoji="1" sz="588" kern="1200">
          <a:solidFill>
            <a:schemeClr val="tx1"/>
          </a:solidFill>
          <a:latin typeface="+mn-lt"/>
          <a:ea typeface="+mn-ea"/>
          <a:cs typeface="+mn-cs"/>
        </a:defRPr>
      </a:lvl3pPr>
      <a:lvl4pPr marL="470459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4pPr>
      <a:lvl5pPr marL="604876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5pPr>
      <a:lvl6pPr marL="739292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6pPr>
      <a:lvl7pPr marL="873709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8pPr>
      <a:lvl9pPr marL="1142543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834" rtl="0" eaLnBrk="1" latinLnBrk="0" hangingPunct="1"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1pPr>
      <a:lvl2pPr marL="134417" algn="l" defTabSz="268834" rtl="0" eaLnBrk="1" latinLnBrk="0" hangingPunct="1"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2pPr>
      <a:lvl3pPr marL="268834" algn="l" defTabSz="268834" rtl="0" eaLnBrk="1" latinLnBrk="0" hangingPunct="1"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3pPr>
      <a:lvl4pPr marL="403250" algn="l" defTabSz="268834" rtl="0" eaLnBrk="1" latinLnBrk="0" hangingPunct="1"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4pPr>
      <a:lvl5pPr marL="537667" algn="l" defTabSz="268834" rtl="0" eaLnBrk="1" latinLnBrk="0" hangingPunct="1"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5pPr>
      <a:lvl6pPr marL="672084" algn="l" defTabSz="268834" rtl="0" eaLnBrk="1" latinLnBrk="0" hangingPunct="1"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6pPr>
      <a:lvl7pPr marL="806501" algn="l" defTabSz="268834" rtl="0" eaLnBrk="1" latinLnBrk="0" hangingPunct="1"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7pPr>
      <a:lvl8pPr marL="940918" algn="l" defTabSz="268834" rtl="0" eaLnBrk="1" latinLnBrk="0" hangingPunct="1"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8pPr>
      <a:lvl9pPr marL="1075334" algn="l" defTabSz="268834" rtl="0" eaLnBrk="1" latinLnBrk="0" hangingPunct="1">
        <a:defRPr kumimoji="1" sz="5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B17EBC8-146B-48A5-B62D-69E24B97E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9" y="177942"/>
            <a:ext cx="771750" cy="166023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7C7BF0-B36B-4E18-9A0E-29CB2F37060C}"/>
              </a:ext>
            </a:extLst>
          </p:cNvPr>
          <p:cNvSpPr txBox="1"/>
          <p:nvPr/>
        </p:nvSpPr>
        <p:spPr>
          <a:xfrm>
            <a:off x="1053467" y="454129"/>
            <a:ext cx="4294829" cy="110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599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ワイナ</a:t>
            </a:r>
            <a:r>
              <a:rPr lang="en-US" altLang="ja-JP" sz="6599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LOG</a:t>
            </a:r>
            <a:endParaRPr lang="ja-JP" altLang="en-US" sz="6599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 YUTA</dc:creator>
  <cp:lastModifiedBy>SATO YUTA</cp:lastModifiedBy>
  <cp:revision>1</cp:revision>
  <dcterms:created xsi:type="dcterms:W3CDTF">2021-12-30T12:47:06Z</dcterms:created>
  <dcterms:modified xsi:type="dcterms:W3CDTF">2021-12-30T12:50:57Z</dcterms:modified>
</cp:coreProperties>
</file>