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30E85-F067-A246-8C1B-7255BCD11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7AF38-CF1D-1241-AAAF-BAEFD5120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E57D1-643A-144D-B0F6-AECB6E40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C01665-6B47-6E40-8B55-E083FA0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6DDD0-3924-7B41-A98D-DEDBCB6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788FD-9995-8545-88C9-E88D24A0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926B7D-30DE-C440-9D0C-5AB0CB13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761F1-F262-EC46-8F69-9C23B79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21385-B1CF-8E41-BD92-60CF36C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3BF5C-12D3-214E-963F-CAD7D0F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6A5CFE-B657-2744-AEDC-B21A9D306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BBF11F-D732-EB46-93A5-4B913CF6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15351-47B4-6740-8201-FB97917B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D4927-BB56-C144-96C9-2AE48D1D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EC5EA-5213-AB46-BB59-63DC7417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77F90-9BD4-ED42-BED3-C6EB139C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AFBD9-23E8-694A-A639-470562BF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3C5E0-A210-7E4F-95AF-22C4EF7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7C3FA-90F9-5C43-B0FA-894FBDD9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CF14C-A9BD-494F-B23B-305C2727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7F436-1696-C646-B409-C83C375A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6802C-0BC2-0C46-BDD1-4C549CCB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C9BAC-79FC-A14C-85A0-58F99AFA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A0287-5693-5A49-8463-B0137FC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87F66-B40A-2741-BC18-DA48C84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7AF57-720A-CF45-82CD-C2604A5C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B1B38-32FF-0A4D-B282-009A8C5DA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FE6313-005C-E544-BA3E-3AFD3D55D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4A75B-0CA5-F44A-9A28-3F70D5E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FB490-DABA-8449-904E-7A4F1C06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A66FCA-F8CC-2D48-B22A-1279E42E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ED78C-8D17-EC4C-AACB-2A70F80B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2A9013-B157-914E-B77E-1A6595F2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630087-38C2-A94B-ADDC-124427D7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38A528-66F0-4241-8A13-13F6C7E2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C18A16-B4BC-7A4F-B28E-3E6C831C4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2FAE5-820E-C04C-AFD7-806F17BC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FDCDA0-9867-574D-A2F7-72DCEB8E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26905A-7529-BE47-A7E6-284045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304B1-49E0-DB46-BFB3-C02D9DFC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E4B1DE-A7DB-F748-9D55-4AB912F9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1A6447-4AF4-104D-9AF5-FF709EC5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E5F0C6-C42B-F24E-8558-6BC43AA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0E2509-8E6C-6C40-9F13-177DF520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74AD24-3052-244C-977C-1169BE13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E1C9C7-4CBD-154D-8810-1F572650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6B54F-AB08-084C-8DC3-483C184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408C6-6293-E249-9880-189AF768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64DFC5-801B-EC42-8E63-E385EE9D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4E48B-FA2E-0549-8D20-2422504E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283B7-29AC-484C-BC08-1ADB7369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1BD91-364A-4B42-963F-60B76857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8606B-C8D7-E34C-974B-C3511DE3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BBEBB5-49E0-7F47-9269-469FAC7C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382963-5F6C-1443-9463-A7515233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C9DD14-9B87-3648-BEC4-074D07A0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65E42-B0CD-8D4F-A82D-54BD931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0D4D6-9C61-D545-A0D3-8181AC7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E98E7C-3F7F-544A-93EB-8D1F31B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7503E-2C04-1748-B5FA-894164A1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46DA4-8818-6546-A413-358B323E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F679-57E5-FD43-AA8A-14E7C8035D4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8B3FB-735F-0245-B830-23CE80E6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719B7-2A1E-FF40-9F66-7E4C7007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A85F-C292-6B4C-A429-AEBCE631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62BE3-4786-244C-8CE9-2F76DCC6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4EF432-A883-5442-BF3F-12F7530AB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大濱裕太</dc:creator>
  <cp:lastModifiedBy>大濱裕太</cp:lastModifiedBy>
  <cp:revision>1</cp:revision>
  <dcterms:created xsi:type="dcterms:W3CDTF">2021-06-02T13:57:14Z</dcterms:created>
  <dcterms:modified xsi:type="dcterms:W3CDTF">2021-06-02T13:57:52Z</dcterms:modified>
</cp:coreProperties>
</file>