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4EA13-DD9F-C44C-8BB2-1CD29B79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DAA061-1686-6615-B578-FC324E9A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CB839-F8A5-EBF6-32C7-3F09B677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200FA-DFA8-5505-CBFC-88547C6A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EC2E2-C1C9-E9C1-BF32-4A3D8CA7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B96F2-8CC2-6395-A4B6-4876BFD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A6DF42-7873-2736-0369-4F2C4831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25113-7A2A-68A5-C7D2-4E3C5BA9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76AA5-0396-3CE3-3155-5BB82F0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D7D396-C8A3-0663-6BAD-6362BA74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9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97F462-515D-8DC6-AEC4-EA3B58FBF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FAFD7C-E028-1CB7-2224-DFB11D56D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F8250-A671-5774-C946-E8091624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C1BA35-B1F6-BFD7-B4FF-27618A48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20A39-74D3-2DF6-BA69-A46DB810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85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ADF50-F049-A2AB-0C81-29312784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A8DDF-921D-1FFC-B4DD-6AD33C7E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71259-56E8-47F8-A161-DD0CD287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47B35-2D97-5565-1BB8-B511EC77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8C566-F430-E1C7-9071-62CB5FB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0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67908-0416-34AA-23FF-DF65C5F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455D3-A8DB-D91D-93F9-A2441F38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249E2-C847-EC72-DCD7-C54716A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510F5-087B-950D-CD7A-B6A5FCE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BB259-1A83-D25B-754A-33F76C63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73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31F77-1950-68A2-EA0D-2F7EAE2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00B43A-6B57-CFD3-E98D-170F2AB95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1EE0D-9CC0-44F6-4AFE-321F686A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7D5824-0C43-0E05-6608-BD08C52F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8B646-7D4F-30CD-9D22-E8B4A3A1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BC066-9E22-B474-79BD-D7B0EC04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69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F5D57-148D-3D92-305C-A128067C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830B8-7312-5F3B-D87B-DD1E408A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BE76B8-3FE3-E891-4238-5A09BFC9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E6E69-AB71-5D99-5215-94DF7CBA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B64944-C42F-7AA6-A4BD-BBF8DC78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CC06A-762C-72E8-7353-C108F354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8F98A8-E7FA-4A26-E5B1-77DEE3AC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CD043A-2FD0-44CD-43DC-E48B62D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56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B3A22-8098-62FC-BACC-B9DBD663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27835-25E8-285F-6AD3-319DE0B4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DD5735-C00F-FDD2-0DF7-5FFD417D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848767-BF41-481F-3853-9B03F08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91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C6696D-7F6F-E45D-0DC8-3CBC1983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C71BA-1762-FE98-88F7-C235CB12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485CD-E946-8016-D102-C726E7EA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59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32EAB-99E0-BD6C-26A0-475E81FB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0FE3F6-2531-6C14-E1A0-D17D196C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7C8B06-A903-4C3C-5563-FDA18D98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F17D79-55B8-46CB-8FF0-F559F9D3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693D96-1F28-8B59-92CB-B7722433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31606-ABBA-6160-3A2C-C1FE7E8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2DD56-EE84-6876-60C5-7DFA1122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0BDE5-BFBB-A49E-3CD8-2CD9144D9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DD8F57-C9E6-7512-4DF4-FBBF36CA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848E1D-6CD9-5DAA-5D44-E1DFB5F6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C423B4-87C4-1A96-8750-02EA85A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C05C78-F2D8-A664-B25C-411A49DD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F2DAE7-7301-C910-0763-AC73F3A6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D719F4-8375-33F4-9F38-E0FFADC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588BCE-E7A0-71EF-5016-506994472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055B7-1AB7-4B18-95FE-8D206EF437A6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65AE-AE95-BDE8-DF9D-0FE8F03E1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C0D040-6986-7962-C8DE-C2E0B601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4E67-B2BB-459F-B290-02466AE25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7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A460BE7D-5486-F28B-DF19-529F42CF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94"/>
            <a:ext cx="6998140" cy="355738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FC29B0-EC15-4D14-F45D-D46D6658E318}"/>
              </a:ext>
            </a:extLst>
          </p:cNvPr>
          <p:cNvSpPr txBox="1"/>
          <p:nvPr/>
        </p:nvSpPr>
        <p:spPr>
          <a:xfrm>
            <a:off x="193963" y="164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スクショ</a:t>
            </a:r>
          </a:p>
        </p:txBody>
      </p:sp>
      <p:pic>
        <p:nvPicPr>
          <p:cNvPr id="11" name="コンテンツ プレースホルダー 3">
            <a:extLst>
              <a:ext uri="{FF2B5EF4-FFF2-40B4-BE49-F238E27FC236}">
                <a16:creationId xmlns:a16="http://schemas.microsoft.com/office/drawing/2014/main" id="{17D8A7FC-8C36-50E5-3BE0-AAD50E26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22" y="39479"/>
            <a:ext cx="4686300" cy="67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柳澤 優太</dc:creator>
  <cp:lastModifiedBy>柳澤 優太</cp:lastModifiedBy>
  <cp:revision>1</cp:revision>
  <dcterms:created xsi:type="dcterms:W3CDTF">2023-03-02T03:46:53Z</dcterms:created>
  <dcterms:modified xsi:type="dcterms:W3CDTF">2023-03-02T03:51:24Z</dcterms:modified>
</cp:coreProperties>
</file>