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40FAEF1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34F883C-7CB0-5E87-1EF1-CE13B0B20015}" name="柳澤 優太" initials="柳澤" userId="b22ea8072ae05f6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01_40FAEF1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944F2E-BFD3-429C-9BB0-C378A55A5C80}" authorId="{034F883C-7CB0-5E87-1EF1-CE13B0B20015}" created="2022-07-06T07:54:22.547">
    <pc:sldMkLst xmlns:pc="http://schemas.microsoft.com/office/powerpoint/2013/main/command">
      <pc:docMk/>
      <pc:sldMk cId="1090187029" sldId="257"/>
    </pc:sldMkLst>
    <p188:txBody>
      <a:bodyPr/>
      <a:lstStyle/>
      <a:p>
        <a:r>
          <a:rPr lang="ja-JP" altLang="en-US"/>
          <a:t>デザイン案
- ゲーム
    - ドット
    - 3Dより？セルルックでもOK
    - 
- プログラマ
- Blender
- かっこいい
- 色は白多めがいい。
    - 紙にしたときに、インク消費を抑える
- HAL要素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461-C9F3-467F-AB2E-84F16F869352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FE1-E6A2-4F76-A944-16CC7F224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51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461-C9F3-467F-AB2E-84F16F869352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FE1-E6A2-4F76-A944-16CC7F224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1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461-C9F3-467F-AB2E-84F16F869352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FE1-E6A2-4F76-A944-16CC7F224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39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461-C9F3-467F-AB2E-84F16F869352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FE1-E6A2-4F76-A944-16CC7F224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52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461-C9F3-467F-AB2E-84F16F869352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FE1-E6A2-4F76-A944-16CC7F224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68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461-C9F3-467F-AB2E-84F16F869352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FE1-E6A2-4F76-A944-16CC7F224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461-C9F3-467F-AB2E-84F16F869352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FE1-E6A2-4F76-A944-16CC7F224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58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461-C9F3-467F-AB2E-84F16F869352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FE1-E6A2-4F76-A944-16CC7F224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06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461-C9F3-467F-AB2E-84F16F869352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FE1-E6A2-4F76-A944-16CC7F224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63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461-C9F3-467F-AB2E-84F16F869352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FE1-E6A2-4F76-A944-16CC7F224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0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4461-C9F3-467F-AB2E-84F16F869352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1FE1-E6A2-4F76-A944-16CC7F224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78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4461-C9F3-467F-AB2E-84F16F869352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11FE1-E6A2-4F76-A944-16CC7F224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46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40FAEF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31D1C-5632-63FA-6849-103B8FC1A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ポートフォリオ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A6198A-66AB-6810-0E0C-070C7638E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97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CE9F1-5ED8-0D5B-C167-F9FEE18F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r>
              <a:rPr kumimoji="1" lang="ja-JP" altLang="en-US" dirty="0"/>
              <a:t> </a:t>
            </a:r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166ED7-0B5E-107D-441D-72B2C4FD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1" y="2583458"/>
            <a:ext cx="3666490" cy="65065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4000" dirty="0"/>
              <a:t>プロフィール</a:t>
            </a:r>
            <a:endParaRPr kumimoji="1" lang="en-US" altLang="ja-JP" sz="4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/>
              <a:t>Level.1~~~~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4000" dirty="0"/>
              <a:t>	01-1.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/>
              <a:t>	01-2.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4000" dirty="0"/>
              <a:t>Levele.2~~~~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/>
              <a:t>	02-1.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4000" dirty="0"/>
              <a:t>	02-2.</a:t>
            </a:r>
            <a:endParaRPr kumimoji="1" lang="ja-JP" altLang="en-US" sz="40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1970140-B106-0997-95BA-A4BF868BCE2C}"/>
              </a:ext>
            </a:extLst>
          </p:cNvPr>
          <p:cNvSpPr txBox="1">
            <a:spLocks/>
          </p:cNvSpPr>
          <p:nvPr/>
        </p:nvSpPr>
        <p:spPr>
          <a:xfrm>
            <a:off x="6982694" y="2583457"/>
            <a:ext cx="5628406" cy="6319243"/>
          </a:xfrm>
          <a:prstGeom prst="rect">
            <a:avLst/>
          </a:prstGeom>
        </p:spPr>
        <p:txBody>
          <a:bodyPr vert="horz" lIns="74295" tIns="37148" rIns="74295" bIns="3714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/>
              <a:t>Level.3~~~~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/>
              <a:t>	03-1.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/>
              <a:t>	03-2.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/>
              <a:t>Level.4~~~~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/>
              <a:t>	04-1.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/>
              <a:t>	04-2.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9018702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CE9F1-5ED8-0D5B-C167-F9FEE18F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 </a:t>
            </a:r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166ED7-0B5E-107D-441D-72B2C4FD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1" y="2583458"/>
            <a:ext cx="3666490" cy="65065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プロフィール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Level.3~~~~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03-1.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03-2.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Levele.4~~~~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04-1.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04-2.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1970140-B106-0997-95BA-A4BF868BCE2C}"/>
              </a:ext>
            </a:extLst>
          </p:cNvPr>
          <p:cNvSpPr txBox="1">
            <a:spLocks/>
          </p:cNvSpPr>
          <p:nvPr/>
        </p:nvSpPr>
        <p:spPr>
          <a:xfrm>
            <a:off x="6982694" y="2583457"/>
            <a:ext cx="5628406" cy="6319243"/>
          </a:xfrm>
          <a:prstGeom prst="rect">
            <a:avLst/>
          </a:prstGeom>
        </p:spPr>
        <p:txBody>
          <a:bodyPr vert="horz" lIns="74295" tIns="37148" rIns="74295" bIns="3714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Level.5~~~~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05-1.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05-2.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Level.6~~~~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06-1.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06-2.</a:t>
            </a:r>
            <a:endParaRPr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49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7FD965-210D-169E-2A76-F36C082C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プロフィール・経歴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263DF5-270C-DAB7-C2A1-E79554C1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46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7FD965-210D-169E-2A76-F36C082C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プロフィール・経歴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263DF5-270C-DAB7-C2A1-E79554C1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80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B14C7-4B53-919E-E320-06D7BF2A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6ED46-5E38-90A0-2C0C-C0E695A2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98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93</Words>
  <Application>Microsoft Office PowerPoint</Application>
  <PresentationFormat>A3 297x420 mm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Calibri</vt:lpstr>
      <vt:lpstr>Calibri Light</vt:lpstr>
      <vt:lpstr>Office テーマ</vt:lpstr>
      <vt:lpstr>ポートフォリオ</vt:lpstr>
      <vt:lpstr>Contents 01</vt:lpstr>
      <vt:lpstr>目次 02</vt:lpstr>
      <vt:lpstr>プロフィール・経歴</vt:lpstr>
      <vt:lpstr>プロフィール・経歴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ポートフォリオ</dc:title>
  <dc:creator>柳澤 優太</dc:creator>
  <cp:lastModifiedBy>柳澤 優太</cp:lastModifiedBy>
  <cp:revision>1</cp:revision>
  <dcterms:created xsi:type="dcterms:W3CDTF">2022-07-06T07:21:08Z</dcterms:created>
  <dcterms:modified xsi:type="dcterms:W3CDTF">2022-07-06T09:05:53Z</dcterms:modified>
</cp:coreProperties>
</file>