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02D"/>
    <a:srgbClr val="FAD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C67BF-8B51-4AA3-AA07-E3E9F8FD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658C58-D460-4BC6-9976-92AEF2D6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910949-F181-4F54-A2FD-F46096FB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C27B1-33D3-41B0-BE14-654623D9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58966-A744-4190-BDBF-6FA00AE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4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0173D-8B6A-4815-A93C-289141FC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AED75E-E929-4A6D-B794-F2ADFC68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7F1A8-403A-4446-BEA0-9402135E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16559-E304-4554-8895-D4B73162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21F1EF-2AE1-4E1E-952D-17E3AE51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8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7EAF2C-3D89-4797-AB23-4B4093A6A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9BD6C9-3187-4E85-955A-A7ECA29C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924DD-B8B1-4080-9789-E9D8609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F6A75-B095-4836-9689-9CC2FF9F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48871F-E90D-4D2A-BB8D-0FABCE6F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23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DF34E-79C9-4190-BABF-B1974D5A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40ACF-2943-408B-B1B7-A0C850CD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87C15-14B9-4A6E-9C63-BF1968AD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4E1DB-A821-42AB-80FF-053B85F1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38786-17CC-417A-9D2E-77D1AB22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59324-1C63-419C-AD4B-5478B4F4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BB3283-9BB4-4855-92C0-52A162F9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2047F-57F9-4988-A5AF-3BF28B17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CDCCA-904C-4056-B0F3-18E74E65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73AFCA-5964-4722-8737-5CB34878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2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7B724-19B5-4825-AAC4-3CD6A55A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B8F6B-B10A-485C-8134-726B20B7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3FDBAC-BFC5-496D-8651-1D269477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CCB775-2A22-4092-9F40-C496E164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AD94F1-F2F3-41CA-BF73-880FB824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9F4C-498A-4E3A-AAB8-D35C0739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3436-30AA-4831-BA6E-6F023F1C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A7E018-190C-4E32-A70A-CA852FD31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F6ADC-F803-4505-B038-2F4BACB3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B6B9BD-7AFE-46CE-A2C2-B677379F2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18C6B-F51F-4687-8138-DBD581EB4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3AEAE6-92CE-45E8-B1F2-9A6F63FD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D37BCB-A053-4621-894C-10E224D1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A0B0A2-D350-4BAA-8C3D-A205B626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0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97AAE-2B76-4DD7-B5AD-44A6EC7D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70D28D-E799-4CC3-81FC-5472A5E9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C49814-F087-4C45-95B2-C1574CAD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9735D6-8257-45B9-861B-896C918D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03EAD3-96C2-47A8-A12A-6BEBA8CF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5D727A-51B9-4B2A-AF96-6FC35E99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CD6A5-3935-4B92-A39C-21C8DAB8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1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C44841-7C36-47EB-BAB1-9E4FC5F1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3D6DE-8A9D-4BCE-A7C1-AC15D84E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8319F8-221C-496F-B6FB-BFBEC65C7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F12288-5B33-421C-BCD1-F2403317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93DECA-E331-4A04-875D-5FB57B71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BCAFBF-469A-4D05-A7D7-413A9EE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13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66632-9DAB-425B-BC49-78561798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2CDC2B-8CF4-4E6A-A0A6-0FE358EC8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FC7F7B-0357-4CE1-BFB0-9106B3CF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D0FE1-1A97-4C57-A4A6-52A9AB1F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87742D-D12B-4795-A42E-69575434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CA7C69-876F-49CD-ACE9-0861DC9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91F6F4-D6B3-4E90-B479-2468E6FA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5B95D-50B1-4047-BAE6-B1BE8279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40DEF-973A-4328-AFD0-4A0975057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A6D2-8BD9-4D5F-8A06-44BBAA921644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7CC37-75A5-4FBE-B42B-078217F43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D0D7A8-ADCF-4B86-A652-B4ACEB1B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C2FA-FC12-469C-90D8-20916EC5F0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24FEE7-C63D-4FB1-8954-736A5F50882A}"/>
              </a:ext>
            </a:extLst>
          </p:cNvPr>
          <p:cNvSpPr txBox="1"/>
          <p:nvPr/>
        </p:nvSpPr>
        <p:spPr>
          <a:xfrm>
            <a:off x="1759974" y="1897627"/>
            <a:ext cx="83967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健康お届け定期便</a:t>
            </a:r>
            <a:endParaRPr kumimoji="1"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Daily Muscle Subscription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8800" dirty="0">
                <a:latin typeface="Meiryo UI" panose="020B0604030504040204" pitchFamily="50" charset="-128"/>
                <a:ea typeface="Meiryo UI" panose="020B0604030504040204" pitchFamily="50" charset="-128"/>
              </a:rPr>
              <a:t>DMS</a:t>
            </a:r>
          </a:p>
        </p:txBody>
      </p:sp>
    </p:spTree>
    <p:extLst>
      <p:ext uri="{BB962C8B-B14F-4D97-AF65-F5344CB8AC3E}">
        <p14:creationId xmlns:p14="http://schemas.microsoft.com/office/powerpoint/2010/main" val="12257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A8AA4E-B3D0-43C5-9672-C56A7569E115}"/>
              </a:ext>
            </a:extLst>
          </p:cNvPr>
          <p:cNvSpPr txBox="1"/>
          <p:nvPr/>
        </p:nvSpPr>
        <p:spPr>
          <a:xfrm>
            <a:off x="363795" y="668593"/>
            <a:ext cx="3274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CONCEPT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CFBD4D-3BCF-419A-9128-D8F33EDED54A}"/>
              </a:ext>
            </a:extLst>
          </p:cNvPr>
          <p:cNvSpPr txBox="1"/>
          <p:nvPr/>
        </p:nvSpPr>
        <p:spPr>
          <a:xfrm>
            <a:off x="1435509" y="2443316"/>
            <a:ext cx="1015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ダイエットをしたい、続けたいと思っている貴方を定期便で全力サポート！</a:t>
            </a:r>
          </a:p>
        </p:txBody>
      </p:sp>
    </p:spTree>
    <p:extLst>
      <p:ext uri="{BB962C8B-B14F-4D97-AF65-F5344CB8AC3E}">
        <p14:creationId xmlns:p14="http://schemas.microsoft.com/office/powerpoint/2010/main" val="7801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761E3-712C-46A6-A3E0-2E8044E94E8F}"/>
              </a:ext>
            </a:extLst>
          </p:cNvPr>
          <p:cNvSpPr txBox="1"/>
          <p:nvPr/>
        </p:nvSpPr>
        <p:spPr>
          <a:xfrm>
            <a:off x="344131" y="237272"/>
            <a:ext cx="376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ポジショニングマップ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014D5-FC10-4293-A834-4088064BF3C3}"/>
              </a:ext>
            </a:extLst>
          </p:cNvPr>
          <p:cNvSpPr/>
          <p:nvPr/>
        </p:nvSpPr>
        <p:spPr>
          <a:xfrm>
            <a:off x="5496232" y="560437"/>
            <a:ext cx="1199535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877564-5BC8-46EE-B1CE-E503F4F0EFCC}"/>
              </a:ext>
            </a:extLst>
          </p:cNvPr>
          <p:cNvSpPr/>
          <p:nvPr/>
        </p:nvSpPr>
        <p:spPr>
          <a:xfrm>
            <a:off x="5530644" y="5837594"/>
            <a:ext cx="1130709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頻度 </a:t>
            </a:r>
            <a:r>
              <a:rPr kumimoji="1" lang="en-US" altLang="ja-JP" b="1" dirty="0">
                <a:solidFill>
                  <a:schemeClr val="tx1"/>
                </a:solidFill>
              </a:rPr>
              <a:t>: </a:t>
            </a:r>
            <a:r>
              <a:rPr kumimoji="1" lang="ja-JP" altLang="en-US" b="1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D10C7-F676-4C2A-AC25-A5F9F3142CE6}"/>
              </a:ext>
            </a:extLst>
          </p:cNvPr>
          <p:cNvSpPr/>
          <p:nvPr/>
        </p:nvSpPr>
        <p:spPr>
          <a:xfrm>
            <a:off x="10481183" y="3199013"/>
            <a:ext cx="683344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男性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4A8673-B7F7-4ECC-AC17-560FBF329E29}"/>
              </a:ext>
            </a:extLst>
          </p:cNvPr>
          <p:cNvSpPr/>
          <p:nvPr/>
        </p:nvSpPr>
        <p:spPr>
          <a:xfrm>
            <a:off x="1027473" y="3199012"/>
            <a:ext cx="786580" cy="4599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女性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08C839F-FB6D-4DBD-AD47-B0D2F3D597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020406"/>
            <a:ext cx="1" cy="4817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4CCCF09-9FA7-4456-8F71-A6F0D93CA32C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1814053" y="3428997"/>
            <a:ext cx="866713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CCC904-2BE5-4E00-8556-3C674A0B3012}"/>
              </a:ext>
            </a:extLst>
          </p:cNvPr>
          <p:cNvSpPr txBox="1"/>
          <p:nvPr/>
        </p:nvSpPr>
        <p:spPr>
          <a:xfrm>
            <a:off x="344131" y="883603"/>
            <a:ext cx="329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フードデリバリー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1B1A2BF-D746-4CDE-8C0F-FFB30B8B8478}"/>
              </a:ext>
            </a:extLst>
          </p:cNvPr>
          <p:cNvSpPr/>
          <p:nvPr/>
        </p:nvSpPr>
        <p:spPr>
          <a:xfrm>
            <a:off x="7531510" y="2458065"/>
            <a:ext cx="2846425" cy="337952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D42688-E707-4760-A10F-2DC568C172AB}"/>
              </a:ext>
            </a:extLst>
          </p:cNvPr>
          <p:cNvSpPr txBox="1"/>
          <p:nvPr/>
        </p:nvSpPr>
        <p:spPr>
          <a:xfrm>
            <a:off x="8354955" y="3501498"/>
            <a:ext cx="11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ナッシュ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弁当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6D9801F-45F2-4AC0-AFFD-4A36A779DDD8}"/>
              </a:ext>
            </a:extLst>
          </p:cNvPr>
          <p:cNvSpPr/>
          <p:nvPr/>
        </p:nvSpPr>
        <p:spPr>
          <a:xfrm>
            <a:off x="7579432" y="4590729"/>
            <a:ext cx="2750580" cy="12171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F929A0A-EC4F-4BF5-92E4-85B78F9A71E0}"/>
              </a:ext>
            </a:extLst>
          </p:cNvPr>
          <p:cNvSpPr txBox="1"/>
          <p:nvPr/>
        </p:nvSpPr>
        <p:spPr>
          <a:xfrm>
            <a:off x="8272899" y="4882936"/>
            <a:ext cx="13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IMADEYA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お酒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CF1043A-EC8E-4370-985E-94241181616E}"/>
              </a:ext>
            </a:extLst>
          </p:cNvPr>
          <p:cNvSpPr/>
          <p:nvPr/>
        </p:nvSpPr>
        <p:spPr>
          <a:xfrm>
            <a:off x="1774739" y="1969216"/>
            <a:ext cx="2187662" cy="43283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8B45302-8D07-4D45-AD7C-B46BE0817E6C}"/>
              </a:ext>
            </a:extLst>
          </p:cNvPr>
          <p:cNvSpPr txBox="1"/>
          <p:nvPr/>
        </p:nvSpPr>
        <p:spPr>
          <a:xfrm>
            <a:off x="1970139" y="2552681"/>
            <a:ext cx="18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ベルーナグルメ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惣菜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4E36EA8A-2F7B-49B4-8703-E49136FEAADF}"/>
              </a:ext>
            </a:extLst>
          </p:cNvPr>
          <p:cNvSpPr/>
          <p:nvPr/>
        </p:nvSpPr>
        <p:spPr>
          <a:xfrm>
            <a:off x="1774740" y="4282930"/>
            <a:ext cx="1863194" cy="192144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BA173BE-F693-43CA-AD95-1E42B4650FAF}"/>
              </a:ext>
            </a:extLst>
          </p:cNvPr>
          <p:cNvSpPr txBox="1"/>
          <p:nvPr/>
        </p:nvSpPr>
        <p:spPr>
          <a:xfrm>
            <a:off x="1899627" y="4876157"/>
            <a:ext cx="161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スナックミー</a:t>
            </a:r>
            <a:r>
              <a:rPr lang="en-US" altLang="ja-JP" b="1" dirty="0"/>
              <a:t>(</a:t>
            </a:r>
            <a:r>
              <a:rPr lang="ja-JP" altLang="en-US" b="1" dirty="0"/>
              <a:t>お菓子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C8F537C-EC74-4926-8C1F-36B5D7586092}"/>
              </a:ext>
            </a:extLst>
          </p:cNvPr>
          <p:cNvSpPr/>
          <p:nvPr/>
        </p:nvSpPr>
        <p:spPr>
          <a:xfrm>
            <a:off x="1853366" y="3274143"/>
            <a:ext cx="4807983" cy="915599"/>
          </a:xfrm>
          <a:prstGeom prst="roundRect">
            <a:avLst/>
          </a:prstGeom>
          <a:solidFill>
            <a:srgbClr val="FADE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85AC19E-7F1B-4D30-B6BA-A480C015DDAE}"/>
              </a:ext>
            </a:extLst>
          </p:cNvPr>
          <p:cNvSpPr txBox="1"/>
          <p:nvPr/>
        </p:nvSpPr>
        <p:spPr>
          <a:xfrm>
            <a:off x="3637933" y="3406613"/>
            <a:ext cx="136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ヤクルト</a:t>
            </a:r>
            <a:r>
              <a:rPr lang="en-US" altLang="ja-JP" b="1" dirty="0"/>
              <a:t>(</a:t>
            </a:r>
            <a:r>
              <a:rPr lang="ja-JP" altLang="en-US" b="1" dirty="0"/>
              <a:t>健康飲料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1D1D6F3-392B-4323-88D3-04B5E07ACB59}"/>
              </a:ext>
            </a:extLst>
          </p:cNvPr>
          <p:cNvSpPr/>
          <p:nvPr/>
        </p:nvSpPr>
        <p:spPr>
          <a:xfrm>
            <a:off x="2074623" y="958734"/>
            <a:ext cx="2585866" cy="15231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DD46606-9DA3-4644-847F-7ADAD828DFEC}"/>
              </a:ext>
            </a:extLst>
          </p:cNvPr>
          <p:cNvSpPr txBox="1"/>
          <p:nvPr/>
        </p:nvSpPr>
        <p:spPr>
          <a:xfrm>
            <a:off x="2567429" y="1390950"/>
            <a:ext cx="154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おうち</a:t>
            </a:r>
            <a:r>
              <a:rPr lang="en-US" altLang="ja-JP" b="1" dirty="0"/>
              <a:t>co–op</a:t>
            </a:r>
          </a:p>
          <a:p>
            <a:pPr algn="ctr"/>
            <a:r>
              <a:rPr lang="en-US" altLang="ja-JP" b="1" dirty="0"/>
              <a:t>(</a:t>
            </a:r>
            <a:r>
              <a:rPr lang="ja-JP" altLang="en-US" b="1" dirty="0"/>
              <a:t>日用品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B16084F-59D2-4C18-9C7D-08CD8E20B428}"/>
              </a:ext>
            </a:extLst>
          </p:cNvPr>
          <p:cNvSpPr/>
          <p:nvPr/>
        </p:nvSpPr>
        <p:spPr>
          <a:xfrm>
            <a:off x="4131564" y="4238599"/>
            <a:ext cx="3354030" cy="15693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CD35F25-993E-4C4E-88A8-9AB5E96F4CE2}"/>
              </a:ext>
            </a:extLst>
          </p:cNvPr>
          <p:cNvSpPr txBox="1"/>
          <p:nvPr/>
        </p:nvSpPr>
        <p:spPr>
          <a:xfrm>
            <a:off x="4948557" y="4731294"/>
            <a:ext cx="163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99D66F0-2EBA-4ED0-93EB-996F118C44D7}"/>
              </a:ext>
            </a:extLst>
          </p:cNvPr>
          <p:cNvSpPr/>
          <p:nvPr/>
        </p:nvSpPr>
        <p:spPr>
          <a:xfrm>
            <a:off x="4760020" y="1046578"/>
            <a:ext cx="5145337" cy="17360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B583A9-101F-4C29-987C-6C72CFCB4D91}"/>
              </a:ext>
            </a:extLst>
          </p:cNvPr>
          <p:cNvSpPr txBox="1"/>
          <p:nvPr/>
        </p:nvSpPr>
        <p:spPr>
          <a:xfrm>
            <a:off x="6114454" y="1506841"/>
            <a:ext cx="25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rgbClr val="F7402D"/>
                </a:solidFill>
              </a:rPr>
              <a:t>ニッチ</a:t>
            </a:r>
          </a:p>
        </p:txBody>
      </p:sp>
    </p:spTree>
    <p:extLst>
      <p:ext uri="{BB962C8B-B14F-4D97-AF65-F5344CB8AC3E}">
        <p14:creationId xmlns:p14="http://schemas.microsoft.com/office/powerpoint/2010/main" val="551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7D8F5-E270-4E46-B63D-58E1CB1D899F}"/>
              </a:ext>
            </a:extLst>
          </p:cNvPr>
          <p:cNvSpPr/>
          <p:nvPr/>
        </p:nvSpPr>
        <p:spPr>
          <a:xfrm>
            <a:off x="4880228" y="418746"/>
            <a:ext cx="4370662" cy="639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M1</a:t>
            </a:r>
            <a:r>
              <a:rPr kumimoji="1" lang="ja-JP" altLang="en-US" dirty="0"/>
              <a:t>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55176C9-EE61-4EBE-BEC6-9D3BB25265CA}"/>
              </a:ext>
            </a:extLst>
          </p:cNvPr>
          <p:cNvSpPr/>
          <p:nvPr/>
        </p:nvSpPr>
        <p:spPr>
          <a:xfrm>
            <a:off x="4732110" y="4207800"/>
            <a:ext cx="4666895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ダイエットに適した食事が定期的に届く！</a:t>
            </a:r>
            <a:endParaRPr kumimoji="1" lang="en-US" altLang="ja-JP" dirty="0"/>
          </a:p>
          <a:p>
            <a:pPr algn="ctr"/>
            <a:r>
              <a:rPr lang="ja-JP" altLang="en-US" dirty="0"/>
              <a:t>自分から買いに行く必要はなし！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F600585-1974-4949-A96C-92791C3BA1B4}"/>
              </a:ext>
            </a:extLst>
          </p:cNvPr>
          <p:cNvSpPr/>
          <p:nvPr/>
        </p:nvSpPr>
        <p:spPr>
          <a:xfrm>
            <a:off x="4877431" y="2783386"/>
            <a:ext cx="4370662" cy="10131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ダイエット用語の知識がない。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だけどダイエットをしたい！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誰かに手伝ってほしい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食生活をどのようにおくればいいかわからない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3057556-ECD7-4B3A-95BF-88987AC2D3C2}"/>
              </a:ext>
            </a:extLst>
          </p:cNvPr>
          <p:cNvSpPr/>
          <p:nvPr/>
        </p:nvSpPr>
        <p:spPr>
          <a:xfrm>
            <a:off x="4880227" y="1422852"/>
            <a:ext cx="4370663" cy="99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最近お腹周りが気になる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運動ができていない</a:t>
            </a:r>
            <a:endParaRPr kumimoji="1" lang="en-US" altLang="ja-JP" dirty="0"/>
          </a:p>
          <a:p>
            <a:pPr algn="ctr"/>
            <a:r>
              <a:rPr lang="ja-JP" altLang="en-US" dirty="0"/>
              <a:t>始めようとしても続く自信がない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AC744D6-EF95-4E9A-A7A3-73DC0BC5233F}"/>
              </a:ext>
            </a:extLst>
          </p:cNvPr>
          <p:cNvSpPr/>
          <p:nvPr/>
        </p:nvSpPr>
        <p:spPr>
          <a:xfrm>
            <a:off x="4788309" y="5615435"/>
            <a:ext cx="4548907" cy="868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ダイエットに良い食品を届けてくれる定期便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自分で作ったり、考えたりする必要はなし、利用者の現状に合わせたものを選んでくれる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4D3600-C881-45D5-AF75-7249D3D401AF}"/>
              </a:ext>
            </a:extLst>
          </p:cNvPr>
          <p:cNvSpPr txBox="1"/>
          <p:nvPr/>
        </p:nvSpPr>
        <p:spPr>
          <a:xfrm>
            <a:off x="181764" y="152658"/>
            <a:ext cx="282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コンセプトツリー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7DCCFF6-B81A-430D-B879-05A6D7DC056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065559" y="1058686"/>
            <a:ext cx="0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831104-1B3C-4B42-9848-CCC5E959E69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7062762" y="2419220"/>
            <a:ext cx="2797" cy="36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451A02-D9A4-4407-9E64-CB4099E5677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062762" y="3796533"/>
            <a:ext cx="2796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5C3D46C-420E-471B-A096-AB1D2DDB7AB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7062763" y="5204168"/>
            <a:ext cx="2795" cy="41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1202E813-2C27-46EA-B0C8-8ADDA8A18A55}"/>
              </a:ext>
            </a:extLst>
          </p:cNvPr>
          <p:cNvSpPr/>
          <p:nvPr/>
        </p:nvSpPr>
        <p:spPr>
          <a:xfrm>
            <a:off x="3006688" y="44188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ターゲット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1236AA3-C12E-462F-A66B-3EDD8E6D9A2F}"/>
              </a:ext>
            </a:extLst>
          </p:cNvPr>
          <p:cNvSpPr/>
          <p:nvPr/>
        </p:nvSpPr>
        <p:spPr>
          <a:xfrm>
            <a:off x="3006688" y="1610670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プロファイル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A96B0CD-E6A1-4263-955E-0E507B8B5810}"/>
              </a:ext>
            </a:extLst>
          </p:cNvPr>
          <p:cNvSpPr/>
          <p:nvPr/>
        </p:nvSpPr>
        <p:spPr>
          <a:xfrm>
            <a:off x="3006688" y="2975317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ウォンツ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8D8F46E-B90D-43F8-91B5-DAD57A5FB20B}"/>
              </a:ext>
            </a:extLst>
          </p:cNvPr>
          <p:cNvSpPr/>
          <p:nvPr/>
        </p:nvSpPr>
        <p:spPr>
          <a:xfrm>
            <a:off x="2965441" y="439134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シーン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8D86824C-D5C9-4831-8F37-3788B9D96C88}"/>
              </a:ext>
            </a:extLst>
          </p:cNvPr>
          <p:cNvSpPr/>
          <p:nvPr/>
        </p:nvSpPr>
        <p:spPr>
          <a:xfrm>
            <a:off x="2965441" y="5734822"/>
            <a:ext cx="1644242" cy="629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オプション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040F4-0B4D-4EC0-B6FA-9FD62EF43F48}"/>
              </a:ext>
            </a:extLst>
          </p:cNvPr>
          <p:cNvSpPr txBox="1"/>
          <p:nvPr/>
        </p:nvSpPr>
        <p:spPr>
          <a:xfrm>
            <a:off x="270254" y="162491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シーズ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923206-4026-4FC6-8F26-8FDE6887651A}"/>
              </a:ext>
            </a:extLst>
          </p:cNvPr>
          <p:cNvSpPr txBox="1"/>
          <p:nvPr/>
        </p:nvSpPr>
        <p:spPr>
          <a:xfrm>
            <a:off x="511276" y="2767280"/>
            <a:ext cx="7128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その人の今必要な栄養を補うように商品を届けてくれる！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ダイエットサポート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&amp;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筋トレ特化の定期便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希望者には筋トレ用品も届けます！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希望者の体型に合わせて、おすすめの食事をお届けします！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CC6C2E1-F614-44A9-AE46-65BA454C1B19}"/>
              </a:ext>
            </a:extLst>
          </p:cNvPr>
          <p:cNvSpPr/>
          <p:nvPr/>
        </p:nvSpPr>
        <p:spPr>
          <a:xfrm>
            <a:off x="6941574" y="74725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BF8986-8499-4322-9769-C8321FDB0975}"/>
              </a:ext>
            </a:extLst>
          </p:cNvPr>
          <p:cNvSpPr/>
          <p:nvPr/>
        </p:nvSpPr>
        <p:spPr>
          <a:xfrm>
            <a:off x="6941574" y="3668432"/>
            <a:ext cx="4636043" cy="23990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画像欲しい</a:t>
            </a:r>
          </a:p>
        </p:txBody>
      </p:sp>
    </p:spTree>
    <p:extLst>
      <p:ext uri="{BB962C8B-B14F-4D97-AF65-F5344CB8AC3E}">
        <p14:creationId xmlns:p14="http://schemas.microsoft.com/office/powerpoint/2010/main" val="15277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0E1248-7792-4C64-80A2-B62797B890D3}"/>
              </a:ext>
            </a:extLst>
          </p:cNvPr>
          <p:cNvSpPr txBox="1"/>
          <p:nvPr/>
        </p:nvSpPr>
        <p:spPr>
          <a:xfrm>
            <a:off x="270254" y="152659"/>
            <a:ext cx="123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 dirty="0"/>
              <a:t>ニーズ</a:t>
            </a:r>
          </a:p>
        </p:txBody>
      </p:sp>
    </p:spTree>
    <p:extLst>
      <p:ext uri="{BB962C8B-B14F-4D97-AF65-F5344CB8AC3E}">
        <p14:creationId xmlns:p14="http://schemas.microsoft.com/office/powerpoint/2010/main" val="380047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211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THS20 田中湧輝</dc:creator>
  <cp:lastModifiedBy>THS20 田中湧輝</cp:lastModifiedBy>
  <cp:revision>1</cp:revision>
  <dcterms:created xsi:type="dcterms:W3CDTF">2021-11-10T09:36:18Z</dcterms:created>
  <dcterms:modified xsi:type="dcterms:W3CDTF">2021-11-10T11:55:35Z</dcterms:modified>
</cp:coreProperties>
</file>