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"/>
  </p:notes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70E"/>
    <a:srgbClr val="70AD3B"/>
    <a:srgbClr val="E7E20F"/>
    <a:srgbClr val="7DC242"/>
    <a:srgbClr val="7FC543"/>
    <a:srgbClr val="EF1C24"/>
    <a:srgbClr val="EA1C24"/>
    <a:srgbClr val="F31D25"/>
    <a:srgbClr val="636466"/>
    <a:srgbClr val="24BC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590405-9778-49DB-A257-E9EFC76BA917}" v="5" dt="2021-07-13T23:52:42.7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85" autoAdjust="0"/>
    <p:restoredTop sz="84509" autoAdjust="0"/>
  </p:normalViewPr>
  <p:slideViewPr>
    <p:cSldViewPr>
      <p:cViewPr>
        <p:scale>
          <a:sx n="100" d="100"/>
          <a:sy n="100" d="100"/>
        </p:scale>
        <p:origin x="1598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柳澤 優太" userId="b22ea8072ae05f69" providerId="LiveId" clId="{4E590405-9778-49DB-A257-E9EFC76BA917}"/>
    <pc:docChg chg="modSld">
      <pc:chgData name="柳澤 優太" userId="b22ea8072ae05f69" providerId="LiveId" clId="{4E590405-9778-49DB-A257-E9EFC76BA917}" dt="2021-07-13T23:52:57.924" v="75" actId="113"/>
      <pc:docMkLst>
        <pc:docMk/>
      </pc:docMkLst>
      <pc:sldChg chg="addSp modSp mod">
        <pc:chgData name="柳澤 優太" userId="b22ea8072ae05f69" providerId="LiveId" clId="{4E590405-9778-49DB-A257-E9EFC76BA917}" dt="2021-07-13T23:52:57.924" v="75" actId="113"/>
        <pc:sldMkLst>
          <pc:docMk/>
          <pc:sldMk cId="2962958007" sldId="256"/>
        </pc:sldMkLst>
        <pc:spChg chg="add mod">
          <ac:chgData name="柳澤 優太" userId="b22ea8072ae05f69" providerId="LiveId" clId="{4E590405-9778-49DB-A257-E9EFC76BA917}" dt="2021-07-13T23:52:57.924" v="75" actId="113"/>
          <ac:spMkLst>
            <pc:docMk/>
            <pc:sldMk cId="2962958007" sldId="256"/>
            <ac:spMk id="13" creationId="{26FC24F0-FE24-4D72-8FA6-0E0FC534FB5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2216B0-ED99-48E6-91EA-9ED8E980607A}" type="datetimeFigureOut">
              <a:rPr kumimoji="1" lang="ja-JP" altLang="en-US" smtClean="0"/>
              <a:t>2021/7/14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124049-C145-44C0-A43F-2EC0001D22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575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38664" rtl="0" eaLnBrk="1" latinLnBrk="0" hangingPunct="1">
      <a:defRPr kumimoji="1" sz="707" kern="1200">
        <a:solidFill>
          <a:schemeClr val="tx1"/>
        </a:solidFill>
        <a:latin typeface="+mn-lt"/>
        <a:ea typeface="+mn-ea"/>
        <a:cs typeface="+mn-cs"/>
      </a:defRPr>
    </a:lvl1pPr>
    <a:lvl2pPr marL="269332" algn="l" defTabSz="538664" rtl="0" eaLnBrk="1" latinLnBrk="0" hangingPunct="1">
      <a:defRPr kumimoji="1" sz="707" kern="1200">
        <a:solidFill>
          <a:schemeClr val="tx1"/>
        </a:solidFill>
        <a:latin typeface="+mn-lt"/>
        <a:ea typeface="+mn-ea"/>
        <a:cs typeface="+mn-cs"/>
      </a:defRPr>
    </a:lvl2pPr>
    <a:lvl3pPr marL="538664" algn="l" defTabSz="538664" rtl="0" eaLnBrk="1" latinLnBrk="0" hangingPunct="1">
      <a:defRPr kumimoji="1" sz="707" kern="1200">
        <a:solidFill>
          <a:schemeClr val="tx1"/>
        </a:solidFill>
        <a:latin typeface="+mn-lt"/>
        <a:ea typeface="+mn-ea"/>
        <a:cs typeface="+mn-cs"/>
      </a:defRPr>
    </a:lvl3pPr>
    <a:lvl4pPr marL="807996" algn="l" defTabSz="538664" rtl="0" eaLnBrk="1" latinLnBrk="0" hangingPunct="1">
      <a:defRPr kumimoji="1" sz="707" kern="1200">
        <a:solidFill>
          <a:schemeClr val="tx1"/>
        </a:solidFill>
        <a:latin typeface="+mn-lt"/>
        <a:ea typeface="+mn-ea"/>
        <a:cs typeface="+mn-cs"/>
      </a:defRPr>
    </a:lvl4pPr>
    <a:lvl5pPr marL="1077328" algn="l" defTabSz="538664" rtl="0" eaLnBrk="1" latinLnBrk="0" hangingPunct="1">
      <a:defRPr kumimoji="1" sz="707" kern="1200">
        <a:solidFill>
          <a:schemeClr val="tx1"/>
        </a:solidFill>
        <a:latin typeface="+mn-lt"/>
        <a:ea typeface="+mn-ea"/>
        <a:cs typeface="+mn-cs"/>
      </a:defRPr>
    </a:lvl5pPr>
    <a:lvl6pPr marL="1346660" algn="l" defTabSz="538664" rtl="0" eaLnBrk="1" latinLnBrk="0" hangingPunct="1">
      <a:defRPr kumimoji="1" sz="707" kern="1200">
        <a:solidFill>
          <a:schemeClr val="tx1"/>
        </a:solidFill>
        <a:latin typeface="+mn-lt"/>
        <a:ea typeface="+mn-ea"/>
        <a:cs typeface="+mn-cs"/>
      </a:defRPr>
    </a:lvl6pPr>
    <a:lvl7pPr marL="1615992" algn="l" defTabSz="538664" rtl="0" eaLnBrk="1" latinLnBrk="0" hangingPunct="1">
      <a:defRPr kumimoji="1" sz="707" kern="1200">
        <a:solidFill>
          <a:schemeClr val="tx1"/>
        </a:solidFill>
        <a:latin typeface="+mn-lt"/>
        <a:ea typeface="+mn-ea"/>
        <a:cs typeface="+mn-cs"/>
      </a:defRPr>
    </a:lvl7pPr>
    <a:lvl8pPr marL="1885325" algn="l" defTabSz="538664" rtl="0" eaLnBrk="1" latinLnBrk="0" hangingPunct="1">
      <a:defRPr kumimoji="1" sz="707" kern="1200">
        <a:solidFill>
          <a:schemeClr val="tx1"/>
        </a:solidFill>
        <a:latin typeface="+mn-lt"/>
        <a:ea typeface="+mn-ea"/>
        <a:cs typeface="+mn-cs"/>
      </a:defRPr>
    </a:lvl8pPr>
    <a:lvl9pPr marL="2154656" algn="l" defTabSz="538664" rtl="0" eaLnBrk="1" latinLnBrk="0" hangingPunct="1">
      <a:defRPr kumimoji="1" sz="70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b="1" dirty="0"/>
              <a:t>＜↓たまに見て心に刻んでほしい助言↓＞</a:t>
            </a:r>
            <a:endParaRPr kumimoji="1" lang="en-US" altLang="ja-JP" b="1" dirty="0"/>
          </a:p>
          <a:p>
            <a:r>
              <a:rPr kumimoji="1" lang="ja-JP" altLang="en-US" b="0" dirty="0"/>
              <a:t>少ない情報量で多くの理解をさせるということも、ゲームデザイナーの大事な能力です。</a:t>
            </a:r>
            <a:endParaRPr kumimoji="1" lang="en-US" altLang="ja-JP" b="0" dirty="0"/>
          </a:p>
          <a:p>
            <a:r>
              <a:rPr kumimoji="1" lang="ja-JP" altLang="en-US" b="0" dirty="0"/>
              <a:t>文字を減らす努力をし、パッと見でどんなゲームか理解できるように書きましょう。</a:t>
            </a:r>
          </a:p>
          <a:p>
            <a:r>
              <a:rPr kumimoji="1" lang="en-US" altLang="ja-JP" b="0" dirty="0"/>
              <a:t>(※</a:t>
            </a:r>
            <a:r>
              <a:rPr kumimoji="1" lang="ja-JP" altLang="en-US" b="0" dirty="0"/>
              <a:t>文字だけびっしりになってる人は、客観的に見て自分の草案のクオリティを疑うようにしてください。企業ならその時点でディレクターにやぶりさられます</a:t>
            </a:r>
            <a:r>
              <a:rPr kumimoji="1" lang="en-US" altLang="ja-JP" b="0" dirty="0"/>
              <a:t>※)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124049-C145-44C0-A43F-2EC0001D22BA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2610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20A9-A6CF-463A-9F4E-93F54072BF3F}" type="datetimeFigureOut">
              <a:rPr kumimoji="1" lang="ja-JP" altLang="en-US" smtClean="0"/>
              <a:t>2021/7/14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BC82-716A-48DD-A0A4-40257CEB66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2838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20A9-A6CF-463A-9F4E-93F54072BF3F}" type="datetimeFigureOut">
              <a:rPr kumimoji="1" lang="ja-JP" altLang="en-US" smtClean="0"/>
              <a:t>2021/7/14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BC82-716A-48DD-A0A4-40257CEB66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4064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20A9-A6CF-463A-9F4E-93F54072BF3F}" type="datetimeFigureOut">
              <a:rPr kumimoji="1" lang="ja-JP" altLang="en-US" smtClean="0"/>
              <a:t>2021/7/14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BC82-716A-48DD-A0A4-40257CEB66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1781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20A9-A6CF-463A-9F4E-93F54072BF3F}" type="datetimeFigureOut">
              <a:rPr kumimoji="1" lang="ja-JP" altLang="en-US" smtClean="0"/>
              <a:t>2021/7/14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BC82-716A-48DD-A0A4-40257CEB66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2189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20A9-A6CF-463A-9F4E-93F54072BF3F}" type="datetimeFigureOut">
              <a:rPr kumimoji="1" lang="ja-JP" altLang="en-US" smtClean="0"/>
              <a:t>2021/7/14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BC82-716A-48DD-A0A4-40257CEB66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7245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20A9-A6CF-463A-9F4E-93F54072BF3F}" type="datetimeFigureOut">
              <a:rPr kumimoji="1" lang="ja-JP" altLang="en-US" smtClean="0"/>
              <a:t>2021/7/14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BC82-716A-48DD-A0A4-40257CEB66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2237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20A9-A6CF-463A-9F4E-93F54072BF3F}" type="datetimeFigureOut">
              <a:rPr kumimoji="1" lang="ja-JP" altLang="en-US" smtClean="0"/>
              <a:t>2021/7/14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BC82-716A-48DD-A0A4-40257CEB66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6658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20A9-A6CF-463A-9F4E-93F54072BF3F}" type="datetimeFigureOut">
              <a:rPr kumimoji="1" lang="ja-JP" altLang="en-US" smtClean="0"/>
              <a:t>2021/7/14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BC82-716A-48DD-A0A4-40257CEB66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4408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20A9-A6CF-463A-9F4E-93F54072BF3F}" type="datetimeFigureOut">
              <a:rPr kumimoji="1" lang="ja-JP" altLang="en-US" smtClean="0"/>
              <a:t>2021/7/14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BC82-716A-48DD-A0A4-40257CEB66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6170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20A9-A6CF-463A-9F4E-93F54072BF3F}" type="datetimeFigureOut">
              <a:rPr kumimoji="1" lang="ja-JP" altLang="en-US" smtClean="0"/>
              <a:t>2021/7/14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BC82-716A-48DD-A0A4-40257CEB66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153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20A9-A6CF-463A-9F4E-93F54072BF3F}" type="datetimeFigureOut">
              <a:rPr kumimoji="1" lang="ja-JP" altLang="en-US" smtClean="0"/>
              <a:t>2021/7/14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BC82-716A-48DD-A0A4-40257CEB66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7831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620A9-A6CF-463A-9F4E-93F54072BF3F}" type="datetimeFigureOut">
              <a:rPr kumimoji="1" lang="ja-JP" altLang="en-US" smtClean="0"/>
              <a:t>2021/7/14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EBC82-716A-48DD-A0A4-40257CEB66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8230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80F1BE38-60E2-4BFC-8D19-651F8413BB94}"/>
              </a:ext>
            </a:extLst>
          </p:cNvPr>
          <p:cNvSpPr/>
          <p:nvPr/>
        </p:nvSpPr>
        <p:spPr>
          <a:xfrm>
            <a:off x="116632" y="3188804"/>
            <a:ext cx="6624736" cy="6156684"/>
          </a:xfrm>
          <a:prstGeom prst="rect">
            <a:avLst/>
          </a:prstGeom>
          <a:noFill/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6624735"/>
                      <a:gd name="connsiteY0" fmla="*/ 0 h 4013427"/>
                      <a:gd name="connsiteX1" fmla="*/ 596226 w 6624735"/>
                      <a:gd name="connsiteY1" fmla="*/ 0 h 4013427"/>
                      <a:gd name="connsiteX2" fmla="*/ 1059958 w 6624735"/>
                      <a:gd name="connsiteY2" fmla="*/ 0 h 4013427"/>
                      <a:gd name="connsiteX3" fmla="*/ 1854926 w 6624735"/>
                      <a:gd name="connsiteY3" fmla="*/ 0 h 4013427"/>
                      <a:gd name="connsiteX4" fmla="*/ 2451152 w 6624735"/>
                      <a:gd name="connsiteY4" fmla="*/ 0 h 4013427"/>
                      <a:gd name="connsiteX5" fmla="*/ 3047378 w 6624735"/>
                      <a:gd name="connsiteY5" fmla="*/ 0 h 4013427"/>
                      <a:gd name="connsiteX6" fmla="*/ 3842346 w 6624735"/>
                      <a:gd name="connsiteY6" fmla="*/ 0 h 4013427"/>
                      <a:gd name="connsiteX7" fmla="*/ 4372325 w 6624735"/>
                      <a:gd name="connsiteY7" fmla="*/ 0 h 4013427"/>
                      <a:gd name="connsiteX8" fmla="*/ 5167293 w 6624735"/>
                      <a:gd name="connsiteY8" fmla="*/ 0 h 4013427"/>
                      <a:gd name="connsiteX9" fmla="*/ 5962262 w 6624735"/>
                      <a:gd name="connsiteY9" fmla="*/ 0 h 4013427"/>
                      <a:gd name="connsiteX10" fmla="*/ 6624735 w 6624735"/>
                      <a:gd name="connsiteY10" fmla="*/ 0 h 4013427"/>
                      <a:gd name="connsiteX11" fmla="*/ 6624735 w 6624735"/>
                      <a:gd name="connsiteY11" fmla="*/ 749173 h 4013427"/>
                      <a:gd name="connsiteX12" fmla="*/ 6624735 w 6624735"/>
                      <a:gd name="connsiteY12" fmla="*/ 1458212 h 4013427"/>
                      <a:gd name="connsiteX13" fmla="*/ 6624735 w 6624735"/>
                      <a:gd name="connsiteY13" fmla="*/ 2006713 h 4013427"/>
                      <a:gd name="connsiteX14" fmla="*/ 6624735 w 6624735"/>
                      <a:gd name="connsiteY14" fmla="*/ 2675618 h 4013427"/>
                      <a:gd name="connsiteX15" fmla="*/ 6624735 w 6624735"/>
                      <a:gd name="connsiteY15" fmla="*/ 3344522 h 4013427"/>
                      <a:gd name="connsiteX16" fmla="*/ 6624735 w 6624735"/>
                      <a:gd name="connsiteY16" fmla="*/ 4013427 h 4013427"/>
                      <a:gd name="connsiteX17" fmla="*/ 5896014 w 6624735"/>
                      <a:gd name="connsiteY17" fmla="*/ 4013427 h 4013427"/>
                      <a:gd name="connsiteX18" fmla="*/ 5233541 w 6624735"/>
                      <a:gd name="connsiteY18" fmla="*/ 4013427 h 4013427"/>
                      <a:gd name="connsiteX19" fmla="*/ 4769809 w 6624735"/>
                      <a:gd name="connsiteY19" fmla="*/ 4013427 h 4013427"/>
                      <a:gd name="connsiteX20" fmla="*/ 4239830 w 6624735"/>
                      <a:gd name="connsiteY20" fmla="*/ 4013427 h 4013427"/>
                      <a:gd name="connsiteX21" fmla="*/ 3444862 w 6624735"/>
                      <a:gd name="connsiteY21" fmla="*/ 4013427 h 4013427"/>
                      <a:gd name="connsiteX22" fmla="*/ 2782389 w 6624735"/>
                      <a:gd name="connsiteY22" fmla="*/ 4013427 h 4013427"/>
                      <a:gd name="connsiteX23" fmla="*/ 2252410 w 6624735"/>
                      <a:gd name="connsiteY23" fmla="*/ 4013427 h 4013427"/>
                      <a:gd name="connsiteX24" fmla="*/ 1589936 w 6624735"/>
                      <a:gd name="connsiteY24" fmla="*/ 4013427 h 4013427"/>
                      <a:gd name="connsiteX25" fmla="*/ 1126205 w 6624735"/>
                      <a:gd name="connsiteY25" fmla="*/ 4013427 h 4013427"/>
                      <a:gd name="connsiteX26" fmla="*/ 662473 w 6624735"/>
                      <a:gd name="connsiteY26" fmla="*/ 4013427 h 4013427"/>
                      <a:gd name="connsiteX27" fmla="*/ 0 w 6624735"/>
                      <a:gd name="connsiteY27" fmla="*/ 4013427 h 4013427"/>
                      <a:gd name="connsiteX28" fmla="*/ 0 w 6624735"/>
                      <a:gd name="connsiteY28" fmla="*/ 3424791 h 4013427"/>
                      <a:gd name="connsiteX29" fmla="*/ 0 w 6624735"/>
                      <a:gd name="connsiteY29" fmla="*/ 2675618 h 4013427"/>
                      <a:gd name="connsiteX30" fmla="*/ 0 w 6624735"/>
                      <a:gd name="connsiteY30" fmla="*/ 2046848 h 4013427"/>
                      <a:gd name="connsiteX31" fmla="*/ 0 w 6624735"/>
                      <a:gd name="connsiteY31" fmla="*/ 1498346 h 4013427"/>
                      <a:gd name="connsiteX32" fmla="*/ 0 w 6624735"/>
                      <a:gd name="connsiteY32" fmla="*/ 789307 h 4013427"/>
                      <a:gd name="connsiteX33" fmla="*/ 0 w 6624735"/>
                      <a:gd name="connsiteY33" fmla="*/ 0 h 40134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</a:cxnLst>
                    <a:rect l="l" t="t" r="r" b="b"/>
                    <a:pathLst>
                      <a:path w="6624735" h="4013427" extrusionOk="0">
                        <a:moveTo>
                          <a:pt x="0" y="0"/>
                        </a:moveTo>
                        <a:cubicBezTo>
                          <a:pt x="258010" y="20028"/>
                          <a:pt x="418091" y="-15580"/>
                          <a:pt x="596226" y="0"/>
                        </a:cubicBezTo>
                        <a:cubicBezTo>
                          <a:pt x="774361" y="15580"/>
                          <a:pt x="943991" y="18911"/>
                          <a:pt x="1059958" y="0"/>
                        </a:cubicBezTo>
                        <a:cubicBezTo>
                          <a:pt x="1175925" y="-18911"/>
                          <a:pt x="1535037" y="9829"/>
                          <a:pt x="1854926" y="0"/>
                        </a:cubicBezTo>
                        <a:cubicBezTo>
                          <a:pt x="2174815" y="-9829"/>
                          <a:pt x="2235051" y="-12444"/>
                          <a:pt x="2451152" y="0"/>
                        </a:cubicBezTo>
                        <a:cubicBezTo>
                          <a:pt x="2667253" y="12444"/>
                          <a:pt x="2785937" y="22234"/>
                          <a:pt x="3047378" y="0"/>
                        </a:cubicBezTo>
                        <a:cubicBezTo>
                          <a:pt x="3308819" y="-22234"/>
                          <a:pt x="3547335" y="-33714"/>
                          <a:pt x="3842346" y="0"/>
                        </a:cubicBezTo>
                        <a:cubicBezTo>
                          <a:pt x="4137357" y="33714"/>
                          <a:pt x="4197670" y="11460"/>
                          <a:pt x="4372325" y="0"/>
                        </a:cubicBezTo>
                        <a:cubicBezTo>
                          <a:pt x="4546980" y="-11460"/>
                          <a:pt x="4913580" y="33980"/>
                          <a:pt x="5167293" y="0"/>
                        </a:cubicBezTo>
                        <a:cubicBezTo>
                          <a:pt x="5421006" y="-33980"/>
                          <a:pt x="5590105" y="8568"/>
                          <a:pt x="5962262" y="0"/>
                        </a:cubicBezTo>
                        <a:cubicBezTo>
                          <a:pt x="6334419" y="-8568"/>
                          <a:pt x="6416344" y="9867"/>
                          <a:pt x="6624735" y="0"/>
                        </a:cubicBezTo>
                        <a:cubicBezTo>
                          <a:pt x="6629041" y="266249"/>
                          <a:pt x="6616916" y="395743"/>
                          <a:pt x="6624735" y="749173"/>
                        </a:cubicBezTo>
                        <a:cubicBezTo>
                          <a:pt x="6632554" y="1102603"/>
                          <a:pt x="6656727" y="1135956"/>
                          <a:pt x="6624735" y="1458212"/>
                        </a:cubicBezTo>
                        <a:cubicBezTo>
                          <a:pt x="6592743" y="1780468"/>
                          <a:pt x="6650203" y="1852786"/>
                          <a:pt x="6624735" y="2006713"/>
                        </a:cubicBezTo>
                        <a:cubicBezTo>
                          <a:pt x="6599267" y="2160640"/>
                          <a:pt x="6638649" y="2506182"/>
                          <a:pt x="6624735" y="2675618"/>
                        </a:cubicBezTo>
                        <a:cubicBezTo>
                          <a:pt x="6610821" y="2845054"/>
                          <a:pt x="6608724" y="3052205"/>
                          <a:pt x="6624735" y="3344522"/>
                        </a:cubicBezTo>
                        <a:cubicBezTo>
                          <a:pt x="6640746" y="3636839"/>
                          <a:pt x="6606059" y="3762926"/>
                          <a:pt x="6624735" y="4013427"/>
                        </a:cubicBezTo>
                        <a:cubicBezTo>
                          <a:pt x="6310005" y="4031641"/>
                          <a:pt x="6184790" y="4036167"/>
                          <a:pt x="5896014" y="4013427"/>
                        </a:cubicBezTo>
                        <a:cubicBezTo>
                          <a:pt x="5607238" y="3990687"/>
                          <a:pt x="5534999" y="4020237"/>
                          <a:pt x="5233541" y="4013427"/>
                        </a:cubicBezTo>
                        <a:cubicBezTo>
                          <a:pt x="4932083" y="4006617"/>
                          <a:pt x="4902748" y="4011867"/>
                          <a:pt x="4769809" y="4013427"/>
                        </a:cubicBezTo>
                        <a:cubicBezTo>
                          <a:pt x="4636870" y="4014987"/>
                          <a:pt x="4497701" y="4035902"/>
                          <a:pt x="4239830" y="4013427"/>
                        </a:cubicBezTo>
                        <a:cubicBezTo>
                          <a:pt x="3981959" y="3990952"/>
                          <a:pt x="3829637" y="4015445"/>
                          <a:pt x="3444862" y="4013427"/>
                        </a:cubicBezTo>
                        <a:cubicBezTo>
                          <a:pt x="3060087" y="4011409"/>
                          <a:pt x="3045090" y="4043887"/>
                          <a:pt x="2782389" y="4013427"/>
                        </a:cubicBezTo>
                        <a:cubicBezTo>
                          <a:pt x="2519688" y="3982967"/>
                          <a:pt x="2512331" y="4010674"/>
                          <a:pt x="2252410" y="4013427"/>
                        </a:cubicBezTo>
                        <a:cubicBezTo>
                          <a:pt x="1992489" y="4016180"/>
                          <a:pt x="1879524" y="4006445"/>
                          <a:pt x="1589936" y="4013427"/>
                        </a:cubicBezTo>
                        <a:cubicBezTo>
                          <a:pt x="1300348" y="4020409"/>
                          <a:pt x="1259184" y="3997636"/>
                          <a:pt x="1126205" y="4013427"/>
                        </a:cubicBezTo>
                        <a:cubicBezTo>
                          <a:pt x="993226" y="4029218"/>
                          <a:pt x="777891" y="4009405"/>
                          <a:pt x="662473" y="4013427"/>
                        </a:cubicBezTo>
                        <a:cubicBezTo>
                          <a:pt x="547055" y="4017449"/>
                          <a:pt x="198404" y="3988546"/>
                          <a:pt x="0" y="4013427"/>
                        </a:cubicBezTo>
                        <a:cubicBezTo>
                          <a:pt x="8970" y="3769025"/>
                          <a:pt x="14038" y="3697252"/>
                          <a:pt x="0" y="3424791"/>
                        </a:cubicBezTo>
                        <a:cubicBezTo>
                          <a:pt x="-14038" y="3152330"/>
                          <a:pt x="-13070" y="2856826"/>
                          <a:pt x="0" y="2675618"/>
                        </a:cubicBezTo>
                        <a:cubicBezTo>
                          <a:pt x="13070" y="2494410"/>
                          <a:pt x="25552" y="2318851"/>
                          <a:pt x="0" y="2046848"/>
                        </a:cubicBezTo>
                        <a:cubicBezTo>
                          <a:pt x="-25552" y="1774845"/>
                          <a:pt x="9468" y="1654182"/>
                          <a:pt x="0" y="1498346"/>
                        </a:cubicBezTo>
                        <a:cubicBezTo>
                          <a:pt x="-9468" y="1342510"/>
                          <a:pt x="-22223" y="1090187"/>
                          <a:pt x="0" y="789307"/>
                        </a:cubicBezTo>
                        <a:cubicBezTo>
                          <a:pt x="22223" y="488427"/>
                          <a:pt x="31019" y="22467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597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22C7DE68-D7D8-4611-A7E5-C6D6223209F5}"/>
              </a:ext>
            </a:extLst>
          </p:cNvPr>
          <p:cNvSpPr/>
          <p:nvPr/>
        </p:nvSpPr>
        <p:spPr>
          <a:xfrm>
            <a:off x="0" y="9417496"/>
            <a:ext cx="6858000" cy="488504"/>
          </a:xfrm>
          <a:custGeom>
            <a:avLst/>
            <a:gdLst>
              <a:gd name="connsiteX0" fmla="*/ 0 w 6858000"/>
              <a:gd name="connsiteY0" fmla="*/ 294605 h 1332148"/>
              <a:gd name="connsiteX1" fmla="*/ 294605 w 6858000"/>
              <a:gd name="connsiteY1" fmla="*/ 0 h 1332148"/>
              <a:gd name="connsiteX2" fmla="*/ 6563395 w 6858000"/>
              <a:gd name="connsiteY2" fmla="*/ 0 h 1332148"/>
              <a:gd name="connsiteX3" fmla="*/ 6858000 w 6858000"/>
              <a:gd name="connsiteY3" fmla="*/ 294605 h 1332148"/>
              <a:gd name="connsiteX4" fmla="*/ 6858000 w 6858000"/>
              <a:gd name="connsiteY4" fmla="*/ 1037543 h 1332148"/>
              <a:gd name="connsiteX5" fmla="*/ 6563395 w 6858000"/>
              <a:gd name="connsiteY5" fmla="*/ 1332148 h 1332148"/>
              <a:gd name="connsiteX6" fmla="*/ 294605 w 6858000"/>
              <a:gd name="connsiteY6" fmla="*/ 1332148 h 1332148"/>
              <a:gd name="connsiteX7" fmla="*/ 0 w 6858000"/>
              <a:gd name="connsiteY7" fmla="*/ 1037543 h 1332148"/>
              <a:gd name="connsiteX8" fmla="*/ 0 w 6858000"/>
              <a:gd name="connsiteY8" fmla="*/ 294605 h 1332148"/>
              <a:gd name="connsiteX0" fmla="*/ 0 w 6858000"/>
              <a:gd name="connsiteY0" fmla="*/ 294605 h 1332148"/>
              <a:gd name="connsiteX1" fmla="*/ 294605 w 6858000"/>
              <a:gd name="connsiteY1" fmla="*/ 0 h 1332148"/>
              <a:gd name="connsiteX2" fmla="*/ 6563395 w 6858000"/>
              <a:gd name="connsiteY2" fmla="*/ 0 h 1332148"/>
              <a:gd name="connsiteX3" fmla="*/ 6858000 w 6858000"/>
              <a:gd name="connsiteY3" fmla="*/ 294605 h 1332148"/>
              <a:gd name="connsiteX4" fmla="*/ 6858000 w 6858000"/>
              <a:gd name="connsiteY4" fmla="*/ 1037543 h 1332148"/>
              <a:gd name="connsiteX5" fmla="*/ 6563395 w 6858000"/>
              <a:gd name="connsiteY5" fmla="*/ 1332148 h 1332148"/>
              <a:gd name="connsiteX6" fmla="*/ 0 w 6858000"/>
              <a:gd name="connsiteY6" fmla="*/ 1037543 h 1332148"/>
              <a:gd name="connsiteX7" fmla="*/ 0 w 6858000"/>
              <a:gd name="connsiteY7" fmla="*/ 294605 h 1332148"/>
              <a:gd name="connsiteX0" fmla="*/ 0 w 6858000"/>
              <a:gd name="connsiteY0" fmla="*/ 294605 h 1130410"/>
              <a:gd name="connsiteX1" fmla="*/ 294605 w 6858000"/>
              <a:gd name="connsiteY1" fmla="*/ 0 h 1130410"/>
              <a:gd name="connsiteX2" fmla="*/ 6563395 w 6858000"/>
              <a:gd name="connsiteY2" fmla="*/ 0 h 1130410"/>
              <a:gd name="connsiteX3" fmla="*/ 6858000 w 6858000"/>
              <a:gd name="connsiteY3" fmla="*/ 294605 h 1130410"/>
              <a:gd name="connsiteX4" fmla="*/ 6858000 w 6858000"/>
              <a:gd name="connsiteY4" fmla="*/ 1037543 h 1130410"/>
              <a:gd name="connsiteX5" fmla="*/ 0 w 6858000"/>
              <a:gd name="connsiteY5" fmla="*/ 1037543 h 1130410"/>
              <a:gd name="connsiteX6" fmla="*/ 0 w 6858000"/>
              <a:gd name="connsiteY6" fmla="*/ 294605 h 1130410"/>
              <a:gd name="connsiteX0" fmla="*/ 0 w 6858000"/>
              <a:gd name="connsiteY0" fmla="*/ 294605 h 1037543"/>
              <a:gd name="connsiteX1" fmla="*/ 294605 w 6858000"/>
              <a:gd name="connsiteY1" fmla="*/ 0 h 1037543"/>
              <a:gd name="connsiteX2" fmla="*/ 6563395 w 6858000"/>
              <a:gd name="connsiteY2" fmla="*/ 0 h 1037543"/>
              <a:gd name="connsiteX3" fmla="*/ 6858000 w 6858000"/>
              <a:gd name="connsiteY3" fmla="*/ 294605 h 1037543"/>
              <a:gd name="connsiteX4" fmla="*/ 6858000 w 6858000"/>
              <a:gd name="connsiteY4" fmla="*/ 1037543 h 1037543"/>
              <a:gd name="connsiteX5" fmla="*/ 0 w 6858000"/>
              <a:gd name="connsiteY5" fmla="*/ 1037543 h 1037543"/>
              <a:gd name="connsiteX6" fmla="*/ 0 w 6858000"/>
              <a:gd name="connsiteY6" fmla="*/ 294605 h 1037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8000" h="1037543">
                <a:moveTo>
                  <a:pt x="0" y="294605"/>
                </a:moveTo>
                <a:cubicBezTo>
                  <a:pt x="0" y="131899"/>
                  <a:pt x="131899" y="0"/>
                  <a:pt x="294605" y="0"/>
                </a:cubicBezTo>
                <a:lnTo>
                  <a:pt x="6563395" y="0"/>
                </a:lnTo>
                <a:cubicBezTo>
                  <a:pt x="6726101" y="0"/>
                  <a:pt x="6858000" y="131899"/>
                  <a:pt x="6858000" y="294605"/>
                </a:cubicBezTo>
                <a:lnTo>
                  <a:pt x="6858000" y="1037543"/>
                </a:lnTo>
                <a:lnTo>
                  <a:pt x="0" y="1037543"/>
                </a:lnTo>
                <a:lnTo>
                  <a:pt x="0" y="294605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DCBF6C53-03D3-4BB9-94CD-6F4233D776CC}"/>
              </a:ext>
            </a:extLst>
          </p:cNvPr>
          <p:cNvSpPr/>
          <p:nvPr/>
        </p:nvSpPr>
        <p:spPr>
          <a:xfrm>
            <a:off x="0" y="-15552"/>
            <a:ext cx="6858000" cy="21602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597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878F012-4204-45B0-9603-71FE610A2324}"/>
              </a:ext>
            </a:extLst>
          </p:cNvPr>
          <p:cNvSpPr/>
          <p:nvPr/>
        </p:nvSpPr>
        <p:spPr>
          <a:xfrm>
            <a:off x="2888940" y="9513458"/>
            <a:ext cx="1260140" cy="2835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  <a:extLst>
              <a:ext uri="{C807C97D-BFC1-408E-A445-0C87EB9F89A2}">
                <ask:lineSketchStyleProps xmlns:ask="http://schemas.microsoft.com/office/drawing/2018/sketchyshapes" sd="3705000160">
                  <a:custGeom>
                    <a:avLst/>
                    <a:gdLst>
                      <a:gd name="connsiteX0" fmla="*/ 0 w 1260140"/>
                      <a:gd name="connsiteY0" fmla="*/ 0 h 283532"/>
                      <a:gd name="connsiteX1" fmla="*/ 604867 w 1260140"/>
                      <a:gd name="connsiteY1" fmla="*/ 0 h 283532"/>
                      <a:gd name="connsiteX2" fmla="*/ 1260140 w 1260140"/>
                      <a:gd name="connsiteY2" fmla="*/ 0 h 283532"/>
                      <a:gd name="connsiteX3" fmla="*/ 1260140 w 1260140"/>
                      <a:gd name="connsiteY3" fmla="*/ 283532 h 283532"/>
                      <a:gd name="connsiteX4" fmla="*/ 630070 w 1260140"/>
                      <a:gd name="connsiteY4" fmla="*/ 283532 h 283532"/>
                      <a:gd name="connsiteX5" fmla="*/ 0 w 1260140"/>
                      <a:gd name="connsiteY5" fmla="*/ 283532 h 283532"/>
                      <a:gd name="connsiteX6" fmla="*/ 0 w 1260140"/>
                      <a:gd name="connsiteY6" fmla="*/ 0 h 2835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260140" h="283532" extrusionOk="0">
                        <a:moveTo>
                          <a:pt x="0" y="0"/>
                        </a:moveTo>
                        <a:cubicBezTo>
                          <a:pt x="259985" y="16903"/>
                          <a:pt x="334573" y="-25665"/>
                          <a:pt x="604867" y="0"/>
                        </a:cubicBezTo>
                        <a:cubicBezTo>
                          <a:pt x="875161" y="25665"/>
                          <a:pt x="1066432" y="13303"/>
                          <a:pt x="1260140" y="0"/>
                        </a:cubicBezTo>
                        <a:cubicBezTo>
                          <a:pt x="1268227" y="105165"/>
                          <a:pt x="1259877" y="150173"/>
                          <a:pt x="1260140" y="283532"/>
                        </a:cubicBezTo>
                        <a:cubicBezTo>
                          <a:pt x="956310" y="270478"/>
                          <a:pt x="812387" y="309079"/>
                          <a:pt x="630070" y="283532"/>
                        </a:cubicBezTo>
                        <a:cubicBezTo>
                          <a:pt x="447753" y="257986"/>
                          <a:pt x="273610" y="311291"/>
                          <a:pt x="0" y="283532"/>
                        </a:cubicBezTo>
                        <a:cubicBezTo>
                          <a:pt x="6472" y="168061"/>
                          <a:pt x="6951" y="11814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597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C8FECB2-A3A0-4FC5-9975-30B439454E10}"/>
              </a:ext>
            </a:extLst>
          </p:cNvPr>
          <p:cNvSpPr txBox="1"/>
          <p:nvPr/>
        </p:nvSpPr>
        <p:spPr>
          <a:xfrm>
            <a:off x="1910660" y="9549462"/>
            <a:ext cx="105028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35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クラス記号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AB90F29-752E-4F9D-9AB4-BDEEF52DF190}"/>
              </a:ext>
            </a:extLst>
          </p:cNvPr>
          <p:cNvSpPr/>
          <p:nvPr/>
        </p:nvSpPr>
        <p:spPr>
          <a:xfrm>
            <a:off x="4617132" y="9513458"/>
            <a:ext cx="2124236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  <a:extLst>
              <a:ext uri="{C807C97D-BFC1-408E-A445-0C87EB9F89A2}">
                <ask:lineSketchStyleProps xmlns:ask="http://schemas.microsoft.com/office/drawing/2018/sketchyshapes" sd="4056488346">
                  <a:custGeom>
                    <a:avLst/>
                    <a:gdLst>
                      <a:gd name="connsiteX0" fmla="*/ 0 w 2016224"/>
                      <a:gd name="connsiteY0" fmla="*/ 0 h 288032"/>
                      <a:gd name="connsiteX1" fmla="*/ 692237 w 2016224"/>
                      <a:gd name="connsiteY1" fmla="*/ 0 h 288032"/>
                      <a:gd name="connsiteX2" fmla="*/ 1303825 w 2016224"/>
                      <a:gd name="connsiteY2" fmla="*/ 0 h 288032"/>
                      <a:gd name="connsiteX3" fmla="*/ 2016224 w 2016224"/>
                      <a:gd name="connsiteY3" fmla="*/ 0 h 288032"/>
                      <a:gd name="connsiteX4" fmla="*/ 2016224 w 2016224"/>
                      <a:gd name="connsiteY4" fmla="*/ 288032 h 288032"/>
                      <a:gd name="connsiteX5" fmla="*/ 1384474 w 2016224"/>
                      <a:gd name="connsiteY5" fmla="*/ 288032 h 288032"/>
                      <a:gd name="connsiteX6" fmla="*/ 692237 w 2016224"/>
                      <a:gd name="connsiteY6" fmla="*/ 288032 h 288032"/>
                      <a:gd name="connsiteX7" fmla="*/ 0 w 2016224"/>
                      <a:gd name="connsiteY7" fmla="*/ 288032 h 288032"/>
                      <a:gd name="connsiteX8" fmla="*/ 0 w 2016224"/>
                      <a:gd name="connsiteY8" fmla="*/ 0 h 2880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016224" h="288032" extrusionOk="0">
                        <a:moveTo>
                          <a:pt x="0" y="0"/>
                        </a:moveTo>
                        <a:cubicBezTo>
                          <a:pt x="299356" y="-28044"/>
                          <a:pt x="383286" y="-4584"/>
                          <a:pt x="692237" y="0"/>
                        </a:cubicBezTo>
                        <a:cubicBezTo>
                          <a:pt x="1001188" y="4584"/>
                          <a:pt x="1176624" y="-15460"/>
                          <a:pt x="1303825" y="0"/>
                        </a:cubicBezTo>
                        <a:cubicBezTo>
                          <a:pt x="1431026" y="15460"/>
                          <a:pt x="1808011" y="18400"/>
                          <a:pt x="2016224" y="0"/>
                        </a:cubicBezTo>
                        <a:cubicBezTo>
                          <a:pt x="2019028" y="113200"/>
                          <a:pt x="2019511" y="153353"/>
                          <a:pt x="2016224" y="288032"/>
                        </a:cubicBezTo>
                        <a:cubicBezTo>
                          <a:pt x="1884070" y="296745"/>
                          <a:pt x="1601696" y="258596"/>
                          <a:pt x="1384474" y="288032"/>
                        </a:cubicBezTo>
                        <a:cubicBezTo>
                          <a:pt x="1167252" y="317469"/>
                          <a:pt x="877810" y="259086"/>
                          <a:pt x="692237" y="288032"/>
                        </a:cubicBezTo>
                        <a:cubicBezTo>
                          <a:pt x="506664" y="316978"/>
                          <a:pt x="300491" y="310870"/>
                          <a:pt x="0" y="288032"/>
                        </a:cubicBezTo>
                        <a:cubicBezTo>
                          <a:pt x="-11301" y="206378"/>
                          <a:pt x="-13420" y="8793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597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5FF3893-A84F-4C1A-9452-A9324DE1DC7B}"/>
              </a:ext>
            </a:extLst>
          </p:cNvPr>
          <p:cNvSpPr txBox="1"/>
          <p:nvPr/>
        </p:nvSpPr>
        <p:spPr>
          <a:xfrm>
            <a:off x="4149080" y="9549462"/>
            <a:ext cx="53091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35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名前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C04D9B9-056C-4D01-AE3A-D2BD9BC96323}"/>
              </a:ext>
            </a:extLst>
          </p:cNvPr>
          <p:cNvSpPr/>
          <p:nvPr/>
        </p:nvSpPr>
        <p:spPr>
          <a:xfrm>
            <a:off x="116632" y="547010"/>
            <a:ext cx="6624736" cy="445550"/>
          </a:xfrm>
          <a:prstGeom prst="rect">
            <a:avLst/>
          </a:prstGeom>
          <a:noFill/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894485982">
                  <a:custGeom>
                    <a:avLst/>
                    <a:gdLst>
                      <a:gd name="connsiteX0" fmla="*/ 0 w 6624736"/>
                      <a:gd name="connsiteY0" fmla="*/ 0 h 445550"/>
                      <a:gd name="connsiteX1" fmla="*/ 596226 w 6624736"/>
                      <a:gd name="connsiteY1" fmla="*/ 0 h 445550"/>
                      <a:gd name="connsiteX2" fmla="*/ 1126205 w 6624736"/>
                      <a:gd name="connsiteY2" fmla="*/ 0 h 445550"/>
                      <a:gd name="connsiteX3" fmla="*/ 1921173 w 6624736"/>
                      <a:gd name="connsiteY3" fmla="*/ 0 h 445550"/>
                      <a:gd name="connsiteX4" fmla="*/ 2649894 w 6624736"/>
                      <a:gd name="connsiteY4" fmla="*/ 0 h 445550"/>
                      <a:gd name="connsiteX5" fmla="*/ 3179873 w 6624736"/>
                      <a:gd name="connsiteY5" fmla="*/ 0 h 445550"/>
                      <a:gd name="connsiteX6" fmla="*/ 3709852 w 6624736"/>
                      <a:gd name="connsiteY6" fmla="*/ 0 h 445550"/>
                      <a:gd name="connsiteX7" fmla="*/ 4239831 w 6624736"/>
                      <a:gd name="connsiteY7" fmla="*/ 0 h 445550"/>
                      <a:gd name="connsiteX8" fmla="*/ 4902305 w 6624736"/>
                      <a:gd name="connsiteY8" fmla="*/ 0 h 445550"/>
                      <a:gd name="connsiteX9" fmla="*/ 5564778 w 6624736"/>
                      <a:gd name="connsiteY9" fmla="*/ 0 h 445550"/>
                      <a:gd name="connsiteX10" fmla="*/ 6624736 w 6624736"/>
                      <a:gd name="connsiteY10" fmla="*/ 0 h 445550"/>
                      <a:gd name="connsiteX11" fmla="*/ 6624736 w 6624736"/>
                      <a:gd name="connsiteY11" fmla="*/ 445550 h 445550"/>
                      <a:gd name="connsiteX12" fmla="*/ 6094757 w 6624736"/>
                      <a:gd name="connsiteY12" fmla="*/ 445550 h 445550"/>
                      <a:gd name="connsiteX13" fmla="*/ 5432284 w 6624736"/>
                      <a:gd name="connsiteY13" fmla="*/ 445550 h 445550"/>
                      <a:gd name="connsiteX14" fmla="*/ 4836057 w 6624736"/>
                      <a:gd name="connsiteY14" fmla="*/ 445550 h 445550"/>
                      <a:gd name="connsiteX15" fmla="*/ 4107336 w 6624736"/>
                      <a:gd name="connsiteY15" fmla="*/ 445550 h 445550"/>
                      <a:gd name="connsiteX16" fmla="*/ 3511110 w 6624736"/>
                      <a:gd name="connsiteY16" fmla="*/ 445550 h 445550"/>
                      <a:gd name="connsiteX17" fmla="*/ 2981131 w 6624736"/>
                      <a:gd name="connsiteY17" fmla="*/ 445550 h 445550"/>
                      <a:gd name="connsiteX18" fmla="*/ 2517400 w 6624736"/>
                      <a:gd name="connsiteY18" fmla="*/ 445550 h 445550"/>
                      <a:gd name="connsiteX19" fmla="*/ 1722431 w 6624736"/>
                      <a:gd name="connsiteY19" fmla="*/ 445550 h 445550"/>
                      <a:gd name="connsiteX20" fmla="*/ 1192452 w 6624736"/>
                      <a:gd name="connsiteY20" fmla="*/ 445550 h 445550"/>
                      <a:gd name="connsiteX21" fmla="*/ 728721 w 6624736"/>
                      <a:gd name="connsiteY21" fmla="*/ 445550 h 445550"/>
                      <a:gd name="connsiteX22" fmla="*/ 0 w 6624736"/>
                      <a:gd name="connsiteY22" fmla="*/ 445550 h 445550"/>
                      <a:gd name="connsiteX23" fmla="*/ 0 w 6624736"/>
                      <a:gd name="connsiteY23" fmla="*/ 0 h 4455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</a:cxnLst>
                    <a:rect l="l" t="t" r="r" b="b"/>
                    <a:pathLst>
                      <a:path w="6624736" h="445550" extrusionOk="0">
                        <a:moveTo>
                          <a:pt x="0" y="0"/>
                        </a:moveTo>
                        <a:cubicBezTo>
                          <a:pt x="252503" y="-18309"/>
                          <a:pt x="465698" y="-26646"/>
                          <a:pt x="596226" y="0"/>
                        </a:cubicBezTo>
                        <a:cubicBezTo>
                          <a:pt x="726754" y="26646"/>
                          <a:pt x="889599" y="18855"/>
                          <a:pt x="1126205" y="0"/>
                        </a:cubicBezTo>
                        <a:cubicBezTo>
                          <a:pt x="1362811" y="-18855"/>
                          <a:pt x="1758892" y="-17611"/>
                          <a:pt x="1921173" y="0"/>
                        </a:cubicBezTo>
                        <a:cubicBezTo>
                          <a:pt x="2083454" y="17611"/>
                          <a:pt x="2466382" y="20418"/>
                          <a:pt x="2649894" y="0"/>
                        </a:cubicBezTo>
                        <a:cubicBezTo>
                          <a:pt x="2833406" y="-20418"/>
                          <a:pt x="2986354" y="6738"/>
                          <a:pt x="3179873" y="0"/>
                        </a:cubicBezTo>
                        <a:cubicBezTo>
                          <a:pt x="3373392" y="-6738"/>
                          <a:pt x="3514051" y="-5843"/>
                          <a:pt x="3709852" y="0"/>
                        </a:cubicBezTo>
                        <a:cubicBezTo>
                          <a:pt x="3905653" y="5843"/>
                          <a:pt x="4041128" y="-6801"/>
                          <a:pt x="4239831" y="0"/>
                        </a:cubicBezTo>
                        <a:cubicBezTo>
                          <a:pt x="4438534" y="6801"/>
                          <a:pt x="4707094" y="32877"/>
                          <a:pt x="4902305" y="0"/>
                        </a:cubicBezTo>
                        <a:cubicBezTo>
                          <a:pt x="5097516" y="-32877"/>
                          <a:pt x="5377296" y="29480"/>
                          <a:pt x="5564778" y="0"/>
                        </a:cubicBezTo>
                        <a:cubicBezTo>
                          <a:pt x="5752260" y="-29480"/>
                          <a:pt x="6252525" y="-9613"/>
                          <a:pt x="6624736" y="0"/>
                        </a:cubicBezTo>
                        <a:cubicBezTo>
                          <a:pt x="6612267" y="111063"/>
                          <a:pt x="6637912" y="328092"/>
                          <a:pt x="6624736" y="445550"/>
                        </a:cubicBezTo>
                        <a:cubicBezTo>
                          <a:pt x="6478845" y="436386"/>
                          <a:pt x="6269425" y="426529"/>
                          <a:pt x="6094757" y="445550"/>
                        </a:cubicBezTo>
                        <a:cubicBezTo>
                          <a:pt x="5920089" y="464571"/>
                          <a:pt x="5628766" y="467661"/>
                          <a:pt x="5432284" y="445550"/>
                        </a:cubicBezTo>
                        <a:cubicBezTo>
                          <a:pt x="5235802" y="423439"/>
                          <a:pt x="5054181" y="448231"/>
                          <a:pt x="4836057" y="445550"/>
                        </a:cubicBezTo>
                        <a:cubicBezTo>
                          <a:pt x="4617933" y="442869"/>
                          <a:pt x="4270091" y="421759"/>
                          <a:pt x="4107336" y="445550"/>
                        </a:cubicBezTo>
                        <a:cubicBezTo>
                          <a:pt x="3944581" y="469341"/>
                          <a:pt x="3753713" y="438198"/>
                          <a:pt x="3511110" y="445550"/>
                        </a:cubicBezTo>
                        <a:cubicBezTo>
                          <a:pt x="3268507" y="452902"/>
                          <a:pt x="3245836" y="425450"/>
                          <a:pt x="2981131" y="445550"/>
                        </a:cubicBezTo>
                        <a:cubicBezTo>
                          <a:pt x="2716426" y="465650"/>
                          <a:pt x="2641408" y="438307"/>
                          <a:pt x="2517400" y="445550"/>
                        </a:cubicBezTo>
                        <a:cubicBezTo>
                          <a:pt x="2393392" y="452793"/>
                          <a:pt x="2076725" y="475705"/>
                          <a:pt x="1722431" y="445550"/>
                        </a:cubicBezTo>
                        <a:cubicBezTo>
                          <a:pt x="1368137" y="415395"/>
                          <a:pt x="1372837" y="422034"/>
                          <a:pt x="1192452" y="445550"/>
                        </a:cubicBezTo>
                        <a:cubicBezTo>
                          <a:pt x="1012067" y="469066"/>
                          <a:pt x="921543" y="429211"/>
                          <a:pt x="728721" y="445550"/>
                        </a:cubicBezTo>
                        <a:cubicBezTo>
                          <a:pt x="535899" y="461889"/>
                          <a:pt x="192317" y="476811"/>
                          <a:pt x="0" y="445550"/>
                        </a:cubicBezTo>
                        <a:cubicBezTo>
                          <a:pt x="14204" y="329297"/>
                          <a:pt x="-21506" y="148396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597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6FA1D18-946B-4B1D-8256-FD9F90D2B824}"/>
              </a:ext>
            </a:extLst>
          </p:cNvPr>
          <p:cNvSpPr txBox="1"/>
          <p:nvPr/>
        </p:nvSpPr>
        <p:spPr>
          <a:xfrm>
            <a:off x="44624" y="270382"/>
            <a:ext cx="67457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▽ゲームタイトル</a:t>
            </a:r>
            <a:r>
              <a:rPr kumimoji="1" lang="en-US" altLang="ja-JP" sz="700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(</a:t>
            </a:r>
            <a:r>
              <a:rPr kumimoji="1" lang="ja-JP" altLang="en-US" sz="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最初に考えるのではなく、コンセプトとルール案を出した後にゲーム内容にあった名称を考案しましょう！</a:t>
            </a:r>
            <a:r>
              <a:rPr kumimoji="1" lang="en-US" altLang="ja-JP" sz="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kumimoji="1" lang="ja-JP" altLang="en-US" sz="16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6479BF2-0AC1-4F8B-8D74-E154FABF3758}"/>
              </a:ext>
            </a:extLst>
          </p:cNvPr>
          <p:cNvSpPr/>
          <p:nvPr/>
        </p:nvSpPr>
        <p:spPr>
          <a:xfrm>
            <a:off x="116632" y="1339098"/>
            <a:ext cx="6624736" cy="445550"/>
          </a:xfrm>
          <a:prstGeom prst="rect">
            <a:avLst/>
          </a:prstGeom>
          <a:noFill/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134225246">
                  <a:custGeom>
                    <a:avLst/>
                    <a:gdLst>
                      <a:gd name="connsiteX0" fmla="*/ 0 w 6624736"/>
                      <a:gd name="connsiteY0" fmla="*/ 0 h 445550"/>
                      <a:gd name="connsiteX1" fmla="*/ 596226 w 6624736"/>
                      <a:gd name="connsiteY1" fmla="*/ 0 h 445550"/>
                      <a:gd name="connsiteX2" fmla="*/ 1059958 w 6624736"/>
                      <a:gd name="connsiteY2" fmla="*/ 0 h 445550"/>
                      <a:gd name="connsiteX3" fmla="*/ 1788679 w 6624736"/>
                      <a:gd name="connsiteY3" fmla="*/ 0 h 445550"/>
                      <a:gd name="connsiteX4" fmla="*/ 2583647 w 6624736"/>
                      <a:gd name="connsiteY4" fmla="*/ 0 h 445550"/>
                      <a:gd name="connsiteX5" fmla="*/ 3113626 w 6624736"/>
                      <a:gd name="connsiteY5" fmla="*/ 0 h 445550"/>
                      <a:gd name="connsiteX6" fmla="*/ 3643605 w 6624736"/>
                      <a:gd name="connsiteY6" fmla="*/ 0 h 445550"/>
                      <a:gd name="connsiteX7" fmla="*/ 4372326 w 6624736"/>
                      <a:gd name="connsiteY7" fmla="*/ 0 h 445550"/>
                      <a:gd name="connsiteX8" fmla="*/ 4836057 w 6624736"/>
                      <a:gd name="connsiteY8" fmla="*/ 0 h 445550"/>
                      <a:gd name="connsiteX9" fmla="*/ 5366036 w 6624736"/>
                      <a:gd name="connsiteY9" fmla="*/ 0 h 445550"/>
                      <a:gd name="connsiteX10" fmla="*/ 6028510 w 6624736"/>
                      <a:gd name="connsiteY10" fmla="*/ 0 h 445550"/>
                      <a:gd name="connsiteX11" fmla="*/ 6624736 w 6624736"/>
                      <a:gd name="connsiteY11" fmla="*/ 0 h 445550"/>
                      <a:gd name="connsiteX12" fmla="*/ 6624736 w 6624736"/>
                      <a:gd name="connsiteY12" fmla="*/ 445550 h 445550"/>
                      <a:gd name="connsiteX13" fmla="*/ 5962262 w 6624736"/>
                      <a:gd name="connsiteY13" fmla="*/ 445550 h 445550"/>
                      <a:gd name="connsiteX14" fmla="*/ 5299789 w 6624736"/>
                      <a:gd name="connsiteY14" fmla="*/ 445550 h 445550"/>
                      <a:gd name="connsiteX15" fmla="*/ 4703563 w 6624736"/>
                      <a:gd name="connsiteY15" fmla="*/ 445550 h 445550"/>
                      <a:gd name="connsiteX16" fmla="*/ 4173584 w 6624736"/>
                      <a:gd name="connsiteY16" fmla="*/ 445550 h 445550"/>
                      <a:gd name="connsiteX17" fmla="*/ 3643605 w 6624736"/>
                      <a:gd name="connsiteY17" fmla="*/ 445550 h 445550"/>
                      <a:gd name="connsiteX18" fmla="*/ 2981131 w 6624736"/>
                      <a:gd name="connsiteY18" fmla="*/ 445550 h 445550"/>
                      <a:gd name="connsiteX19" fmla="*/ 2252410 w 6624736"/>
                      <a:gd name="connsiteY19" fmla="*/ 445550 h 445550"/>
                      <a:gd name="connsiteX20" fmla="*/ 1457442 w 6624736"/>
                      <a:gd name="connsiteY20" fmla="*/ 445550 h 445550"/>
                      <a:gd name="connsiteX21" fmla="*/ 861216 w 6624736"/>
                      <a:gd name="connsiteY21" fmla="*/ 445550 h 445550"/>
                      <a:gd name="connsiteX22" fmla="*/ 0 w 6624736"/>
                      <a:gd name="connsiteY22" fmla="*/ 445550 h 445550"/>
                      <a:gd name="connsiteX23" fmla="*/ 0 w 6624736"/>
                      <a:gd name="connsiteY23" fmla="*/ 0 h 4455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</a:cxnLst>
                    <a:rect l="l" t="t" r="r" b="b"/>
                    <a:pathLst>
                      <a:path w="6624736" h="445550" extrusionOk="0">
                        <a:moveTo>
                          <a:pt x="0" y="0"/>
                        </a:moveTo>
                        <a:cubicBezTo>
                          <a:pt x="262881" y="3277"/>
                          <a:pt x="355850" y="-6436"/>
                          <a:pt x="596226" y="0"/>
                        </a:cubicBezTo>
                        <a:cubicBezTo>
                          <a:pt x="836602" y="6436"/>
                          <a:pt x="963318" y="7945"/>
                          <a:pt x="1059958" y="0"/>
                        </a:cubicBezTo>
                        <a:cubicBezTo>
                          <a:pt x="1156598" y="-7945"/>
                          <a:pt x="1571087" y="6442"/>
                          <a:pt x="1788679" y="0"/>
                        </a:cubicBezTo>
                        <a:cubicBezTo>
                          <a:pt x="2006271" y="-6442"/>
                          <a:pt x="2407262" y="-21256"/>
                          <a:pt x="2583647" y="0"/>
                        </a:cubicBezTo>
                        <a:cubicBezTo>
                          <a:pt x="2760032" y="21256"/>
                          <a:pt x="2928819" y="-21323"/>
                          <a:pt x="3113626" y="0"/>
                        </a:cubicBezTo>
                        <a:cubicBezTo>
                          <a:pt x="3298433" y="21323"/>
                          <a:pt x="3535549" y="11327"/>
                          <a:pt x="3643605" y="0"/>
                        </a:cubicBezTo>
                        <a:cubicBezTo>
                          <a:pt x="3751661" y="-11327"/>
                          <a:pt x="4127985" y="-4921"/>
                          <a:pt x="4372326" y="0"/>
                        </a:cubicBezTo>
                        <a:cubicBezTo>
                          <a:pt x="4616667" y="4921"/>
                          <a:pt x="4732878" y="-22211"/>
                          <a:pt x="4836057" y="0"/>
                        </a:cubicBezTo>
                        <a:cubicBezTo>
                          <a:pt x="4939236" y="22211"/>
                          <a:pt x="5154724" y="24647"/>
                          <a:pt x="5366036" y="0"/>
                        </a:cubicBezTo>
                        <a:cubicBezTo>
                          <a:pt x="5577348" y="-24647"/>
                          <a:pt x="5713828" y="23370"/>
                          <a:pt x="6028510" y="0"/>
                        </a:cubicBezTo>
                        <a:cubicBezTo>
                          <a:pt x="6343192" y="-23370"/>
                          <a:pt x="6480539" y="1202"/>
                          <a:pt x="6624736" y="0"/>
                        </a:cubicBezTo>
                        <a:cubicBezTo>
                          <a:pt x="6622971" y="109889"/>
                          <a:pt x="6640026" y="280381"/>
                          <a:pt x="6624736" y="445550"/>
                        </a:cubicBezTo>
                        <a:cubicBezTo>
                          <a:pt x="6393292" y="435384"/>
                          <a:pt x="6241790" y="444133"/>
                          <a:pt x="5962262" y="445550"/>
                        </a:cubicBezTo>
                        <a:cubicBezTo>
                          <a:pt x="5682734" y="446967"/>
                          <a:pt x="5579704" y="427870"/>
                          <a:pt x="5299789" y="445550"/>
                        </a:cubicBezTo>
                        <a:cubicBezTo>
                          <a:pt x="5019874" y="463230"/>
                          <a:pt x="4830342" y="427674"/>
                          <a:pt x="4703563" y="445550"/>
                        </a:cubicBezTo>
                        <a:cubicBezTo>
                          <a:pt x="4576784" y="463426"/>
                          <a:pt x="4298907" y="425794"/>
                          <a:pt x="4173584" y="445550"/>
                        </a:cubicBezTo>
                        <a:cubicBezTo>
                          <a:pt x="4048261" y="465306"/>
                          <a:pt x="3832699" y="434144"/>
                          <a:pt x="3643605" y="445550"/>
                        </a:cubicBezTo>
                        <a:cubicBezTo>
                          <a:pt x="3454511" y="456956"/>
                          <a:pt x="3184681" y="472569"/>
                          <a:pt x="2981131" y="445550"/>
                        </a:cubicBezTo>
                        <a:cubicBezTo>
                          <a:pt x="2777581" y="418531"/>
                          <a:pt x="2451143" y="443117"/>
                          <a:pt x="2252410" y="445550"/>
                        </a:cubicBezTo>
                        <a:cubicBezTo>
                          <a:pt x="2053677" y="447983"/>
                          <a:pt x="1713572" y="465545"/>
                          <a:pt x="1457442" y="445550"/>
                        </a:cubicBezTo>
                        <a:cubicBezTo>
                          <a:pt x="1201312" y="425555"/>
                          <a:pt x="1038725" y="462622"/>
                          <a:pt x="861216" y="445550"/>
                        </a:cubicBezTo>
                        <a:cubicBezTo>
                          <a:pt x="683707" y="428478"/>
                          <a:pt x="329123" y="458757"/>
                          <a:pt x="0" y="445550"/>
                        </a:cubicBezTo>
                        <a:cubicBezTo>
                          <a:pt x="18422" y="302828"/>
                          <a:pt x="-9825" y="19218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597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CA28504-EA7D-4306-910D-8FDB6409372F}"/>
              </a:ext>
            </a:extLst>
          </p:cNvPr>
          <p:cNvSpPr txBox="1"/>
          <p:nvPr/>
        </p:nvSpPr>
        <p:spPr>
          <a:xfrm>
            <a:off x="44624" y="1051066"/>
            <a:ext cx="550343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350" b="1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▽ゲームコンセプト</a:t>
            </a:r>
            <a:r>
              <a:rPr kumimoji="1" lang="en-US" altLang="ja-JP" sz="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(</a:t>
            </a:r>
            <a:r>
              <a:rPr kumimoji="1" lang="ja-JP" altLang="en-US" sz="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達成すべき目標・目的、お客さんにさせたい体験を一言で表すとなんですか？</a:t>
            </a:r>
            <a:r>
              <a:rPr kumimoji="1" lang="en-US" altLang="ja-JP" sz="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kumimoji="1" lang="ja-JP" altLang="en-US" sz="135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0725E4C-E595-4080-96BC-36CB20B24B90}"/>
              </a:ext>
            </a:extLst>
          </p:cNvPr>
          <p:cNvSpPr txBox="1"/>
          <p:nvPr/>
        </p:nvSpPr>
        <p:spPr>
          <a:xfrm>
            <a:off x="44624" y="1856656"/>
            <a:ext cx="3240360" cy="1315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350" b="1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▽ゲーム概要 </a:t>
            </a:r>
            <a:endParaRPr kumimoji="1" lang="en-US" altLang="ja-JP" sz="1350" b="1" u="sng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200" b="1" u="sng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20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必要情報①：核となるルール案</a:t>
            </a:r>
            <a:endParaRPr kumimoji="1" lang="en-US" altLang="ja-JP" sz="1200" b="1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en-US" altLang="ja-JP" sz="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(</a:t>
            </a:r>
            <a:r>
              <a:rPr kumimoji="1" lang="ja-JP" altLang="en-US" sz="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コンセプトの体験をどのようなルールで表現するつもり？</a:t>
            </a:r>
            <a:r>
              <a:rPr kumimoji="1" lang="en-US" altLang="ja-JP" sz="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</a:p>
          <a:p>
            <a:endParaRPr kumimoji="1" lang="en-US" altLang="ja-JP" sz="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20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必要情報➁：画面イメージ</a:t>
            </a:r>
            <a:endParaRPr kumimoji="1" lang="en-US" altLang="ja-JP" sz="1200" b="1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en-US" altLang="ja-JP" sz="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(</a:t>
            </a:r>
            <a:r>
              <a:rPr kumimoji="1" lang="ja-JP" altLang="en-US" sz="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一番楽しい瞬間を再現しましょう。</a:t>
            </a:r>
            <a:r>
              <a:rPr kumimoji="1" lang="en-US" altLang="ja-JP" sz="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UI</a:t>
            </a:r>
            <a:r>
              <a:rPr kumimoji="1" lang="ja-JP" altLang="en-US" sz="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も忘れずに！</a:t>
            </a:r>
            <a:r>
              <a:rPr kumimoji="1" lang="en-US" altLang="ja-JP" sz="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</a:p>
          <a:p>
            <a:endParaRPr kumimoji="1" lang="en-US" altLang="ja-JP" sz="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20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必要情報③：操作案</a:t>
            </a:r>
            <a:endParaRPr kumimoji="1" lang="en-US" altLang="ja-JP" sz="1200" b="1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en-US" altLang="ja-JP" sz="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(</a:t>
            </a:r>
            <a:r>
              <a:rPr kumimoji="1" lang="ja-JP" altLang="en-US" sz="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ルールに合った操作を考案しましょう！</a:t>
            </a:r>
            <a:r>
              <a:rPr kumimoji="1" lang="en-US" altLang="ja-JP" sz="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0210F33B-6A2C-4698-9F96-4A381F5E5F86}"/>
              </a:ext>
            </a:extLst>
          </p:cNvPr>
          <p:cNvSpPr/>
          <p:nvPr/>
        </p:nvSpPr>
        <p:spPr>
          <a:xfrm>
            <a:off x="980728" y="9513458"/>
            <a:ext cx="922603" cy="2835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850595"/>
                      <a:gd name="connsiteY0" fmla="*/ 0 h 283532"/>
                      <a:gd name="connsiteX1" fmla="*/ 442309 w 850595"/>
                      <a:gd name="connsiteY1" fmla="*/ 0 h 283532"/>
                      <a:gd name="connsiteX2" fmla="*/ 850595 w 850595"/>
                      <a:gd name="connsiteY2" fmla="*/ 0 h 283532"/>
                      <a:gd name="connsiteX3" fmla="*/ 850595 w 850595"/>
                      <a:gd name="connsiteY3" fmla="*/ 283532 h 283532"/>
                      <a:gd name="connsiteX4" fmla="*/ 433803 w 850595"/>
                      <a:gd name="connsiteY4" fmla="*/ 283532 h 283532"/>
                      <a:gd name="connsiteX5" fmla="*/ 0 w 850595"/>
                      <a:gd name="connsiteY5" fmla="*/ 283532 h 283532"/>
                      <a:gd name="connsiteX6" fmla="*/ 0 w 850595"/>
                      <a:gd name="connsiteY6" fmla="*/ 0 h 2835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50595" h="283532" fill="none" extrusionOk="0">
                        <a:moveTo>
                          <a:pt x="0" y="0"/>
                        </a:moveTo>
                        <a:cubicBezTo>
                          <a:pt x="108665" y="-17875"/>
                          <a:pt x="260258" y="-7380"/>
                          <a:pt x="442309" y="0"/>
                        </a:cubicBezTo>
                        <a:cubicBezTo>
                          <a:pt x="624360" y="7380"/>
                          <a:pt x="680457" y="-16523"/>
                          <a:pt x="850595" y="0"/>
                        </a:cubicBezTo>
                        <a:cubicBezTo>
                          <a:pt x="863240" y="86392"/>
                          <a:pt x="858491" y="211184"/>
                          <a:pt x="850595" y="283532"/>
                        </a:cubicBezTo>
                        <a:cubicBezTo>
                          <a:pt x="755356" y="270447"/>
                          <a:pt x="594417" y="295951"/>
                          <a:pt x="433803" y="283532"/>
                        </a:cubicBezTo>
                        <a:cubicBezTo>
                          <a:pt x="273189" y="271113"/>
                          <a:pt x="143347" y="294305"/>
                          <a:pt x="0" y="283532"/>
                        </a:cubicBezTo>
                        <a:cubicBezTo>
                          <a:pt x="-11523" y="165657"/>
                          <a:pt x="-8529" y="103015"/>
                          <a:pt x="0" y="0"/>
                        </a:cubicBezTo>
                        <a:close/>
                      </a:path>
                      <a:path w="850595" h="283532" stroke="0" extrusionOk="0">
                        <a:moveTo>
                          <a:pt x="0" y="0"/>
                        </a:moveTo>
                        <a:cubicBezTo>
                          <a:pt x="196853" y="-13027"/>
                          <a:pt x="304847" y="9055"/>
                          <a:pt x="416792" y="0"/>
                        </a:cubicBezTo>
                        <a:cubicBezTo>
                          <a:pt x="528737" y="-9055"/>
                          <a:pt x="657206" y="-2938"/>
                          <a:pt x="850595" y="0"/>
                        </a:cubicBezTo>
                        <a:cubicBezTo>
                          <a:pt x="859812" y="106609"/>
                          <a:pt x="846053" y="187911"/>
                          <a:pt x="850595" y="283532"/>
                        </a:cubicBezTo>
                        <a:cubicBezTo>
                          <a:pt x="671021" y="278022"/>
                          <a:pt x="594921" y="270115"/>
                          <a:pt x="425298" y="283532"/>
                        </a:cubicBezTo>
                        <a:cubicBezTo>
                          <a:pt x="255675" y="296949"/>
                          <a:pt x="91596" y="294775"/>
                          <a:pt x="0" y="283532"/>
                        </a:cubicBezTo>
                        <a:cubicBezTo>
                          <a:pt x="480" y="191429"/>
                          <a:pt x="7950" y="7045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5</a:t>
            </a:r>
            <a:endParaRPr kumimoji="1" lang="en-US" altLang="ja-JP" sz="597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C03DF412-2C6C-4295-97DD-01FBE0584089}"/>
              </a:ext>
            </a:extLst>
          </p:cNvPr>
          <p:cNvSpPr txBox="1"/>
          <p:nvPr/>
        </p:nvSpPr>
        <p:spPr>
          <a:xfrm>
            <a:off x="44624" y="9549462"/>
            <a:ext cx="101348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35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チーム</a:t>
            </a:r>
            <a:r>
              <a:rPr kumimoji="1" lang="en-US" altLang="ja-JP" sz="135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No.</a:t>
            </a:r>
            <a:endParaRPr kumimoji="1" lang="ja-JP" altLang="en-US" sz="135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70" name="テキスト ボックス 369">
            <a:extLst>
              <a:ext uri="{FF2B5EF4-FFF2-40B4-BE49-F238E27FC236}">
                <a16:creationId xmlns:a16="http://schemas.microsoft.com/office/drawing/2014/main" id="{DBC296C1-6134-4D6B-A6A9-EE4A2E6D2E4D}"/>
              </a:ext>
            </a:extLst>
          </p:cNvPr>
          <p:cNvSpPr txBox="1"/>
          <p:nvPr/>
        </p:nvSpPr>
        <p:spPr>
          <a:xfrm>
            <a:off x="38100" y="-15552"/>
            <a:ext cx="677527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0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HAL</a:t>
            </a:r>
            <a:r>
              <a:rPr kumimoji="1" lang="ja-JP" altLang="en-US" sz="10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東京 </a:t>
            </a:r>
            <a:r>
              <a:rPr kumimoji="1" lang="en-US" altLang="ja-JP" sz="10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2021</a:t>
            </a:r>
            <a:r>
              <a:rPr kumimoji="1" lang="ja-JP" altLang="en-US" sz="10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年度版</a:t>
            </a:r>
            <a:r>
              <a:rPr kumimoji="1" lang="en-US" altLang="ja-JP" sz="10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ja-JP" altLang="en-US" sz="10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草案テンプレート</a:t>
            </a:r>
          </a:p>
        </p:txBody>
      </p: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31C3D58E-E056-492E-BF21-84A508B25AFB}"/>
              </a:ext>
            </a:extLst>
          </p:cNvPr>
          <p:cNvGrpSpPr>
            <a:grpSpLocks noChangeAspect="1"/>
          </p:cNvGrpSpPr>
          <p:nvPr/>
        </p:nvGrpSpPr>
        <p:grpSpPr>
          <a:xfrm>
            <a:off x="512676" y="5601072"/>
            <a:ext cx="3888432" cy="3096344"/>
            <a:chOff x="2132856" y="4052900"/>
            <a:chExt cx="3318083" cy="2696530"/>
          </a:xfrm>
        </p:grpSpPr>
        <p:grpSp>
          <p:nvGrpSpPr>
            <p:cNvPr id="277" name="グループ化 276">
              <a:extLst>
                <a:ext uri="{FF2B5EF4-FFF2-40B4-BE49-F238E27FC236}">
                  <a16:creationId xmlns:a16="http://schemas.microsoft.com/office/drawing/2014/main" id="{6FE579EC-E867-4B87-B073-1289CC59E94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132856" y="4304928"/>
              <a:ext cx="3318083" cy="2444502"/>
              <a:chOff x="1363979" y="1051560"/>
              <a:chExt cx="3985260" cy="2843213"/>
            </a:xfrm>
            <a:solidFill>
              <a:schemeClr val="bg1"/>
            </a:solidFill>
            <a:effectLst/>
          </p:grpSpPr>
          <p:sp>
            <p:nvSpPr>
              <p:cNvPr id="278" name="正方形/長方形 277">
                <a:extLst>
                  <a:ext uri="{FF2B5EF4-FFF2-40B4-BE49-F238E27FC236}">
                    <a16:creationId xmlns:a16="http://schemas.microsoft.com/office/drawing/2014/main" id="{43534AA2-75CB-4CAF-A3A3-4F9FC71166E8}"/>
                  </a:ext>
                </a:extLst>
              </p:cNvPr>
              <p:cNvSpPr/>
              <p:nvPr/>
            </p:nvSpPr>
            <p:spPr>
              <a:xfrm>
                <a:off x="3152776" y="3375660"/>
                <a:ext cx="395287" cy="32004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9" name="フリーフォーム: 図形 278">
                <a:extLst>
                  <a:ext uri="{FF2B5EF4-FFF2-40B4-BE49-F238E27FC236}">
                    <a16:creationId xmlns:a16="http://schemas.microsoft.com/office/drawing/2014/main" id="{2519BDCB-0F49-40A7-A7A1-16B6524ADFD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63979" y="1051560"/>
                <a:ext cx="3985260" cy="2415540"/>
              </a:xfrm>
              <a:custGeom>
                <a:avLst/>
                <a:gdLst>
                  <a:gd name="connsiteX0" fmla="*/ 109938 w 3985260"/>
                  <a:gd name="connsiteY0" fmla="*/ 102302 h 2415540"/>
                  <a:gd name="connsiteX1" fmla="*/ 109938 w 3985260"/>
                  <a:gd name="connsiteY1" fmla="*/ 2217420 h 2415540"/>
                  <a:gd name="connsiteX2" fmla="*/ 3891273 w 3985260"/>
                  <a:gd name="connsiteY2" fmla="*/ 2217420 h 2415540"/>
                  <a:gd name="connsiteX3" fmla="*/ 3891273 w 3985260"/>
                  <a:gd name="connsiteY3" fmla="*/ 102302 h 2415540"/>
                  <a:gd name="connsiteX4" fmla="*/ 124449 w 3985260"/>
                  <a:gd name="connsiteY4" fmla="*/ 0 h 2415540"/>
                  <a:gd name="connsiteX5" fmla="*/ 3860811 w 3985260"/>
                  <a:gd name="connsiteY5" fmla="*/ 0 h 2415540"/>
                  <a:gd name="connsiteX6" fmla="*/ 3985260 w 3985260"/>
                  <a:gd name="connsiteY6" fmla="*/ 124449 h 2415540"/>
                  <a:gd name="connsiteX7" fmla="*/ 3985260 w 3985260"/>
                  <a:gd name="connsiteY7" fmla="*/ 2291091 h 2415540"/>
                  <a:gd name="connsiteX8" fmla="*/ 3860811 w 3985260"/>
                  <a:gd name="connsiteY8" fmla="*/ 2415540 h 2415540"/>
                  <a:gd name="connsiteX9" fmla="*/ 124449 w 3985260"/>
                  <a:gd name="connsiteY9" fmla="*/ 2415540 h 2415540"/>
                  <a:gd name="connsiteX10" fmla="*/ 0 w 3985260"/>
                  <a:gd name="connsiteY10" fmla="*/ 2291091 h 2415540"/>
                  <a:gd name="connsiteX11" fmla="*/ 0 w 3985260"/>
                  <a:gd name="connsiteY11" fmla="*/ 124449 h 2415540"/>
                  <a:gd name="connsiteX12" fmla="*/ 124449 w 3985260"/>
                  <a:gd name="connsiteY12" fmla="*/ 0 h 2415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985260" h="2415540">
                    <a:moveTo>
                      <a:pt x="109938" y="102302"/>
                    </a:moveTo>
                    <a:lnTo>
                      <a:pt x="109938" y="2217420"/>
                    </a:lnTo>
                    <a:lnTo>
                      <a:pt x="3891273" y="2217420"/>
                    </a:lnTo>
                    <a:lnTo>
                      <a:pt x="3891273" y="102302"/>
                    </a:lnTo>
                    <a:close/>
                    <a:moveTo>
                      <a:pt x="124449" y="0"/>
                    </a:moveTo>
                    <a:lnTo>
                      <a:pt x="3860811" y="0"/>
                    </a:lnTo>
                    <a:cubicBezTo>
                      <a:pt x="3929542" y="0"/>
                      <a:pt x="3985260" y="55718"/>
                      <a:pt x="3985260" y="124449"/>
                    </a:cubicBezTo>
                    <a:lnTo>
                      <a:pt x="3985260" y="2291091"/>
                    </a:lnTo>
                    <a:cubicBezTo>
                      <a:pt x="3985260" y="2359822"/>
                      <a:pt x="3929542" y="2415540"/>
                      <a:pt x="3860811" y="2415540"/>
                    </a:cubicBezTo>
                    <a:lnTo>
                      <a:pt x="124449" y="2415540"/>
                    </a:lnTo>
                    <a:cubicBezTo>
                      <a:pt x="55718" y="2415540"/>
                      <a:pt x="0" y="2359822"/>
                      <a:pt x="0" y="2291091"/>
                    </a:cubicBezTo>
                    <a:lnTo>
                      <a:pt x="0" y="124449"/>
                    </a:lnTo>
                    <a:cubicBezTo>
                      <a:pt x="0" y="55718"/>
                      <a:pt x="55718" y="0"/>
                      <a:pt x="124449" y="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80" name="四角形: 角を丸くする 6">
                <a:extLst>
                  <a:ext uri="{FF2B5EF4-FFF2-40B4-BE49-F238E27FC236}">
                    <a16:creationId xmlns:a16="http://schemas.microsoft.com/office/drawing/2014/main" id="{A1D2AC5F-40BC-4BC8-B699-C76C20079C7E}"/>
                  </a:ext>
                </a:extLst>
              </p:cNvPr>
              <p:cNvSpPr/>
              <p:nvPr/>
            </p:nvSpPr>
            <p:spPr>
              <a:xfrm>
                <a:off x="2438401" y="3650933"/>
                <a:ext cx="1828800" cy="243840"/>
              </a:xfrm>
              <a:custGeom>
                <a:avLst/>
                <a:gdLst>
                  <a:gd name="connsiteX0" fmla="*/ 0 w 2852420"/>
                  <a:gd name="connsiteY0" fmla="*/ 310039 h 620077"/>
                  <a:gd name="connsiteX1" fmla="*/ 310039 w 2852420"/>
                  <a:gd name="connsiteY1" fmla="*/ 0 h 620077"/>
                  <a:gd name="connsiteX2" fmla="*/ 2542382 w 2852420"/>
                  <a:gd name="connsiteY2" fmla="*/ 0 h 620077"/>
                  <a:gd name="connsiteX3" fmla="*/ 2852421 w 2852420"/>
                  <a:gd name="connsiteY3" fmla="*/ 310039 h 620077"/>
                  <a:gd name="connsiteX4" fmla="*/ 2852420 w 2852420"/>
                  <a:gd name="connsiteY4" fmla="*/ 310039 h 620077"/>
                  <a:gd name="connsiteX5" fmla="*/ 2542381 w 2852420"/>
                  <a:gd name="connsiteY5" fmla="*/ 620078 h 620077"/>
                  <a:gd name="connsiteX6" fmla="*/ 310039 w 2852420"/>
                  <a:gd name="connsiteY6" fmla="*/ 620077 h 620077"/>
                  <a:gd name="connsiteX7" fmla="*/ 0 w 2852420"/>
                  <a:gd name="connsiteY7" fmla="*/ 310038 h 620077"/>
                  <a:gd name="connsiteX8" fmla="*/ 0 w 2852420"/>
                  <a:gd name="connsiteY8" fmla="*/ 310039 h 620077"/>
                  <a:gd name="connsiteX0" fmla="*/ 0 w 2852421"/>
                  <a:gd name="connsiteY0" fmla="*/ 310039 h 620078"/>
                  <a:gd name="connsiteX1" fmla="*/ 310039 w 2852421"/>
                  <a:gd name="connsiteY1" fmla="*/ 0 h 620078"/>
                  <a:gd name="connsiteX2" fmla="*/ 2542382 w 2852421"/>
                  <a:gd name="connsiteY2" fmla="*/ 0 h 620078"/>
                  <a:gd name="connsiteX3" fmla="*/ 2852421 w 2852421"/>
                  <a:gd name="connsiteY3" fmla="*/ 310039 h 620078"/>
                  <a:gd name="connsiteX4" fmla="*/ 2852420 w 2852421"/>
                  <a:gd name="connsiteY4" fmla="*/ 310039 h 620078"/>
                  <a:gd name="connsiteX5" fmla="*/ 2542381 w 2852421"/>
                  <a:gd name="connsiteY5" fmla="*/ 620078 h 620078"/>
                  <a:gd name="connsiteX6" fmla="*/ 0 w 2852421"/>
                  <a:gd name="connsiteY6" fmla="*/ 310038 h 620078"/>
                  <a:gd name="connsiteX7" fmla="*/ 0 w 2852421"/>
                  <a:gd name="connsiteY7" fmla="*/ 310039 h 620078"/>
                  <a:gd name="connsiteX0" fmla="*/ 0 w 2852421"/>
                  <a:gd name="connsiteY0" fmla="*/ 310039 h 310039"/>
                  <a:gd name="connsiteX1" fmla="*/ 310039 w 2852421"/>
                  <a:gd name="connsiteY1" fmla="*/ 0 h 310039"/>
                  <a:gd name="connsiteX2" fmla="*/ 2542382 w 2852421"/>
                  <a:gd name="connsiteY2" fmla="*/ 0 h 310039"/>
                  <a:gd name="connsiteX3" fmla="*/ 2852421 w 2852421"/>
                  <a:gd name="connsiteY3" fmla="*/ 310039 h 310039"/>
                  <a:gd name="connsiteX4" fmla="*/ 2852420 w 2852421"/>
                  <a:gd name="connsiteY4" fmla="*/ 310039 h 310039"/>
                  <a:gd name="connsiteX5" fmla="*/ 0 w 2852421"/>
                  <a:gd name="connsiteY5" fmla="*/ 310038 h 310039"/>
                  <a:gd name="connsiteX6" fmla="*/ 0 w 2852421"/>
                  <a:gd name="connsiteY6" fmla="*/ 310039 h 3100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852421" h="310039">
                    <a:moveTo>
                      <a:pt x="0" y="310039"/>
                    </a:moveTo>
                    <a:cubicBezTo>
                      <a:pt x="0" y="138809"/>
                      <a:pt x="138809" y="0"/>
                      <a:pt x="310039" y="0"/>
                    </a:cubicBezTo>
                    <a:lnTo>
                      <a:pt x="2542382" y="0"/>
                    </a:lnTo>
                    <a:cubicBezTo>
                      <a:pt x="2713612" y="0"/>
                      <a:pt x="2852421" y="138809"/>
                      <a:pt x="2852421" y="310039"/>
                    </a:cubicBezTo>
                    <a:lnTo>
                      <a:pt x="2852420" y="310039"/>
                    </a:lnTo>
                    <a:lnTo>
                      <a:pt x="0" y="310038"/>
                    </a:lnTo>
                    <a:lnTo>
                      <a:pt x="0" y="310039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BE5454C6-6709-4C42-B623-C9EC64F0EAE8}"/>
                </a:ext>
              </a:extLst>
            </p:cNvPr>
            <p:cNvSpPr txBox="1"/>
            <p:nvPr/>
          </p:nvSpPr>
          <p:spPr>
            <a:xfrm>
              <a:off x="2276872" y="4052900"/>
              <a:ext cx="18473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kumimoji="1" lang="ja-JP" altLang="en-US" sz="7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281" name="グループ化 280">
            <a:extLst>
              <a:ext uri="{FF2B5EF4-FFF2-40B4-BE49-F238E27FC236}">
                <a16:creationId xmlns:a16="http://schemas.microsoft.com/office/drawing/2014/main" id="{9B86E8F2-DD01-449F-BE85-1BF22638D402}"/>
              </a:ext>
            </a:extLst>
          </p:cNvPr>
          <p:cNvGrpSpPr>
            <a:grpSpLocks noChangeAspect="1"/>
          </p:cNvGrpSpPr>
          <p:nvPr/>
        </p:nvGrpSpPr>
        <p:grpSpPr>
          <a:xfrm>
            <a:off x="4185084" y="7905328"/>
            <a:ext cx="1944216" cy="1220473"/>
            <a:chOff x="1112761" y="3749717"/>
            <a:chExt cx="4529208" cy="2843191"/>
          </a:xfrm>
        </p:grpSpPr>
        <p:grpSp>
          <p:nvGrpSpPr>
            <p:cNvPr id="282" name="グループ化 281">
              <a:extLst>
                <a:ext uri="{FF2B5EF4-FFF2-40B4-BE49-F238E27FC236}">
                  <a16:creationId xmlns:a16="http://schemas.microsoft.com/office/drawing/2014/main" id="{6E701411-E82F-409C-812F-50DB9E729BE4}"/>
                </a:ext>
              </a:extLst>
            </p:cNvPr>
            <p:cNvGrpSpPr/>
            <p:nvPr/>
          </p:nvGrpSpPr>
          <p:grpSpPr>
            <a:xfrm>
              <a:off x="1112761" y="3749717"/>
              <a:ext cx="4529208" cy="2843191"/>
              <a:chOff x="1112761" y="3749717"/>
              <a:chExt cx="4529208" cy="2843191"/>
            </a:xfrm>
          </p:grpSpPr>
          <p:grpSp>
            <p:nvGrpSpPr>
              <p:cNvPr id="301" name="グループ化 300">
                <a:extLst>
                  <a:ext uri="{FF2B5EF4-FFF2-40B4-BE49-F238E27FC236}">
                    <a16:creationId xmlns:a16="http://schemas.microsoft.com/office/drawing/2014/main" id="{C5A31A26-DB30-4710-897D-2AC3F4D8C353}"/>
                  </a:ext>
                </a:extLst>
              </p:cNvPr>
              <p:cNvGrpSpPr/>
              <p:nvPr/>
            </p:nvGrpSpPr>
            <p:grpSpPr>
              <a:xfrm>
                <a:off x="1112761" y="3749717"/>
                <a:ext cx="4529208" cy="2843191"/>
                <a:chOff x="1112761" y="3749717"/>
                <a:chExt cx="4529208" cy="2843191"/>
              </a:xfrm>
            </p:grpSpPr>
            <p:grpSp>
              <p:nvGrpSpPr>
                <p:cNvPr id="353" name="グループ化 352">
                  <a:extLst>
                    <a:ext uri="{FF2B5EF4-FFF2-40B4-BE49-F238E27FC236}">
                      <a16:creationId xmlns:a16="http://schemas.microsoft.com/office/drawing/2014/main" id="{D1C66B59-CA4A-4D86-A70C-D1F8E959C1B7}"/>
                    </a:ext>
                  </a:extLst>
                </p:cNvPr>
                <p:cNvGrpSpPr/>
                <p:nvPr/>
              </p:nvGrpSpPr>
              <p:grpSpPr>
                <a:xfrm>
                  <a:off x="1457031" y="3749717"/>
                  <a:ext cx="3832519" cy="1003259"/>
                  <a:chOff x="1457031" y="3749717"/>
                  <a:chExt cx="3832519" cy="1003259"/>
                </a:xfrm>
              </p:grpSpPr>
              <p:sp>
                <p:nvSpPr>
                  <p:cNvPr id="355" name="フリーフォーム: 図形 354">
                    <a:extLst>
                      <a:ext uri="{FF2B5EF4-FFF2-40B4-BE49-F238E27FC236}">
                        <a16:creationId xmlns:a16="http://schemas.microsoft.com/office/drawing/2014/main" id="{A373F97A-D4C3-48C3-9F54-BFA04958FBDB}"/>
                      </a:ext>
                    </a:extLst>
                  </p:cNvPr>
                  <p:cNvSpPr/>
                  <p:nvPr/>
                </p:nvSpPr>
                <p:spPr>
                  <a:xfrm>
                    <a:off x="2228850" y="4005144"/>
                    <a:ext cx="2308225" cy="392230"/>
                  </a:xfrm>
                  <a:custGeom>
                    <a:avLst/>
                    <a:gdLst>
                      <a:gd name="connsiteX0" fmla="*/ 90091 w 2308225"/>
                      <a:gd name="connsiteY0" fmla="*/ 515 h 401755"/>
                      <a:gd name="connsiteX1" fmla="*/ 177800 w 2308225"/>
                      <a:gd name="connsiteY1" fmla="*/ 11230 h 401755"/>
                      <a:gd name="connsiteX2" fmla="*/ 593725 w 2308225"/>
                      <a:gd name="connsiteY2" fmla="*/ 258880 h 401755"/>
                      <a:gd name="connsiteX3" fmla="*/ 1017588 w 2308225"/>
                      <a:gd name="connsiteY3" fmla="*/ 262601 h 401755"/>
                      <a:gd name="connsiteX4" fmla="*/ 1120780 w 2308225"/>
                      <a:gd name="connsiteY4" fmla="*/ 262269 h 401755"/>
                      <a:gd name="connsiteX5" fmla="*/ 1120775 w 2308225"/>
                      <a:gd name="connsiteY5" fmla="*/ 262055 h 401755"/>
                      <a:gd name="connsiteX6" fmla="*/ 1154113 w 2308225"/>
                      <a:gd name="connsiteY6" fmla="*/ 262162 h 401755"/>
                      <a:gd name="connsiteX7" fmla="*/ 1187450 w 2308225"/>
                      <a:gd name="connsiteY7" fmla="*/ 262055 h 401755"/>
                      <a:gd name="connsiteX8" fmla="*/ 1187445 w 2308225"/>
                      <a:gd name="connsiteY8" fmla="*/ 262269 h 401755"/>
                      <a:gd name="connsiteX9" fmla="*/ 1290638 w 2308225"/>
                      <a:gd name="connsiteY9" fmla="*/ 262601 h 401755"/>
                      <a:gd name="connsiteX10" fmla="*/ 1714500 w 2308225"/>
                      <a:gd name="connsiteY10" fmla="*/ 258880 h 401755"/>
                      <a:gd name="connsiteX11" fmla="*/ 2130425 w 2308225"/>
                      <a:gd name="connsiteY11" fmla="*/ 11230 h 401755"/>
                      <a:gd name="connsiteX12" fmla="*/ 2298700 w 2308225"/>
                      <a:gd name="connsiteY12" fmla="*/ 4880 h 401755"/>
                      <a:gd name="connsiteX13" fmla="*/ 2308225 w 2308225"/>
                      <a:gd name="connsiteY13" fmla="*/ 100130 h 401755"/>
                      <a:gd name="connsiteX14" fmla="*/ 1774825 w 2308225"/>
                      <a:gd name="connsiteY14" fmla="*/ 392230 h 401755"/>
                      <a:gd name="connsiteX15" fmla="*/ 1184295 w 2308225"/>
                      <a:gd name="connsiteY15" fmla="*/ 400872 h 401755"/>
                      <a:gd name="connsiteX16" fmla="*/ 1184275 w 2308225"/>
                      <a:gd name="connsiteY16" fmla="*/ 401755 h 401755"/>
                      <a:gd name="connsiteX17" fmla="*/ 1154113 w 2308225"/>
                      <a:gd name="connsiteY17" fmla="*/ 401314 h 401755"/>
                      <a:gd name="connsiteX18" fmla="*/ 1123950 w 2308225"/>
                      <a:gd name="connsiteY18" fmla="*/ 401755 h 401755"/>
                      <a:gd name="connsiteX19" fmla="*/ 1123930 w 2308225"/>
                      <a:gd name="connsiteY19" fmla="*/ 400872 h 401755"/>
                      <a:gd name="connsiteX20" fmla="*/ 533400 w 2308225"/>
                      <a:gd name="connsiteY20" fmla="*/ 392230 h 401755"/>
                      <a:gd name="connsiteX21" fmla="*/ 0 w 2308225"/>
                      <a:gd name="connsiteY21" fmla="*/ 100130 h 401755"/>
                      <a:gd name="connsiteX22" fmla="*/ 9525 w 2308225"/>
                      <a:gd name="connsiteY22" fmla="*/ 4880 h 401755"/>
                      <a:gd name="connsiteX23" fmla="*/ 90091 w 2308225"/>
                      <a:gd name="connsiteY23" fmla="*/ 515 h 401755"/>
                      <a:gd name="connsiteX0" fmla="*/ 90091 w 2308225"/>
                      <a:gd name="connsiteY0" fmla="*/ 515 h 401755"/>
                      <a:gd name="connsiteX1" fmla="*/ 177800 w 2308225"/>
                      <a:gd name="connsiteY1" fmla="*/ 11230 h 401755"/>
                      <a:gd name="connsiteX2" fmla="*/ 593725 w 2308225"/>
                      <a:gd name="connsiteY2" fmla="*/ 258880 h 401755"/>
                      <a:gd name="connsiteX3" fmla="*/ 1017588 w 2308225"/>
                      <a:gd name="connsiteY3" fmla="*/ 262601 h 401755"/>
                      <a:gd name="connsiteX4" fmla="*/ 1120780 w 2308225"/>
                      <a:gd name="connsiteY4" fmla="*/ 262269 h 401755"/>
                      <a:gd name="connsiteX5" fmla="*/ 1120775 w 2308225"/>
                      <a:gd name="connsiteY5" fmla="*/ 262055 h 401755"/>
                      <a:gd name="connsiteX6" fmla="*/ 1154113 w 2308225"/>
                      <a:gd name="connsiteY6" fmla="*/ 262162 h 401755"/>
                      <a:gd name="connsiteX7" fmla="*/ 1187450 w 2308225"/>
                      <a:gd name="connsiteY7" fmla="*/ 262055 h 401755"/>
                      <a:gd name="connsiteX8" fmla="*/ 1290638 w 2308225"/>
                      <a:gd name="connsiteY8" fmla="*/ 262601 h 401755"/>
                      <a:gd name="connsiteX9" fmla="*/ 1714500 w 2308225"/>
                      <a:gd name="connsiteY9" fmla="*/ 258880 h 401755"/>
                      <a:gd name="connsiteX10" fmla="*/ 2130425 w 2308225"/>
                      <a:gd name="connsiteY10" fmla="*/ 11230 h 401755"/>
                      <a:gd name="connsiteX11" fmla="*/ 2298700 w 2308225"/>
                      <a:gd name="connsiteY11" fmla="*/ 4880 h 401755"/>
                      <a:gd name="connsiteX12" fmla="*/ 2308225 w 2308225"/>
                      <a:gd name="connsiteY12" fmla="*/ 100130 h 401755"/>
                      <a:gd name="connsiteX13" fmla="*/ 1774825 w 2308225"/>
                      <a:gd name="connsiteY13" fmla="*/ 392230 h 401755"/>
                      <a:gd name="connsiteX14" fmla="*/ 1184295 w 2308225"/>
                      <a:gd name="connsiteY14" fmla="*/ 400872 h 401755"/>
                      <a:gd name="connsiteX15" fmla="*/ 1184275 w 2308225"/>
                      <a:gd name="connsiteY15" fmla="*/ 401755 h 401755"/>
                      <a:gd name="connsiteX16" fmla="*/ 1154113 w 2308225"/>
                      <a:gd name="connsiteY16" fmla="*/ 401314 h 401755"/>
                      <a:gd name="connsiteX17" fmla="*/ 1123950 w 2308225"/>
                      <a:gd name="connsiteY17" fmla="*/ 401755 h 401755"/>
                      <a:gd name="connsiteX18" fmla="*/ 1123930 w 2308225"/>
                      <a:gd name="connsiteY18" fmla="*/ 400872 h 401755"/>
                      <a:gd name="connsiteX19" fmla="*/ 533400 w 2308225"/>
                      <a:gd name="connsiteY19" fmla="*/ 392230 h 401755"/>
                      <a:gd name="connsiteX20" fmla="*/ 0 w 2308225"/>
                      <a:gd name="connsiteY20" fmla="*/ 100130 h 401755"/>
                      <a:gd name="connsiteX21" fmla="*/ 9525 w 2308225"/>
                      <a:gd name="connsiteY21" fmla="*/ 4880 h 401755"/>
                      <a:gd name="connsiteX22" fmla="*/ 90091 w 2308225"/>
                      <a:gd name="connsiteY22" fmla="*/ 515 h 401755"/>
                      <a:gd name="connsiteX0" fmla="*/ 90091 w 2308225"/>
                      <a:gd name="connsiteY0" fmla="*/ 515 h 401755"/>
                      <a:gd name="connsiteX1" fmla="*/ 177800 w 2308225"/>
                      <a:gd name="connsiteY1" fmla="*/ 11230 h 401755"/>
                      <a:gd name="connsiteX2" fmla="*/ 593725 w 2308225"/>
                      <a:gd name="connsiteY2" fmla="*/ 258880 h 401755"/>
                      <a:gd name="connsiteX3" fmla="*/ 1017588 w 2308225"/>
                      <a:gd name="connsiteY3" fmla="*/ 262601 h 401755"/>
                      <a:gd name="connsiteX4" fmla="*/ 1120780 w 2308225"/>
                      <a:gd name="connsiteY4" fmla="*/ 262269 h 401755"/>
                      <a:gd name="connsiteX5" fmla="*/ 1154113 w 2308225"/>
                      <a:gd name="connsiteY5" fmla="*/ 262162 h 401755"/>
                      <a:gd name="connsiteX6" fmla="*/ 1187450 w 2308225"/>
                      <a:gd name="connsiteY6" fmla="*/ 262055 h 401755"/>
                      <a:gd name="connsiteX7" fmla="*/ 1290638 w 2308225"/>
                      <a:gd name="connsiteY7" fmla="*/ 262601 h 401755"/>
                      <a:gd name="connsiteX8" fmla="*/ 1714500 w 2308225"/>
                      <a:gd name="connsiteY8" fmla="*/ 258880 h 401755"/>
                      <a:gd name="connsiteX9" fmla="*/ 2130425 w 2308225"/>
                      <a:gd name="connsiteY9" fmla="*/ 11230 h 401755"/>
                      <a:gd name="connsiteX10" fmla="*/ 2298700 w 2308225"/>
                      <a:gd name="connsiteY10" fmla="*/ 4880 h 401755"/>
                      <a:gd name="connsiteX11" fmla="*/ 2308225 w 2308225"/>
                      <a:gd name="connsiteY11" fmla="*/ 100130 h 401755"/>
                      <a:gd name="connsiteX12" fmla="*/ 1774825 w 2308225"/>
                      <a:gd name="connsiteY12" fmla="*/ 392230 h 401755"/>
                      <a:gd name="connsiteX13" fmla="*/ 1184295 w 2308225"/>
                      <a:gd name="connsiteY13" fmla="*/ 400872 h 401755"/>
                      <a:gd name="connsiteX14" fmla="*/ 1184275 w 2308225"/>
                      <a:gd name="connsiteY14" fmla="*/ 401755 h 401755"/>
                      <a:gd name="connsiteX15" fmla="*/ 1154113 w 2308225"/>
                      <a:gd name="connsiteY15" fmla="*/ 401314 h 401755"/>
                      <a:gd name="connsiteX16" fmla="*/ 1123950 w 2308225"/>
                      <a:gd name="connsiteY16" fmla="*/ 401755 h 401755"/>
                      <a:gd name="connsiteX17" fmla="*/ 1123930 w 2308225"/>
                      <a:gd name="connsiteY17" fmla="*/ 400872 h 401755"/>
                      <a:gd name="connsiteX18" fmla="*/ 533400 w 2308225"/>
                      <a:gd name="connsiteY18" fmla="*/ 392230 h 401755"/>
                      <a:gd name="connsiteX19" fmla="*/ 0 w 2308225"/>
                      <a:gd name="connsiteY19" fmla="*/ 100130 h 401755"/>
                      <a:gd name="connsiteX20" fmla="*/ 9525 w 2308225"/>
                      <a:gd name="connsiteY20" fmla="*/ 4880 h 401755"/>
                      <a:gd name="connsiteX21" fmla="*/ 90091 w 2308225"/>
                      <a:gd name="connsiteY21" fmla="*/ 515 h 401755"/>
                      <a:gd name="connsiteX0" fmla="*/ 90091 w 2308225"/>
                      <a:gd name="connsiteY0" fmla="*/ 515 h 401755"/>
                      <a:gd name="connsiteX1" fmla="*/ 177800 w 2308225"/>
                      <a:gd name="connsiteY1" fmla="*/ 11230 h 401755"/>
                      <a:gd name="connsiteX2" fmla="*/ 593725 w 2308225"/>
                      <a:gd name="connsiteY2" fmla="*/ 258880 h 401755"/>
                      <a:gd name="connsiteX3" fmla="*/ 1017588 w 2308225"/>
                      <a:gd name="connsiteY3" fmla="*/ 262601 h 401755"/>
                      <a:gd name="connsiteX4" fmla="*/ 1154113 w 2308225"/>
                      <a:gd name="connsiteY4" fmla="*/ 262162 h 401755"/>
                      <a:gd name="connsiteX5" fmla="*/ 1187450 w 2308225"/>
                      <a:gd name="connsiteY5" fmla="*/ 262055 h 401755"/>
                      <a:gd name="connsiteX6" fmla="*/ 1290638 w 2308225"/>
                      <a:gd name="connsiteY6" fmla="*/ 262601 h 401755"/>
                      <a:gd name="connsiteX7" fmla="*/ 1714500 w 2308225"/>
                      <a:gd name="connsiteY7" fmla="*/ 258880 h 401755"/>
                      <a:gd name="connsiteX8" fmla="*/ 2130425 w 2308225"/>
                      <a:gd name="connsiteY8" fmla="*/ 11230 h 401755"/>
                      <a:gd name="connsiteX9" fmla="*/ 2298700 w 2308225"/>
                      <a:gd name="connsiteY9" fmla="*/ 4880 h 401755"/>
                      <a:gd name="connsiteX10" fmla="*/ 2308225 w 2308225"/>
                      <a:gd name="connsiteY10" fmla="*/ 100130 h 401755"/>
                      <a:gd name="connsiteX11" fmla="*/ 1774825 w 2308225"/>
                      <a:gd name="connsiteY11" fmla="*/ 392230 h 401755"/>
                      <a:gd name="connsiteX12" fmla="*/ 1184295 w 2308225"/>
                      <a:gd name="connsiteY12" fmla="*/ 400872 h 401755"/>
                      <a:gd name="connsiteX13" fmla="*/ 1184275 w 2308225"/>
                      <a:gd name="connsiteY13" fmla="*/ 401755 h 401755"/>
                      <a:gd name="connsiteX14" fmla="*/ 1154113 w 2308225"/>
                      <a:gd name="connsiteY14" fmla="*/ 401314 h 401755"/>
                      <a:gd name="connsiteX15" fmla="*/ 1123950 w 2308225"/>
                      <a:gd name="connsiteY15" fmla="*/ 401755 h 401755"/>
                      <a:gd name="connsiteX16" fmla="*/ 1123930 w 2308225"/>
                      <a:gd name="connsiteY16" fmla="*/ 400872 h 401755"/>
                      <a:gd name="connsiteX17" fmla="*/ 533400 w 2308225"/>
                      <a:gd name="connsiteY17" fmla="*/ 392230 h 401755"/>
                      <a:gd name="connsiteX18" fmla="*/ 0 w 2308225"/>
                      <a:gd name="connsiteY18" fmla="*/ 100130 h 401755"/>
                      <a:gd name="connsiteX19" fmla="*/ 9525 w 2308225"/>
                      <a:gd name="connsiteY19" fmla="*/ 4880 h 401755"/>
                      <a:gd name="connsiteX20" fmla="*/ 90091 w 2308225"/>
                      <a:gd name="connsiteY20" fmla="*/ 515 h 401755"/>
                      <a:gd name="connsiteX0" fmla="*/ 90091 w 2308225"/>
                      <a:gd name="connsiteY0" fmla="*/ 515 h 401755"/>
                      <a:gd name="connsiteX1" fmla="*/ 177800 w 2308225"/>
                      <a:gd name="connsiteY1" fmla="*/ 11230 h 401755"/>
                      <a:gd name="connsiteX2" fmla="*/ 593725 w 2308225"/>
                      <a:gd name="connsiteY2" fmla="*/ 258880 h 401755"/>
                      <a:gd name="connsiteX3" fmla="*/ 1017588 w 2308225"/>
                      <a:gd name="connsiteY3" fmla="*/ 262601 h 401755"/>
                      <a:gd name="connsiteX4" fmla="*/ 1187450 w 2308225"/>
                      <a:gd name="connsiteY4" fmla="*/ 262055 h 401755"/>
                      <a:gd name="connsiteX5" fmla="*/ 1290638 w 2308225"/>
                      <a:gd name="connsiteY5" fmla="*/ 262601 h 401755"/>
                      <a:gd name="connsiteX6" fmla="*/ 1714500 w 2308225"/>
                      <a:gd name="connsiteY6" fmla="*/ 258880 h 401755"/>
                      <a:gd name="connsiteX7" fmla="*/ 2130425 w 2308225"/>
                      <a:gd name="connsiteY7" fmla="*/ 11230 h 401755"/>
                      <a:gd name="connsiteX8" fmla="*/ 2298700 w 2308225"/>
                      <a:gd name="connsiteY8" fmla="*/ 4880 h 401755"/>
                      <a:gd name="connsiteX9" fmla="*/ 2308225 w 2308225"/>
                      <a:gd name="connsiteY9" fmla="*/ 100130 h 401755"/>
                      <a:gd name="connsiteX10" fmla="*/ 1774825 w 2308225"/>
                      <a:gd name="connsiteY10" fmla="*/ 392230 h 401755"/>
                      <a:gd name="connsiteX11" fmla="*/ 1184295 w 2308225"/>
                      <a:gd name="connsiteY11" fmla="*/ 400872 h 401755"/>
                      <a:gd name="connsiteX12" fmla="*/ 1184275 w 2308225"/>
                      <a:gd name="connsiteY12" fmla="*/ 401755 h 401755"/>
                      <a:gd name="connsiteX13" fmla="*/ 1154113 w 2308225"/>
                      <a:gd name="connsiteY13" fmla="*/ 401314 h 401755"/>
                      <a:gd name="connsiteX14" fmla="*/ 1123950 w 2308225"/>
                      <a:gd name="connsiteY14" fmla="*/ 401755 h 401755"/>
                      <a:gd name="connsiteX15" fmla="*/ 1123930 w 2308225"/>
                      <a:gd name="connsiteY15" fmla="*/ 400872 h 401755"/>
                      <a:gd name="connsiteX16" fmla="*/ 533400 w 2308225"/>
                      <a:gd name="connsiteY16" fmla="*/ 392230 h 401755"/>
                      <a:gd name="connsiteX17" fmla="*/ 0 w 2308225"/>
                      <a:gd name="connsiteY17" fmla="*/ 100130 h 401755"/>
                      <a:gd name="connsiteX18" fmla="*/ 9525 w 2308225"/>
                      <a:gd name="connsiteY18" fmla="*/ 4880 h 401755"/>
                      <a:gd name="connsiteX19" fmla="*/ 90091 w 2308225"/>
                      <a:gd name="connsiteY19" fmla="*/ 515 h 401755"/>
                      <a:gd name="connsiteX0" fmla="*/ 90091 w 2308225"/>
                      <a:gd name="connsiteY0" fmla="*/ 515 h 401755"/>
                      <a:gd name="connsiteX1" fmla="*/ 177800 w 2308225"/>
                      <a:gd name="connsiteY1" fmla="*/ 11230 h 401755"/>
                      <a:gd name="connsiteX2" fmla="*/ 593725 w 2308225"/>
                      <a:gd name="connsiteY2" fmla="*/ 258880 h 401755"/>
                      <a:gd name="connsiteX3" fmla="*/ 1017588 w 2308225"/>
                      <a:gd name="connsiteY3" fmla="*/ 262601 h 401755"/>
                      <a:gd name="connsiteX4" fmla="*/ 1290638 w 2308225"/>
                      <a:gd name="connsiteY4" fmla="*/ 262601 h 401755"/>
                      <a:gd name="connsiteX5" fmla="*/ 1714500 w 2308225"/>
                      <a:gd name="connsiteY5" fmla="*/ 258880 h 401755"/>
                      <a:gd name="connsiteX6" fmla="*/ 2130425 w 2308225"/>
                      <a:gd name="connsiteY6" fmla="*/ 11230 h 401755"/>
                      <a:gd name="connsiteX7" fmla="*/ 2298700 w 2308225"/>
                      <a:gd name="connsiteY7" fmla="*/ 4880 h 401755"/>
                      <a:gd name="connsiteX8" fmla="*/ 2308225 w 2308225"/>
                      <a:gd name="connsiteY8" fmla="*/ 100130 h 401755"/>
                      <a:gd name="connsiteX9" fmla="*/ 1774825 w 2308225"/>
                      <a:gd name="connsiteY9" fmla="*/ 392230 h 401755"/>
                      <a:gd name="connsiteX10" fmla="*/ 1184295 w 2308225"/>
                      <a:gd name="connsiteY10" fmla="*/ 400872 h 401755"/>
                      <a:gd name="connsiteX11" fmla="*/ 1184275 w 2308225"/>
                      <a:gd name="connsiteY11" fmla="*/ 401755 h 401755"/>
                      <a:gd name="connsiteX12" fmla="*/ 1154113 w 2308225"/>
                      <a:gd name="connsiteY12" fmla="*/ 401314 h 401755"/>
                      <a:gd name="connsiteX13" fmla="*/ 1123950 w 2308225"/>
                      <a:gd name="connsiteY13" fmla="*/ 401755 h 401755"/>
                      <a:gd name="connsiteX14" fmla="*/ 1123930 w 2308225"/>
                      <a:gd name="connsiteY14" fmla="*/ 400872 h 401755"/>
                      <a:gd name="connsiteX15" fmla="*/ 533400 w 2308225"/>
                      <a:gd name="connsiteY15" fmla="*/ 392230 h 401755"/>
                      <a:gd name="connsiteX16" fmla="*/ 0 w 2308225"/>
                      <a:gd name="connsiteY16" fmla="*/ 100130 h 401755"/>
                      <a:gd name="connsiteX17" fmla="*/ 9525 w 2308225"/>
                      <a:gd name="connsiteY17" fmla="*/ 4880 h 401755"/>
                      <a:gd name="connsiteX18" fmla="*/ 90091 w 2308225"/>
                      <a:gd name="connsiteY18" fmla="*/ 515 h 401755"/>
                      <a:gd name="connsiteX0" fmla="*/ 90091 w 2308225"/>
                      <a:gd name="connsiteY0" fmla="*/ 515 h 401755"/>
                      <a:gd name="connsiteX1" fmla="*/ 177800 w 2308225"/>
                      <a:gd name="connsiteY1" fmla="*/ 11230 h 401755"/>
                      <a:gd name="connsiteX2" fmla="*/ 593725 w 2308225"/>
                      <a:gd name="connsiteY2" fmla="*/ 258880 h 401755"/>
                      <a:gd name="connsiteX3" fmla="*/ 1017588 w 2308225"/>
                      <a:gd name="connsiteY3" fmla="*/ 262601 h 401755"/>
                      <a:gd name="connsiteX4" fmla="*/ 1290638 w 2308225"/>
                      <a:gd name="connsiteY4" fmla="*/ 262601 h 401755"/>
                      <a:gd name="connsiteX5" fmla="*/ 1714500 w 2308225"/>
                      <a:gd name="connsiteY5" fmla="*/ 258880 h 401755"/>
                      <a:gd name="connsiteX6" fmla="*/ 2130425 w 2308225"/>
                      <a:gd name="connsiteY6" fmla="*/ 11230 h 401755"/>
                      <a:gd name="connsiteX7" fmla="*/ 2298700 w 2308225"/>
                      <a:gd name="connsiteY7" fmla="*/ 4880 h 401755"/>
                      <a:gd name="connsiteX8" fmla="*/ 2308225 w 2308225"/>
                      <a:gd name="connsiteY8" fmla="*/ 100130 h 401755"/>
                      <a:gd name="connsiteX9" fmla="*/ 1774825 w 2308225"/>
                      <a:gd name="connsiteY9" fmla="*/ 392230 h 401755"/>
                      <a:gd name="connsiteX10" fmla="*/ 1184295 w 2308225"/>
                      <a:gd name="connsiteY10" fmla="*/ 400872 h 401755"/>
                      <a:gd name="connsiteX11" fmla="*/ 1184275 w 2308225"/>
                      <a:gd name="connsiteY11" fmla="*/ 401755 h 401755"/>
                      <a:gd name="connsiteX12" fmla="*/ 1154113 w 2308225"/>
                      <a:gd name="connsiteY12" fmla="*/ 401314 h 401755"/>
                      <a:gd name="connsiteX13" fmla="*/ 1123950 w 2308225"/>
                      <a:gd name="connsiteY13" fmla="*/ 401755 h 401755"/>
                      <a:gd name="connsiteX14" fmla="*/ 1123930 w 2308225"/>
                      <a:gd name="connsiteY14" fmla="*/ 400872 h 401755"/>
                      <a:gd name="connsiteX15" fmla="*/ 533400 w 2308225"/>
                      <a:gd name="connsiteY15" fmla="*/ 392230 h 401755"/>
                      <a:gd name="connsiteX16" fmla="*/ 0 w 2308225"/>
                      <a:gd name="connsiteY16" fmla="*/ 100130 h 401755"/>
                      <a:gd name="connsiteX17" fmla="*/ 9525 w 2308225"/>
                      <a:gd name="connsiteY17" fmla="*/ 4880 h 401755"/>
                      <a:gd name="connsiteX18" fmla="*/ 90091 w 2308225"/>
                      <a:gd name="connsiteY18" fmla="*/ 515 h 401755"/>
                      <a:gd name="connsiteX0" fmla="*/ 90091 w 2308225"/>
                      <a:gd name="connsiteY0" fmla="*/ 515 h 401755"/>
                      <a:gd name="connsiteX1" fmla="*/ 177800 w 2308225"/>
                      <a:gd name="connsiteY1" fmla="*/ 11230 h 401755"/>
                      <a:gd name="connsiteX2" fmla="*/ 593725 w 2308225"/>
                      <a:gd name="connsiteY2" fmla="*/ 258880 h 401755"/>
                      <a:gd name="connsiteX3" fmla="*/ 1017588 w 2308225"/>
                      <a:gd name="connsiteY3" fmla="*/ 262601 h 401755"/>
                      <a:gd name="connsiteX4" fmla="*/ 1290638 w 2308225"/>
                      <a:gd name="connsiteY4" fmla="*/ 262601 h 401755"/>
                      <a:gd name="connsiteX5" fmla="*/ 1714500 w 2308225"/>
                      <a:gd name="connsiteY5" fmla="*/ 258880 h 401755"/>
                      <a:gd name="connsiteX6" fmla="*/ 2130425 w 2308225"/>
                      <a:gd name="connsiteY6" fmla="*/ 11230 h 401755"/>
                      <a:gd name="connsiteX7" fmla="*/ 2298700 w 2308225"/>
                      <a:gd name="connsiteY7" fmla="*/ 4880 h 401755"/>
                      <a:gd name="connsiteX8" fmla="*/ 2308225 w 2308225"/>
                      <a:gd name="connsiteY8" fmla="*/ 100130 h 401755"/>
                      <a:gd name="connsiteX9" fmla="*/ 1774825 w 2308225"/>
                      <a:gd name="connsiteY9" fmla="*/ 392230 h 401755"/>
                      <a:gd name="connsiteX10" fmla="*/ 1184295 w 2308225"/>
                      <a:gd name="connsiteY10" fmla="*/ 400872 h 401755"/>
                      <a:gd name="connsiteX11" fmla="*/ 1184275 w 2308225"/>
                      <a:gd name="connsiteY11" fmla="*/ 401755 h 401755"/>
                      <a:gd name="connsiteX12" fmla="*/ 1123950 w 2308225"/>
                      <a:gd name="connsiteY12" fmla="*/ 401755 h 401755"/>
                      <a:gd name="connsiteX13" fmla="*/ 1123930 w 2308225"/>
                      <a:gd name="connsiteY13" fmla="*/ 400872 h 401755"/>
                      <a:gd name="connsiteX14" fmla="*/ 533400 w 2308225"/>
                      <a:gd name="connsiteY14" fmla="*/ 392230 h 401755"/>
                      <a:gd name="connsiteX15" fmla="*/ 0 w 2308225"/>
                      <a:gd name="connsiteY15" fmla="*/ 100130 h 401755"/>
                      <a:gd name="connsiteX16" fmla="*/ 9525 w 2308225"/>
                      <a:gd name="connsiteY16" fmla="*/ 4880 h 401755"/>
                      <a:gd name="connsiteX17" fmla="*/ 90091 w 2308225"/>
                      <a:gd name="connsiteY17" fmla="*/ 515 h 401755"/>
                      <a:gd name="connsiteX0" fmla="*/ 90091 w 2308225"/>
                      <a:gd name="connsiteY0" fmla="*/ 515 h 401755"/>
                      <a:gd name="connsiteX1" fmla="*/ 177800 w 2308225"/>
                      <a:gd name="connsiteY1" fmla="*/ 11230 h 401755"/>
                      <a:gd name="connsiteX2" fmla="*/ 593725 w 2308225"/>
                      <a:gd name="connsiteY2" fmla="*/ 258880 h 401755"/>
                      <a:gd name="connsiteX3" fmla="*/ 1017588 w 2308225"/>
                      <a:gd name="connsiteY3" fmla="*/ 262601 h 401755"/>
                      <a:gd name="connsiteX4" fmla="*/ 1290638 w 2308225"/>
                      <a:gd name="connsiteY4" fmla="*/ 262601 h 401755"/>
                      <a:gd name="connsiteX5" fmla="*/ 1714500 w 2308225"/>
                      <a:gd name="connsiteY5" fmla="*/ 258880 h 401755"/>
                      <a:gd name="connsiteX6" fmla="*/ 2130425 w 2308225"/>
                      <a:gd name="connsiteY6" fmla="*/ 11230 h 401755"/>
                      <a:gd name="connsiteX7" fmla="*/ 2298700 w 2308225"/>
                      <a:gd name="connsiteY7" fmla="*/ 4880 h 401755"/>
                      <a:gd name="connsiteX8" fmla="*/ 2308225 w 2308225"/>
                      <a:gd name="connsiteY8" fmla="*/ 100130 h 401755"/>
                      <a:gd name="connsiteX9" fmla="*/ 1774825 w 2308225"/>
                      <a:gd name="connsiteY9" fmla="*/ 392230 h 401755"/>
                      <a:gd name="connsiteX10" fmla="*/ 1184295 w 2308225"/>
                      <a:gd name="connsiteY10" fmla="*/ 400872 h 401755"/>
                      <a:gd name="connsiteX11" fmla="*/ 1123950 w 2308225"/>
                      <a:gd name="connsiteY11" fmla="*/ 401755 h 401755"/>
                      <a:gd name="connsiteX12" fmla="*/ 1123930 w 2308225"/>
                      <a:gd name="connsiteY12" fmla="*/ 400872 h 401755"/>
                      <a:gd name="connsiteX13" fmla="*/ 533400 w 2308225"/>
                      <a:gd name="connsiteY13" fmla="*/ 392230 h 401755"/>
                      <a:gd name="connsiteX14" fmla="*/ 0 w 2308225"/>
                      <a:gd name="connsiteY14" fmla="*/ 100130 h 401755"/>
                      <a:gd name="connsiteX15" fmla="*/ 9525 w 2308225"/>
                      <a:gd name="connsiteY15" fmla="*/ 4880 h 401755"/>
                      <a:gd name="connsiteX16" fmla="*/ 90091 w 2308225"/>
                      <a:gd name="connsiteY16" fmla="*/ 515 h 401755"/>
                      <a:gd name="connsiteX0" fmla="*/ 90091 w 2308225"/>
                      <a:gd name="connsiteY0" fmla="*/ 515 h 416955"/>
                      <a:gd name="connsiteX1" fmla="*/ 177800 w 2308225"/>
                      <a:gd name="connsiteY1" fmla="*/ 11230 h 416955"/>
                      <a:gd name="connsiteX2" fmla="*/ 593725 w 2308225"/>
                      <a:gd name="connsiteY2" fmla="*/ 258880 h 416955"/>
                      <a:gd name="connsiteX3" fmla="*/ 1017588 w 2308225"/>
                      <a:gd name="connsiteY3" fmla="*/ 262601 h 416955"/>
                      <a:gd name="connsiteX4" fmla="*/ 1290638 w 2308225"/>
                      <a:gd name="connsiteY4" fmla="*/ 262601 h 416955"/>
                      <a:gd name="connsiteX5" fmla="*/ 1714500 w 2308225"/>
                      <a:gd name="connsiteY5" fmla="*/ 258880 h 416955"/>
                      <a:gd name="connsiteX6" fmla="*/ 2130425 w 2308225"/>
                      <a:gd name="connsiteY6" fmla="*/ 11230 h 416955"/>
                      <a:gd name="connsiteX7" fmla="*/ 2298700 w 2308225"/>
                      <a:gd name="connsiteY7" fmla="*/ 4880 h 416955"/>
                      <a:gd name="connsiteX8" fmla="*/ 2308225 w 2308225"/>
                      <a:gd name="connsiteY8" fmla="*/ 100130 h 416955"/>
                      <a:gd name="connsiteX9" fmla="*/ 1774825 w 2308225"/>
                      <a:gd name="connsiteY9" fmla="*/ 392230 h 416955"/>
                      <a:gd name="connsiteX10" fmla="*/ 1184295 w 2308225"/>
                      <a:gd name="connsiteY10" fmla="*/ 400872 h 416955"/>
                      <a:gd name="connsiteX11" fmla="*/ 1123950 w 2308225"/>
                      <a:gd name="connsiteY11" fmla="*/ 401755 h 416955"/>
                      <a:gd name="connsiteX12" fmla="*/ 533400 w 2308225"/>
                      <a:gd name="connsiteY12" fmla="*/ 392230 h 416955"/>
                      <a:gd name="connsiteX13" fmla="*/ 0 w 2308225"/>
                      <a:gd name="connsiteY13" fmla="*/ 100130 h 416955"/>
                      <a:gd name="connsiteX14" fmla="*/ 9525 w 2308225"/>
                      <a:gd name="connsiteY14" fmla="*/ 4880 h 416955"/>
                      <a:gd name="connsiteX15" fmla="*/ 90091 w 2308225"/>
                      <a:gd name="connsiteY15" fmla="*/ 515 h 416955"/>
                      <a:gd name="connsiteX0" fmla="*/ 90091 w 2308225"/>
                      <a:gd name="connsiteY0" fmla="*/ 515 h 416955"/>
                      <a:gd name="connsiteX1" fmla="*/ 177800 w 2308225"/>
                      <a:gd name="connsiteY1" fmla="*/ 11230 h 416955"/>
                      <a:gd name="connsiteX2" fmla="*/ 593725 w 2308225"/>
                      <a:gd name="connsiteY2" fmla="*/ 258880 h 416955"/>
                      <a:gd name="connsiteX3" fmla="*/ 1017588 w 2308225"/>
                      <a:gd name="connsiteY3" fmla="*/ 262601 h 416955"/>
                      <a:gd name="connsiteX4" fmla="*/ 1290638 w 2308225"/>
                      <a:gd name="connsiteY4" fmla="*/ 262601 h 416955"/>
                      <a:gd name="connsiteX5" fmla="*/ 1714500 w 2308225"/>
                      <a:gd name="connsiteY5" fmla="*/ 258880 h 416955"/>
                      <a:gd name="connsiteX6" fmla="*/ 2130425 w 2308225"/>
                      <a:gd name="connsiteY6" fmla="*/ 11230 h 416955"/>
                      <a:gd name="connsiteX7" fmla="*/ 2298700 w 2308225"/>
                      <a:gd name="connsiteY7" fmla="*/ 4880 h 416955"/>
                      <a:gd name="connsiteX8" fmla="*/ 2308225 w 2308225"/>
                      <a:gd name="connsiteY8" fmla="*/ 100130 h 416955"/>
                      <a:gd name="connsiteX9" fmla="*/ 1774825 w 2308225"/>
                      <a:gd name="connsiteY9" fmla="*/ 392230 h 416955"/>
                      <a:gd name="connsiteX10" fmla="*/ 1123950 w 2308225"/>
                      <a:gd name="connsiteY10" fmla="*/ 401755 h 416955"/>
                      <a:gd name="connsiteX11" fmla="*/ 533400 w 2308225"/>
                      <a:gd name="connsiteY11" fmla="*/ 392230 h 416955"/>
                      <a:gd name="connsiteX12" fmla="*/ 0 w 2308225"/>
                      <a:gd name="connsiteY12" fmla="*/ 100130 h 416955"/>
                      <a:gd name="connsiteX13" fmla="*/ 9525 w 2308225"/>
                      <a:gd name="connsiteY13" fmla="*/ 4880 h 416955"/>
                      <a:gd name="connsiteX14" fmla="*/ 90091 w 2308225"/>
                      <a:gd name="connsiteY14" fmla="*/ 515 h 416955"/>
                      <a:gd name="connsiteX0" fmla="*/ 90091 w 2308225"/>
                      <a:gd name="connsiteY0" fmla="*/ 515 h 392230"/>
                      <a:gd name="connsiteX1" fmla="*/ 177800 w 2308225"/>
                      <a:gd name="connsiteY1" fmla="*/ 11230 h 392230"/>
                      <a:gd name="connsiteX2" fmla="*/ 593725 w 2308225"/>
                      <a:gd name="connsiteY2" fmla="*/ 258880 h 392230"/>
                      <a:gd name="connsiteX3" fmla="*/ 1017588 w 2308225"/>
                      <a:gd name="connsiteY3" fmla="*/ 262601 h 392230"/>
                      <a:gd name="connsiteX4" fmla="*/ 1290638 w 2308225"/>
                      <a:gd name="connsiteY4" fmla="*/ 262601 h 392230"/>
                      <a:gd name="connsiteX5" fmla="*/ 1714500 w 2308225"/>
                      <a:gd name="connsiteY5" fmla="*/ 258880 h 392230"/>
                      <a:gd name="connsiteX6" fmla="*/ 2130425 w 2308225"/>
                      <a:gd name="connsiteY6" fmla="*/ 11230 h 392230"/>
                      <a:gd name="connsiteX7" fmla="*/ 2298700 w 2308225"/>
                      <a:gd name="connsiteY7" fmla="*/ 4880 h 392230"/>
                      <a:gd name="connsiteX8" fmla="*/ 2308225 w 2308225"/>
                      <a:gd name="connsiteY8" fmla="*/ 100130 h 392230"/>
                      <a:gd name="connsiteX9" fmla="*/ 1774825 w 2308225"/>
                      <a:gd name="connsiteY9" fmla="*/ 392230 h 392230"/>
                      <a:gd name="connsiteX10" fmla="*/ 533400 w 2308225"/>
                      <a:gd name="connsiteY10" fmla="*/ 392230 h 392230"/>
                      <a:gd name="connsiteX11" fmla="*/ 0 w 2308225"/>
                      <a:gd name="connsiteY11" fmla="*/ 100130 h 392230"/>
                      <a:gd name="connsiteX12" fmla="*/ 9525 w 2308225"/>
                      <a:gd name="connsiteY12" fmla="*/ 4880 h 392230"/>
                      <a:gd name="connsiteX13" fmla="*/ 90091 w 2308225"/>
                      <a:gd name="connsiteY13" fmla="*/ 515 h 3922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2308225" h="392230">
                        <a:moveTo>
                          <a:pt x="90091" y="515"/>
                        </a:moveTo>
                        <a:cubicBezTo>
                          <a:pt x="116946" y="-941"/>
                          <a:pt x="144992" y="118"/>
                          <a:pt x="177800" y="11230"/>
                        </a:cubicBezTo>
                        <a:cubicBezTo>
                          <a:pt x="243417" y="33455"/>
                          <a:pt x="548217" y="248297"/>
                          <a:pt x="593725" y="258880"/>
                        </a:cubicBezTo>
                        <a:cubicBezTo>
                          <a:pt x="627856" y="266818"/>
                          <a:pt x="833438" y="264040"/>
                          <a:pt x="1017588" y="262601"/>
                        </a:cubicBezTo>
                        <a:lnTo>
                          <a:pt x="1290638" y="262601"/>
                        </a:lnTo>
                        <a:lnTo>
                          <a:pt x="1714500" y="258880"/>
                        </a:lnTo>
                        <a:cubicBezTo>
                          <a:pt x="1756833" y="248297"/>
                          <a:pt x="2064808" y="33455"/>
                          <a:pt x="2130425" y="11230"/>
                        </a:cubicBezTo>
                        <a:cubicBezTo>
                          <a:pt x="2196042" y="-10995"/>
                          <a:pt x="2242608" y="6997"/>
                          <a:pt x="2298700" y="4880"/>
                        </a:cubicBezTo>
                        <a:lnTo>
                          <a:pt x="2308225" y="100130"/>
                        </a:lnTo>
                        <a:lnTo>
                          <a:pt x="1774825" y="392230"/>
                        </a:lnTo>
                        <a:lnTo>
                          <a:pt x="533400" y="392230"/>
                        </a:lnTo>
                        <a:lnTo>
                          <a:pt x="0" y="100130"/>
                        </a:lnTo>
                        <a:lnTo>
                          <a:pt x="9525" y="4880"/>
                        </a:lnTo>
                        <a:cubicBezTo>
                          <a:pt x="37571" y="5939"/>
                          <a:pt x="63236" y="1970"/>
                          <a:pt x="90091" y="515"/>
                        </a:cubicBezTo>
                        <a:close/>
                      </a:path>
                    </a:pathLst>
                  </a:custGeom>
                  <a:solidFill>
                    <a:srgbClr val="636466"/>
                  </a:solidFill>
                  <a:ln w="1905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356" name="フリーフォーム: 図形 355">
                    <a:extLst>
                      <a:ext uri="{FF2B5EF4-FFF2-40B4-BE49-F238E27FC236}">
                        <a16:creationId xmlns:a16="http://schemas.microsoft.com/office/drawing/2014/main" id="{2E7FF688-0ED9-4E62-833F-EB841FEFB115}"/>
                      </a:ext>
                    </a:extLst>
                  </p:cNvPr>
                  <p:cNvSpPr/>
                  <p:nvPr/>
                </p:nvSpPr>
                <p:spPr>
                  <a:xfrm flipH="1">
                    <a:off x="2118518" y="4058443"/>
                    <a:ext cx="2501106" cy="625475"/>
                  </a:xfrm>
                  <a:custGeom>
                    <a:avLst/>
                    <a:gdLst>
                      <a:gd name="connsiteX0" fmla="*/ 2313781 w 2501106"/>
                      <a:gd name="connsiteY0" fmla="*/ 0 h 654050"/>
                      <a:gd name="connsiteX1" fmla="*/ 1799431 w 2501106"/>
                      <a:gd name="connsiteY1" fmla="*/ 288925 h 654050"/>
                      <a:gd name="connsiteX2" fmla="*/ 1380480 w 2501106"/>
                      <a:gd name="connsiteY2" fmla="*/ 301352 h 654050"/>
                      <a:gd name="connsiteX3" fmla="*/ 1250553 w 2501106"/>
                      <a:gd name="connsiteY3" fmla="*/ 301576 h 654050"/>
                      <a:gd name="connsiteX4" fmla="*/ 1120626 w 2501106"/>
                      <a:gd name="connsiteY4" fmla="*/ 301352 h 654050"/>
                      <a:gd name="connsiteX5" fmla="*/ 701675 w 2501106"/>
                      <a:gd name="connsiteY5" fmla="*/ 288925 h 654050"/>
                      <a:gd name="connsiteX6" fmla="*/ 187325 w 2501106"/>
                      <a:gd name="connsiteY6" fmla="*/ 0 h 654050"/>
                      <a:gd name="connsiteX7" fmla="*/ 0 w 2501106"/>
                      <a:gd name="connsiteY7" fmla="*/ 161925 h 654050"/>
                      <a:gd name="connsiteX8" fmla="*/ 558800 w 2501106"/>
                      <a:gd name="connsiteY8" fmla="*/ 625475 h 654050"/>
                      <a:gd name="connsiteX9" fmla="*/ 1202731 w 2501106"/>
                      <a:gd name="connsiteY9" fmla="*/ 650348 h 654050"/>
                      <a:gd name="connsiteX10" fmla="*/ 1202531 w 2501106"/>
                      <a:gd name="connsiteY10" fmla="*/ 654050 h 654050"/>
                      <a:gd name="connsiteX11" fmla="*/ 1250553 w 2501106"/>
                      <a:gd name="connsiteY11" fmla="*/ 652195 h 654050"/>
                      <a:gd name="connsiteX12" fmla="*/ 1298575 w 2501106"/>
                      <a:gd name="connsiteY12" fmla="*/ 654050 h 654050"/>
                      <a:gd name="connsiteX13" fmla="*/ 1298375 w 2501106"/>
                      <a:gd name="connsiteY13" fmla="*/ 650348 h 654050"/>
                      <a:gd name="connsiteX14" fmla="*/ 1942306 w 2501106"/>
                      <a:gd name="connsiteY14" fmla="*/ 625475 h 654050"/>
                      <a:gd name="connsiteX15" fmla="*/ 2501106 w 2501106"/>
                      <a:gd name="connsiteY15" fmla="*/ 161925 h 654050"/>
                      <a:gd name="connsiteX0" fmla="*/ 2313781 w 2501106"/>
                      <a:gd name="connsiteY0" fmla="*/ 0 h 654050"/>
                      <a:gd name="connsiteX1" fmla="*/ 1799431 w 2501106"/>
                      <a:gd name="connsiteY1" fmla="*/ 288925 h 654050"/>
                      <a:gd name="connsiteX2" fmla="*/ 1380480 w 2501106"/>
                      <a:gd name="connsiteY2" fmla="*/ 301352 h 654050"/>
                      <a:gd name="connsiteX3" fmla="*/ 1250553 w 2501106"/>
                      <a:gd name="connsiteY3" fmla="*/ 301576 h 654050"/>
                      <a:gd name="connsiteX4" fmla="*/ 1120626 w 2501106"/>
                      <a:gd name="connsiteY4" fmla="*/ 301352 h 654050"/>
                      <a:gd name="connsiteX5" fmla="*/ 701675 w 2501106"/>
                      <a:gd name="connsiteY5" fmla="*/ 288925 h 654050"/>
                      <a:gd name="connsiteX6" fmla="*/ 187325 w 2501106"/>
                      <a:gd name="connsiteY6" fmla="*/ 0 h 654050"/>
                      <a:gd name="connsiteX7" fmla="*/ 0 w 2501106"/>
                      <a:gd name="connsiteY7" fmla="*/ 161925 h 654050"/>
                      <a:gd name="connsiteX8" fmla="*/ 558800 w 2501106"/>
                      <a:gd name="connsiteY8" fmla="*/ 625475 h 654050"/>
                      <a:gd name="connsiteX9" fmla="*/ 1202731 w 2501106"/>
                      <a:gd name="connsiteY9" fmla="*/ 650348 h 654050"/>
                      <a:gd name="connsiteX10" fmla="*/ 1202531 w 2501106"/>
                      <a:gd name="connsiteY10" fmla="*/ 654050 h 654050"/>
                      <a:gd name="connsiteX11" fmla="*/ 1298575 w 2501106"/>
                      <a:gd name="connsiteY11" fmla="*/ 654050 h 654050"/>
                      <a:gd name="connsiteX12" fmla="*/ 1298375 w 2501106"/>
                      <a:gd name="connsiteY12" fmla="*/ 650348 h 654050"/>
                      <a:gd name="connsiteX13" fmla="*/ 1942306 w 2501106"/>
                      <a:gd name="connsiteY13" fmla="*/ 625475 h 654050"/>
                      <a:gd name="connsiteX14" fmla="*/ 2501106 w 2501106"/>
                      <a:gd name="connsiteY14" fmla="*/ 161925 h 654050"/>
                      <a:gd name="connsiteX15" fmla="*/ 2313781 w 2501106"/>
                      <a:gd name="connsiteY15" fmla="*/ 0 h 654050"/>
                      <a:gd name="connsiteX0" fmla="*/ 2313781 w 2501106"/>
                      <a:gd name="connsiteY0" fmla="*/ 0 h 654050"/>
                      <a:gd name="connsiteX1" fmla="*/ 1799431 w 2501106"/>
                      <a:gd name="connsiteY1" fmla="*/ 288925 h 654050"/>
                      <a:gd name="connsiteX2" fmla="*/ 1380480 w 2501106"/>
                      <a:gd name="connsiteY2" fmla="*/ 301352 h 654050"/>
                      <a:gd name="connsiteX3" fmla="*/ 1250553 w 2501106"/>
                      <a:gd name="connsiteY3" fmla="*/ 301576 h 654050"/>
                      <a:gd name="connsiteX4" fmla="*/ 1120626 w 2501106"/>
                      <a:gd name="connsiteY4" fmla="*/ 301352 h 654050"/>
                      <a:gd name="connsiteX5" fmla="*/ 701675 w 2501106"/>
                      <a:gd name="connsiteY5" fmla="*/ 288925 h 654050"/>
                      <a:gd name="connsiteX6" fmla="*/ 187325 w 2501106"/>
                      <a:gd name="connsiteY6" fmla="*/ 0 h 654050"/>
                      <a:gd name="connsiteX7" fmla="*/ 0 w 2501106"/>
                      <a:gd name="connsiteY7" fmla="*/ 161925 h 654050"/>
                      <a:gd name="connsiteX8" fmla="*/ 558800 w 2501106"/>
                      <a:gd name="connsiteY8" fmla="*/ 625475 h 654050"/>
                      <a:gd name="connsiteX9" fmla="*/ 1202731 w 2501106"/>
                      <a:gd name="connsiteY9" fmla="*/ 650348 h 654050"/>
                      <a:gd name="connsiteX10" fmla="*/ 1202531 w 2501106"/>
                      <a:gd name="connsiteY10" fmla="*/ 654050 h 654050"/>
                      <a:gd name="connsiteX11" fmla="*/ 1250155 w 2501106"/>
                      <a:gd name="connsiteY11" fmla="*/ 650875 h 654050"/>
                      <a:gd name="connsiteX12" fmla="*/ 1298575 w 2501106"/>
                      <a:gd name="connsiteY12" fmla="*/ 654050 h 654050"/>
                      <a:gd name="connsiteX13" fmla="*/ 1298375 w 2501106"/>
                      <a:gd name="connsiteY13" fmla="*/ 650348 h 654050"/>
                      <a:gd name="connsiteX14" fmla="*/ 1942306 w 2501106"/>
                      <a:gd name="connsiteY14" fmla="*/ 625475 h 654050"/>
                      <a:gd name="connsiteX15" fmla="*/ 2501106 w 2501106"/>
                      <a:gd name="connsiteY15" fmla="*/ 161925 h 654050"/>
                      <a:gd name="connsiteX16" fmla="*/ 2313781 w 2501106"/>
                      <a:gd name="connsiteY16" fmla="*/ 0 h 654050"/>
                      <a:gd name="connsiteX0" fmla="*/ 2313781 w 2501106"/>
                      <a:gd name="connsiteY0" fmla="*/ 0 h 654050"/>
                      <a:gd name="connsiteX1" fmla="*/ 1799431 w 2501106"/>
                      <a:gd name="connsiteY1" fmla="*/ 288925 h 654050"/>
                      <a:gd name="connsiteX2" fmla="*/ 1380480 w 2501106"/>
                      <a:gd name="connsiteY2" fmla="*/ 301352 h 654050"/>
                      <a:gd name="connsiteX3" fmla="*/ 1250553 w 2501106"/>
                      <a:gd name="connsiteY3" fmla="*/ 301576 h 654050"/>
                      <a:gd name="connsiteX4" fmla="*/ 1120626 w 2501106"/>
                      <a:gd name="connsiteY4" fmla="*/ 301352 h 654050"/>
                      <a:gd name="connsiteX5" fmla="*/ 701675 w 2501106"/>
                      <a:gd name="connsiteY5" fmla="*/ 288925 h 654050"/>
                      <a:gd name="connsiteX6" fmla="*/ 187325 w 2501106"/>
                      <a:gd name="connsiteY6" fmla="*/ 0 h 654050"/>
                      <a:gd name="connsiteX7" fmla="*/ 0 w 2501106"/>
                      <a:gd name="connsiteY7" fmla="*/ 161925 h 654050"/>
                      <a:gd name="connsiteX8" fmla="*/ 558800 w 2501106"/>
                      <a:gd name="connsiteY8" fmla="*/ 625475 h 654050"/>
                      <a:gd name="connsiteX9" fmla="*/ 1202731 w 2501106"/>
                      <a:gd name="connsiteY9" fmla="*/ 650348 h 654050"/>
                      <a:gd name="connsiteX10" fmla="*/ 1202531 w 2501106"/>
                      <a:gd name="connsiteY10" fmla="*/ 654050 h 654050"/>
                      <a:gd name="connsiteX11" fmla="*/ 1298575 w 2501106"/>
                      <a:gd name="connsiteY11" fmla="*/ 654050 h 654050"/>
                      <a:gd name="connsiteX12" fmla="*/ 1298375 w 2501106"/>
                      <a:gd name="connsiteY12" fmla="*/ 650348 h 654050"/>
                      <a:gd name="connsiteX13" fmla="*/ 1942306 w 2501106"/>
                      <a:gd name="connsiteY13" fmla="*/ 625475 h 654050"/>
                      <a:gd name="connsiteX14" fmla="*/ 2501106 w 2501106"/>
                      <a:gd name="connsiteY14" fmla="*/ 161925 h 654050"/>
                      <a:gd name="connsiteX15" fmla="*/ 2313781 w 2501106"/>
                      <a:gd name="connsiteY15" fmla="*/ 0 h 654050"/>
                      <a:gd name="connsiteX0" fmla="*/ 2313781 w 2501106"/>
                      <a:gd name="connsiteY0" fmla="*/ 0 h 654050"/>
                      <a:gd name="connsiteX1" fmla="*/ 1799431 w 2501106"/>
                      <a:gd name="connsiteY1" fmla="*/ 288925 h 654050"/>
                      <a:gd name="connsiteX2" fmla="*/ 1380480 w 2501106"/>
                      <a:gd name="connsiteY2" fmla="*/ 301352 h 654050"/>
                      <a:gd name="connsiteX3" fmla="*/ 1250553 w 2501106"/>
                      <a:gd name="connsiteY3" fmla="*/ 301576 h 654050"/>
                      <a:gd name="connsiteX4" fmla="*/ 1120626 w 2501106"/>
                      <a:gd name="connsiteY4" fmla="*/ 301352 h 654050"/>
                      <a:gd name="connsiteX5" fmla="*/ 701675 w 2501106"/>
                      <a:gd name="connsiteY5" fmla="*/ 288925 h 654050"/>
                      <a:gd name="connsiteX6" fmla="*/ 187325 w 2501106"/>
                      <a:gd name="connsiteY6" fmla="*/ 0 h 654050"/>
                      <a:gd name="connsiteX7" fmla="*/ 0 w 2501106"/>
                      <a:gd name="connsiteY7" fmla="*/ 161925 h 654050"/>
                      <a:gd name="connsiteX8" fmla="*/ 558800 w 2501106"/>
                      <a:gd name="connsiteY8" fmla="*/ 625475 h 654050"/>
                      <a:gd name="connsiteX9" fmla="*/ 1202731 w 2501106"/>
                      <a:gd name="connsiteY9" fmla="*/ 650348 h 654050"/>
                      <a:gd name="connsiteX10" fmla="*/ 1298575 w 2501106"/>
                      <a:gd name="connsiteY10" fmla="*/ 654050 h 654050"/>
                      <a:gd name="connsiteX11" fmla="*/ 1298375 w 2501106"/>
                      <a:gd name="connsiteY11" fmla="*/ 650348 h 654050"/>
                      <a:gd name="connsiteX12" fmla="*/ 1942306 w 2501106"/>
                      <a:gd name="connsiteY12" fmla="*/ 625475 h 654050"/>
                      <a:gd name="connsiteX13" fmla="*/ 2501106 w 2501106"/>
                      <a:gd name="connsiteY13" fmla="*/ 161925 h 654050"/>
                      <a:gd name="connsiteX14" fmla="*/ 2313781 w 2501106"/>
                      <a:gd name="connsiteY14" fmla="*/ 0 h 654050"/>
                      <a:gd name="connsiteX0" fmla="*/ 2313781 w 2501106"/>
                      <a:gd name="connsiteY0" fmla="*/ 0 h 654050"/>
                      <a:gd name="connsiteX1" fmla="*/ 1799431 w 2501106"/>
                      <a:gd name="connsiteY1" fmla="*/ 288925 h 654050"/>
                      <a:gd name="connsiteX2" fmla="*/ 1380480 w 2501106"/>
                      <a:gd name="connsiteY2" fmla="*/ 301352 h 654050"/>
                      <a:gd name="connsiteX3" fmla="*/ 1250553 w 2501106"/>
                      <a:gd name="connsiteY3" fmla="*/ 301576 h 654050"/>
                      <a:gd name="connsiteX4" fmla="*/ 1120626 w 2501106"/>
                      <a:gd name="connsiteY4" fmla="*/ 301352 h 654050"/>
                      <a:gd name="connsiteX5" fmla="*/ 701675 w 2501106"/>
                      <a:gd name="connsiteY5" fmla="*/ 288925 h 654050"/>
                      <a:gd name="connsiteX6" fmla="*/ 187325 w 2501106"/>
                      <a:gd name="connsiteY6" fmla="*/ 0 h 654050"/>
                      <a:gd name="connsiteX7" fmla="*/ 0 w 2501106"/>
                      <a:gd name="connsiteY7" fmla="*/ 161925 h 654050"/>
                      <a:gd name="connsiteX8" fmla="*/ 558800 w 2501106"/>
                      <a:gd name="connsiteY8" fmla="*/ 625475 h 654050"/>
                      <a:gd name="connsiteX9" fmla="*/ 1298575 w 2501106"/>
                      <a:gd name="connsiteY9" fmla="*/ 654050 h 654050"/>
                      <a:gd name="connsiteX10" fmla="*/ 1298375 w 2501106"/>
                      <a:gd name="connsiteY10" fmla="*/ 650348 h 654050"/>
                      <a:gd name="connsiteX11" fmla="*/ 1942306 w 2501106"/>
                      <a:gd name="connsiteY11" fmla="*/ 625475 h 654050"/>
                      <a:gd name="connsiteX12" fmla="*/ 2501106 w 2501106"/>
                      <a:gd name="connsiteY12" fmla="*/ 161925 h 654050"/>
                      <a:gd name="connsiteX13" fmla="*/ 2313781 w 2501106"/>
                      <a:gd name="connsiteY13" fmla="*/ 0 h 654050"/>
                      <a:gd name="connsiteX0" fmla="*/ 2313781 w 2501106"/>
                      <a:gd name="connsiteY0" fmla="*/ 0 h 671161"/>
                      <a:gd name="connsiteX1" fmla="*/ 1799431 w 2501106"/>
                      <a:gd name="connsiteY1" fmla="*/ 288925 h 671161"/>
                      <a:gd name="connsiteX2" fmla="*/ 1380480 w 2501106"/>
                      <a:gd name="connsiteY2" fmla="*/ 301352 h 671161"/>
                      <a:gd name="connsiteX3" fmla="*/ 1250553 w 2501106"/>
                      <a:gd name="connsiteY3" fmla="*/ 301576 h 671161"/>
                      <a:gd name="connsiteX4" fmla="*/ 1120626 w 2501106"/>
                      <a:gd name="connsiteY4" fmla="*/ 301352 h 671161"/>
                      <a:gd name="connsiteX5" fmla="*/ 701675 w 2501106"/>
                      <a:gd name="connsiteY5" fmla="*/ 288925 h 671161"/>
                      <a:gd name="connsiteX6" fmla="*/ 187325 w 2501106"/>
                      <a:gd name="connsiteY6" fmla="*/ 0 h 671161"/>
                      <a:gd name="connsiteX7" fmla="*/ 0 w 2501106"/>
                      <a:gd name="connsiteY7" fmla="*/ 161925 h 671161"/>
                      <a:gd name="connsiteX8" fmla="*/ 558800 w 2501106"/>
                      <a:gd name="connsiteY8" fmla="*/ 625475 h 671161"/>
                      <a:gd name="connsiteX9" fmla="*/ 1298575 w 2501106"/>
                      <a:gd name="connsiteY9" fmla="*/ 654050 h 671161"/>
                      <a:gd name="connsiteX10" fmla="*/ 1942306 w 2501106"/>
                      <a:gd name="connsiteY10" fmla="*/ 625475 h 671161"/>
                      <a:gd name="connsiteX11" fmla="*/ 2501106 w 2501106"/>
                      <a:gd name="connsiteY11" fmla="*/ 161925 h 671161"/>
                      <a:gd name="connsiteX12" fmla="*/ 2313781 w 2501106"/>
                      <a:gd name="connsiteY12" fmla="*/ 0 h 671161"/>
                      <a:gd name="connsiteX0" fmla="*/ 2313781 w 2501106"/>
                      <a:gd name="connsiteY0" fmla="*/ 0 h 654050"/>
                      <a:gd name="connsiteX1" fmla="*/ 1799431 w 2501106"/>
                      <a:gd name="connsiteY1" fmla="*/ 288925 h 654050"/>
                      <a:gd name="connsiteX2" fmla="*/ 1380480 w 2501106"/>
                      <a:gd name="connsiteY2" fmla="*/ 301352 h 654050"/>
                      <a:gd name="connsiteX3" fmla="*/ 1250553 w 2501106"/>
                      <a:gd name="connsiteY3" fmla="*/ 301576 h 654050"/>
                      <a:gd name="connsiteX4" fmla="*/ 1120626 w 2501106"/>
                      <a:gd name="connsiteY4" fmla="*/ 301352 h 654050"/>
                      <a:gd name="connsiteX5" fmla="*/ 701675 w 2501106"/>
                      <a:gd name="connsiteY5" fmla="*/ 288925 h 654050"/>
                      <a:gd name="connsiteX6" fmla="*/ 187325 w 2501106"/>
                      <a:gd name="connsiteY6" fmla="*/ 0 h 654050"/>
                      <a:gd name="connsiteX7" fmla="*/ 0 w 2501106"/>
                      <a:gd name="connsiteY7" fmla="*/ 161925 h 654050"/>
                      <a:gd name="connsiteX8" fmla="*/ 558800 w 2501106"/>
                      <a:gd name="connsiteY8" fmla="*/ 625475 h 654050"/>
                      <a:gd name="connsiteX9" fmla="*/ 1298575 w 2501106"/>
                      <a:gd name="connsiteY9" fmla="*/ 654050 h 654050"/>
                      <a:gd name="connsiteX10" fmla="*/ 1942306 w 2501106"/>
                      <a:gd name="connsiteY10" fmla="*/ 625475 h 654050"/>
                      <a:gd name="connsiteX11" fmla="*/ 2501106 w 2501106"/>
                      <a:gd name="connsiteY11" fmla="*/ 161925 h 654050"/>
                      <a:gd name="connsiteX12" fmla="*/ 2313781 w 2501106"/>
                      <a:gd name="connsiteY12" fmla="*/ 0 h 654050"/>
                      <a:gd name="connsiteX0" fmla="*/ 2313781 w 2501106"/>
                      <a:gd name="connsiteY0" fmla="*/ 0 h 625475"/>
                      <a:gd name="connsiteX1" fmla="*/ 1799431 w 2501106"/>
                      <a:gd name="connsiteY1" fmla="*/ 288925 h 625475"/>
                      <a:gd name="connsiteX2" fmla="*/ 1380480 w 2501106"/>
                      <a:gd name="connsiteY2" fmla="*/ 301352 h 625475"/>
                      <a:gd name="connsiteX3" fmla="*/ 1250553 w 2501106"/>
                      <a:gd name="connsiteY3" fmla="*/ 301576 h 625475"/>
                      <a:gd name="connsiteX4" fmla="*/ 1120626 w 2501106"/>
                      <a:gd name="connsiteY4" fmla="*/ 301352 h 625475"/>
                      <a:gd name="connsiteX5" fmla="*/ 701675 w 2501106"/>
                      <a:gd name="connsiteY5" fmla="*/ 288925 h 625475"/>
                      <a:gd name="connsiteX6" fmla="*/ 187325 w 2501106"/>
                      <a:gd name="connsiteY6" fmla="*/ 0 h 625475"/>
                      <a:gd name="connsiteX7" fmla="*/ 0 w 2501106"/>
                      <a:gd name="connsiteY7" fmla="*/ 161925 h 625475"/>
                      <a:gd name="connsiteX8" fmla="*/ 558800 w 2501106"/>
                      <a:gd name="connsiteY8" fmla="*/ 625475 h 625475"/>
                      <a:gd name="connsiteX9" fmla="*/ 1942306 w 2501106"/>
                      <a:gd name="connsiteY9" fmla="*/ 625475 h 625475"/>
                      <a:gd name="connsiteX10" fmla="*/ 2501106 w 2501106"/>
                      <a:gd name="connsiteY10" fmla="*/ 161925 h 625475"/>
                      <a:gd name="connsiteX11" fmla="*/ 2313781 w 2501106"/>
                      <a:gd name="connsiteY11" fmla="*/ 0 h 6254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501106" h="625475">
                        <a:moveTo>
                          <a:pt x="2313781" y="0"/>
                        </a:moveTo>
                        <a:cubicBezTo>
                          <a:pt x="2232289" y="4233"/>
                          <a:pt x="1905264" y="257704"/>
                          <a:pt x="1799431" y="288925"/>
                        </a:cubicBezTo>
                        <a:cubicBezTo>
                          <a:pt x="1720056" y="312341"/>
                          <a:pt x="1546026" y="304205"/>
                          <a:pt x="1380480" y="301352"/>
                        </a:cubicBezTo>
                        <a:lnTo>
                          <a:pt x="1250553" y="301576"/>
                        </a:lnTo>
                        <a:lnTo>
                          <a:pt x="1120626" y="301352"/>
                        </a:lnTo>
                        <a:cubicBezTo>
                          <a:pt x="955080" y="304205"/>
                          <a:pt x="781050" y="312341"/>
                          <a:pt x="701675" y="288925"/>
                        </a:cubicBezTo>
                        <a:cubicBezTo>
                          <a:pt x="595842" y="257704"/>
                          <a:pt x="268817" y="4233"/>
                          <a:pt x="187325" y="0"/>
                        </a:cubicBezTo>
                        <a:lnTo>
                          <a:pt x="0" y="161925"/>
                        </a:lnTo>
                        <a:lnTo>
                          <a:pt x="558800" y="625475"/>
                        </a:lnTo>
                        <a:lnTo>
                          <a:pt x="1942306" y="625475"/>
                        </a:lnTo>
                        <a:lnTo>
                          <a:pt x="2501106" y="161925"/>
                        </a:lnTo>
                        <a:lnTo>
                          <a:pt x="2313781" y="0"/>
                        </a:lnTo>
                        <a:close/>
                      </a:path>
                    </a:pathLst>
                  </a:custGeom>
                  <a:solidFill>
                    <a:srgbClr val="636466"/>
                  </a:solidFill>
                  <a:ln w="1905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kumimoji="1" lang="ja-JP" altLang="en-US"/>
                  </a:p>
                </p:txBody>
              </p:sp>
              <p:grpSp>
                <p:nvGrpSpPr>
                  <p:cNvPr id="357" name="グループ化 356">
                    <a:extLst>
                      <a:ext uri="{FF2B5EF4-FFF2-40B4-BE49-F238E27FC236}">
                        <a16:creationId xmlns:a16="http://schemas.microsoft.com/office/drawing/2014/main" id="{B06B946D-B77F-4B9D-8DD6-63AAD6BDD98C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4412457" y="3751305"/>
                    <a:ext cx="357189" cy="326983"/>
                    <a:chOff x="1981200" y="3749717"/>
                    <a:chExt cx="357189" cy="326983"/>
                  </a:xfrm>
                  <a:solidFill>
                    <a:srgbClr val="FFFF00"/>
                  </a:solidFill>
                </p:grpSpPr>
                <p:sp>
                  <p:nvSpPr>
                    <p:cNvPr id="366" name="フリーフォーム: 図形 365">
                      <a:extLst>
                        <a:ext uri="{FF2B5EF4-FFF2-40B4-BE49-F238E27FC236}">
                          <a16:creationId xmlns:a16="http://schemas.microsoft.com/office/drawing/2014/main" id="{C52791A1-E41B-44D7-8D7B-9F14F57FB8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64569" y="3764756"/>
                      <a:ext cx="73820" cy="311944"/>
                    </a:xfrm>
                    <a:custGeom>
                      <a:avLst/>
                      <a:gdLst>
                        <a:gd name="connsiteX0" fmla="*/ 47625 w 92869"/>
                        <a:gd name="connsiteY0" fmla="*/ 0 h 311944"/>
                        <a:gd name="connsiteX1" fmla="*/ 47625 w 92869"/>
                        <a:gd name="connsiteY1" fmla="*/ 0 h 311944"/>
                        <a:gd name="connsiteX2" fmla="*/ 0 w 92869"/>
                        <a:gd name="connsiteY2" fmla="*/ 311944 h 311944"/>
                        <a:gd name="connsiteX3" fmla="*/ 92869 w 92869"/>
                        <a:gd name="connsiteY3" fmla="*/ 235744 h 311944"/>
                        <a:gd name="connsiteX4" fmla="*/ 47625 w 92869"/>
                        <a:gd name="connsiteY4" fmla="*/ 0 h 311944"/>
                        <a:gd name="connsiteX0" fmla="*/ 47625 w 59532"/>
                        <a:gd name="connsiteY0" fmla="*/ 0 h 311944"/>
                        <a:gd name="connsiteX1" fmla="*/ 47625 w 59532"/>
                        <a:gd name="connsiteY1" fmla="*/ 0 h 311944"/>
                        <a:gd name="connsiteX2" fmla="*/ 0 w 59532"/>
                        <a:gd name="connsiteY2" fmla="*/ 311944 h 311944"/>
                        <a:gd name="connsiteX3" fmla="*/ 59532 w 59532"/>
                        <a:gd name="connsiteY3" fmla="*/ 252413 h 311944"/>
                        <a:gd name="connsiteX4" fmla="*/ 47625 w 59532"/>
                        <a:gd name="connsiteY4" fmla="*/ 0 h 311944"/>
                        <a:gd name="connsiteX0" fmla="*/ 47625 w 80964"/>
                        <a:gd name="connsiteY0" fmla="*/ 0 h 311944"/>
                        <a:gd name="connsiteX1" fmla="*/ 47625 w 80964"/>
                        <a:gd name="connsiteY1" fmla="*/ 0 h 311944"/>
                        <a:gd name="connsiteX2" fmla="*/ 0 w 80964"/>
                        <a:gd name="connsiteY2" fmla="*/ 311944 h 311944"/>
                        <a:gd name="connsiteX3" fmla="*/ 80964 w 80964"/>
                        <a:gd name="connsiteY3" fmla="*/ 238125 h 311944"/>
                        <a:gd name="connsiteX4" fmla="*/ 47625 w 80964"/>
                        <a:gd name="connsiteY4" fmla="*/ 0 h 311944"/>
                        <a:gd name="connsiteX0" fmla="*/ 47625 w 80964"/>
                        <a:gd name="connsiteY0" fmla="*/ 0 h 311944"/>
                        <a:gd name="connsiteX1" fmla="*/ 47625 w 80964"/>
                        <a:gd name="connsiteY1" fmla="*/ 0 h 311944"/>
                        <a:gd name="connsiteX2" fmla="*/ 0 w 80964"/>
                        <a:gd name="connsiteY2" fmla="*/ 311944 h 311944"/>
                        <a:gd name="connsiteX3" fmla="*/ 80964 w 80964"/>
                        <a:gd name="connsiteY3" fmla="*/ 238125 h 311944"/>
                        <a:gd name="connsiteX4" fmla="*/ 47625 w 80964"/>
                        <a:gd name="connsiteY4" fmla="*/ 0 h 311944"/>
                        <a:gd name="connsiteX0" fmla="*/ 47625 w 59533"/>
                        <a:gd name="connsiteY0" fmla="*/ 0 h 311944"/>
                        <a:gd name="connsiteX1" fmla="*/ 47625 w 59533"/>
                        <a:gd name="connsiteY1" fmla="*/ 0 h 311944"/>
                        <a:gd name="connsiteX2" fmla="*/ 0 w 59533"/>
                        <a:gd name="connsiteY2" fmla="*/ 311944 h 311944"/>
                        <a:gd name="connsiteX3" fmla="*/ 59533 w 59533"/>
                        <a:gd name="connsiteY3" fmla="*/ 247650 h 311944"/>
                        <a:gd name="connsiteX4" fmla="*/ 47625 w 59533"/>
                        <a:gd name="connsiteY4" fmla="*/ 0 h 311944"/>
                        <a:gd name="connsiteX0" fmla="*/ 47625 w 73820"/>
                        <a:gd name="connsiteY0" fmla="*/ 0 h 311944"/>
                        <a:gd name="connsiteX1" fmla="*/ 47625 w 73820"/>
                        <a:gd name="connsiteY1" fmla="*/ 0 h 311944"/>
                        <a:gd name="connsiteX2" fmla="*/ 0 w 73820"/>
                        <a:gd name="connsiteY2" fmla="*/ 311944 h 311944"/>
                        <a:gd name="connsiteX3" fmla="*/ 73820 w 73820"/>
                        <a:gd name="connsiteY3" fmla="*/ 247650 h 311944"/>
                        <a:gd name="connsiteX4" fmla="*/ 47625 w 73820"/>
                        <a:gd name="connsiteY4" fmla="*/ 0 h 31194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73820" h="311944">
                          <a:moveTo>
                            <a:pt x="47625" y="0"/>
                          </a:moveTo>
                          <a:lnTo>
                            <a:pt x="47625" y="0"/>
                          </a:lnTo>
                          <a:lnTo>
                            <a:pt x="0" y="311944"/>
                          </a:lnTo>
                          <a:lnTo>
                            <a:pt x="73820" y="247650"/>
                          </a:lnTo>
                          <a:lnTo>
                            <a:pt x="47625" y="0"/>
                          </a:lnTo>
                          <a:close/>
                        </a:path>
                      </a:pathLst>
                    </a:custGeom>
                    <a:solidFill>
                      <a:srgbClr val="FFFF00"/>
                    </a:solidFill>
                    <a:ln w="190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367" name="フリーフォーム: 図形 366">
                      <a:extLst>
                        <a:ext uri="{FF2B5EF4-FFF2-40B4-BE49-F238E27FC236}">
                          <a16:creationId xmlns:a16="http://schemas.microsoft.com/office/drawing/2014/main" id="{5BBD5548-F4EA-4E08-991F-82E72D822A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81200" y="3749717"/>
                      <a:ext cx="330994" cy="319838"/>
                    </a:xfrm>
                    <a:custGeom>
                      <a:avLst/>
                      <a:gdLst>
                        <a:gd name="connsiteX0" fmla="*/ 307181 w 342900"/>
                        <a:gd name="connsiteY0" fmla="*/ 304800 h 304800"/>
                        <a:gd name="connsiteX1" fmla="*/ 0 w 342900"/>
                        <a:gd name="connsiteY1" fmla="*/ 300038 h 304800"/>
                        <a:gd name="connsiteX2" fmla="*/ 97631 w 342900"/>
                        <a:gd name="connsiteY2" fmla="*/ 4763 h 304800"/>
                        <a:gd name="connsiteX3" fmla="*/ 342900 w 342900"/>
                        <a:gd name="connsiteY3" fmla="*/ 0 h 304800"/>
                        <a:gd name="connsiteX4" fmla="*/ 307181 w 342900"/>
                        <a:gd name="connsiteY4" fmla="*/ 304800 h 304800"/>
                        <a:gd name="connsiteX0" fmla="*/ 307181 w 342900"/>
                        <a:gd name="connsiteY0" fmla="*/ 304800 h 304800"/>
                        <a:gd name="connsiteX1" fmla="*/ 0 w 342900"/>
                        <a:gd name="connsiteY1" fmla="*/ 300038 h 304800"/>
                        <a:gd name="connsiteX2" fmla="*/ 107156 w 342900"/>
                        <a:gd name="connsiteY2" fmla="*/ 23813 h 304800"/>
                        <a:gd name="connsiteX3" fmla="*/ 342900 w 342900"/>
                        <a:gd name="connsiteY3" fmla="*/ 0 h 304800"/>
                        <a:gd name="connsiteX4" fmla="*/ 307181 w 342900"/>
                        <a:gd name="connsiteY4" fmla="*/ 304800 h 304800"/>
                        <a:gd name="connsiteX0" fmla="*/ 307181 w 342900"/>
                        <a:gd name="connsiteY0" fmla="*/ 304800 h 304800"/>
                        <a:gd name="connsiteX1" fmla="*/ 0 w 342900"/>
                        <a:gd name="connsiteY1" fmla="*/ 300038 h 304800"/>
                        <a:gd name="connsiteX2" fmla="*/ 107156 w 342900"/>
                        <a:gd name="connsiteY2" fmla="*/ 23813 h 304800"/>
                        <a:gd name="connsiteX3" fmla="*/ 342900 w 342900"/>
                        <a:gd name="connsiteY3" fmla="*/ 0 h 304800"/>
                        <a:gd name="connsiteX4" fmla="*/ 307181 w 342900"/>
                        <a:gd name="connsiteY4" fmla="*/ 304800 h 304800"/>
                        <a:gd name="connsiteX0" fmla="*/ 295275 w 330994"/>
                        <a:gd name="connsiteY0" fmla="*/ 308883 h 308883"/>
                        <a:gd name="connsiteX1" fmla="*/ 0 w 330994"/>
                        <a:gd name="connsiteY1" fmla="*/ 304121 h 308883"/>
                        <a:gd name="connsiteX2" fmla="*/ 95250 w 330994"/>
                        <a:gd name="connsiteY2" fmla="*/ 27896 h 308883"/>
                        <a:gd name="connsiteX3" fmla="*/ 330994 w 330994"/>
                        <a:gd name="connsiteY3" fmla="*/ 4083 h 308883"/>
                        <a:gd name="connsiteX4" fmla="*/ 295275 w 330994"/>
                        <a:gd name="connsiteY4" fmla="*/ 308883 h 308883"/>
                        <a:gd name="connsiteX0" fmla="*/ 295275 w 330994"/>
                        <a:gd name="connsiteY0" fmla="*/ 308883 h 308883"/>
                        <a:gd name="connsiteX1" fmla="*/ 0 w 330994"/>
                        <a:gd name="connsiteY1" fmla="*/ 304121 h 308883"/>
                        <a:gd name="connsiteX2" fmla="*/ 95250 w 330994"/>
                        <a:gd name="connsiteY2" fmla="*/ 27896 h 308883"/>
                        <a:gd name="connsiteX3" fmla="*/ 330994 w 330994"/>
                        <a:gd name="connsiteY3" fmla="*/ 4083 h 308883"/>
                        <a:gd name="connsiteX4" fmla="*/ 295275 w 330994"/>
                        <a:gd name="connsiteY4" fmla="*/ 308883 h 308883"/>
                        <a:gd name="connsiteX0" fmla="*/ 295275 w 330994"/>
                        <a:gd name="connsiteY0" fmla="*/ 319838 h 319838"/>
                        <a:gd name="connsiteX1" fmla="*/ 0 w 330994"/>
                        <a:gd name="connsiteY1" fmla="*/ 315076 h 319838"/>
                        <a:gd name="connsiteX2" fmla="*/ 95250 w 330994"/>
                        <a:gd name="connsiteY2" fmla="*/ 38851 h 319838"/>
                        <a:gd name="connsiteX3" fmla="*/ 330994 w 330994"/>
                        <a:gd name="connsiteY3" fmla="*/ 15038 h 319838"/>
                        <a:gd name="connsiteX4" fmla="*/ 295275 w 330994"/>
                        <a:gd name="connsiteY4" fmla="*/ 319838 h 31983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30994" h="319838">
                          <a:moveTo>
                            <a:pt x="295275" y="319838"/>
                          </a:moveTo>
                          <a:lnTo>
                            <a:pt x="0" y="315076"/>
                          </a:lnTo>
                          <a:cubicBezTo>
                            <a:pt x="23813" y="249195"/>
                            <a:pt x="40084" y="88857"/>
                            <a:pt x="95250" y="38851"/>
                          </a:cubicBezTo>
                          <a:cubicBezTo>
                            <a:pt x="150416" y="-11155"/>
                            <a:pt x="257175" y="-5599"/>
                            <a:pt x="330994" y="15038"/>
                          </a:cubicBezTo>
                          <a:lnTo>
                            <a:pt x="295275" y="319838"/>
                          </a:lnTo>
                          <a:close/>
                        </a:path>
                      </a:pathLst>
                    </a:custGeom>
                    <a:solidFill>
                      <a:srgbClr val="FFFF00"/>
                    </a:solidFill>
                    <a:ln w="190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</p:grpSp>
              <p:grpSp>
                <p:nvGrpSpPr>
                  <p:cNvPr id="358" name="グループ化 357">
                    <a:extLst>
                      <a:ext uri="{FF2B5EF4-FFF2-40B4-BE49-F238E27FC236}">
                        <a16:creationId xmlns:a16="http://schemas.microsoft.com/office/drawing/2014/main" id="{9B8290C8-A158-4157-ACCD-4FE9952293D7}"/>
                      </a:ext>
                    </a:extLst>
                  </p:cNvPr>
                  <p:cNvGrpSpPr/>
                  <p:nvPr/>
                </p:nvGrpSpPr>
                <p:grpSpPr>
                  <a:xfrm>
                    <a:off x="1981200" y="3749717"/>
                    <a:ext cx="357189" cy="326983"/>
                    <a:chOff x="1981200" y="3749717"/>
                    <a:chExt cx="357189" cy="326983"/>
                  </a:xfrm>
                </p:grpSpPr>
                <p:sp>
                  <p:nvSpPr>
                    <p:cNvPr id="364" name="フリーフォーム: 図形 363">
                      <a:extLst>
                        <a:ext uri="{FF2B5EF4-FFF2-40B4-BE49-F238E27FC236}">
                          <a16:creationId xmlns:a16="http://schemas.microsoft.com/office/drawing/2014/main" id="{BAF91656-FD2D-4D01-93FA-8CD90C5DD0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64569" y="3764756"/>
                      <a:ext cx="73820" cy="311944"/>
                    </a:xfrm>
                    <a:custGeom>
                      <a:avLst/>
                      <a:gdLst>
                        <a:gd name="connsiteX0" fmla="*/ 47625 w 92869"/>
                        <a:gd name="connsiteY0" fmla="*/ 0 h 311944"/>
                        <a:gd name="connsiteX1" fmla="*/ 47625 w 92869"/>
                        <a:gd name="connsiteY1" fmla="*/ 0 h 311944"/>
                        <a:gd name="connsiteX2" fmla="*/ 0 w 92869"/>
                        <a:gd name="connsiteY2" fmla="*/ 311944 h 311944"/>
                        <a:gd name="connsiteX3" fmla="*/ 92869 w 92869"/>
                        <a:gd name="connsiteY3" fmla="*/ 235744 h 311944"/>
                        <a:gd name="connsiteX4" fmla="*/ 47625 w 92869"/>
                        <a:gd name="connsiteY4" fmla="*/ 0 h 311944"/>
                        <a:gd name="connsiteX0" fmla="*/ 47625 w 59532"/>
                        <a:gd name="connsiteY0" fmla="*/ 0 h 311944"/>
                        <a:gd name="connsiteX1" fmla="*/ 47625 w 59532"/>
                        <a:gd name="connsiteY1" fmla="*/ 0 h 311944"/>
                        <a:gd name="connsiteX2" fmla="*/ 0 w 59532"/>
                        <a:gd name="connsiteY2" fmla="*/ 311944 h 311944"/>
                        <a:gd name="connsiteX3" fmla="*/ 59532 w 59532"/>
                        <a:gd name="connsiteY3" fmla="*/ 252413 h 311944"/>
                        <a:gd name="connsiteX4" fmla="*/ 47625 w 59532"/>
                        <a:gd name="connsiteY4" fmla="*/ 0 h 311944"/>
                        <a:gd name="connsiteX0" fmla="*/ 47625 w 80964"/>
                        <a:gd name="connsiteY0" fmla="*/ 0 h 311944"/>
                        <a:gd name="connsiteX1" fmla="*/ 47625 w 80964"/>
                        <a:gd name="connsiteY1" fmla="*/ 0 h 311944"/>
                        <a:gd name="connsiteX2" fmla="*/ 0 w 80964"/>
                        <a:gd name="connsiteY2" fmla="*/ 311944 h 311944"/>
                        <a:gd name="connsiteX3" fmla="*/ 80964 w 80964"/>
                        <a:gd name="connsiteY3" fmla="*/ 238125 h 311944"/>
                        <a:gd name="connsiteX4" fmla="*/ 47625 w 80964"/>
                        <a:gd name="connsiteY4" fmla="*/ 0 h 311944"/>
                        <a:gd name="connsiteX0" fmla="*/ 47625 w 80964"/>
                        <a:gd name="connsiteY0" fmla="*/ 0 h 311944"/>
                        <a:gd name="connsiteX1" fmla="*/ 47625 w 80964"/>
                        <a:gd name="connsiteY1" fmla="*/ 0 h 311944"/>
                        <a:gd name="connsiteX2" fmla="*/ 0 w 80964"/>
                        <a:gd name="connsiteY2" fmla="*/ 311944 h 311944"/>
                        <a:gd name="connsiteX3" fmla="*/ 80964 w 80964"/>
                        <a:gd name="connsiteY3" fmla="*/ 238125 h 311944"/>
                        <a:gd name="connsiteX4" fmla="*/ 47625 w 80964"/>
                        <a:gd name="connsiteY4" fmla="*/ 0 h 311944"/>
                        <a:gd name="connsiteX0" fmla="*/ 47625 w 59533"/>
                        <a:gd name="connsiteY0" fmla="*/ 0 h 311944"/>
                        <a:gd name="connsiteX1" fmla="*/ 47625 w 59533"/>
                        <a:gd name="connsiteY1" fmla="*/ 0 h 311944"/>
                        <a:gd name="connsiteX2" fmla="*/ 0 w 59533"/>
                        <a:gd name="connsiteY2" fmla="*/ 311944 h 311944"/>
                        <a:gd name="connsiteX3" fmla="*/ 59533 w 59533"/>
                        <a:gd name="connsiteY3" fmla="*/ 247650 h 311944"/>
                        <a:gd name="connsiteX4" fmla="*/ 47625 w 59533"/>
                        <a:gd name="connsiteY4" fmla="*/ 0 h 311944"/>
                        <a:gd name="connsiteX0" fmla="*/ 47625 w 73820"/>
                        <a:gd name="connsiteY0" fmla="*/ 0 h 311944"/>
                        <a:gd name="connsiteX1" fmla="*/ 47625 w 73820"/>
                        <a:gd name="connsiteY1" fmla="*/ 0 h 311944"/>
                        <a:gd name="connsiteX2" fmla="*/ 0 w 73820"/>
                        <a:gd name="connsiteY2" fmla="*/ 311944 h 311944"/>
                        <a:gd name="connsiteX3" fmla="*/ 73820 w 73820"/>
                        <a:gd name="connsiteY3" fmla="*/ 247650 h 311944"/>
                        <a:gd name="connsiteX4" fmla="*/ 47625 w 73820"/>
                        <a:gd name="connsiteY4" fmla="*/ 0 h 31194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73820" h="311944">
                          <a:moveTo>
                            <a:pt x="47625" y="0"/>
                          </a:moveTo>
                          <a:lnTo>
                            <a:pt x="47625" y="0"/>
                          </a:lnTo>
                          <a:lnTo>
                            <a:pt x="0" y="311944"/>
                          </a:lnTo>
                          <a:lnTo>
                            <a:pt x="73820" y="247650"/>
                          </a:lnTo>
                          <a:lnTo>
                            <a:pt x="47625" y="0"/>
                          </a:lnTo>
                          <a:close/>
                        </a:path>
                      </a:pathLst>
                    </a:custGeom>
                    <a:solidFill>
                      <a:srgbClr val="FFFF00"/>
                    </a:solidFill>
                    <a:ln w="190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365" name="フリーフォーム: 図形 364">
                      <a:extLst>
                        <a:ext uri="{FF2B5EF4-FFF2-40B4-BE49-F238E27FC236}">
                          <a16:creationId xmlns:a16="http://schemas.microsoft.com/office/drawing/2014/main" id="{9E47D7ED-0072-4620-AB7F-A0FE9D589A3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81200" y="3749717"/>
                      <a:ext cx="330994" cy="319838"/>
                    </a:xfrm>
                    <a:custGeom>
                      <a:avLst/>
                      <a:gdLst>
                        <a:gd name="connsiteX0" fmla="*/ 307181 w 342900"/>
                        <a:gd name="connsiteY0" fmla="*/ 304800 h 304800"/>
                        <a:gd name="connsiteX1" fmla="*/ 0 w 342900"/>
                        <a:gd name="connsiteY1" fmla="*/ 300038 h 304800"/>
                        <a:gd name="connsiteX2" fmla="*/ 97631 w 342900"/>
                        <a:gd name="connsiteY2" fmla="*/ 4763 h 304800"/>
                        <a:gd name="connsiteX3" fmla="*/ 342900 w 342900"/>
                        <a:gd name="connsiteY3" fmla="*/ 0 h 304800"/>
                        <a:gd name="connsiteX4" fmla="*/ 307181 w 342900"/>
                        <a:gd name="connsiteY4" fmla="*/ 304800 h 304800"/>
                        <a:gd name="connsiteX0" fmla="*/ 307181 w 342900"/>
                        <a:gd name="connsiteY0" fmla="*/ 304800 h 304800"/>
                        <a:gd name="connsiteX1" fmla="*/ 0 w 342900"/>
                        <a:gd name="connsiteY1" fmla="*/ 300038 h 304800"/>
                        <a:gd name="connsiteX2" fmla="*/ 107156 w 342900"/>
                        <a:gd name="connsiteY2" fmla="*/ 23813 h 304800"/>
                        <a:gd name="connsiteX3" fmla="*/ 342900 w 342900"/>
                        <a:gd name="connsiteY3" fmla="*/ 0 h 304800"/>
                        <a:gd name="connsiteX4" fmla="*/ 307181 w 342900"/>
                        <a:gd name="connsiteY4" fmla="*/ 304800 h 304800"/>
                        <a:gd name="connsiteX0" fmla="*/ 307181 w 342900"/>
                        <a:gd name="connsiteY0" fmla="*/ 304800 h 304800"/>
                        <a:gd name="connsiteX1" fmla="*/ 0 w 342900"/>
                        <a:gd name="connsiteY1" fmla="*/ 300038 h 304800"/>
                        <a:gd name="connsiteX2" fmla="*/ 107156 w 342900"/>
                        <a:gd name="connsiteY2" fmla="*/ 23813 h 304800"/>
                        <a:gd name="connsiteX3" fmla="*/ 342900 w 342900"/>
                        <a:gd name="connsiteY3" fmla="*/ 0 h 304800"/>
                        <a:gd name="connsiteX4" fmla="*/ 307181 w 342900"/>
                        <a:gd name="connsiteY4" fmla="*/ 304800 h 304800"/>
                        <a:gd name="connsiteX0" fmla="*/ 295275 w 330994"/>
                        <a:gd name="connsiteY0" fmla="*/ 308883 h 308883"/>
                        <a:gd name="connsiteX1" fmla="*/ 0 w 330994"/>
                        <a:gd name="connsiteY1" fmla="*/ 304121 h 308883"/>
                        <a:gd name="connsiteX2" fmla="*/ 95250 w 330994"/>
                        <a:gd name="connsiteY2" fmla="*/ 27896 h 308883"/>
                        <a:gd name="connsiteX3" fmla="*/ 330994 w 330994"/>
                        <a:gd name="connsiteY3" fmla="*/ 4083 h 308883"/>
                        <a:gd name="connsiteX4" fmla="*/ 295275 w 330994"/>
                        <a:gd name="connsiteY4" fmla="*/ 308883 h 308883"/>
                        <a:gd name="connsiteX0" fmla="*/ 295275 w 330994"/>
                        <a:gd name="connsiteY0" fmla="*/ 308883 h 308883"/>
                        <a:gd name="connsiteX1" fmla="*/ 0 w 330994"/>
                        <a:gd name="connsiteY1" fmla="*/ 304121 h 308883"/>
                        <a:gd name="connsiteX2" fmla="*/ 95250 w 330994"/>
                        <a:gd name="connsiteY2" fmla="*/ 27896 h 308883"/>
                        <a:gd name="connsiteX3" fmla="*/ 330994 w 330994"/>
                        <a:gd name="connsiteY3" fmla="*/ 4083 h 308883"/>
                        <a:gd name="connsiteX4" fmla="*/ 295275 w 330994"/>
                        <a:gd name="connsiteY4" fmla="*/ 308883 h 308883"/>
                        <a:gd name="connsiteX0" fmla="*/ 295275 w 330994"/>
                        <a:gd name="connsiteY0" fmla="*/ 319838 h 319838"/>
                        <a:gd name="connsiteX1" fmla="*/ 0 w 330994"/>
                        <a:gd name="connsiteY1" fmla="*/ 315076 h 319838"/>
                        <a:gd name="connsiteX2" fmla="*/ 95250 w 330994"/>
                        <a:gd name="connsiteY2" fmla="*/ 38851 h 319838"/>
                        <a:gd name="connsiteX3" fmla="*/ 330994 w 330994"/>
                        <a:gd name="connsiteY3" fmla="*/ 15038 h 319838"/>
                        <a:gd name="connsiteX4" fmla="*/ 295275 w 330994"/>
                        <a:gd name="connsiteY4" fmla="*/ 319838 h 31983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30994" h="319838">
                          <a:moveTo>
                            <a:pt x="295275" y="319838"/>
                          </a:moveTo>
                          <a:lnTo>
                            <a:pt x="0" y="315076"/>
                          </a:lnTo>
                          <a:cubicBezTo>
                            <a:pt x="23813" y="249195"/>
                            <a:pt x="40084" y="88857"/>
                            <a:pt x="95250" y="38851"/>
                          </a:cubicBezTo>
                          <a:cubicBezTo>
                            <a:pt x="150416" y="-11155"/>
                            <a:pt x="257175" y="-5599"/>
                            <a:pt x="330994" y="15038"/>
                          </a:cubicBezTo>
                          <a:lnTo>
                            <a:pt x="295275" y="319838"/>
                          </a:lnTo>
                          <a:close/>
                        </a:path>
                      </a:pathLst>
                    </a:custGeom>
                    <a:solidFill>
                      <a:srgbClr val="FFFF00"/>
                    </a:solidFill>
                    <a:ln w="190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</p:grpSp>
              <p:sp>
                <p:nvSpPr>
                  <p:cNvPr id="359" name="フリーフォーム: 図形 358">
                    <a:extLst>
                      <a:ext uri="{FF2B5EF4-FFF2-40B4-BE49-F238E27FC236}">
                        <a16:creationId xmlns:a16="http://schemas.microsoft.com/office/drawing/2014/main" id="{AF4D9116-B846-43E9-A7CC-B7CFB73AF842}"/>
                      </a:ext>
                    </a:extLst>
                  </p:cNvPr>
                  <p:cNvSpPr/>
                  <p:nvPr/>
                </p:nvSpPr>
                <p:spPr>
                  <a:xfrm flipH="1">
                    <a:off x="4410075" y="4052888"/>
                    <a:ext cx="752475" cy="280987"/>
                  </a:xfrm>
                  <a:custGeom>
                    <a:avLst/>
                    <a:gdLst>
                      <a:gd name="connsiteX0" fmla="*/ 0 w 752475"/>
                      <a:gd name="connsiteY0" fmla="*/ 214312 h 280987"/>
                      <a:gd name="connsiteX1" fmla="*/ 409575 w 752475"/>
                      <a:gd name="connsiteY1" fmla="*/ 4762 h 280987"/>
                      <a:gd name="connsiteX2" fmla="*/ 714375 w 752475"/>
                      <a:gd name="connsiteY2" fmla="*/ 0 h 280987"/>
                      <a:gd name="connsiteX3" fmla="*/ 752475 w 752475"/>
                      <a:gd name="connsiteY3" fmla="*/ 14287 h 280987"/>
                      <a:gd name="connsiteX4" fmla="*/ 661987 w 752475"/>
                      <a:gd name="connsiteY4" fmla="*/ 161925 h 280987"/>
                      <a:gd name="connsiteX5" fmla="*/ 71437 w 752475"/>
                      <a:gd name="connsiteY5" fmla="*/ 280987 h 280987"/>
                      <a:gd name="connsiteX6" fmla="*/ 0 w 752475"/>
                      <a:gd name="connsiteY6" fmla="*/ 276225 h 280987"/>
                      <a:gd name="connsiteX7" fmla="*/ 0 w 752475"/>
                      <a:gd name="connsiteY7" fmla="*/ 214312 h 280987"/>
                      <a:gd name="connsiteX0" fmla="*/ 0 w 752475"/>
                      <a:gd name="connsiteY0" fmla="*/ 214312 h 280987"/>
                      <a:gd name="connsiteX1" fmla="*/ 409575 w 752475"/>
                      <a:gd name="connsiteY1" fmla="*/ 4762 h 280987"/>
                      <a:gd name="connsiteX2" fmla="*/ 714375 w 752475"/>
                      <a:gd name="connsiteY2" fmla="*/ 0 h 280987"/>
                      <a:gd name="connsiteX3" fmla="*/ 752475 w 752475"/>
                      <a:gd name="connsiteY3" fmla="*/ 14287 h 280987"/>
                      <a:gd name="connsiteX4" fmla="*/ 661987 w 752475"/>
                      <a:gd name="connsiteY4" fmla="*/ 161925 h 280987"/>
                      <a:gd name="connsiteX5" fmla="*/ 71437 w 752475"/>
                      <a:gd name="connsiteY5" fmla="*/ 280987 h 280987"/>
                      <a:gd name="connsiteX6" fmla="*/ 0 w 752475"/>
                      <a:gd name="connsiteY6" fmla="*/ 276225 h 280987"/>
                      <a:gd name="connsiteX7" fmla="*/ 0 w 752475"/>
                      <a:gd name="connsiteY7" fmla="*/ 214312 h 280987"/>
                      <a:gd name="connsiteX0" fmla="*/ 0 w 752475"/>
                      <a:gd name="connsiteY0" fmla="*/ 214312 h 280987"/>
                      <a:gd name="connsiteX1" fmla="*/ 409575 w 752475"/>
                      <a:gd name="connsiteY1" fmla="*/ 4762 h 280987"/>
                      <a:gd name="connsiteX2" fmla="*/ 714375 w 752475"/>
                      <a:gd name="connsiteY2" fmla="*/ 0 h 280987"/>
                      <a:gd name="connsiteX3" fmla="*/ 752475 w 752475"/>
                      <a:gd name="connsiteY3" fmla="*/ 14287 h 280987"/>
                      <a:gd name="connsiteX4" fmla="*/ 661987 w 752475"/>
                      <a:gd name="connsiteY4" fmla="*/ 161925 h 280987"/>
                      <a:gd name="connsiteX5" fmla="*/ 71437 w 752475"/>
                      <a:gd name="connsiteY5" fmla="*/ 280987 h 280987"/>
                      <a:gd name="connsiteX6" fmla="*/ 0 w 752475"/>
                      <a:gd name="connsiteY6" fmla="*/ 276225 h 280987"/>
                      <a:gd name="connsiteX7" fmla="*/ 0 w 752475"/>
                      <a:gd name="connsiteY7" fmla="*/ 214312 h 2809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752475" h="280987">
                        <a:moveTo>
                          <a:pt x="0" y="214312"/>
                        </a:moveTo>
                        <a:cubicBezTo>
                          <a:pt x="91282" y="106362"/>
                          <a:pt x="317500" y="11111"/>
                          <a:pt x="409575" y="4762"/>
                        </a:cubicBezTo>
                        <a:cubicBezTo>
                          <a:pt x="501650" y="-1587"/>
                          <a:pt x="612775" y="1587"/>
                          <a:pt x="714375" y="0"/>
                        </a:cubicBezTo>
                        <a:lnTo>
                          <a:pt x="752475" y="14287"/>
                        </a:lnTo>
                        <a:lnTo>
                          <a:pt x="661987" y="161925"/>
                        </a:lnTo>
                        <a:lnTo>
                          <a:pt x="71437" y="280987"/>
                        </a:lnTo>
                        <a:lnTo>
                          <a:pt x="0" y="276225"/>
                        </a:lnTo>
                        <a:lnTo>
                          <a:pt x="0" y="214312"/>
                        </a:lnTo>
                        <a:close/>
                      </a:path>
                    </a:pathLst>
                  </a:custGeom>
                  <a:solidFill>
                    <a:srgbClr val="FFFF00"/>
                  </a:solidFill>
                  <a:ln w="1905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360" name="フリーフォーム: 図形 359">
                    <a:extLst>
                      <a:ext uri="{FF2B5EF4-FFF2-40B4-BE49-F238E27FC236}">
                        <a16:creationId xmlns:a16="http://schemas.microsoft.com/office/drawing/2014/main" id="{427C06BA-C5D0-4DA5-B45C-CCD54B1CA263}"/>
                      </a:ext>
                    </a:extLst>
                  </p:cNvPr>
                  <p:cNvSpPr/>
                  <p:nvPr/>
                </p:nvSpPr>
                <p:spPr>
                  <a:xfrm>
                    <a:off x="1576388" y="4052888"/>
                    <a:ext cx="752475" cy="280987"/>
                  </a:xfrm>
                  <a:custGeom>
                    <a:avLst/>
                    <a:gdLst>
                      <a:gd name="connsiteX0" fmla="*/ 0 w 752475"/>
                      <a:gd name="connsiteY0" fmla="*/ 214312 h 280987"/>
                      <a:gd name="connsiteX1" fmla="*/ 409575 w 752475"/>
                      <a:gd name="connsiteY1" fmla="*/ 4762 h 280987"/>
                      <a:gd name="connsiteX2" fmla="*/ 714375 w 752475"/>
                      <a:gd name="connsiteY2" fmla="*/ 0 h 280987"/>
                      <a:gd name="connsiteX3" fmla="*/ 752475 w 752475"/>
                      <a:gd name="connsiteY3" fmla="*/ 14287 h 280987"/>
                      <a:gd name="connsiteX4" fmla="*/ 661987 w 752475"/>
                      <a:gd name="connsiteY4" fmla="*/ 161925 h 280987"/>
                      <a:gd name="connsiteX5" fmla="*/ 71437 w 752475"/>
                      <a:gd name="connsiteY5" fmla="*/ 280987 h 280987"/>
                      <a:gd name="connsiteX6" fmla="*/ 0 w 752475"/>
                      <a:gd name="connsiteY6" fmla="*/ 276225 h 280987"/>
                      <a:gd name="connsiteX7" fmla="*/ 0 w 752475"/>
                      <a:gd name="connsiteY7" fmla="*/ 214312 h 280987"/>
                      <a:gd name="connsiteX0" fmla="*/ 0 w 752475"/>
                      <a:gd name="connsiteY0" fmla="*/ 214312 h 280987"/>
                      <a:gd name="connsiteX1" fmla="*/ 409575 w 752475"/>
                      <a:gd name="connsiteY1" fmla="*/ 4762 h 280987"/>
                      <a:gd name="connsiteX2" fmla="*/ 714375 w 752475"/>
                      <a:gd name="connsiteY2" fmla="*/ 0 h 280987"/>
                      <a:gd name="connsiteX3" fmla="*/ 752475 w 752475"/>
                      <a:gd name="connsiteY3" fmla="*/ 14287 h 280987"/>
                      <a:gd name="connsiteX4" fmla="*/ 661987 w 752475"/>
                      <a:gd name="connsiteY4" fmla="*/ 161925 h 280987"/>
                      <a:gd name="connsiteX5" fmla="*/ 71437 w 752475"/>
                      <a:gd name="connsiteY5" fmla="*/ 280987 h 280987"/>
                      <a:gd name="connsiteX6" fmla="*/ 0 w 752475"/>
                      <a:gd name="connsiteY6" fmla="*/ 276225 h 280987"/>
                      <a:gd name="connsiteX7" fmla="*/ 0 w 752475"/>
                      <a:gd name="connsiteY7" fmla="*/ 214312 h 280987"/>
                      <a:gd name="connsiteX0" fmla="*/ 0 w 752475"/>
                      <a:gd name="connsiteY0" fmla="*/ 214312 h 280987"/>
                      <a:gd name="connsiteX1" fmla="*/ 409575 w 752475"/>
                      <a:gd name="connsiteY1" fmla="*/ 4762 h 280987"/>
                      <a:gd name="connsiteX2" fmla="*/ 714375 w 752475"/>
                      <a:gd name="connsiteY2" fmla="*/ 0 h 280987"/>
                      <a:gd name="connsiteX3" fmla="*/ 752475 w 752475"/>
                      <a:gd name="connsiteY3" fmla="*/ 14287 h 280987"/>
                      <a:gd name="connsiteX4" fmla="*/ 661987 w 752475"/>
                      <a:gd name="connsiteY4" fmla="*/ 161925 h 280987"/>
                      <a:gd name="connsiteX5" fmla="*/ 71437 w 752475"/>
                      <a:gd name="connsiteY5" fmla="*/ 280987 h 280987"/>
                      <a:gd name="connsiteX6" fmla="*/ 0 w 752475"/>
                      <a:gd name="connsiteY6" fmla="*/ 276225 h 280987"/>
                      <a:gd name="connsiteX7" fmla="*/ 0 w 752475"/>
                      <a:gd name="connsiteY7" fmla="*/ 214312 h 2809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752475" h="280987">
                        <a:moveTo>
                          <a:pt x="0" y="214312"/>
                        </a:moveTo>
                        <a:cubicBezTo>
                          <a:pt x="91282" y="106362"/>
                          <a:pt x="317500" y="11111"/>
                          <a:pt x="409575" y="4762"/>
                        </a:cubicBezTo>
                        <a:cubicBezTo>
                          <a:pt x="501650" y="-1587"/>
                          <a:pt x="612775" y="1587"/>
                          <a:pt x="714375" y="0"/>
                        </a:cubicBezTo>
                        <a:lnTo>
                          <a:pt x="752475" y="14287"/>
                        </a:lnTo>
                        <a:lnTo>
                          <a:pt x="661987" y="161925"/>
                        </a:lnTo>
                        <a:lnTo>
                          <a:pt x="71437" y="280987"/>
                        </a:lnTo>
                        <a:lnTo>
                          <a:pt x="0" y="276225"/>
                        </a:lnTo>
                        <a:lnTo>
                          <a:pt x="0" y="214312"/>
                        </a:lnTo>
                        <a:close/>
                      </a:path>
                    </a:pathLst>
                  </a:custGeom>
                  <a:solidFill>
                    <a:srgbClr val="FFFF00"/>
                  </a:solidFill>
                  <a:ln w="1905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361" name="フリーフォーム: 図形 360">
                    <a:extLst>
                      <a:ext uri="{FF2B5EF4-FFF2-40B4-BE49-F238E27FC236}">
                        <a16:creationId xmlns:a16="http://schemas.microsoft.com/office/drawing/2014/main" id="{1D6A9C52-05CF-487C-A982-B593D676C969}"/>
                      </a:ext>
                    </a:extLst>
                  </p:cNvPr>
                  <p:cNvSpPr/>
                  <p:nvPr/>
                </p:nvSpPr>
                <p:spPr>
                  <a:xfrm>
                    <a:off x="1507331" y="4178100"/>
                    <a:ext cx="1005245" cy="330400"/>
                  </a:xfrm>
                  <a:custGeom>
                    <a:avLst/>
                    <a:gdLst>
                      <a:gd name="connsiteX0" fmla="*/ 0 w 987425"/>
                      <a:gd name="connsiteY0" fmla="*/ 219075 h 330200"/>
                      <a:gd name="connsiteX1" fmla="*/ 82550 w 987425"/>
                      <a:gd name="connsiteY1" fmla="*/ 95250 h 330200"/>
                      <a:gd name="connsiteX2" fmla="*/ 111125 w 987425"/>
                      <a:gd name="connsiteY2" fmla="*/ 127000 h 330200"/>
                      <a:gd name="connsiteX3" fmla="*/ 695325 w 987425"/>
                      <a:gd name="connsiteY3" fmla="*/ 0 h 330200"/>
                      <a:gd name="connsiteX4" fmla="*/ 987425 w 987425"/>
                      <a:gd name="connsiteY4" fmla="*/ 133350 h 330200"/>
                      <a:gd name="connsiteX5" fmla="*/ 939800 w 987425"/>
                      <a:gd name="connsiteY5" fmla="*/ 330200 h 330200"/>
                      <a:gd name="connsiteX6" fmla="*/ 57150 w 987425"/>
                      <a:gd name="connsiteY6" fmla="*/ 317500 h 330200"/>
                      <a:gd name="connsiteX7" fmla="*/ 0 w 987425"/>
                      <a:gd name="connsiteY7" fmla="*/ 219075 h 330200"/>
                      <a:gd name="connsiteX0" fmla="*/ 0 w 987425"/>
                      <a:gd name="connsiteY0" fmla="*/ 219075 h 330200"/>
                      <a:gd name="connsiteX1" fmla="*/ 82550 w 987425"/>
                      <a:gd name="connsiteY1" fmla="*/ 95250 h 330200"/>
                      <a:gd name="connsiteX2" fmla="*/ 111125 w 987425"/>
                      <a:gd name="connsiteY2" fmla="*/ 127000 h 330200"/>
                      <a:gd name="connsiteX3" fmla="*/ 695325 w 987425"/>
                      <a:gd name="connsiteY3" fmla="*/ 0 h 330200"/>
                      <a:gd name="connsiteX4" fmla="*/ 987425 w 987425"/>
                      <a:gd name="connsiteY4" fmla="*/ 133350 h 330200"/>
                      <a:gd name="connsiteX5" fmla="*/ 939800 w 987425"/>
                      <a:gd name="connsiteY5" fmla="*/ 330200 h 330200"/>
                      <a:gd name="connsiteX6" fmla="*/ 57150 w 987425"/>
                      <a:gd name="connsiteY6" fmla="*/ 317500 h 330200"/>
                      <a:gd name="connsiteX7" fmla="*/ 0 w 987425"/>
                      <a:gd name="connsiteY7" fmla="*/ 219075 h 330200"/>
                      <a:gd name="connsiteX0" fmla="*/ 0 w 987425"/>
                      <a:gd name="connsiteY0" fmla="*/ 219075 h 330200"/>
                      <a:gd name="connsiteX1" fmla="*/ 82550 w 987425"/>
                      <a:gd name="connsiteY1" fmla="*/ 95250 h 330200"/>
                      <a:gd name="connsiteX2" fmla="*/ 111125 w 987425"/>
                      <a:gd name="connsiteY2" fmla="*/ 127000 h 330200"/>
                      <a:gd name="connsiteX3" fmla="*/ 695325 w 987425"/>
                      <a:gd name="connsiteY3" fmla="*/ 0 h 330200"/>
                      <a:gd name="connsiteX4" fmla="*/ 987425 w 987425"/>
                      <a:gd name="connsiteY4" fmla="*/ 133350 h 330200"/>
                      <a:gd name="connsiteX5" fmla="*/ 939800 w 987425"/>
                      <a:gd name="connsiteY5" fmla="*/ 330200 h 330200"/>
                      <a:gd name="connsiteX6" fmla="*/ 57150 w 987425"/>
                      <a:gd name="connsiteY6" fmla="*/ 317500 h 330200"/>
                      <a:gd name="connsiteX7" fmla="*/ 0 w 987425"/>
                      <a:gd name="connsiteY7" fmla="*/ 219075 h 330200"/>
                      <a:gd name="connsiteX0" fmla="*/ 0 w 987425"/>
                      <a:gd name="connsiteY0" fmla="*/ 219534 h 330659"/>
                      <a:gd name="connsiteX1" fmla="*/ 82550 w 987425"/>
                      <a:gd name="connsiteY1" fmla="*/ 95709 h 330659"/>
                      <a:gd name="connsiteX2" fmla="*/ 111125 w 987425"/>
                      <a:gd name="connsiteY2" fmla="*/ 127459 h 330659"/>
                      <a:gd name="connsiteX3" fmla="*/ 695325 w 987425"/>
                      <a:gd name="connsiteY3" fmla="*/ 459 h 330659"/>
                      <a:gd name="connsiteX4" fmla="*/ 987425 w 987425"/>
                      <a:gd name="connsiteY4" fmla="*/ 133809 h 330659"/>
                      <a:gd name="connsiteX5" fmla="*/ 939800 w 987425"/>
                      <a:gd name="connsiteY5" fmla="*/ 330659 h 330659"/>
                      <a:gd name="connsiteX6" fmla="*/ 57150 w 987425"/>
                      <a:gd name="connsiteY6" fmla="*/ 317959 h 330659"/>
                      <a:gd name="connsiteX7" fmla="*/ 0 w 987425"/>
                      <a:gd name="connsiteY7" fmla="*/ 219534 h 330659"/>
                      <a:gd name="connsiteX0" fmla="*/ 0 w 992716"/>
                      <a:gd name="connsiteY0" fmla="*/ 219534 h 330659"/>
                      <a:gd name="connsiteX1" fmla="*/ 82550 w 992716"/>
                      <a:gd name="connsiteY1" fmla="*/ 95709 h 330659"/>
                      <a:gd name="connsiteX2" fmla="*/ 111125 w 992716"/>
                      <a:gd name="connsiteY2" fmla="*/ 127459 h 330659"/>
                      <a:gd name="connsiteX3" fmla="*/ 695325 w 992716"/>
                      <a:gd name="connsiteY3" fmla="*/ 459 h 330659"/>
                      <a:gd name="connsiteX4" fmla="*/ 987425 w 992716"/>
                      <a:gd name="connsiteY4" fmla="*/ 133809 h 330659"/>
                      <a:gd name="connsiteX5" fmla="*/ 939800 w 992716"/>
                      <a:gd name="connsiteY5" fmla="*/ 330659 h 330659"/>
                      <a:gd name="connsiteX6" fmla="*/ 57150 w 992716"/>
                      <a:gd name="connsiteY6" fmla="*/ 317959 h 330659"/>
                      <a:gd name="connsiteX7" fmla="*/ 0 w 992716"/>
                      <a:gd name="connsiteY7" fmla="*/ 219534 h 330659"/>
                      <a:gd name="connsiteX0" fmla="*/ 0 w 1007626"/>
                      <a:gd name="connsiteY0" fmla="*/ 219197 h 330322"/>
                      <a:gd name="connsiteX1" fmla="*/ 82550 w 1007626"/>
                      <a:gd name="connsiteY1" fmla="*/ 95372 h 330322"/>
                      <a:gd name="connsiteX2" fmla="*/ 111125 w 1007626"/>
                      <a:gd name="connsiteY2" fmla="*/ 127122 h 330322"/>
                      <a:gd name="connsiteX3" fmla="*/ 695325 w 1007626"/>
                      <a:gd name="connsiteY3" fmla="*/ 122 h 330322"/>
                      <a:gd name="connsiteX4" fmla="*/ 1003300 w 1007626"/>
                      <a:gd name="connsiteY4" fmla="*/ 155697 h 330322"/>
                      <a:gd name="connsiteX5" fmla="*/ 939800 w 1007626"/>
                      <a:gd name="connsiteY5" fmla="*/ 330322 h 330322"/>
                      <a:gd name="connsiteX6" fmla="*/ 57150 w 1007626"/>
                      <a:gd name="connsiteY6" fmla="*/ 317622 h 330322"/>
                      <a:gd name="connsiteX7" fmla="*/ 0 w 1007626"/>
                      <a:gd name="connsiteY7" fmla="*/ 219197 h 330322"/>
                      <a:gd name="connsiteX0" fmla="*/ 0 w 1007626"/>
                      <a:gd name="connsiteY0" fmla="*/ 219197 h 330322"/>
                      <a:gd name="connsiteX1" fmla="*/ 82550 w 1007626"/>
                      <a:gd name="connsiteY1" fmla="*/ 95372 h 330322"/>
                      <a:gd name="connsiteX2" fmla="*/ 111125 w 1007626"/>
                      <a:gd name="connsiteY2" fmla="*/ 127122 h 330322"/>
                      <a:gd name="connsiteX3" fmla="*/ 695325 w 1007626"/>
                      <a:gd name="connsiteY3" fmla="*/ 122 h 330322"/>
                      <a:gd name="connsiteX4" fmla="*/ 1003300 w 1007626"/>
                      <a:gd name="connsiteY4" fmla="*/ 155697 h 330322"/>
                      <a:gd name="connsiteX5" fmla="*/ 939800 w 1007626"/>
                      <a:gd name="connsiteY5" fmla="*/ 330322 h 330322"/>
                      <a:gd name="connsiteX6" fmla="*/ 57150 w 1007626"/>
                      <a:gd name="connsiteY6" fmla="*/ 317622 h 330322"/>
                      <a:gd name="connsiteX7" fmla="*/ 0 w 1007626"/>
                      <a:gd name="connsiteY7" fmla="*/ 219197 h 330322"/>
                      <a:gd name="connsiteX0" fmla="*/ 0 w 1007626"/>
                      <a:gd name="connsiteY0" fmla="*/ 219176 h 330301"/>
                      <a:gd name="connsiteX1" fmla="*/ 82550 w 1007626"/>
                      <a:gd name="connsiteY1" fmla="*/ 95351 h 330301"/>
                      <a:gd name="connsiteX2" fmla="*/ 113506 w 1007626"/>
                      <a:gd name="connsiteY2" fmla="*/ 129483 h 330301"/>
                      <a:gd name="connsiteX3" fmla="*/ 695325 w 1007626"/>
                      <a:gd name="connsiteY3" fmla="*/ 101 h 330301"/>
                      <a:gd name="connsiteX4" fmla="*/ 1003300 w 1007626"/>
                      <a:gd name="connsiteY4" fmla="*/ 155676 h 330301"/>
                      <a:gd name="connsiteX5" fmla="*/ 939800 w 1007626"/>
                      <a:gd name="connsiteY5" fmla="*/ 330301 h 330301"/>
                      <a:gd name="connsiteX6" fmla="*/ 57150 w 1007626"/>
                      <a:gd name="connsiteY6" fmla="*/ 317601 h 330301"/>
                      <a:gd name="connsiteX7" fmla="*/ 0 w 1007626"/>
                      <a:gd name="connsiteY7" fmla="*/ 219176 h 330301"/>
                      <a:gd name="connsiteX0" fmla="*/ 0 w 1007626"/>
                      <a:gd name="connsiteY0" fmla="*/ 219271 h 330396"/>
                      <a:gd name="connsiteX1" fmla="*/ 82550 w 1007626"/>
                      <a:gd name="connsiteY1" fmla="*/ 95446 h 330396"/>
                      <a:gd name="connsiteX2" fmla="*/ 115888 w 1007626"/>
                      <a:gd name="connsiteY2" fmla="*/ 120053 h 330396"/>
                      <a:gd name="connsiteX3" fmla="*/ 695325 w 1007626"/>
                      <a:gd name="connsiteY3" fmla="*/ 196 h 330396"/>
                      <a:gd name="connsiteX4" fmla="*/ 1003300 w 1007626"/>
                      <a:gd name="connsiteY4" fmla="*/ 155771 h 330396"/>
                      <a:gd name="connsiteX5" fmla="*/ 939800 w 1007626"/>
                      <a:gd name="connsiteY5" fmla="*/ 330396 h 330396"/>
                      <a:gd name="connsiteX6" fmla="*/ 57150 w 1007626"/>
                      <a:gd name="connsiteY6" fmla="*/ 317696 h 330396"/>
                      <a:gd name="connsiteX7" fmla="*/ 0 w 1007626"/>
                      <a:gd name="connsiteY7" fmla="*/ 219271 h 330396"/>
                      <a:gd name="connsiteX0" fmla="*/ 0 w 1007626"/>
                      <a:gd name="connsiteY0" fmla="*/ 219275 h 330400"/>
                      <a:gd name="connsiteX1" fmla="*/ 82550 w 1007626"/>
                      <a:gd name="connsiteY1" fmla="*/ 95450 h 330400"/>
                      <a:gd name="connsiteX2" fmla="*/ 115888 w 1007626"/>
                      <a:gd name="connsiteY2" fmla="*/ 120057 h 330400"/>
                      <a:gd name="connsiteX3" fmla="*/ 695325 w 1007626"/>
                      <a:gd name="connsiteY3" fmla="*/ 200 h 330400"/>
                      <a:gd name="connsiteX4" fmla="*/ 1003300 w 1007626"/>
                      <a:gd name="connsiteY4" fmla="*/ 155775 h 330400"/>
                      <a:gd name="connsiteX5" fmla="*/ 939800 w 1007626"/>
                      <a:gd name="connsiteY5" fmla="*/ 330400 h 330400"/>
                      <a:gd name="connsiteX6" fmla="*/ 57150 w 1007626"/>
                      <a:gd name="connsiteY6" fmla="*/ 317700 h 330400"/>
                      <a:gd name="connsiteX7" fmla="*/ 0 w 1007626"/>
                      <a:gd name="connsiteY7" fmla="*/ 219275 h 330400"/>
                      <a:gd name="connsiteX0" fmla="*/ 0 w 979051"/>
                      <a:gd name="connsiteY0" fmla="*/ 231181 h 330400"/>
                      <a:gd name="connsiteX1" fmla="*/ 53975 w 979051"/>
                      <a:gd name="connsiteY1" fmla="*/ 95450 h 330400"/>
                      <a:gd name="connsiteX2" fmla="*/ 87313 w 979051"/>
                      <a:gd name="connsiteY2" fmla="*/ 120057 h 330400"/>
                      <a:gd name="connsiteX3" fmla="*/ 666750 w 979051"/>
                      <a:gd name="connsiteY3" fmla="*/ 200 h 330400"/>
                      <a:gd name="connsiteX4" fmla="*/ 974725 w 979051"/>
                      <a:gd name="connsiteY4" fmla="*/ 155775 h 330400"/>
                      <a:gd name="connsiteX5" fmla="*/ 911225 w 979051"/>
                      <a:gd name="connsiteY5" fmla="*/ 330400 h 330400"/>
                      <a:gd name="connsiteX6" fmla="*/ 28575 w 979051"/>
                      <a:gd name="connsiteY6" fmla="*/ 317700 h 330400"/>
                      <a:gd name="connsiteX7" fmla="*/ 0 w 979051"/>
                      <a:gd name="connsiteY7" fmla="*/ 231181 h 330400"/>
                      <a:gd name="connsiteX0" fmla="*/ 0 w 1007626"/>
                      <a:gd name="connsiteY0" fmla="*/ 209750 h 330400"/>
                      <a:gd name="connsiteX1" fmla="*/ 82550 w 1007626"/>
                      <a:gd name="connsiteY1" fmla="*/ 95450 h 330400"/>
                      <a:gd name="connsiteX2" fmla="*/ 115888 w 1007626"/>
                      <a:gd name="connsiteY2" fmla="*/ 120057 h 330400"/>
                      <a:gd name="connsiteX3" fmla="*/ 695325 w 1007626"/>
                      <a:gd name="connsiteY3" fmla="*/ 200 h 330400"/>
                      <a:gd name="connsiteX4" fmla="*/ 1003300 w 1007626"/>
                      <a:gd name="connsiteY4" fmla="*/ 155775 h 330400"/>
                      <a:gd name="connsiteX5" fmla="*/ 939800 w 1007626"/>
                      <a:gd name="connsiteY5" fmla="*/ 330400 h 330400"/>
                      <a:gd name="connsiteX6" fmla="*/ 57150 w 1007626"/>
                      <a:gd name="connsiteY6" fmla="*/ 317700 h 330400"/>
                      <a:gd name="connsiteX7" fmla="*/ 0 w 1007626"/>
                      <a:gd name="connsiteY7" fmla="*/ 209750 h 330400"/>
                      <a:gd name="connsiteX0" fmla="*/ 0 w 988576"/>
                      <a:gd name="connsiteY0" fmla="*/ 240707 h 330400"/>
                      <a:gd name="connsiteX1" fmla="*/ 63500 w 988576"/>
                      <a:gd name="connsiteY1" fmla="*/ 95450 h 330400"/>
                      <a:gd name="connsiteX2" fmla="*/ 96838 w 988576"/>
                      <a:gd name="connsiteY2" fmla="*/ 120057 h 330400"/>
                      <a:gd name="connsiteX3" fmla="*/ 676275 w 988576"/>
                      <a:gd name="connsiteY3" fmla="*/ 200 h 330400"/>
                      <a:gd name="connsiteX4" fmla="*/ 984250 w 988576"/>
                      <a:gd name="connsiteY4" fmla="*/ 155775 h 330400"/>
                      <a:gd name="connsiteX5" fmla="*/ 920750 w 988576"/>
                      <a:gd name="connsiteY5" fmla="*/ 330400 h 330400"/>
                      <a:gd name="connsiteX6" fmla="*/ 38100 w 988576"/>
                      <a:gd name="connsiteY6" fmla="*/ 317700 h 330400"/>
                      <a:gd name="connsiteX7" fmla="*/ 0 w 988576"/>
                      <a:gd name="connsiteY7" fmla="*/ 240707 h 330400"/>
                      <a:gd name="connsiteX0" fmla="*/ 0 w 1005245"/>
                      <a:gd name="connsiteY0" fmla="*/ 207370 h 330400"/>
                      <a:gd name="connsiteX1" fmla="*/ 80169 w 1005245"/>
                      <a:gd name="connsiteY1" fmla="*/ 95450 h 330400"/>
                      <a:gd name="connsiteX2" fmla="*/ 113507 w 1005245"/>
                      <a:gd name="connsiteY2" fmla="*/ 120057 h 330400"/>
                      <a:gd name="connsiteX3" fmla="*/ 692944 w 1005245"/>
                      <a:gd name="connsiteY3" fmla="*/ 200 h 330400"/>
                      <a:gd name="connsiteX4" fmla="*/ 1000919 w 1005245"/>
                      <a:gd name="connsiteY4" fmla="*/ 155775 h 330400"/>
                      <a:gd name="connsiteX5" fmla="*/ 937419 w 1005245"/>
                      <a:gd name="connsiteY5" fmla="*/ 330400 h 330400"/>
                      <a:gd name="connsiteX6" fmla="*/ 54769 w 1005245"/>
                      <a:gd name="connsiteY6" fmla="*/ 317700 h 330400"/>
                      <a:gd name="connsiteX7" fmla="*/ 0 w 1005245"/>
                      <a:gd name="connsiteY7" fmla="*/ 207370 h 330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005245" h="330400">
                        <a:moveTo>
                          <a:pt x="0" y="207370"/>
                        </a:moveTo>
                        <a:cubicBezTo>
                          <a:pt x="40217" y="188320"/>
                          <a:pt x="52652" y="136725"/>
                          <a:pt x="80169" y="95450"/>
                        </a:cubicBezTo>
                        <a:cubicBezTo>
                          <a:pt x="89694" y="106033"/>
                          <a:pt x="87843" y="117146"/>
                          <a:pt x="113507" y="120057"/>
                        </a:cubicBezTo>
                        <a:cubicBezTo>
                          <a:pt x="139171" y="122968"/>
                          <a:pt x="545042" y="-5753"/>
                          <a:pt x="692944" y="200"/>
                        </a:cubicBezTo>
                        <a:cubicBezTo>
                          <a:pt x="840846" y="6153"/>
                          <a:pt x="941652" y="111325"/>
                          <a:pt x="1000919" y="155775"/>
                        </a:cubicBezTo>
                        <a:cubicBezTo>
                          <a:pt x="1023144" y="284892"/>
                          <a:pt x="953294" y="264783"/>
                          <a:pt x="937419" y="330400"/>
                        </a:cubicBezTo>
                        <a:lnTo>
                          <a:pt x="54769" y="317700"/>
                        </a:lnTo>
                        <a:lnTo>
                          <a:pt x="0" y="207370"/>
                        </a:lnTo>
                        <a:close/>
                      </a:path>
                    </a:pathLst>
                  </a:custGeom>
                  <a:solidFill>
                    <a:srgbClr val="636466"/>
                  </a:solidFill>
                  <a:ln w="1905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62" name="フリーフォーム: 図形 361">
                    <a:extLst>
                      <a:ext uri="{FF2B5EF4-FFF2-40B4-BE49-F238E27FC236}">
                        <a16:creationId xmlns:a16="http://schemas.microsoft.com/office/drawing/2014/main" id="{34971E4C-7C7D-4CCF-AD1F-057FF8E523F5}"/>
                      </a:ext>
                    </a:extLst>
                  </p:cNvPr>
                  <p:cNvSpPr/>
                  <p:nvPr/>
                </p:nvSpPr>
                <p:spPr>
                  <a:xfrm flipH="1">
                    <a:off x="4230330" y="4178100"/>
                    <a:ext cx="1005245" cy="330400"/>
                  </a:xfrm>
                  <a:custGeom>
                    <a:avLst/>
                    <a:gdLst>
                      <a:gd name="connsiteX0" fmla="*/ 0 w 987425"/>
                      <a:gd name="connsiteY0" fmla="*/ 219075 h 330200"/>
                      <a:gd name="connsiteX1" fmla="*/ 82550 w 987425"/>
                      <a:gd name="connsiteY1" fmla="*/ 95250 h 330200"/>
                      <a:gd name="connsiteX2" fmla="*/ 111125 w 987425"/>
                      <a:gd name="connsiteY2" fmla="*/ 127000 h 330200"/>
                      <a:gd name="connsiteX3" fmla="*/ 695325 w 987425"/>
                      <a:gd name="connsiteY3" fmla="*/ 0 h 330200"/>
                      <a:gd name="connsiteX4" fmla="*/ 987425 w 987425"/>
                      <a:gd name="connsiteY4" fmla="*/ 133350 h 330200"/>
                      <a:gd name="connsiteX5" fmla="*/ 939800 w 987425"/>
                      <a:gd name="connsiteY5" fmla="*/ 330200 h 330200"/>
                      <a:gd name="connsiteX6" fmla="*/ 57150 w 987425"/>
                      <a:gd name="connsiteY6" fmla="*/ 317500 h 330200"/>
                      <a:gd name="connsiteX7" fmla="*/ 0 w 987425"/>
                      <a:gd name="connsiteY7" fmla="*/ 219075 h 330200"/>
                      <a:gd name="connsiteX0" fmla="*/ 0 w 987425"/>
                      <a:gd name="connsiteY0" fmla="*/ 219075 h 330200"/>
                      <a:gd name="connsiteX1" fmla="*/ 82550 w 987425"/>
                      <a:gd name="connsiteY1" fmla="*/ 95250 h 330200"/>
                      <a:gd name="connsiteX2" fmla="*/ 111125 w 987425"/>
                      <a:gd name="connsiteY2" fmla="*/ 127000 h 330200"/>
                      <a:gd name="connsiteX3" fmla="*/ 695325 w 987425"/>
                      <a:gd name="connsiteY3" fmla="*/ 0 h 330200"/>
                      <a:gd name="connsiteX4" fmla="*/ 987425 w 987425"/>
                      <a:gd name="connsiteY4" fmla="*/ 133350 h 330200"/>
                      <a:gd name="connsiteX5" fmla="*/ 939800 w 987425"/>
                      <a:gd name="connsiteY5" fmla="*/ 330200 h 330200"/>
                      <a:gd name="connsiteX6" fmla="*/ 57150 w 987425"/>
                      <a:gd name="connsiteY6" fmla="*/ 317500 h 330200"/>
                      <a:gd name="connsiteX7" fmla="*/ 0 w 987425"/>
                      <a:gd name="connsiteY7" fmla="*/ 219075 h 330200"/>
                      <a:gd name="connsiteX0" fmla="*/ 0 w 987425"/>
                      <a:gd name="connsiteY0" fmla="*/ 219075 h 330200"/>
                      <a:gd name="connsiteX1" fmla="*/ 82550 w 987425"/>
                      <a:gd name="connsiteY1" fmla="*/ 95250 h 330200"/>
                      <a:gd name="connsiteX2" fmla="*/ 111125 w 987425"/>
                      <a:gd name="connsiteY2" fmla="*/ 127000 h 330200"/>
                      <a:gd name="connsiteX3" fmla="*/ 695325 w 987425"/>
                      <a:gd name="connsiteY3" fmla="*/ 0 h 330200"/>
                      <a:gd name="connsiteX4" fmla="*/ 987425 w 987425"/>
                      <a:gd name="connsiteY4" fmla="*/ 133350 h 330200"/>
                      <a:gd name="connsiteX5" fmla="*/ 939800 w 987425"/>
                      <a:gd name="connsiteY5" fmla="*/ 330200 h 330200"/>
                      <a:gd name="connsiteX6" fmla="*/ 57150 w 987425"/>
                      <a:gd name="connsiteY6" fmla="*/ 317500 h 330200"/>
                      <a:gd name="connsiteX7" fmla="*/ 0 w 987425"/>
                      <a:gd name="connsiteY7" fmla="*/ 219075 h 330200"/>
                      <a:gd name="connsiteX0" fmla="*/ 0 w 987425"/>
                      <a:gd name="connsiteY0" fmla="*/ 219534 h 330659"/>
                      <a:gd name="connsiteX1" fmla="*/ 82550 w 987425"/>
                      <a:gd name="connsiteY1" fmla="*/ 95709 h 330659"/>
                      <a:gd name="connsiteX2" fmla="*/ 111125 w 987425"/>
                      <a:gd name="connsiteY2" fmla="*/ 127459 h 330659"/>
                      <a:gd name="connsiteX3" fmla="*/ 695325 w 987425"/>
                      <a:gd name="connsiteY3" fmla="*/ 459 h 330659"/>
                      <a:gd name="connsiteX4" fmla="*/ 987425 w 987425"/>
                      <a:gd name="connsiteY4" fmla="*/ 133809 h 330659"/>
                      <a:gd name="connsiteX5" fmla="*/ 939800 w 987425"/>
                      <a:gd name="connsiteY5" fmla="*/ 330659 h 330659"/>
                      <a:gd name="connsiteX6" fmla="*/ 57150 w 987425"/>
                      <a:gd name="connsiteY6" fmla="*/ 317959 h 330659"/>
                      <a:gd name="connsiteX7" fmla="*/ 0 w 987425"/>
                      <a:gd name="connsiteY7" fmla="*/ 219534 h 330659"/>
                      <a:gd name="connsiteX0" fmla="*/ 0 w 992716"/>
                      <a:gd name="connsiteY0" fmla="*/ 219534 h 330659"/>
                      <a:gd name="connsiteX1" fmla="*/ 82550 w 992716"/>
                      <a:gd name="connsiteY1" fmla="*/ 95709 h 330659"/>
                      <a:gd name="connsiteX2" fmla="*/ 111125 w 992716"/>
                      <a:gd name="connsiteY2" fmla="*/ 127459 h 330659"/>
                      <a:gd name="connsiteX3" fmla="*/ 695325 w 992716"/>
                      <a:gd name="connsiteY3" fmla="*/ 459 h 330659"/>
                      <a:gd name="connsiteX4" fmla="*/ 987425 w 992716"/>
                      <a:gd name="connsiteY4" fmla="*/ 133809 h 330659"/>
                      <a:gd name="connsiteX5" fmla="*/ 939800 w 992716"/>
                      <a:gd name="connsiteY5" fmla="*/ 330659 h 330659"/>
                      <a:gd name="connsiteX6" fmla="*/ 57150 w 992716"/>
                      <a:gd name="connsiteY6" fmla="*/ 317959 h 330659"/>
                      <a:gd name="connsiteX7" fmla="*/ 0 w 992716"/>
                      <a:gd name="connsiteY7" fmla="*/ 219534 h 330659"/>
                      <a:gd name="connsiteX0" fmla="*/ 0 w 1007626"/>
                      <a:gd name="connsiteY0" fmla="*/ 219197 h 330322"/>
                      <a:gd name="connsiteX1" fmla="*/ 82550 w 1007626"/>
                      <a:gd name="connsiteY1" fmla="*/ 95372 h 330322"/>
                      <a:gd name="connsiteX2" fmla="*/ 111125 w 1007626"/>
                      <a:gd name="connsiteY2" fmla="*/ 127122 h 330322"/>
                      <a:gd name="connsiteX3" fmla="*/ 695325 w 1007626"/>
                      <a:gd name="connsiteY3" fmla="*/ 122 h 330322"/>
                      <a:gd name="connsiteX4" fmla="*/ 1003300 w 1007626"/>
                      <a:gd name="connsiteY4" fmla="*/ 155697 h 330322"/>
                      <a:gd name="connsiteX5" fmla="*/ 939800 w 1007626"/>
                      <a:gd name="connsiteY5" fmla="*/ 330322 h 330322"/>
                      <a:gd name="connsiteX6" fmla="*/ 57150 w 1007626"/>
                      <a:gd name="connsiteY6" fmla="*/ 317622 h 330322"/>
                      <a:gd name="connsiteX7" fmla="*/ 0 w 1007626"/>
                      <a:gd name="connsiteY7" fmla="*/ 219197 h 330322"/>
                      <a:gd name="connsiteX0" fmla="*/ 0 w 1007626"/>
                      <a:gd name="connsiteY0" fmla="*/ 219197 h 330322"/>
                      <a:gd name="connsiteX1" fmla="*/ 82550 w 1007626"/>
                      <a:gd name="connsiteY1" fmla="*/ 95372 h 330322"/>
                      <a:gd name="connsiteX2" fmla="*/ 111125 w 1007626"/>
                      <a:gd name="connsiteY2" fmla="*/ 127122 h 330322"/>
                      <a:gd name="connsiteX3" fmla="*/ 695325 w 1007626"/>
                      <a:gd name="connsiteY3" fmla="*/ 122 h 330322"/>
                      <a:gd name="connsiteX4" fmla="*/ 1003300 w 1007626"/>
                      <a:gd name="connsiteY4" fmla="*/ 155697 h 330322"/>
                      <a:gd name="connsiteX5" fmla="*/ 939800 w 1007626"/>
                      <a:gd name="connsiteY5" fmla="*/ 330322 h 330322"/>
                      <a:gd name="connsiteX6" fmla="*/ 57150 w 1007626"/>
                      <a:gd name="connsiteY6" fmla="*/ 317622 h 330322"/>
                      <a:gd name="connsiteX7" fmla="*/ 0 w 1007626"/>
                      <a:gd name="connsiteY7" fmla="*/ 219197 h 330322"/>
                      <a:gd name="connsiteX0" fmla="*/ 0 w 1007626"/>
                      <a:gd name="connsiteY0" fmla="*/ 219176 h 330301"/>
                      <a:gd name="connsiteX1" fmla="*/ 82550 w 1007626"/>
                      <a:gd name="connsiteY1" fmla="*/ 95351 h 330301"/>
                      <a:gd name="connsiteX2" fmla="*/ 113506 w 1007626"/>
                      <a:gd name="connsiteY2" fmla="*/ 129483 h 330301"/>
                      <a:gd name="connsiteX3" fmla="*/ 695325 w 1007626"/>
                      <a:gd name="connsiteY3" fmla="*/ 101 h 330301"/>
                      <a:gd name="connsiteX4" fmla="*/ 1003300 w 1007626"/>
                      <a:gd name="connsiteY4" fmla="*/ 155676 h 330301"/>
                      <a:gd name="connsiteX5" fmla="*/ 939800 w 1007626"/>
                      <a:gd name="connsiteY5" fmla="*/ 330301 h 330301"/>
                      <a:gd name="connsiteX6" fmla="*/ 57150 w 1007626"/>
                      <a:gd name="connsiteY6" fmla="*/ 317601 h 330301"/>
                      <a:gd name="connsiteX7" fmla="*/ 0 w 1007626"/>
                      <a:gd name="connsiteY7" fmla="*/ 219176 h 330301"/>
                      <a:gd name="connsiteX0" fmla="*/ 0 w 1007626"/>
                      <a:gd name="connsiteY0" fmla="*/ 219271 h 330396"/>
                      <a:gd name="connsiteX1" fmla="*/ 82550 w 1007626"/>
                      <a:gd name="connsiteY1" fmla="*/ 95446 h 330396"/>
                      <a:gd name="connsiteX2" fmla="*/ 115888 w 1007626"/>
                      <a:gd name="connsiteY2" fmla="*/ 120053 h 330396"/>
                      <a:gd name="connsiteX3" fmla="*/ 695325 w 1007626"/>
                      <a:gd name="connsiteY3" fmla="*/ 196 h 330396"/>
                      <a:gd name="connsiteX4" fmla="*/ 1003300 w 1007626"/>
                      <a:gd name="connsiteY4" fmla="*/ 155771 h 330396"/>
                      <a:gd name="connsiteX5" fmla="*/ 939800 w 1007626"/>
                      <a:gd name="connsiteY5" fmla="*/ 330396 h 330396"/>
                      <a:gd name="connsiteX6" fmla="*/ 57150 w 1007626"/>
                      <a:gd name="connsiteY6" fmla="*/ 317696 h 330396"/>
                      <a:gd name="connsiteX7" fmla="*/ 0 w 1007626"/>
                      <a:gd name="connsiteY7" fmla="*/ 219271 h 330396"/>
                      <a:gd name="connsiteX0" fmla="*/ 0 w 1007626"/>
                      <a:gd name="connsiteY0" fmla="*/ 219275 h 330400"/>
                      <a:gd name="connsiteX1" fmla="*/ 82550 w 1007626"/>
                      <a:gd name="connsiteY1" fmla="*/ 95450 h 330400"/>
                      <a:gd name="connsiteX2" fmla="*/ 115888 w 1007626"/>
                      <a:gd name="connsiteY2" fmla="*/ 120057 h 330400"/>
                      <a:gd name="connsiteX3" fmla="*/ 695325 w 1007626"/>
                      <a:gd name="connsiteY3" fmla="*/ 200 h 330400"/>
                      <a:gd name="connsiteX4" fmla="*/ 1003300 w 1007626"/>
                      <a:gd name="connsiteY4" fmla="*/ 155775 h 330400"/>
                      <a:gd name="connsiteX5" fmla="*/ 939800 w 1007626"/>
                      <a:gd name="connsiteY5" fmla="*/ 330400 h 330400"/>
                      <a:gd name="connsiteX6" fmla="*/ 57150 w 1007626"/>
                      <a:gd name="connsiteY6" fmla="*/ 317700 h 330400"/>
                      <a:gd name="connsiteX7" fmla="*/ 0 w 1007626"/>
                      <a:gd name="connsiteY7" fmla="*/ 219275 h 330400"/>
                      <a:gd name="connsiteX0" fmla="*/ 0 w 979051"/>
                      <a:gd name="connsiteY0" fmla="*/ 231181 h 330400"/>
                      <a:gd name="connsiteX1" fmla="*/ 53975 w 979051"/>
                      <a:gd name="connsiteY1" fmla="*/ 95450 h 330400"/>
                      <a:gd name="connsiteX2" fmla="*/ 87313 w 979051"/>
                      <a:gd name="connsiteY2" fmla="*/ 120057 h 330400"/>
                      <a:gd name="connsiteX3" fmla="*/ 666750 w 979051"/>
                      <a:gd name="connsiteY3" fmla="*/ 200 h 330400"/>
                      <a:gd name="connsiteX4" fmla="*/ 974725 w 979051"/>
                      <a:gd name="connsiteY4" fmla="*/ 155775 h 330400"/>
                      <a:gd name="connsiteX5" fmla="*/ 911225 w 979051"/>
                      <a:gd name="connsiteY5" fmla="*/ 330400 h 330400"/>
                      <a:gd name="connsiteX6" fmla="*/ 28575 w 979051"/>
                      <a:gd name="connsiteY6" fmla="*/ 317700 h 330400"/>
                      <a:gd name="connsiteX7" fmla="*/ 0 w 979051"/>
                      <a:gd name="connsiteY7" fmla="*/ 231181 h 330400"/>
                      <a:gd name="connsiteX0" fmla="*/ 0 w 1007626"/>
                      <a:gd name="connsiteY0" fmla="*/ 209750 h 330400"/>
                      <a:gd name="connsiteX1" fmla="*/ 82550 w 1007626"/>
                      <a:gd name="connsiteY1" fmla="*/ 95450 h 330400"/>
                      <a:gd name="connsiteX2" fmla="*/ 115888 w 1007626"/>
                      <a:gd name="connsiteY2" fmla="*/ 120057 h 330400"/>
                      <a:gd name="connsiteX3" fmla="*/ 695325 w 1007626"/>
                      <a:gd name="connsiteY3" fmla="*/ 200 h 330400"/>
                      <a:gd name="connsiteX4" fmla="*/ 1003300 w 1007626"/>
                      <a:gd name="connsiteY4" fmla="*/ 155775 h 330400"/>
                      <a:gd name="connsiteX5" fmla="*/ 939800 w 1007626"/>
                      <a:gd name="connsiteY5" fmla="*/ 330400 h 330400"/>
                      <a:gd name="connsiteX6" fmla="*/ 57150 w 1007626"/>
                      <a:gd name="connsiteY6" fmla="*/ 317700 h 330400"/>
                      <a:gd name="connsiteX7" fmla="*/ 0 w 1007626"/>
                      <a:gd name="connsiteY7" fmla="*/ 209750 h 330400"/>
                      <a:gd name="connsiteX0" fmla="*/ 0 w 988576"/>
                      <a:gd name="connsiteY0" fmla="*/ 240707 h 330400"/>
                      <a:gd name="connsiteX1" fmla="*/ 63500 w 988576"/>
                      <a:gd name="connsiteY1" fmla="*/ 95450 h 330400"/>
                      <a:gd name="connsiteX2" fmla="*/ 96838 w 988576"/>
                      <a:gd name="connsiteY2" fmla="*/ 120057 h 330400"/>
                      <a:gd name="connsiteX3" fmla="*/ 676275 w 988576"/>
                      <a:gd name="connsiteY3" fmla="*/ 200 h 330400"/>
                      <a:gd name="connsiteX4" fmla="*/ 984250 w 988576"/>
                      <a:gd name="connsiteY4" fmla="*/ 155775 h 330400"/>
                      <a:gd name="connsiteX5" fmla="*/ 920750 w 988576"/>
                      <a:gd name="connsiteY5" fmla="*/ 330400 h 330400"/>
                      <a:gd name="connsiteX6" fmla="*/ 38100 w 988576"/>
                      <a:gd name="connsiteY6" fmla="*/ 317700 h 330400"/>
                      <a:gd name="connsiteX7" fmla="*/ 0 w 988576"/>
                      <a:gd name="connsiteY7" fmla="*/ 240707 h 330400"/>
                      <a:gd name="connsiteX0" fmla="*/ 0 w 1005245"/>
                      <a:gd name="connsiteY0" fmla="*/ 207370 h 330400"/>
                      <a:gd name="connsiteX1" fmla="*/ 80169 w 1005245"/>
                      <a:gd name="connsiteY1" fmla="*/ 95450 h 330400"/>
                      <a:gd name="connsiteX2" fmla="*/ 113507 w 1005245"/>
                      <a:gd name="connsiteY2" fmla="*/ 120057 h 330400"/>
                      <a:gd name="connsiteX3" fmla="*/ 692944 w 1005245"/>
                      <a:gd name="connsiteY3" fmla="*/ 200 h 330400"/>
                      <a:gd name="connsiteX4" fmla="*/ 1000919 w 1005245"/>
                      <a:gd name="connsiteY4" fmla="*/ 155775 h 330400"/>
                      <a:gd name="connsiteX5" fmla="*/ 937419 w 1005245"/>
                      <a:gd name="connsiteY5" fmla="*/ 330400 h 330400"/>
                      <a:gd name="connsiteX6" fmla="*/ 54769 w 1005245"/>
                      <a:gd name="connsiteY6" fmla="*/ 317700 h 330400"/>
                      <a:gd name="connsiteX7" fmla="*/ 0 w 1005245"/>
                      <a:gd name="connsiteY7" fmla="*/ 207370 h 330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005245" h="330400">
                        <a:moveTo>
                          <a:pt x="0" y="207370"/>
                        </a:moveTo>
                        <a:cubicBezTo>
                          <a:pt x="40217" y="188320"/>
                          <a:pt x="52652" y="136725"/>
                          <a:pt x="80169" y="95450"/>
                        </a:cubicBezTo>
                        <a:cubicBezTo>
                          <a:pt x="89694" y="106033"/>
                          <a:pt x="87843" y="117146"/>
                          <a:pt x="113507" y="120057"/>
                        </a:cubicBezTo>
                        <a:cubicBezTo>
                          <a:pt x="139171" y="122968"/>
                          <a:pt x="545042" y="-5753"/>
                          <a:pt x="692944" y="200"/>
                        </a:cubicBezTo>
                        <a:cubicBezTo>
                          <a:pt x="840846" y="6153"/>
                          <a:pt x="941652" y="111325"/>
                          <a:pt x="1000919" y="155775"/>
                        </a:cubicBezTo>
                        <a:cubicBezTo>
                          <a:pt x="1023144" y="284892"/>
                          <a:pt x="953294" y="264783"/>
                          <a:pt x="937419" y="330400"/>
                        </a:cubicBezTo>
                        <a:lnTo>
                          <a:pt x="54769" y="317700"/>
                        </a:lnTo>
                        <a:lnTo>
                          <a:pt x="0" y="207370"/>
                        </a:lnTo>
                        <a:close/>
                      </a:path>
                    </a:pathLst>
                  </a:custGeom>
                  <a:solidFill>
                    <a:srgbClr val="636466"/>
                  </a:solidFill>
                  <a:ln w="1905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363" name="フリーフォーム: 図形 362">
                    <a:extLst>
                      <a:ext uri="{FF2B5EF4-FFF2-40B4-BE49-F238E27FC236}">
                        <a16:creationId xmlns:a16="http://schemas.microsoft.com/office/drawing/2014/main" id="{FAC34995-C64B-42F2-9124-28FE2BF666D4}"/>
                      </a:ext>
                    </a:extLst>
                  </p:cNvPr>
                  <p:cNvSpPr/>
                  <p:nvPr/>
                </p:nvSpPr>
                <p:spPr>
                  <a:xfrm>
                    <a:off x="1457031" y="4287982"/>
                    <a:ext cx="3832519" cy="464994"/>
                  </a:xfrm>
                  <a:custGeom>
                    <a:avLst/>
                    <a:gdLst>
                      <a:gd name="connsiteX0" fmla="*/ 2988710 w 3845864"/>
                      <a:gd name="connsiteY0" fmla="*/ 59 h 391969"/>
                      <a:gd name="connsiteX1" fmla="*/ 3525820 w 3845864"/>
                      <a:gd name="connsiteY1" fmla="*/ 76848 h 391969"/>
                      <a:gd name="connsiteX2" fmla="*/ 3794032 w 3845864"/>
                      <a:gd name="connsiteY2" fmla="*/ 109391 h 391969"/>
                      <a:gd name="connsiteX3" fmla="*/ 3845864 w 3845864"/>
                      <a:gd name="connsiteY3" fmla="*/ 245916 h 391969"/>
                      <a:gd name="connsiteX4" fmla="*/ 1927653 w 3845864"/>
                      <a:gd name="connsiteY4" fmla="*/ 388104 h 391969"/>
                      <a:gd name="connsiteX5" fmla="*/ 1927517 w 3845864"/>
                      <a:gd name="connsiteY5" fmla="*/ 391969 h 391969"/>
                      <a:gd name="connsiteX6" fmla="*/ 0 w 3845864"/>
                      <a:gd name="connsiteY6" fmla="*/ 249091 h 391969"/>
                      <a:gd name="connsiteX7" fmla="*/ 51832 w 3845864"/>
                      <a:gd name="connsiteY7" fmla="*/ 112566 h 391969"/>
                      <a:gd name="connsiteX8" fmla="*/ 320044 w 3845864"/>
                      <a:gd name="connsiteY8" fmla="*/ 80023 h 391969"/>
                      <a:gd name="connsiteX9" fmla="*/ 944042 w 3845864"/>
                      <a:gd name="connsiteY9" fmla="*/ 8585 h 391969"/>
                      <a:gd name="connsiteX10" fmla="*/ 1436256 w 3845864"/>
                      <a:gd name="connsiteY10" fmla="*/ 272904 h 391969"/>
                      <a:gd name="connsiteX11" fmla="*/ 1692132 w 3845864"/>
                      <a:gd name="connsiteY11" fmla="*/ 281635 h 391969"/>
                      <a:gd name="connsiteX12" fmla="*/ 1914633 w 3845864"/>
                      <a:gd name="connsiteY12" fmla="*/ 283111 h 391969"/>
                      <a:gd name="connsiteX13" fmla="*/ 1914525 w 3845864"/>
                      <a:gd name="connsiteY13" fmla="*/ 280047 h 391969"/>
                      <a:gd name="connsiteX14" fmla="*/ 2409608 w 3845864"/>
                      <a:gd name="connsiteY14" fmla="*/ 269729 h 391969"/>
                      <a:gd name="connsiteX15" fmla="*/ 2901822 w 3845864"/>
                      <a:gd name="connsiteY15" fmla="*/ 5410 h 391969"/>
                      <a:gd name="connsiteX16" fmla="*/ 2988710 w 3845864"/>
                      <a:gd name="connsiteY16" fmla="*/ 59 h 391969"/>
                      <a:gd name="connsiteX0" fmla="*/ 2988710 w 3845864"/>
                      <a:gd name="connsiteY0" fmla="*/ 59 h 391969"/>
                      <a:gd name="connsiteX1" fmla="*/ 3525820 w 3845864"/>
                      <a:gd name="connsiteY1" fmla="*/ 76848 h 391969"/>
                      <a:gd name="connsiteX2" fmla="*/ 3794032 w 3845864"/>
                      <a:gd name="connsiteY2" fmla="*/ 109391 h 391969"/>
                      <a:gd name="connsiteX3" fmla="*/ 3845864 w 3845864"/>
                      <a:gd name="connsiteY3" fmla="*/ 245916 h 391969"/>
                      <a:gd name="connsiteX4" fmla="*/ 1927653 w 3845864"/>
                      <a:gd name="connsiteY4" fmla="*/ 388104 h 391969"/>
                      <a:gd name="connsiteX5" fmla="*/ 1927517 w 3845864"/>
                      <a:gd name="connsiteY5" fmla="*/ 391969 h 391969"/>
                      <a:gd name="connsiteX6" fmla="*/ 0 w 3845864"/>
                      <a:gd name="connsiteY6" fmla="*/ 249091 h 391969"/>
                      <a:gd name="connsiteX7" fmla="*/ 51832 w 3845864"/>
                      <a:gd name="connsiteY7" fmla="*/ 112566 h 391969"/>
                      <a:gd name="connsiteX8" fmla="*/ 320044 w 3845864"/>
                      <a:gd name="connsiteY8" fmla="*/ 80023 h 391969"/>
                      <a:gd name="connsiteX9" fmla="*/ 944042 w 3845864"/>
                      <a:gd name="connsiteY9" fmla="*/ 8585 h 391969"/>
                      <a:gd name="connsiteX10" fmla="*/ 1436256 w 3845864"/>
                      <a:gd name="connsiteY10" fmla="*/ 272904 h 391969"/>
                      <a:gd name="connsiteX11" fmla="*/ 1914633 w 3845864"/>
                      <a:gd name="connsiteY11" fmla="*/ 283111 h 391969"/>
                      <a:gd name="connsiteX12" fmla="*/ 1914525 w 3845864"/>
                      <a:gd name="connsiteY12" fmla="*/ 280047 h 391969"/>
                      <a:gd name="connsiteX13" fmla="*/ 2409608 w 3845864"/>
                      <a:gd name="connsiteY13" fmla="*/ 269729 h 391969"/>
                      <a:gd name="connsiteX14" fmla="*/ 2901822 w 3845864"/>
                      <a:gd name="connsiteY14" fmla="*/ 5410 h 391969"/>
                      <a:gd name="connsiteX15" fmla="*/ 2988710 w 3845864"/>
                      <a:gd name="connsiteY15" fmla="*/ 59 h 391969"/>
                      <a:gd name="connsiteX0" fmla="*/ 2988710 w 3845864"/>
                      <a:gd name="connsiteY0" fmla="*/ 59 h 391969"/>
                      <a:gd name="connsiteX1" fmla="*/ 3525820 w 3845864"/>
                      <a:gd name="connsiteY1" fmla="*/ 76848 h 391969"/>
                      <a:gd name="connsiteX2" fmla="*/ 3794032 w 3845864"/>
                      <a:gd name="connsiteY2" fmla="*/ 109391 h 391969"/>
                      <a:gd name="connsiteX3" fmla="*/ 3845864 w 3845864"/>
                      <a:gd name="connsiteY3" fmla="*/ 245916 h 391969"/>
                      <a:gd name="connsiteX4" fmla="*/ 1927653 w 3845864"/>
                      <a:gd name="connsiteY4" fmla="*/ 388104 h 391969"/>
                      <a:gd name="connsiteX5" fmla="*/ 1927517 w 3845864"/>
                      <a:gd name="connsiteY5" fmla="*/ 391969 h 391969"/>
                      <a:gd name="connsiteX6" fmla="*/ 0 w 3845864"/>
                      <a:gd name="connsiteY6" fmla="*/ 249091 h 391969"/>
                      <a:gd name="connsiteX7" fmla="*/ 51832 w 3845864"/>
                      <a:gd name="connsiteY7" fmla="*/ 112566 h 391969"/>
                      <a:gd name="connsiteX8" fmla="*/ 320044 w 3845864"/>
                      <a:gd name="connsiteY8" fmla="*/ 80023 h 391969"/>
                      <a:gd name="connsiteX9" fmla="*/ 944042 w 3845864"/>
                      <a:gd name="connsiteY9" fmla="*/ 8585 h 391969"/>
                      <a:gd name="connsiteX10" fmla="*/ 1436256 w 3845864"/>
                      <a:gd name="connsiteY10" fmla="*/ 272904 h 391969"/>
                      <a:gd name="connsiteX11" fmla="*/ 1914633 w 3845864"/>
                      <a:gd name="connsiteY11" fmla="*/ 283111 h 391969"/>
                      <a:gd name="connsiteX12" fmla="*/ 2409608 w 3845864"/>
                      <a:gd name="connsiteY12" fmla="*/ 269729 h 391969"/>
                      <a:gd name="connsiteX13" fmla="*/ 2901822 w 3845864"/>
                      <a:gd name="connsiteY13" fmla="*/ 5410 h 391969"/>
                      <a:gd name="connsiteX14" fmla="*/ 2988710 w 3845864"/>
                      <a:gd name="connsiteY14" fmla="*/ 59 h 391969"/>
                      <a:gd name="connsiteX0" fmla="*/ 2988710 w 3845864"/>
                      <a:gd name="connsiteY0" fmla="*/ 59 h 391969"/>
                      <a:gd name="connsiteX1" fmla="*/ 3525820 w 3845864"/>
                      <a:gd name="connsiteY1" fmla="*/ 76848 h 391969"/>
                      <a:gd name="connsiteX2" fmla="*/ 3794032 w 3845864"/>
                      <a:gd name="connsiteY2" fmla="*/ 109391 h 391969"/>
                      <a:gd name="connsiteX3" fmla="*/ 3845864 w 3845864"/>
                      <a:gd name="connsiteY3" fmla="*/ 245916 h 391969"/>
                      <a:gd name="connsiteX4" fmla="*/ 1927653 w 3845864"/>
                      <a:gd name="connsiteY4" fmla="*/ 388104 h 391969"/>
                      <a:gd name="connsiteX5" fmla="*/ 1927517 w 3845864"/>
                      <a:gd name="connsiteY5" fmla="*/ 391969 h 391969"/>
                      <a:gd name="connsiteX6" fmla="*/ 0 w 3845864"/>
                      <a:gd name="connsiteY6" fmla="*/ 249091 h 391969"/>
                      <a:gd name="connsiteX7" fmla="*/ 51832 w 3845864"/>
                      <a:gd name="connsiteY7" fmla="*/ 112566 h 391969"/>
                      <a:gd name="connsiteX8" fmla="*/ 320044 w 3845864"/>
                      <a:gd name="connsiteY8" fmla="*/ 80023 h 391969"/>
                      <a:gd name="connsiteX9" fmla="*/ 944042 w 3845864"/>
                      <a:gd name="connsiteY9" fmla="*/ 8585 h 391969"/>
                      <a:gd name="connsiteX10" fmla="*/ 1436256 w 3845864"/>
                      <a:gd name="connsiteY10" fmla="*/ 272904 h 391969"/>
                      <a:gd name="connsiteX11" fmla="*/ 2409608 w 3845864"/>
                      <a:gd name="connsiteY11" fmla="*/ 269729 h 391969"/>
                      <a:gd name="connsiteX12" fmla="*/ 2901822 w 3845864"/>
                      <a:gd name="connsiteY12" fmla="*/ 5410 h 391969"/>
                      <a:gd name="connsiteX13" fmla="*/ 2988710 w 3845864"/>
                      <a:gd name="connsiteY13" fmla="*/ 59 h 391969"/>
                      <a:gd name="connsiteX0" fmla="*/ 2988710 w 3845864"/>
                      <a:gd name="connsiteY0" fmla="*/ 59 h 445944"/>
                      <a:gd name="connsiteX1" fmla="*/ 3525820 w 3845864"/>
                      <a:gd name="connsiteY1" fmla="*/ 76848 h 445944"/>
                      <a:gd name="connsiteX2" fmla="*/ 3794032 w 3845864"/>
                      <a:gd name="connsiteY2" fmla="*/ 109391 h 445944"/>
                      <a:gd name="connsiteX3" fmla="*/ 3845864 w 3845864"/>
                      <a:gd name="connsiteY3" fmla="*/ 245916 h 445944"/>
                      <a:gd name="connsiteX4" fmla="*/ 1927653 w 3845864"/>
                      <a:gd name="connsiteY4" fmla="*/ 388104 h 445944"/>
                      <a:gd name="connsiteX5" fmla="*/ 1924342 w 3845864"/>
                      <a:gd name="connsiteY5" fmla="*/ 445944 h 445944"/>
                      <a:gd name="connsiteX6" fmla="*/ 0 w 3845864"/>
                      <a:gd name="connsiteY6" fmla="*/ 249091 h 445944"/>
                      <a:gd name="connsiteX7" fmla="*/ 51832 w 3845864"/>
                      <a:gd name="connsiteY7" fmla="*/ 112566 h 445944"/>
                      <a:gd name="connsiteX8" fmla="*/ 320044 w 3845864"/>
                      <a:gd name="connsiteY8" fmla="*/ 80023 h 445944"/>
                      <a:gd name="connsiteX9" fmla="*/ 944042 w 3845864"/>
                      <a:gd name="connsiteY9" fmla="*/ 8585 h 445944"/>
                      <a:gd name="connsiteX10" fmla="*/ 1436256 w 3845864"/>
                      <a:gd name="connsiteY10" fmla="*/ 272904 h 445944"/>
                      <a:gd name="connsiteX11" fmla="*/ 2409608 w 3845864"/>
                      <a:gd name="connsiteY11" fmla="*/ 269729 h 445944"/>
                      <a:gd name="connsiteX12" fmla="*/ 2901822 w 3845864"/>
                      <a:gd name="connsiteY12" fmla="*/ 5410 h 445944"/>
                      <a:gd name="connsiteX13" fmla="*/ 2988710 w 3845864"/>
                      <a:gd name="connsiteY13" fmla="*/ 59 h 445944"/>
                      <a:gd name="connsiteX0" fmla="*/ 2988710 w 3845864"/>
                      <a:gd name="connsiteY0" fmla="*/ 59 h 445944"/>
                      <a:gd name="connsiteX1" fmla="*/ 3525820 w 3845864"/>
                      <a:gd name="connsiteY1" fmla="*/ 76848 h 445944"/>
                      <a:gd name="connsiteX2" fmla="*/ 3794032 w 3845864"/>
                      <a:gd name="connsiteY2" fmla="*/ 109391 h 445944"/>
                      <a:gd name="connsiteX3" fmla="*/ 3845864 w 3845864"/>
                      <a:gd name="connsiteY3" fmla="*/ 245916 h 445944"/>
                      <a:gd name="connsiteX4" fmla="*/ 1924342 w 3845864"/>
                      <a:gd name="connsiteY4" fmla="*/ 445944 h 445944"/>
                      <a:gd name="connsiteX5" fmla="*/ 0 w 3845864"/>
                      <a:gd name="connsiteY5" fmla="*/ 249091 h 445944"/>
                      <a:gd name="connsiteX6" fmla="*/ 51832 w 3845864"/>
                      <a:gd name="connsiteY6" fmla="*/ 112566 h 445944"/>
                      <a:gd name="connsiteX7" fmla="*/ 320044 w 3845864"/>
                      <a:gd name="connsiteY7" fmla="*/ 80023 h 445944"/>
                      <a:gd name="connsiteX8" fmla="*/ 944042 w 3845864"/>
                      <a:gd name="connsiteY8" fmla="*/ 8585 h 445944"/>
                      <a:gd name="connsiteX9" fmla="*/ 1436256 w 3845864"/>
                      <a:gd name="connsiteY9" fmla="*/ 272904 h 445944"/>
                      <a:gd name="connsiteX10" fmla="*/ 2409608 w 3845864"/>
                      <a:gd name="connsiteY10" fmla="*/ 269729 h 445944"/>
                      <a:gd name="connsiteX11" fmla="*/ 2901822 w 3845864"/>
                      <a:gd name="connsiteY11" fmla="*/ 5410 h 445944"/>
                      <a:gd name="connsiteX12" fmla="*/ 2988710 w 3845864"/>
                      <a:gd name="connsiteY12" fmla="*/ 59 h 445944"/>
                      <a:gd name="connsiteX0" fmla="*/ 2988710 w 3845864"/>
                      <a:gd name="connsiteY0" fmla="*/ 59 h 464994"/>
                      <a:gd name="connsiteX1" fmla="*/ 3525820 w 3845864"/>
                      <a:gd name="connsiteY1" fmla="*/ 76848 h 464994"/>
                      <a:gd name="connsiteX2" fmla="*/ 3794032 w 3845864"/>
                      <a:gd name="connsiteY2" fmla="*/ 109391 h 464994"/>
                      <a:gd name="connsiteX3" fmla="*/ 3845864 w 3845864"/>
                      <a:gd name="connsiteY3" fmla="*/ 245916 h 464994"/>
                      <a:gd name="connsiteX4" fmla="*/ 1927517 w 3845864"/>
                      <a:gd name="connsiteY4" fmla="*/ 464994 h 464994"/>
                      <a:gd name="connsiteX5" fmla="*/ 0 w 3845864"/>
                      <a:gd name="connsiteY5" fmla="*/ 249091 h 464994"/>
                      <a:gd name="connsiteX6" fmla="*/ 51832 w 3845864"/>
                      <a:gd name="connsiteY6" fmla="*/ 112566 h 464994"/>
                      <a:gd name="connsiteX7" fmla="*/ 320044 w 3845864"/>
                      <a:gd name="connsiteY7" fmla="*/ 80023 h 464994"/>
                      <a:gd name="connsiteX8" fmla="*/ 944042 w 3845864"/>
                      <a:gd name="connsiteY8" fmla="*/ 8585 h 464994"/>
                      <a:gd name="connsiteX9" fmla="*/ 1436256 w 3845864"/>
                      <a:gd name="connsiteY9" fmla="*/ 272904 h 464994"/>
                      <a:gd name="connsiteX10" fmla="*/ 2409608 w 3845864"/>
                      <a:gd name="connsiteY10" fmla="*/ 269729 h 464994"/>
                      <a:gd name="connsiteX11" fmla="*/ 2901822 w 3845864"/>
                      <a:gd name="connsiteY11" fmla="*/ 5410 h 464994"/>
                      <a:gd name="connsiteX12" fmla="*/ 2988710 w 3845864"/>
                      <a:gd name="connsiteY12" fmla="*/ 59 h 4649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3845864" h="464994">
                        <a:moveTo>
                          <a:pt x="2988710" y="59"/>
                        </a:moveTo>
                        <a:cubicBezTo>
                          <a:pt x="3192009" y="-2199"/>
                          <a:pt x="3395706" y="61685"/>
                          <a:pt x="3525820" y="76848"/>
                        </a:cubicBezTo>
                        <a:cubicBezTo>
                          <a:pt x="3674521" y="94178"/>
                          <a:pt x="3787986" y="142993"/>
                          <a:pt x="3794032" y="109391"/>
                        </a:cubicBezTo>
                        <a:lnTo>
                          <a:pt x="3845864" y="245916"/>
                        </a:lnTo>
                        <a:lnTo>
                          <a:pt x="1927517" y="464994"/>
                        </a:lnTo>
                        <a:lnTo>
                          <a:pt x="0" y="249091"/>
                        </a:lnTo>
                        <a:lnTo>
                          <a:pt x="51832" y="112566"/>
                        </a:lnTo>
                        <a:cubicBezTo>
                          <a:pt x="57879" y="146168"/>
                          <a:pt x="171343" y="97353"/>
                          <a:pt x="320044" y="80023"/>
                        </a:cubicBezTo>
                        <a:cubicBezTo>
                          <a:pt x="468746" y="62693"/>
                          <a:pt x="713556" y="-18270"/>
                          <a:pt x="944042" y="8585"/>
                        </a:cubicBezTo>
                        <a:cubicBezTo>
                          <a:pt x="1142777" y="29090"/>
                          <a:pt x="1191995" y="229380"/>
                          <a:pt x="1436256" y="272904"/>
                        </a:cubicBezTo>
                        <a:cubicBezTo>
                          <a:pt x="1680517" y="316428"/>
                          <a:pt x="2165347" y="314311"/>
                          <a:pt x="2409608" y="269729"/>
                        </a:cubicBezTo>
                        <a:cubicBezTo>
                          <a:pt x="2596860" y="256765"/>
                          <a:pt x="2703087" y="25915"/>
                          <a:pt x="2901822" y="5410"/>
                        </a:cubicBezTo>
                        <a:cubicBezTo>
                          <a:pt x="2930633" y="2053"/>
                          <a:pt x="2959668" y="381"/>
                          <a:pt x="2988710" y="59"/>
                        </a:cubicBezTo>
                        <a:close/>
                      </a:path>
                    </a:pathLst>
                  </a:custGeom>
                  <a:solidFill>
                    <a:srgbClr val="666769"/>
                  </a:solidFill>
                  <a:ln w="1905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kumimoji="1" lang="ja-JP" altLang="en-US" dirty="0"/>
                  </a:p>
                </p:txBody>
              </p:sp>
            </p:grpSp>
            <p:sp>
              <p:nvSpPr>
                <p:cNvPr id="354" name="フリーフォーム: 図形 353">
                  <a:extLst>
                    <a:ext uri="{FF2B5EF4-FFF2-40B4-BE49-F238E27FC236}">
                      <a16:creationId xmlns:a16="http://schemas.microsoft.com/office/drawing/2014/main" id="{FA463F06-70EB-4FC1-8977-84EB235A05C0}"/>
                    </a:ext>
                  </a:extLst>
                </p:cNvPr>
                <p:cNvSpPr/>
                <p:nvPr/>
              </p:nvSpPr>
              <p:spPr>
                <a:xfrm flipH="1">
                  <a:off x="1112761" y="4336224"/>
                  <a:ext cx="4529208" cy="2256684"/>
                </a:xfrm>
                <a:custGeom>
                  <a:avLst/>
                  <a:gdLst>
                    <a:gd name="connsiteX0" fmla="*/ 1189427 w 4529208"/>
                    <a:gd name="connsiteY0" fmla="*/ 800 h 2256684"/>
                    <a:gd name="connsiteX1" fmla="*/ 649363 w 4529208"/>
                    <a:gd name="connsiteY1" fmla="*/ 77025 h 2256684"/>
                    <a:gd name="connsiteX2" fmla="*/ 385838 w 4529208"/>
                    <a:gd name="connsiteY2" fmla="*/ 100043 h 2256684"/>
                    <a:gd name="connsiteX3" fmla="*/ 46113 w 4529208"/>
                    <a:gd name="connsiteY3" fmla="*/ 1189068 h 2256684"/>
                    <a:gd name="connsiteX4" fmla="*/ 242169 w 4529208"/>
                    <a:gd name="connsiteY4" fmla="*/ 2201100 h 2256684"/>
                    <a:gd name="connsiteX5" fmla="*/ 1531219 w 4529208"/>
                    <a:gd name="connsiteY5" fmla="*/ 1619280 h 2256684"/>
                    <a:gd name="connsiteX6" fmla="*/ 2181334 w 4529208"/>
                    <a:gd name="connsiteY6" fmla="*/ 1623071 h 2256684"/>
                    <a:gd name="connsiteX7" fmla="*/ 2181220 w 4529208"/>
                    <a:gd name="connsiteY7" fmla="*/ 1626425 h 2256684"/>
                    <a:gd name="connsiteX8" fmla="*/ 2997989 w 4529208"/>
                    <a:gd name="connsiteY8" fmla="*/ 1621662 h 2256684"/>
                    <a:gd name="connsiteX9" fmla="*/ 4287039 w 4529208"/>
                    <a:gd name="connsiteY9" fmla="*/ 2203482 h 2256684"/>
                    <a:gd name="connsiteX10" fmla="*/ 4483095 w 4529208"/>
                    <a:gd name="connsiteY10" fmla="*/ 1191450 h 2256684"/>
                    <a:gd name="connsiteX11" fmla="*/ 4143370 w 4529208"/>
                    <a:gd name="connsiteY11" fmla="*/ 102425 h 2256684"/>
                    <a:gd name="connsiteX12" fmla="*/ 3879845 w 4529208"/>
                    <a:gd name="connsiteY12" fmla="*/ 79407 h 2256684"/>
                    <a:gd name="connsiteX13" fmla="*/ 3267863 w 4529208"/>
                    <a:gd name="connsiteY13" fmla="*/ 11144 h 2256684"/>
                    <a:gd name="connsiteX14" fmla="*/ 2778914 w 4529208"/>
                    <a:gd name="connsiteY14" fmla="*/ 281813 h 2256684"/>
                    <a:gd name="connsiteX15" fmla="*/ 2371423 w 4529208"/>
                    <a:gd name="connsiteY15" fmla="*/ 292007 h 2256684"/>
                    <a:gd name="connsiteX16" fmla="*/ 2302879 w 4529208"/>
                    <a:gd name="connsiteY16" fmla="*/ 290565 h 2256684"/>
                    <a:gd name="connsiteX17" fmla="*/ 2302744 w 4529208"/>
                    <a:gd name="connsiteY17" fmla="*/ 286574 h 2256684"/>
                    <a:gd name="connsiteX18" fmla="*/ 1750294 w 4529208"/>
                    <a:gd name="connsiteY18" fmla="*/ 279431 h 2256684"/>
                    <a:gd name="connsiteX19" fmla="*/ 1261345 w 4529208"/>
                    <a:gd name="connsiteY19" fmla="*/ 8762 h 2256684"/>
                    <a:gd name="connsiteX20" fmla="*/ 1189427 w 4529208"/>
                    <a:gd name="connsiteY20" fmla="*/ 800 h 2256684"/>
                    <a:gd name="connsiteX0" fmla="*/ 1189427 w 4529208"/>
                    <a:gd name="connsiteY0" fmla="*/ 800 h 2256684"/>
                    <a:gd name="connsiteX1" fmla="*/ 649363 w 4529208"/>
                    <a:gd name="connsiteY1" fmla="*/ 77025 h 2256684"/>
                    <a:gd name="connsiteX2" fmla="*/ 385838 w 4529208"/>
                    <a:gd name="connsiteY2" fmla="*/ 100043 h 2256684"/>
                    <a:gd name="connsiteX3" fmla="*/ 46113 w 4529208"/>
                    <a:gd name="connsiteY3" fmla="*/ 1189068 h 2256684"/>
                    <a:gd name="connsiteX4" fmla="*/ 242169 w 4529208"/>
                    <a:gd name="connsiteY4" fmla="*/ 2201100 h 2256684"/>
                    <a:gd name="connsiteX5" fmla="*/ 1531219 w 4529208"/>
                    <a:gd name="connsiteY5" fmla="*/ 1619280 h 2256684"/>
                    <a:gd name="connsiteX6" fmla="*/ 2181334 w 4529208"/>
                    <a:gd name="connsiteY6" fmla="*/ 1623071 h 2256684"/>
                    <a:gd name="connsiteX7" fmla="*/ 2997989 w 4529208"/>
                    <a:gd name="connsiteY7" fmla="*/ 1621662 h 2256684"/>
                    <a:gd name="connsiteX8" fmla="*/ 4287039 w 4529208"/>
                    <a:gd name="connsiteY8" fmla="*/ 2203482 h 2256684"/>
                    <a:gd name="connsiteX9" fmla="*/ 4483095 w 4529208"/>
                    <a:gd name="connsiteY9" fmla="*/ 1191450 h 2256684"/>
                    <a:gd name="connsiteX10" fmla="*/ 4143370 w 4529208"/>
                    <a:gd name="connsiteY10" fmla="*/ 102425 h 2256684"/>
                    <a:gd name="connsiteX11" fmla="*/ 3879845 w 4529208"/>
                    <a:gd name="connsiteY11" fmla="*/ 79407 h 2256684"/>
                    <a:gd name="connsiteX12" fmla="*/ 3267863 w 4529208"/>
                    <a:gd name="connsiteY12" fmla="*/ 11144 h 2256684"/>
                    <a:gd name="connsiteX13" fmla="*/ 2778914 w 4529208"/>
                    <a:gd name="connsiteY13" fmla="*/ 281813 h 2256684"/>
                    <a:gd name="connsiteX14" fmla="*/ 2371423 w 4529208"/>
                    <a:gd name="connsiteY14" fmla="*/ 292007 h 2256684"/>
                    <a:gd name="connsiteX15" fmla="*/ 2302879 w 4529208"/>
                    <a:gd name="connsiteY15" fmla="*/ 290565 h 2256684"/>
                    <a:gd name="connsiteX16" fmla="*/ 2302744 w 4529208"/>
                    <a:gd name="connsiteY16" fmla="*/ 286574 h 2256684"/>
                    <a:gd name="connsiteX17" fmla="*/ 1750294 w 4529208"/>
                    <a:gd name="connsiteY17" fmla="*/ 279431 h 2256684"/>
                    <a:gd name="connsiteX18" fmla="*/ 1261345 w 4529208"/>
                    <a:gd name="connsiteY18" fmla="*/ 8762 h 2256684"/>
                    <a:gd name="connsiteX19" fmla="*/ 1189427 w 4529208"/>
                    <a:gd name="connsiteY19" fmla="*/ 800 h 2256684"/>
                    <a:gd name="connsiteX0" fmla="*/ 1189427 w 4529208"/>
                    <a:gd name="connsiteY0" fmla="*/ 800 h 2256684"/>
                    <a:gd name="connsiteX1" fmla="*/ 649363 w 4529208"/>
                    <a:gd name="connsiteY1" fmla="*/ 77025 h 2256684"/>
                    <a:gd name="connsiteX2" fmla="*/ 385838 w 4529208"/>
                    <a:gd name="connsiteY2" fmla="*/ 100043 h 2256684"/>
                    <a:gd name="connsiteX3" fmla="*/ 46113 w 4529208"/>
                    <a:gd name="connsiteY3" fmla="*/ 1189068 h 2256684"/>
                    <a:gd name="connsiteX4" fmla="*/ 242169 w 4529208"/>
                    <a:gd name="connsiteY4" fmla="*/ 2201100 h 2256684"/>
                    <a:gd name="connsiteX5" fmla="*/ 1531219 w 4529208"/>
                    <a:gd name="connsiteY5" fmla="*/ 1619280 h 2256684"/>
                    <a:gd name="connsiteX6" fmla="*/ 2997989 w 4529208"/>
                    <a:gd name="connsiteY6" fmla="*/ 1621662 h 2256684"/>
                    <a:gd name="connsiteX7" fmla="*/ 4287039 w 4529208"/>
                    <a:gd name="connsiteY7" fmla="*/ 2203482 h 2256684"/>
                    <a:gd name="connsiteX8" fmla="*/ 4483095 w 4529208"/>
                    <a:gd name="connsiteY8" fmla="*/ 1191450 h 2256684"/>
                    <a:gd name="connsiteX9" fmla="*/ 4143370 w 4529208"/>
                    <a:gd name="connsiteY9" fmla="*/ 102425 h 2256684"/>
                    <a:gd name="connsiteX10" fmla="*/ 3879845 w 4529208"/>
                    <a:gd name="connsiteY10" fmla="*/ 79407 h 2256684"/>
                    <a:gd name="connsiteX11" fmla="*/ 3267863 w 4529208"/>
                    <a:gd name="connsiteY11" fmla="*/ 11144 h 2256684"/>
                    <a:gd name="connsiteX12" fmla="*/ 2778914 w 4529208"/>
                    <a:gd name="connsiteY12" fmla="*/ 281813 h 2256684"/>
                    <a:gd name="connsiteX13" fmla="*/ 2371423 w 4529208"/>
                    <a:gd name="connsiteY13" fmla="*/ 292007 h 2256684"/>
                    <a:gd name="connsiteX14" fmla="*/ 2302879 w 4529208"/>
                    <a:gd name="connsiteY14" fmla="*/ 290565 h 2256684"/>
                    <a:gd name="connsiteX15" fmla="*/ 2302744 w 4529208"/>
                    <a:gd name="connsiteY15" fmla="*/ 286574 h 2256684"/>
                    <a:gd name="connsiteX16" fmla="*/ 1750294 w 4529208"/>
                    <a:gd name="connsiteY16" fmla="*/ 279431 h 2256684"/>
                    <a:gd name="connsiteX17" fmla="*/ 1261345 w 4529208"/>
                    <a:gd name="connsiteY17" fmla="*/ 8762 h 2256684"/>
                    <a:gd name="connsiteX18" fmla="*/ 1189427 w 4529208"/>
                    <a:gd name="connsiteY18" fmla="*/ 800 h 2256684"/>
                    <a:gd name="connsiteX0" fmla="*/ 1189427 w 4529208"/>
                    <a:gd name="connsiteY0" fmla="*/ 800 h 2256684"/>
                    <a:gd name="connsiteX1" fmla="*/ 649363 w 4529208"/>
                    <a:gd name="connsiteY1" fmla="*/ 77025 h 2256684"/>
                    <a:gd name="connsiteX2" fmla="*/ 385838 w 4529208"/>
                    <a:gd name="connsiteY2" fmla="*/ 100043 h 2256684"/>
                    <a:gd name="connsiteX3" fmla="*/ 46113 w 4529208"/>
                    <a:gd name="connsiteY3" fmla="*/ 1189068 h 2256684"/>
                    <a:gd name="connsiteX4" fmla="*/ 242169 w 4529208"/>
                    <a:gd name="connsiteY4" fmla="*/ 2201100 h 2256684"/>
                    <a:gd name="connsiteX5" fmla="*/ 1531219 w 4529208"/>
                    <a:gd name="connsiteY5" fmla="*/ 1619280 h 2256684"/>
                    <a:gd name="connsiteX6" fmla="*/ 2997989 w 4529208"/>
                    <a:gd name="connsiteY6" fmla="*/ 1621662 h 2256684"/>
                    <a:gd name="connsiteX7" fmla="*/ 4287039 w 4529208"/>
                    <a:gd name="connsiteY7" fmla="*/ 2203482 h 2256684"/>
                    <a:gd name="connsiteX8" fmla="*/ 4483095 w 4529208"/>
                    <a:gd name="connsiteY8" fmla="*/ 1191450 h 2256684"/>
                    <a:gd name="connsiteX9" fmla="*/ 4143370 w 4529208"/>
                    <a:gd name="connsiteY9" fmla="*/ 102425 h 2256684"/>
                    <a:gd name="connsiteX10" fmla="*/ 3879845 w 4529208"/>
                    <a:gd name="connsiteY10" fmla="*/ 79407 h 2256684"/>
                    <a:gd name="connsiteX11" fmla="*/ 3267863 w 4529208"/>
                    <a:gd name="connsiteY11" fmla="*/ 11144 h 2256684"/>
                    <a:gd name="connsiteX12" fmla="*/ 2778914 w 4529208"/>
                    <a:gd name="connsiteY12" fmla="*/ 281813 h 2256684"/>
                    <a:gd name="connsiteX13" fmla="*/ 2371423 w 4529208"/>
                    <a:gd name="connsiteY13" fmla="*/ 292007 h 2256684"/>
                    <a:gd name="connsiteX14" fmla="*/ 2302879 w 4529208"/>
                    <a:gd name="connsiteY14" fmla="*/ 290565 h 2256684"/>
                    <a:gd name="connsiteX15" fmla="*/ 1750294 w 4529208"/>
                    <a:gd name="connsiteY15" fmla="*/ 279431 h 2256684"/>
                    <a:gd name="connsiteX16" fmla="*/ 1261345 w 4529208"/>
                    <a:gd name="connsiteY16" fmla="*/ 8762 h 2256684"/>
                    <a:gd name="connsiteX17" fmla="*/ 1189427 w 4529208"/>
                    <a:gd name="connsiteY17" fmla="*/ 800 h 2256684"/>
                    <a:gd name="connsiteX0" fmla="*/ 1189427 w 4529208"/>
                    <a:gd name="connsiteY0" fmla="*/ 800 h 2256684"/>
                    <a:gd name="connsiteX1" fmla="*/ 649363 w 4529208"/>
                    <a:gd name="connsiteY1" fmla="*/ 77025 h 2256684"/>
                    <a:gd name="connsiteX2" fmla="*/ 385838 w 4529208"/>
                    <a:gd name="connsiteY2" fmla="*/ 100043 h 2256684"/>
                    <a:gd name="connsiteX3" fmla="*/ 46113 w 4529208"/>
                    <a:gd name="connsiteY3" fmla="*/ 1189068 h 2256684"/>
                    <a:gd name="connsiteX4" fmla="*/ 242169 w 4529208"/>
                    <a:gd name="connsiteY4" fmla="*/ 2201100 h 2256684"/>
                    <a:gd name="connsiteX5" fmla="*/ 1531219 w 4529208"/>
                    <a:gd name="connsiteY5" fmla="*/ 1619280 h 2256684"/>
                    <a:gd name="connsiteX6" fmla="*/ 2997989 w 4529208"/>
                    <a:gd name="connsiteY6" fmla="*/ 1621662 h 2256684"/>
                    <a:gd name="connsiteX7" fmla="*/ 4287039 w 4529208"/>
                    <a:gd name="connsiteY7" fmla="*/ 2203482 h 2256684"/>
                    <a:gd name="connsiteX8" fmla="*/ 4483095 w 4529208"/>
                    <a:gd name="connsiteY8" fmla="*/ 1191450 h 2256684"/>
                    <a:gd name="connsiteX9" fmla="*/ 4143370 w 4529208"/>
                    <a:gd name="connsiteY9" fmla="*/ 102425 h 2256684"/>
                    <a:gd name="connsiteX10" fmla="*/ 3879845 w 4529208"/>
                    <a:gd name="connsiteY10" fmla="*/ 79407 h 2256684"/>
                    <a:gd name="connsiteX11" fmla="*/ 3267863 w 4529208"/>
                    <a:gd name="connsiteY11" fmla="*/ 11144 h 2256684"/>
                    <a:gd name="connsiteX12" fmla="*/ 2778914 w 4529208"/>
                    <a:gd name="connsiteY12" fmla="*/ 281813 h 2256684"/>
                    <a:gd name="connsiteX13" fmla="*/ 2371423 w 4529208"/>
                    <a:gd name="connsiteY13" fmla="*/ 292007 h 2256684"/>
                    <a:gd name="connsiteX14" fmla="*/ 1750294 w 4529208"/>
                    <a:gd name="connsiteY14" fmla="*/ 279431 h 2256684"/>
                    <a:gd name="connsiteX15" fmla="*/ 1261345 w 4529208"/>
                    <a:gd name="connsiteY15" fmla="*/ 8762 h 2256684"/>
                    <a:gd name="connsiteX16" fmla="*/ 1189427 w 4529208"/>
                    <a:gd name="connsiteY16" fmla="*/ 800 h 2256684"/>
                    <a:gd name="connsiteX0" fmla="*/ 1189427 w 4529208"/>
                    <a:gd name="connsiteY0" fmla="*/ 800 h 2256684"/>
                    <a:gd name="connsiteX1" fmla="*/ 649363 w 4529208"/>
                    <a:gd name="connsiteY1" fmla="*/ 77025 h 2256684"/>
                    <a:gd name="connsiteX2" fmla="*/ 385838 w 4529208"/>
                    <a:gd name="connsiteY2" fmla="*/ 100043 h 2256684"/>
                    <a:gd name="connsiteX3" fmla="*/ 46113 w 4529208"/>
                    <a:gd name="connsiteY3" fmla="*/ 1189068 h 2256684"/>
                    <a:gd name="connsiteX4" fmla="*/ 242169 w 4529208"/>
                    <a:gd name="connsiteY4" fmla="*/ 2201100 h 2256684"/>
                    <a:gd name="connsiteX5" fmla="*/ 1531219 w 4529208"/>
                    <a:gd name="connsiteY5" fmla="*/ 1619280 h 2256684"/>
                    <a:gd name="connsiteX6" fmla="*/ 2997989 w 4529208"/>
                    <a:gd name="connsiteY6" fmla="*/ 1621662 h 2256684"/>
                    <a:gd name="connsiteX7" fmla="*/ 4287039 w 4529208"/>
                    <a:gd name="connsiteY7" fmla="*/ 2203482 h 2256684"/>
                    <a:gd name="connsiteX8" fmla="*/ 4483095 w 4529208"/>
                    <a:gd name="connsiteY8" fmla="*/ 1191450 h 2256684"/>
                    <a:gd name="connsiteX9" fmla="*/ 4143370 w 4529208"/>
                    <a:gd name="connsiteY9" fmla="*/ 102425 h 2256684"/>
                    <a:gd name="connsiteX10" fmla="*/ 3879845 w 4529208"/>
                    <a:gd name="connsiteY10" fmla="*/ 79407 h 2256684"/>
                    <a:gd name="connsiteX11" fmla="*/ 3267863 w 4529208"/>
                    <a:gd name="connsiteY11" fmla="*/ 11144 h 2256684"/>
                    <a:gd name="connsiteX12" fmla="*/ 2778914 w 4529208"/>
                    <a:gd name="connsiteY12" fmla="*/ 281813 h 2256684"/>
                    <a:gd name="connsiteX13" fmla="*/ 1750294 w 4529208"/>
                    <a:gd name="connsiteY13" fmla="*/ 279431 h 2256684"/>
                    <a:gd name="connsiteX14" fmla="*/ 1261345 w 4529208"/>
                    <a:gd name="connsiteY14" fmla="*/ 8762 h 2256684"/>
                    <a:gd name="connsiteX15" fmla="*/ 1189427 w 4529208"/>
                    <a:gd name="connsiteY15" fmla="*/ 800 h 22566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529208" h="2256684">
                      <a:moveTo>
                        <a:pt x="1189427" y="800"/>
                      </a:moveTo>
                      <a:cubicBezTo>
                        <a:pt x="1015078" y="-7520"/>
                        <a:pt x="799961" y="51212"/>
                        <a:pt x="649363" y="77025"/>
                      </a:cubicBezTo>
                      <a:cubicBezTo>
                        <a:pt x="504763" y="101810"/>
                        <a:pt x="391923" y="133645"/>
                        <a:pt x="385838" y="100043"/>
                      </a:cubicBezTo>
                      <a:cubicBezTo>
                        <a:pt x="240846" y="434476"/>
                        <a:pt x="123637" y="807010"/>
                        <a:pt x="46113" y="1189068"/>
                      </a:cubicBezTo>
                      <a:cubicBezTo>
                        <a:pt x="-42075" y="1623681"/>
                        <a:pt x="-17691" y="2061270"/>
                        <a:pt x="242169" y="2201100"/>
                      </a:cubicBezTo>
                      <a:cubicBezTo>
                        <a:pt x="608850" y="2398410"/>
                        <a:pt x="990411" y="2011657"/>
                        <a:pt x="1531219" y="1619280"/>
                      </a:cubicBezTo>
                      <a:lnTo>
                        <a:pt x="2997989" y="1621662"/>
                      </a:lnTo>
                      <a:cubicBezTo>
                        <a:pt x="3538797" y="2014039"/>
                        <a:pt x="3920358" y="2400792"/>
                        <a:pt x="4287039" y="2203482"/>
                      </a:cubicBezTo>
                      <a:cubicBezTo>
                        <a:pt x="4546899" y="2063652"/>
                        <a:pt x="4571283" y="1626063"/>
                        <a:pt x="4483095" y="1191450"/>
                      </a:cubicBezTo>
                      <a:cubicBezTo>
                        <a:pt x="4405571" y="809392"/>
                        <a:pt x="4288362" y="436858"/>
                        <a:pt x="4143370" y="102425"/>
                      </a:cubicBezTo>
                      <a:cubicBezTo>
                        <a:pt x="4137285" y="136027"/>
                        <a:pt x="4024445" y="104192"/>
                        <a:pt x="3879845" y="79407"/>
                      </a:cubicBezTo>
                      <a:cubicBezTo>
                        <a:pt x="3707733" y="49906"/>
                        <a:pt x="3451351" y="-22590"/>
                        <a:pt x="3267863" y="11144"/>
                      </a:cubicBezTo>
                      <a:cubicBezTo>
                        <a:pt x="3084375" y="44878"/>
                        <a:pt x="3031842" y="237099"/>
                        <a:pt x="2778914" y="281813"/>
                      </a:cubicBezTo>
                      <a:cubicBezTo>
                        <a:pt x="2525986" y="326528"/>
                        <a:pt x="2003222" y="324939"/>
                        <a:pt x="1750294" y="279431"/>
                      </a:cubicBezTo>
                      <a:cubicBezTo>
                        <a:pt x="1576209" y="235119"/>
                        <a:pt x="1444833" y="42496"/>
                        <a:pt x="1261345" y="8762"/>
                      </a:cubicBezTo>
                      <a:cubicBezTo>
                        <a:pt x="1238409" y="4546"/>
                        <a:pt x="1214334" y="1989"/>
                        <a:pt x="1189427" y="800"/>
                      </a:cubicBezTo>
                      <a:close/>
                    </a:path>
                  </a:pathLst>
                </a:custGeom>
                <a:solidFill>
                  <a:srgbClr val="8C8D90"/>
                </a:solidFill>
                <a:ln w="190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grpSp>
            <p:nvGrpSpPr>
              <p:cNvPr id="302" name="グループ化 301">
                <a:extLst>
                  <a:ext uri="{FF2B5EF4-FFF2-40B4-BE49-F238E27FC236}">
                    <a16:creationId xmlns:a16="http://schemas.microsoft.com/office/drawing/2014/main" id="{58BF6A57-674A-43CC-B427-54DEB7200E2D}"/>
                  </a:ext>
                </a:extLst>
              </p:cNvPr>
              <p:cNvGrpSpPr/>
              <p:nvPr/>
            </p:nvGrpSpPr>
            <p:grpSpPr>
              <a:xfrm>
                <a:off x="1516721" y="4632063"/>
                <a:ext cx="978006" cy="848756"/>
                <a:chOff x="1516721" y="4632063"/>
                <a:chExt cx="978006" cy="848756"/>
              </a:xfrm>
            </p:grpSpPr>
            <p:grpSp>
              <p:nvGrpSpPr>
                <p:cNvPr id="345" name="グループ化 344">
                  <a:extLst>
                    <a:ext uri="{FF2B5EF4-FFF2-40B4-BE49-F238E27FC236}">
                      <a16:creationId xmlns:a16="http://schemas.microsoft.com/office/drawing/2014/main" id="{DAB458FF-0F97-44EC-B142-BC8AA2EE7D03}"/>
                    </a:ext>
                  </a:extLst>
                </p:cNvPr>
                <p:cNvGrpSpPr/>
                <p:nvPr/>
              </p:nvGrpSpPr>
              <p:grpSpPr>
                <a:xfrm>
                  <a:off x="1516721" y="4632063"/>
                  <a:ext cx="978006" cy="844950"/>
                  <a:chOff x="1516721" y="4632063"/>
                  <a:chExt cx="978006" cy="844950"/>
                </a:xfrm>
              </p:grpSpPr>
              <p:sp>
                <p:nvSpPr>
                  <p:cNvPr id="349" name="楕円 348">
                    <a:extLst>
                      <a:ext uri="{FF2B5EF4-FFF2-40B4-BE49-F238E27FC236}">
                        <a16:creationId xmlns:a16="http://schemas.microsoft.com/office/drawing/2014/main" id="{DBD63E14-09A2-4298-9EB7-2EB900390919}"/>
                      </a:ext>
                    </a:extLst>
                  </p:cNvPr>
                  <p:cNvSpPr/>
                  <p:nvPr/>
                </p:nvSpPr>
                <p:spPr>
                  <a:xfrm rot="462537">
                    <a:off x="1516721" y="4632063"/>
                    <a:ext cx="978006" cy="844950"/>
                  </a:xfrm>
                  <a:prstGeom prst="ellipse">
                    <a:avLst/>
                  </a:prstGeom>
                  <a:solidFill>
                    <a:srgbClr val="636466"/>
                  </a:solidFill>
                  <a:ln w="1905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grpSp>
                <p:nvGrpSpPr>
                  <p:cNvPr id="350" name="グループ化 349">
                    <a:extLst>
                      <a:ext uri="{FF2B5EF4-FFF2-40B4-BE49-F238E27FC236}">
                        <a16:creationId xmlns:a16="http://schemas.microsoft.com/office/drawing/2014/main" id="{DA9C2AC4-583C-4C36-B8E0-F68A5A28F283}"/>
                      </a:ext>
                    </a:extLst>
                  </p:cNvPr>
                  <p:cNvGrpSpPr/>
                  <p:nvPr/>
                </p:nvGrpSpPr>
                <p:grpSpPr>
                  <a:xfrm>
                    <a:off x="1639525" y="4796862"/>
                    <a:ext cx="736571" cy="619122"/>
                    <a:chOff x="1639525" y="4796862"/>
                    <a:chExt cx="736571" cy="619122"/>
                  </a:xfrm>
                </p:grpSpPr>
                <p:sp>
                  <p:nvSpPr>
                    <p:cNvPr id="351" name="楕円 350">
                      <a:extLst>
                        <a:ext uri="{FF2B5EF4-FFF2-40B4-BE49-F238E27FC236}">
                          <a16:creationId xmlns:a16="http://schemas.microsoft.com/office/drawing/2014/main" id="{16CCCFB9-A7CE-44AB-AC60-BBB93147B545}"/>
                        </a:ext>
                      </a:extLst>
                    </p:cNvPr>
                    <p:cNvSpPr/>
                    <p:nvPr/>
                  </p:nvSpPr>
                  <p:spPr>
                    <a:xfrm rot="462537">
                      <a:off x="1639525" y="4796862"/>
                      <a:ext cx="736571" cy="619122"/>
                    </a:xfrm>
                    <a:prstGeom prst="ellipse">
                      <a:avLst/>
                    </a:prstGeom>
                    <a:solidFill>
                      <a:srgbClr val="636466"/>
                    </a:solidFill>
                    <a:ln w="190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352" name="楕円 351">
                      <a:extLst>
                        <a:ext uri="{FF2B5EF4-FFF2-40B4-BE49-F238E27FC236}">
                          <a16:creationId xmlns:a16="http://schemas.microsoft.com/office/drawing/2014/main" id="{B10C6ECE-E1AA-4713-B138-C8427C5A06B5}"/>
                        </a:ext>
                      </a:extLst>
                    </p:cNvPr>
                    <p:cNvSpPr/>
                    <p:nvPr/>
                  </p:nvSpPr>
                  <p:spPr>
                    <a:xfrm rot="462537">
                      <a:off x="1676053" y="4834694"/>
                      <a:ext cx="658753" cy="576791"/>
                    </a:xfrm>
                    <a:prstGeom prst="ellipse">
                      <a:avLst/>
                    </a:prstGeom>
                    <a:solidFill>
                      <a:srgbClr val="636466"/>
                    </a:solidFill>
                    <a:ln w="190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</p:grpSp>
            </p:grpSp>
            <p:grpSp>
              <p:nvGrpSpPr>
                <p:cNvPr id="346" name="グループ化 345">
                  <a:extLst>
                    <a:ext uri="{FF2B5EF4-FFF2-40B4-BE49-F238E27FC236}">
                      <a16:creationId xmlns:a16="http://schemas.microsoft.com/office/drawing/2014/main" id="{642DF152-EE9D-4101-9C73-6360A8A9A6EF}"/>
                    </a:ext>
                  </a:extLst>
                </p:cNvPr>
                <p:cNvGrpSpPr/>
                <p:nvPr/>
              </p:nvGrpSpPr>
              <p:grpSpPr>
                <a:xfrm>
                  <a:off x="1634913" y="4931709"/>
                  <a:ext cx="652765" cy="549110"/>
                  <a:chOff x="1634913" y="4931709"/>
                  <a:chExt cx="652765" cy="549110"/>
                </a:xfrm>
              </p:grpSpPr>
              <p:sp>
                <p:nvSpPr>
                  <p:cNvPr id="347" name="楕円 346">
                    <a:extLst>
                      <a:ext uri="{FF2B5EF4-FFF2-40B4-BE49-F238E27FC236}">
                        <a16:creationId xmlns:a16="http://schemas.microsoft.com/office/drawing/2014/main" id="{87472683-E135-4BDB-9278-14D918BE94CC}"/>
                      </a:ext>
                    </a:extLst>
                  </p:cNvPr>
                  <p:cNvSpPr/>
                  <p:nvPr/>
                </p:nvSpPr>
                <p:spPr>
                  <a:xfrm rot="462537">
                    <a:off x="1634913" y="4931709"/>
                    <a:ext cx="652765" cy="549110"/>
                  </a:xfrm>
                  <a:prstGeom prst="ellipse">
                    <a:avLst/>
                  </a:prstGeom>
                  <a:solidFill>
                    <a:srgbClr val="FFFF00"/>
                  </a:solidFill>
                  <a:ln w="1905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348" name="楕円 347">
                    <a:extLst>
                      <a:ext uri="{FF2B5EF4-FFF2-40B4-BE49-F238E27FC236}">
                        <a16:creationId xmlns:a16="http://schemas.microsoft.com/office/drawing/2014/main" id="{E6B5C025-1176-4BAE-9B92-E5F4F718A061}"/>
                      </a:ext>
                    </a:extLst>
                  </p:cNvPr>
                  <p:cNvSpPr/>
                  <p:nvPr/>
                </p:nvSpPr>
                <p:spPr>
                  <a:xfrm rot="462537">
                    <a:off x="1717335" y="5033563"/>
                    <a:ext cx="487454" cy="398901"/>
                  </a:xfrm>
                  <a:prstGeom prst="ellipse">
                    <a:avLst/>
                  </a:prstGeom>
                  <a:solidFill>
                    <a:srgbClr val="FFFF00"/>
                  </a:solidFill>
                  <a:ln w="1905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</p:grpSp>
          </p:grpSp>
          <p:grpSp>
            <p:nvGrpSpPr>
              <p:cNvPr id="303" name="グループ化 302">
                <a:extLst>
                  <a:ext uri="{FF2B5EF4-FFF2-40B4-BE49-F238E27FC236}">
                    <a16:creationId xmlns:a16="http://schemas.microsoft.com/office/drawing/2014/main" id="{B291B0E7-5597-46D1-B796-A7E0080AF6C0}"/>
                  </a:ext>
                </a:extLst>
              </p:cNvPr>
              <p:cNvGrpSpPr/>
              <p:nvPr/>
            </p:nvGrpSpPr>
            <p:grpSpPr>
              <a:xfrm>
                <a:off x="2800011" y="4985938"/>
                <a:ext cx="159089" cy="122637"/>
                <a:chOff x="2800011" y="4985938"/>
                <a:chExt cx="159089" cy="122637"/>
              </a:xfrm>
              <a:solidFill>
                <a:srgbClr val="FFFF00"/>
              </a:solidFill>
            </p:grpSpPr>
            <p:sp>
              <p:nvSpPr>
                <p:cNvPr id="343" name="楕円 342">
                  <a:extLst>
                    <a:ext uri="{FF2B5EF4-FFF2-40B4-BE49-F238E27FC236}">
                      <a16:creationId xmlns:a16="http://schemas.microsoft.com/office/drawing/2014/main" id="{C680EAA0-2977-44DF-9F20-8DD2643E1AC6}"/>
                    </a:ext>
                  </a:extLst>
                </p:cNvPr>
                <p:cNvSpPr/>
                <p:nvPr/>
              </p:nvSpPr>
              <p:spPr>
                <a:xfrm>
                  <a:off x="2800011" y="4985938"/>
                  <a:ext cx="159089" cy="122637"/>
                </a:xfrm>
                <a:prstGeom prst="ellipse">
                  <a:avLst/>
                </a:prstGeom>
                <a:grpFill/>
                <a:ln w="190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44" name="二等辺三角形 343">
                  <a:extLst>
                    <a:ext uri="{FF2B5EF4-FFF2-40B4-BE49-F238E27FC236}">
                      <a16:creationId xmlns:a16="http://schemas.microsoft.com/office/drawing/2014/main" id="{4CBCC3BE-C97E-403D-BEAB-7B999BB802A0}"/>
                    </a:ext>
                  </a:extLst>
                </p:cNvPr>
                <p:cNvSpPr/>
                <p:nvPr/>
              </p:nvSpPr>
              <p:spPr>
                <a:xfrm rot="16200000">
                  <a:off x="2835214" y="5017230"/>
                  <a:ext cx="67594" cy="61122"/>
                </a:xfrm>
                <a:prstGeom prst="triangle">
                  <a:avLst/>
                </a:prstGeom>
                <a:grpFill/>
                <a:ln w="190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304" name="グループ化 303">
                <a:extLst>
                  <a:ext uri="{FF2B5EF4-FFF2-40B4-BE49-F238E27FC236}">
                    <a16:creationId xmlns:a16="http://schemas.microsoft.com/office/drawing/2014/main" id="{6CDD5E16-BF5F-4AD5-B866-0E663058AA87}"/>
                  </a:ext>
                </a:extLst>
              </p:cNvPr>
              <p:cNvGrpSpPr/>
              <p:nvPr/>
            </p:nvGrpSpPr>
            <p:grpSpPr>
              <a:xfrm flipH="1">
                <a:off x="3845381" y="4985939"/>
                <a:ext cx="159089" cy="122637"/>
                <a:chOff x="2800011" y="4985938"/>
                <a:chExt cx="159089" cy="122637"/>
              </a:xfrm>
              <a:solidFill>
                <a:srgbClr val="FFFF00"/>
              </a:solidFill>
            </p:grpSpPr>
            <p:sp>
              <p:nvSpPr>
                <p:cNvPr id="341" name="楕円 340">
                  <a:extLst>
                    <a:ext uri="{FF2B5EF4-FFF2-40B4-BE49-F238E27FC236}">
                      <a16:creationId xmlns:a16="http://schemas.microsoft.com/office/drawing/2014/main" id="{6FA13654-D98C-4A01-97C9-AAE53FAF2571}"/>
                    </a:ext>
                  </a:extLst>
                </p:cNvPr>
                <p:cNvSpPr/>
                <p:nvPr/>
              </p:nvSpPr>
              <p:spPr>
                <a:xfrm>
                  <a:off x="2800011" y="4985938"/>
                  <a:ext cx="159089" cy="122637"/>
                </a:xfrm>
                <a:prstGeom prst="ellipse">
                  <a:avLst/>
                </a:prstGeom>
                <a:grpFill/>
                <a:ln w="190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42" name="二等辺三角形 341">
                  <a:extLst>
                    <a:ext uri="{FF2B5EF4-FFF2-40B4-BE49-F238E27FC236}">
                      <a16:creationId xmlns:a16="http://schemas.microsoft.com/office/drawing/2014/main" id="{D3101EB0-4BA1-41FE-B7E9-60AFC0E7E74C}"/>
                    </a:ext>
                  </a:extLst>
                </p:cNvPr>
                <p:cNvSpPr/>
                <p:nvPr/>
              </p:nvSpPr>
              <p:spPr>
                <a:xfrm rot="16200000">
                  <a:off x="2835214" y="5017230"/>
                  <a:ext cx="67594" cy="61122"/>
                </a:xfrm>
                <a:prstGeom prst="triangle">
                  <a:avLst/>
                </a:prstGeom>
                <a:grpFill/>
                <a:ln w="190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305" name="グループ化 304">
                <a:extLst>
                  <a:ext uri="{FF2B5EF4-FFF2-40B4-BE49-F238E27FC236}">
                    <a16:creationId xmlns:a16="http://schemas.microsoft.com/office/drawing/2014/main" id="{CA2CF1D3-6151-4AD5-B7AC-7778EF6C7202}"/>
                  </a:ext>
                </a:extLst>
              </p:cNvPr>
              <p:cNvGrpSpPr/>
              <p:nvPr/>
            </p:nvGrpSpPr>
            <p:grpSpPr>
              <a:xfrm>
                <a:off x="2247107" y="5286908"/>
                <a:ext cx="954881" cy="760350"/>
                <a:chOff x="2247107" y="5286908"/>
                <a:chExt cx="954881" cy="760350"/>
              </a:xfrm>
            </p:grpSpPr>
            <p:grpSp>
              <p:nvGrpSpPr>
                <p:cNvPr id="331" name="グループ化 330">
                  <a:extLst>
                    <a:ext uri="{FF2B5EF4-FFF2-40B4-BE49-F238E27FC236}">
                      <a16:creationId xmlns:a16="http://schemas.microsoft.com/office/drawing/2014/main" id="{F1314863-F3A8-4BB1-8C1C-64A8E2D1B542}"/>
                    </a:ext>
                  </a:extLst>
                </p:cNvPr>
                <p:cNvGrpSpPr/>
                <p:nvPr/>
              </p:nvGrpSpPr>
              <p:grpSpPr>
                <a:xfrm>
                  <a:off x="2247107" y="5286908"/>
                  <a:ext cx="954881" cy="754324"/>
                  <a:chOff x="2252663" y="5282145"/>
                  <a:chExt cx="954881" cy="754324"/>
                </a:xfrm>
                <a:solidFill>
                  <a:srgbClr val="636466"/>
                </a:solidFill>
              </p:grpSpPr>
              <p:grpSp>
                <p:nvGrpSpPr>
                  <p:cNvPr id="335" name="グループ化 334">
                    <a:extLst>
                      <a:ext uri="{FF2B5EF4-FFF2-40B4-BE49-F238E27FC236}">
                        <a16:creationId xmlns:a16="http://schemas.microsoft.com/office/drawing/2014/main" id="{FAC89EB3-ECF4-465C-A2A3-49023869AC33}"/>
                      </a:ext>
                    </a:extLst>
                  </p:cNvPr>
                  <p:cNvGrpSpPr/>
                  <p:nvPr/>
                </p:nvGrpSpPr>
                <p:grpSpPr>
                  <a:xfrm>
                    <a:off x="2252663" y="5282145"/>
                    <a:ext cx="954881" cy="754324"/>
                    <a:chOff x="2252663" y="5282145"/>
                    <a:chExt cx="954881" cy="754324"/>
                  </a:xfrm>
                  <a:grpFill/>
                </p:grpSpPr>
                <p:sp>
                  <p:nvSpPr>
                    <p:cNvPr id="337" name="楕円 336">
                      <a:extLst>
                        <a:ext uri="{FF2B5EF4-FFF2-40B4-BE49-F238E27FC236}">
                          <a16:creationId xmlns:a16="http://schemas.microsoft.com/office/drawing/2014/main" id="{E70BF89B-F271-4BBE-9E54-E5DA122F8F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52663" y="5282145"/>
                      <a:ext cx="954881" cy="754324"/>
                    </a:xfrm>
                    <a:prstGeom prst="ellipse">
                      <a:avLst/>
                    </a:prstGeom>
                    <a:grpFill/>
                    <a:ln w="190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338" name="楕円 337">
                      <a:extLst>
                        <a:ext uri="{FF2B5EF4-FFF2-40B4-BE49-F238E27FC236}">
                          <a16:creationId xmlns:a16="http://schemas.microsoft.com/office/drawing/2014/main" id="{BBC75433-FE4B-4148-9054-68A2CEFFD2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0763" y="5367870"/>
                      <a:ext cx="866775" cy="666217"/>
                    </a:xfrm>
                    <a:prstGeom prst="ellipse">
                      <a:avLst/>
                    </a:prstGeom>
                    <a:grpFill/>
                    <a:ln w="190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339" name="楕円 338">
                      <a:extLst>
                        <a:ext uri="{FF2B5EF4-FFF2-40B4-BE49-F238E27FC236}">
                          <a16:creationId xmlns:a16="http://schemas.microsoft.com/office/drawing/2014/main" id="{E0CCC7B5-28A4-47EE-9DE7-A2836D94BA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09813" y="5405971"/>
                      <a:ext cx="823912" cy="613830"/>
                    </a:xfrm>
                    <a:prstGeom prst="ellipse">
                      <a:avLst/>
                    </a:prstGeom>
                    <a:grpFill/>
                    <a:ln w="190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340" name="楕円 339">
                      <a:extLst>
                        <a:ext uri="{FF2B5EF4-FFF2-40B4-BE49-F238E27FC236}">
                          <a16:creationId xmlns:a16="http://schemas.microsoft.com/office/drawing/2014/main" id="{45A90184-BDBA-4193-90CD-166547DD7D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74106" y="5441155"/>
                      <a:ext cx="707232" cy="585789"/>
                    </a:xfrm>
                    <a:prstGeom prst="ellipse">
                      <a:avLst/>
                    </a:prstGeom>
                    <a:grpFill/>
                    <a:ln w="190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</p:grpSp>
              <p:sp>
                <p:nvSpPr>
                  <p:cNvPr id="336" name="楕円 335">
                    <a:extLst>
                      <a:ext uri="{FF2B5EF4-FFF2-40B4-BE49-F238E27FC236}">
                        <a16:creationId xmlns:a16="http://schemas.microsoft.com/office/drawing/2014/main" id="{A25D4E4D-6D82-4012-AD24-3EA0BA19789A}"/>
                      </a:ext>
                    </a:extLst>
                  </p:cNvPr>
                  <p:cNvSpPr/>
                  <p:nvPr/>
                </p:nvSpPr>
                <p:spPr>
                  <a:xfrm>
                    <a:off x="2395537" y="5481638"/>
                    <a:ext cx="654844" cy="535781"/>
                  </a:xfrm>
                  <a:prstGeom prst="ellipse">
                    <a:avLst/>
                  </a:prstGeom>
                  <a:grpFill/>
                  <a:ln w="1905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</p:grpSp>
            <p:grpSp>
              <p:nvGrpSpPr>
                <p:cNvPr id="332" name="グループ化 331">
                  <a:extLst>
                    <a:ext uri="{FF2B5EF4-FFF2-40B4-BE49-F238E27FC236}">
                      <a16:creationId xmlns:a16="http://schemas.microsoft.com/office/drawing/2014/main" id="{E5EC4841-2FDD-464F-8460-C978AE1953A9}"/>
                    </a:ext>
                  </a:extLst>
                </p:cNvPr>
                <p:cNvGrpSpPr/>
                <p:nvPr/>
              </p:nvGrpSpPr>
              <p:grpSpPr>
                <a:xfrm>
                  <a:off x="2359935" y="5438455"/>
                  <a:ext cx="727091" cy="608803"/>
                  <a:chOff x="2359935" y="5438455"/>
                  <a:chExt cx="727091" cy="608803"/>
                </a:xfrm>
              </p:grpSpPr>
              <p:sp>
                <p:nvSpPr>
                  <p:cNvPr id="333" name="加算記号 118">
                    <a:extLst>
                      <a:ext uri="{FF2B5EF4-FFF2-40B4-BE49-F238E27FC236}">
                        <a16:creationId xmlns:a16="http://schemas.microsoft.com/office/drawing/2014/main" id="{17CDD4D4-F0F9-45A3-B50A-640EAFBC6E52}"/>
                      </a:ext>
                    </a:extLst>
                  </p:cNvPr>
                  <p:cNvSpPr/>
                  <p:nvPr/>
                </p:nvSpPr>
                <p:spPr>
                  <a:xfrm>
                    <a:off x="2359935" y="5438455"/>
                    <a:ext cx="723644" cy="358030"/>
                  </a:xfrm>
                  <a:custGeom>
                    <a:avLst/>
                    <a:gdLst>
                      <a:gd name="connsiteX0" fmla="*/ 127201 w 959645"/>
                      <a:gd name="connsiteY0" fmla="*/ 311422 h 814387"/>
                      <a:gd name="connsiteX1" fmla="*/ 384051 w 959645"/>
                      <a:gd name="connsiteY1" fmla="*/ 311422 h 814387"/>
                      <a:gd name="connsiteX2" fmla="*/ 384051 w 959645"/>
                      <a:gd name="connsiteY2" fmla="*/ 107947 h 814387"/>
                      <a:gd name="connsiteX3" fmla="*/ 575594 w 959645"/>
                      <a:gd name="connsiteY3" fmla="*/ 107947 h 814387"/>
                      <a:gd name="connsiteX4" fmla="*/ 575594 w 959645"/>
                      <a:gd name="connsiteY4" fmla="*/ 311422 h 814387"/>
                      <a:gd name="connsiteX5" fmla="*/ 832444 w 959645"/>
                      <a:gd name="connsiteY5" fmla="*/ 311422 h 814387"/>
                      <a:gd name="connsiteX6" fmla="*/ 832444 w 959645"/>
                      <a:gd name="connsiteY6" fmla="*/ 502965 h 814387"/>
                      <a:gd name="connsiteX7" fmla="*/ 575594 w 959645"/>
                      <a:gd name="connsiteY7" fmla="*/ 502965 h 814387"/>
                      <a:gd name="connsiteX8" fmla="*/ 575594 w 959645"/>
                      <a:gd name="connsiteY8" fmla="*/ 706440 h 814387"/>
                      <a:gd name="connsiteX9" fmla="*/ 384051 w 959645"/>
                      <a:gd name="connsiteY9" fmla="*/ 706440 h 814387"/>
                      <a:gd name="connsiteX10" fmla="*/ 384051 w 959645"/>
                      <a:gd name="connsiteY10" fmla="*/ 502965 h 814387"/>
                      <a:gd name="connsiteX11" fmla="*/ 127201 w 959645"/>
                      <a:gd name="connsiteY11" fmla="*/ 502965 h 814387"/>
                      <a:gd name="connsiteX12" fmla="*/ 127201 w 959645"/>
                      <a:gd name="connsiteY12" fmla="*/ 311422 h 814387"/>
                      <a:gd name="connsiteX0" fmla="*/ 0 w 705243"/>
                      <a:gd name="connsiteY0" fmla="*/ 203475 h 598493"/>
                      <a:gd name="connsiteX1" fmla="*/ 204463 w 705243"/>
                      <a:gd name="connsiteY1" fmla="*/ 220144 h 598493"/>
                      <a:gd name="connsiteX2" fmla="*/ 256850 w 705243"/>
                      <a:gd name="connsiteY2" fmla="*/ 0 h 598493"/>
                      <a:gd name="connsiteX3" fmla="*/ 448393 w 705243"/>
                      <a:gd name="connsiteY3" fmla="*/ 0 h 598493"/>
                      <a:gd name="connsiteX4" fmla="*/ 448393 w 705243"/>
                      <a:gd name="connsiteY4" fmla="*/ 203475 h 598493"/>
                      <a:gd name="connsiteX5" fmla="*/ 705243 w 705243"/>
                      <a:gd name="connsiteY5" fmla="*/ 203475 h 598493"/>
                      <a:gd name="connsiteX6" fmla="*/ 705243 w 705243"/>
                      <a:gd name="connsiteY6" fmla="*/ 395018 h 598493"/>
                      <a:gd name="connsiteX7" fmla="*/ 448393 w 705243"/>
                      <a:gd name="connsiteY7" fmla="*/ 395018 h 598493"/>
                      <a:gd name="connsiteX8" fmla="*/ 448393 w 705243"/>
                      <a:gd name="connsiteY8" fmla="*/ 598493 h 598493"/>
                      <a:gd name="connsiteX9" fmla="*/ 256850 w 705243"/>
                      <a:gd name="connsiteY9" fmla="*/ 598493 h 598493"/>
                      <a:gd name="connsiteX10" fmla="*/ 256850 w 705243"/>
                      <a:gd name="connsiteY10" fmla="*/ 395018 h 598493"/>
                      <a:gd name="connsiteX11" fmla="*/ 0 w 705243"/>
                      <a:gd name="connsiteY11" fmla="*/ 395018 h 598493"/>
                      <a:gd name="connsiteX12" fmla="*/ 0 w 705243"/>
                      <a:gd name="connsiteY12" fmla="*/ 203475 h 598493"/>
                      <a:gd name="connsiteX0" fmla="*/ 0 w 705243"/>
                      <a:gd name="connsiteY0" fmla="*/ 203475 h 598493"/>
                      <a:gd name="connsiteX1" fmla="*/ 204463 w 705243"/>
                      <a:gd name="connsiteY1" fmla="*/ 220144 h 598493"/>
                      <a:gd name="connsiteX2" fmla="*/ 209225 w 705243"/>
                      <a:gd name="connsiteY2" fmla="*/ 71438 h 598493"/>
                      <a:gd name="connsiteX3" fmla="*/ 448393 w 705243"/>
                      <a:gd name="connsiteY3" fmla="*/ 0 h 598493"/>
                      <a:gd name="connsiteX4" fmla="*/ 448393 w 705243"/>
                      <a:gd name="connsiteY4" fmla="*/ 203475 h 598493"/>
                      <a:gd name="connsiteX5" fmla="*/ 705243 w 705243"/>
                      <a:gd name="connsiteY5" fmla="*/ 203475 h 598493"/>
                      <a:gd name="connsiteX6" fmla="*/ 705243 w 705243"/>
                      <a:gd name="connsiteY6" fmla="*/ 395018 h 598493"/>
                      <a:gd name="connsiteX7" fmla="*/ 448393 w 705243"/>
                      <a:gd name="connsiteY7" fmla="*/ 395018 h 598493"/>
                      <a:gd name="connsiteX8" fmla="*/ 448393 w 705243"/>
                      <a:gd name="connsiteY8" fmla="*/ 598493 h 598493"/>
                      <a:gd name="connsiteX9" fmla="*/ 256850 w 705243"/>
                      <a:gd name="connsiteY9" fmla="*/ 598493 h 598493"/>
                      <a:gd name="connsiteX10" fmla="*/ 256850 w 705243"/>
                      <a:gd name="connsiteY10" fmla="*/ 395018 h 598493"/>
                      <a:gd name="connsiteX11" fmla="*/ 0 w 705243"/>
                      <a:gd name="connsiteY11" fmla="*/ 395018 h 598493"/>
                      <a:gd name="connsiteX12" fmla="*/ 0 w 705243"/>
                      <a:gd name="connsiteY12" fmla="*/ 203475 h 598493"/>
                      <a:gd name="connsiteX0" fmla="*/ 0 w 705243"/>
                      <a:gd name="connsiteY0" fmla="*/ 139181 h 534199"/>
                      <a:gd name="connsiteX1" fmla="*/ 204463 w 705243"/>
                      <a:gd name="connsiteY1" fmla="*/ 155850 h 534199"/>
                      <a:gd name="connsiteX2" fmla="*/ 209225 w 705243"/>
                      <a:gd name="connsiteY2" fmla="*/ 7144 h 534199"/>
                      <a:gd name="connsiteX3" fmla="*/ 457918 w 705243"/>
                      <a:gd name="connsiteY3" fmla="*/ 0 h 534199"/>
                      <a:gd name="connsiteX4" fmla="*/ 448393 w 705243"/>
                      <a:gd name="connsiteY4" fmla="*/ 139181 h 534199"/>
                      <a:gd name="connsiteX5" fmla="*/ 705243 w 705243"/>
                      <a:gd name="connsiteY5" fmla="*/ 139181 h 534199"/>
                      <a:gd name="connsiteX6" fmla="*/ 705243 w 705243"/>
                      <a:gd name="connsiteY6" fmla="*/ 330724 h 534199"/>
                      <a:gd name="connsiteX7" fmla="*/ 448393 w 705243"/>
                      <a:gd name="connsiteY7" fmla="*/ 330724 h 534199"/>
                      <a:gd name="connsiteX8" fmla="*/ 448393 w 705243"/>
                      <a:gd name="connsiteY8" fmla="*/ 534199 h 534199"/>
                      <a:gd name="connsiteX9" fmla="*/ 256850 w 705243"/>
                      <a:gd name="connsiteY9" fmla="*/ 534199 h 534199"/>
                      <a:gd name="connsiteX10" fmla="*/ 256850 w 705243"/>
                      <a:gd name="connsiteY10" fmla="*/ 330724 h 534199"/>
                      <a:gd name="connsiteX11" fmla="*/ 0 w 705243"/>
                      <a:gd name="connsiteY11" fmla="*/ 330724 h 534199"/>
                      <a:gd name="connsiteX12" fmla="*/ 0 w 705243"/>
                      <a:gd name="connsiteY12" fmla="*/ 139181 h 534199"/>
                      <a:gd name="connsiteX0" fmla="*/ 0 w 705243"/>
                      <a:gd name="connsiteY0" fmla="*/ 139181 h 534199"/>
                      <a:gd name="connsiteX1" fmla="*/ 204463 w 705243"/>
                      <a:gd name="connsiteY1" fmla="*/ 155850 h 534199"/>
                      <a:gd name="connsiteX2" fmla="*/ 209225 w 705243"/>
                      <a:gd name="connsiteY2" fmla="*/ 7144 h 534199"/>
                      <a:gd name="connsiteX3" fmla="*/ 457918 w 705243"/>
                      <a:gd name="connsiteY3" fmla="*/ 0 h 534199"/>
                      <a:gd name="connsiteX4" fmla="*/ 507924 w 705243"/>
                      <a:gd name="connsiteY4" fmla="*/ 236812 h 534199"/>
                      <a:gd name="connsiteX5" fmla="*/ 705243 w 705243"/>
                      <a:gd name="connsiteY5" fmla="*/ 139181 h 534199"/>
                      <a:gd name="connsiteX6" fmla="*/ 705243 w 705243"/>
                      <a:gd name="connsiteY6" fmla="*/ 330724 h 534199"/>
                      <a:gd name="connsiteX7" fmla="*/ 448393 w 705243"/>
                      <a:gd name="connsiteY7" fmla="*/ 330724 h 534199"/>
                      <a:gd name="connsiteX8" fmla="*/ 448393 w 705243"/>
                      <a:gd name="connsiteY8" fmla="*/ 534199 h 534199"/>
                      <a:gd name="connsiteX9" fmla="*/ 256850 w 705243"/>
                      <a:gd name="connsiteY9" fmla="*/ 534199 h 534199"/>
                      <a:gd name="connsiteX10" fmla="*/ 256850 w 705243"/>
                      <a:gd name="connsiteY10" fmla="*/ 330724 h 534199"/>
                      <a:gd name="connsiteX11" fmla="*/ 0 w 705243"/>
                      <a:gd name="connsiteY11" fmla="*/ 330724 h 534199"/>
                      <a:gd name="connsiteX12" fmla="*/ 0 w 705243"/>
                      <a:gd name="connsiteY12" fmla="*/ 139181 h 534199"/>
                      <a:gd name="connsiteX0" fmla="*/ 0 w 705243"/>
                      <a:gd name="connsiteY0" fmla="*/ 139181 h 534199"/>
                      <a:gd name="connsiteX1" fmla="*/ 204463 w 705243"/>
                      <a:gd name="connsiteY1" fmla="*/ 155850 h 534199"/>
                      <a:gd name="connsiteX2" fmla="*/ 209225 w 705243"/>
                      <a:gd name="connsiteY2" fmla="*/ 7144 h 534199"/>
                      <a:gd name="connsiteX3" fmla="*/ 457918 w 705243"/>
                      <a:gd name="connsiteY3" fmla="*/ 0 h 534199"/>
                      <a:gd name="connsiteX4" fmla="*/ 465062 w 705243"/>
                      <a:gd name="connsiteY4" fmla="*/ 146324 h 534199"/>
                      <a:gd name="connsiteX5" fmla="*/ 705243 w 705243"/>
                      <a:gd name="connsiteY5" fmla="*/ 139181 h 534199"/>
                      <a:gd name="connsiteX6" fmla="*/ 705243 w 705243"/>
                      <a:gd name="connsiteY6" fmla="*/ 330724 h 534199"/>
                      <a:gd name="connsiteX7" fmla="*/ 448393 w 705243"/>
                      <a:gd name="connsiteY7" fmla="*/ 330724 h 534199"/>
                      <a:gd name="connsiteX8" fmla="*/ 448393 w 705243"/>
                      <a:gd name="connsiteY8" fmla="*/ 534199 h 534199"/>
                      <a:gd name="connsiteX9" fmla="*/ 256850 w 705243"/>
                      <a:gd name="connsiteY9" fmla="*/ 534199 h 534199"/>
                      <a:gd name="connsiteX10" fmla="*/ 256850 w 705243"/>
                      <a:gd name="connsiteY10" fmla="*/ 330724 h 534199"/>
                      <a:gd name="connsiteX11" fmla="*/ 0 w 705243"/>
                      <a:gd name="connsiteY11" fmla="*/ 330724 h 534199"/>
                      <a:gd name="connsiteX12" fmla="*/ 0 w 705243"/>
                      <a:gd name="connsiteY12" fmla="*/ 139181 h 534199"/>
                      <a:gd name="connsiteX0" fmla="*/ 0 w 705243"/>
                      <a:gd name="connsiteY0" fmla="*/ 139181 h 534199"/>
                      <a:gd name="connsiteX1" fmla="*/ 204463 w 705243"/>
                      <a:gd name="connsiteY1" fmla="*/ 155850 h 534199"/>
                      <a:gd name="connsiteX2" fmla="*/ 209225 w 705243"/>
                      <a:gd name="connsiteY2" fmla="*/ 7144 h 534199"/>
                      <a:gd name="connsiteX3" fmla="*/ 457918 w 705243"/>
                      <a:gd name="connsiteY3" fmla="*/ 0 h 534199"/>
                      <a:gd name="connsiteX4" fmla="*/ 465062 w 705243"/>
                      <a:gd name="connsiteY4" fmla="*/ 146324 h 534199"/>
                      <a:gd name="connsiteX5" fmla="*/ 543318 w 705243"/>
                      <a:gd name="connsiteY5" fmla="*/ 241575 h 534199"/>
                      <a:gd name="connsiteX6" fmla="*/ 705243 w 705243"/>
                      <a:gd name="connsiteY6" fmla="*/ 330724 h 534199"/>
                      <a:gd name="connsiteX7" fmla="*/ 448393 w 705243"/>
                      <a:gd name="connsiteY7" fmla="*/ 330724 h 534199"/>
                      <a:gd name="connsiteX8" fmla="*/ 448393 w 705243"/>
                      <a:gd name="connsiteY8" fmla="*/ 534199 h 534199"/>
                      <a:gd name="connsiteX9" fmla="*/ 256850 w 705243"/>
                      <a:gd name="connsiteY9" fmla="*/ 534199 h 534199"/>
                      <a:gd name="connsiteX10" fmla="*/ 256850 w 705243"/>
                      <a:gd name="connsiteY10" fmla="*/ 330724 h 534199"/>
                      <a:gd name="connsiteX11" fmla="*/ 0 w 705243"/>
                      <a:gd name="connsiteY11" fmla="*/ 330724 h 534199"/>
                      <a:gd name="connsiteX12" fmla="*/ 0 w 705243"/>
                      <a:gd name="connsiteY12" fmla="*/ 139181 h 534199"/>
                      <a:gd name="connsiteX0" fmla="*/ 0 w 705243"/>
                      <a:gd name="connsiteY0" fmla="*/ 139181 h 534199"/>
                      <a:gd name="connsiteX1" fmla="*/ 204463 w 705243"/>
                      <a:gd name="connsiteY1" fmla="*/ 155850 h 534199"/>
                      <a:gd name="connsiteX2" fmla="*/ 209225 w 705243"/>
                      <a:gd name="connsiteY2" fmla="*/ 7144 h 534199"/>
                      <a:gd name="connsiteX3" fmla="*/ 457918 w 705243"/>
                      <a:gd name="connsiteY3" fmla="*/ 0 h 534199"/>
                      <a:gd name="connsiteX4" fmla="*/ 465062 w 705243"/>
                      <a:gd name="connsiteY4" fmla="*/ 146324 h 534199"/>
                      <a:gd name="connsiteX5" fmla="*/ 698099 w 705243"/>
                      <a:gd name="connsiteY5" fmla="*/ 162993 h 534199"/>
                      <a:gd name="connsiteX6" fmla="*/ 705243 w 705243"/>
                      <a:gd name="connsiteY6" fmla="*/ 330724 h 534199"/>
                      <a:gd name="connsiteX7" fmla="*/ 448393 w 705243"/>
                      <a:gd name="connsiteY7" fmla="*/ 330724 h 534199"/>
                      <a:gd name="connsiteX8" fmla="*/ 448393 w 705243"/>
                      <a:gd name="connsiteY8" fmla="*/ 534199 h 534199"/>
                      <a:gd name="connsiteX9" fmla="*/ 256850 w 705243"/>
                      <a:gd name="connsiteY9" fmla="*/ 534199 h 534199"/>
                      <a:gd name="connsiteX10" fmla="*/ 256850 w 705243"/>
                      <a:gd name="connsiteY10" fmla="*/ 330724 h 534199"/>
                      <a:gd name="connsiteX11" fmla="*/ 0 w 705243"/>
                      <a:gd name="connsiteY11" fmla="*/ 330724 h 534199"/>
                      <a:gd name="connsiteX12" fmla="*/ 0 w 705243"/>
                      <a:gd name="connsiteY12" fmla="*/ 139181 h 534199"/>
                      <a:gd name="connsiteX0" fmla="*/ 0 w 698099"/>
                      <a:gd name="connsiteY0" fmla="*/ 139181 h 534199"/>
                      <a:gd name="connsiteX1" fmla="*/ 204463 w 698099"/>
                      <a:gd name="connsiteY1" fmla="*/ 155850 h 534199"/>
                      <a:gd name="connsiteX2" fmla="*/ 209225 w 698099"/>
                      <a:gd name="connsiteY2" fmla="*/ 7144 h 534199"/>
                      <a:gd name="connsiteX3" fmla="*/ 457918 w 698099"/>
                      <a:gd name="connsiteY3" fmla="*/ 0 h 534199"/>
                      <a:gd name="connsiteX4" fmla="*/ 465062 w 698099"/>
                      <a:gd name="connsiteY4" fmla="*/ 146324 h 534199"/>
                      <a:gd name="connsiteX5" fmla="*/ 698099 w 698099"/>
                      <a:gd name="connsiteY5" fmla="*/ 162993 h 534199"/>
                      <a:gd name="connsiteX6" fmla="*/ 645712 w 698099"/>
                      <a:gd name="connsiteY6" fmla="*/ 266430 h 534199"/>
                      <a:gd name="connsiteX7" fmla="*/ 448393 w 698099"/>
                      <a:gd name="connsiteY7" fmla="*/ 330724 h 534199"/>
                      <a:gd name="connsiteX8" fmla="*/ 448393 w 698099"/>
                      <a:gd name="connsiteY8" fmla="*/ 534199 h 534199"/>
                      <a:gd name="connsiteX9" fmla="*/ 256850 w 698099"/>
                      <a:gd name="connsiteY9" fmla="*/ 534199 h 534199"/>
                      <a:gd name="connsiteX10" fmla="*/ 256850 w 698099"/>
                      <a:gd name="connsiteY10" fmla="*/ 330724 h 534199"/>
                      <a:gd name="connsiteX11" fmla="*/ 0 w 698099"/>
                      <a:gd name="connsiteY11" fmla="*/ 330724 h 534199"/>
                      <a:gd name="connsiteX12" fmla="*/ 0 w 698099"/>
                      <a:gd name="connsiteY12" fmla="*/ 139181 h 534199"/>
                      <a:gd name="connsiteX0" fmla="*/ 0 w 698099"/>
                      <a:gd name="connsiteY0" fmla="*/ 139181 h 534199"/>
                      <a:gd name="connsiteX1" fmla="*/ 204463 w 698099"/>
                      <a:gd name="connsiteY1" fmla="*/ 155850 h 534199"/>
                      <a:gd name="connsiteX2" fmla="*/ 209225 w 698099"/>
                      <a:gd name="connsiteY2" fmla="*/ 7144 h 534199"/>
                      <a:gd name="connsiteX3" fmla="*/ 457918 w 698099"/>
                      <a:gd name="connsiteY3" fmla="*/ 0 h 534199"/>
                      <a:gd name="connsiteX4" fmla="*/ 465062 w 698099"/>
                      <a:gd name="connsiteY4" fmla="*/ 146324 h 534199"/>
                      <a:gd name="connsiteX5" fmla="*/ 698099 w 698099"/>
                      <a:gd name="connsiteY5" fmla="*/ 162993 h 534199"/>
                      <a:gd name="connsiteX6" fmla="*/ 693337 w 698099"/>
                      <a:gd name="connsiteY6" fmla="*/ 330724 h 534199"/>
                      <a:gd name="connsiteX7" fmla="*/ 448393 w 698099"/>
                      <a:gd name="connsiteY7" fmla="*/ 330724 h 534199"/>
                      <a:gd name="connsiteX8" fmla="*/ 448393 w 698099"/>
                      <a:gd name="connsiteY8" fmla="*/ 534199 h 534199"/>
                      <a:gd name="connsiteX9" fmla="*/ 256850 w 698099"/>
                      <a:gd name="connsiteY9" fmla="*/ 534199 h 534199"/>
                      <a:gd name="connsiteX10" fmla="*/ 256850 w 698099"/>
                      <a:gd name="connsiteY10" fmla="*/ 330724 h 534199"/>
                      <a:gd name="connsiteX11" fmla="*/ 0 w 698099"/>
                      <a:gd name="connsiteY11" fmla="*/ 330724 h 534199"/>
                      <a:gd name="connsiteX12" fmla="*/ 0 w 698099"/>
                      <a:gd name="connsiteY12" fmla="*/ 139181 h 534199"/>
                      <a:gd name="connsiteX0" fmla="*/ 0 w 698099"/>
                      <a:gd name="connsiteY0" fmla="*/ 139181 h 534199"/>
                      <a:gd name="connsiteX1" fmla="*/ 204463 w 698099"/>
                      <a:gd name="connsiteY1" fmla="*/ 155850 h 534199"/>
                      <a:gd name="connsiteX2" fmla="*/ 209225 w 698099"/>
                      <a:gd name="connsiteY2" fmla="*/ 7144 h 534199"/>
                      <a:gd name="connsiteX3" fmla="*/ 457918 w 698099"/>
                      <a:gd name="connsiteY3" fmla="*/ 0 h 534199"/>
                      <a:gd name="connsiteX4" fmla="*/ 465062 w 698099"/>
                      <a:gd name="connsiteY4" fmla="*/ 146324 h 534199"/>
                      <a:gd name="connsiteX5" fmla="*/ 698099 w 698099"/>
                      <a:gd name="connsiteY5" fmla="*/ 162993 h 534199"/>
                      <a:gd name="connsiteX6" fmla="*/ 693337 w 698099"/>
                      <a:gd name="connsiteY6" fmla="*/ 330724 h 534199"/>
                      <a:gd name="connsiteX7" fmla="*/ 476968 w 698099"/>
                      <a:gd name="connsiteY7" fmla="*/ 340249 h 534199"/>
                      <a:gd name="connsiteX8" fmla="*/ 448393 w 698099"/>
                      <a:gd name="connsiteY8" fmla="*/ 534199 h 534199"/>
                      <a:gd name="connsiteX9" fmla="*/ 256850 w 698099"/>
                      <a:gd name="connsiteY9" fmla="*/ 534199 h 534199"/>
                      <a:gd name="connsiteX10" fmla="*/ 256850 w 698099"/>
                      <a:gd name="connsiteY10" fmla="*/ 330724 h 534199"/>
                      <a:gd name="connsiteX11" fmla="*/ 0 w 698099"/>
                      <a:gd name="connsiteY11" fmla="*/ 330724 h 534199"/>
                      <a:gd name="connsiteX12" fmla="*/ 0 w 698099"/>
                      <a:gd name="connsiteY12" fmla="*/ 139181 h 534199"/>
                      <a:gd name="connsiteX0" fmla="*/ 0 w 698099"/>
                      <a:gd name="connsiteY0" fmla="*/ 139181 h 534199"/>
                      <a:gd name="connsiteX1" fmla="*/ 204463 w 698099"/>
                      <a:gd name="connsiteY1" fmla="*/ 155850 h 534199"/>
                      <a:gd name="connsiteX2" fmla="*/ 209225 w 698099"/>
                      <a:gd name="connsiteY2" fmla="*/ 7144 h 534199"/>
                      <a:gd name="connsiteX3" fmla="*/ 457918 w 698099"/>
                      <a:gd name="connsiteY3" fmla="*/ 0 h 534199"/>
                      <a:gd name="connsiteX4" fmla="*/ 465062 w 698099"/>
                      <a:gd name="connsiteY4" fmla="*/ 146324 h 534199"/>
                      <a:gd name="connsiteX5" fmla="*/ 698099 w 698099"/>
                      <a:gd name="connsiteY5" fmla="*/ 162993 h 534199"/>
                      <a:gd name="connsiteX6" fmla="*/ 693337 w 698099"/>
                      <a:gd name="connsiteY6" fmla="*/ 330724 h 534199"/>
                      <a:gd name="connsiteX7" fmla="*/ 476968 w 698099"/>
                      <a:gd name="connsiteY7" fmla="*/ 340249 h 534199"/>
                      <a:gd name="connsiteX8" fmla="*/ 486493 w 698099"/>
                      <a:gd name="connsiteY8" fmla="*/ 531818 h 534199"/>
                      <a:gd name="connsiteX9" fmla="*/ 256850 w 698099"/>
                      <a:gd name="connsiteY9" fmla="*/ 534199 h 534199"/>
                      <a:gd name="connsiteX10" fmla="*/ 256850 w 698099"/>
                      <a:gd name="connsiteY10" fmla="*/ 330724 h 534199"/>
                      <a:gd name="connsiteX11" fmla="*/ 0 w 698099"/>
                      <a:gd name="connsiteY11" fmla="*/ 330724 h 534199"/>
                      <a:gd name="connsiteX12" fmla="*/ 0 w 698099"/>
                      <a:gd name="connsiteY12" fmla="*/ 139181 h 534199"/>
                      <a:gd name="connsiteX0" fmla="*/ 0 w 698099"/>
                      <a:gd name="connsiteY0" fmla="*/ 139181 h 534199"/>
                      <a:gd name="connsiteX1" fmla="*/ 204463 w 698099"/>
                      <a:gd name="connsiteY1" fmla="*/ 155850 h 534199"/>
                      <a:gd name="connsiteX2" fmla="*/ 209225 w 698099"/>
                      <a:gd name="connsiteY2" fmla="*/ 7144 h 534199"/>
                      <a:gd name="connsiteX3" fmla="*/ 457918 w 698099"/>
                      <a:gd name="connsiteY3" fmla="*/ 0 h 534199"/>
                      <a:gd name="connsiteX4" fmla="*/ 465062 w 698099"/>
                      <a:gd name="connsiteY4" fmla="*/ 146324 h 534199"/>
                      <a:gd name="connsiteX5" fmla="*/ 698099 w 698099"/>
                      <a:gd name="connsiteY5" fmla="*/ 162993 h 534199"/>
                      <a:gd name="connsiteX6" fmla="*/ 693337 w 698099"/>
                      <a:gd name="connsiteY6" fmla="*/ 330724 h 534199"/>
                      <a:gd name="connsiteX7" fmla="*/ 476968 w 698099"/>
                      <a:gd name="connsiteY7" fmla="*/ 340249 h 534199"/>
                      <a:gd name="connsiteX8" fmla="*/ 486493 w 698099"/>
                      <a:gd name="connsiteY8" fmla="*/ 531818 h 534199"/>
                      <a:gd name="connsiteX9" fmla="*/ 242562 w 698099"/>
                      <a:gd name="connsiteY9" fmla="*/ 534199 h 534199"/>
                      <a:gd name="connsiteX10" fmla="*/ 256850 w 698099"/>
                      <a:gd name="connsiteY10" fmla="*/ 330724 h 534199"/>
                      <a:gd name="connsiteX11" fmla="*/ 0 w 698099"/>
                      <a:gd name="connsiteY11" fmla="*/ 330724 h 534199"/>
                      <a:gd name="connsiteX12" fmla="*/ 0 w 698099"/>
                      <a:gd name="connsiteY12" fmla="*/ 139181 h 534199"/>
                      <a:gd name="connsiteX0" fmla="*/ 0 w 698099"/>
                      <a:gd name="connsiteY0" fmla="*/ 139181 h 534199"/>
                      <a:gd name="connsiteX1" fmla="*/ 204463 w 698099"/>
                      <a:gd name="connsiteY1" fmla="*/ 155850 h 534199"/>
                      <a:gd name="connsiteX2" fmla="*/ 209225 w 698099"/>
                      <a:gd name="connsiteY2" fmla="*/ 7144 h 534199"/>
                      <a:gd name="connsiteX3" fmla="*/ 457918 w 698099"/>
                      <a:gd name="connsiteY3" fmla="*/ 0 h 534199"/>
                      <a:gd name="connsiteX4" fmla="*/ 465062 w 698099"/>
                      <a:gd name="connsiteY4" fmla="*/ 146324 h 534199"/>
                      <a:gd name="connsiteX5" fmla="*/ 698099 w 698099"/>
                      <a:gd name="connsiteY5" fmla="*/ 162993 h 534199"/>
                      <a:gd name="connsiteX6" fmla="*/ 693337 w 698099"/>
                      <a:gd name="connsiteY6" fmla="*/ 330724 h 534199"/>
                      <a:gd name="connsiteX7" fmla="*/ 476968 w 698099"/>
                      <a:gd name="connsiteY7" fmla="*/ 340249 h 534199"/>
                      <a:gd name="connsiteX8" fmla="*/ 486493 w 698099"/>
                      <a:gd name="connsiteY8" fmla="*/ 531818 h 534199"/>
                      <a:gd name="connsiteX9" fmla="*/ 242562 w 698099"/>
                      <a:gd name="connsiteY9" fmla="*/ 534199 h 534199"/>
                      <a:gd name="connsiteX10" fmla="*/ 235418 w 698099"/>
                      <a:gd name="connsiteY10" fmla="*/ 349774 h 534199"/>
                      <a:gd name="connsiteX11" fmla="*/ 0 w 698099"/>
                      <a:gd name="connsiteY11" fmla="*/ 330724 h 534199"/>
                      <a:gd name="connsiteX12" fmla="*/ 0 w 698099"/>
                      <a:gd name="connsiteY12" fmla="*/ 139181 h 534199"/>
                      <a:gd name="connsiteX0" fmla="*/ 0 w 698099"/>
                      <a:gd name="connsiteY0" fmla="*/ 139181 h 534199"/>
                      <a:gd name="connsiteX1" fmla="*/ 204463 w 698099"/>
                      <a:gd name="connsiteY1" fmla="*/ 155850 h 534199"/>
                      <a:gd name="connsiteX2" fmla="*/ 209225 w 698099"/>
                      <a:gd name="connsiteY2" fmla="*/ 7144 h 534199"/>
                      <a:gd name="connsiteX3" fmla="*/ 457918 w 698099"/>
                      <a:gd name="connsiteY3" fmla="*/ 0 h 534199"/>
                      <a:gd name="connsiteX4" fmla="*/ 465062 w 698099"/>
                      <a:gd name="connsiteY4" fmla="*/ 146324 h 534199"/>
                      <a:gd name="connsiteX5" fmla="*/ 698099 w 698099"/>
                      <a:gd name="connsiteY5" fmla="*/ 162993 h 534199"/>
                      <a:gd name="connsiteX6" fmla="*/ 693337 w 698099"/>
                      <a:gd name="connsiteY6" fmla="*/ 330724 h 534199"/>
                      <a:gd name="connsiteX7" fmla="*/ 476968 w 698099"/>
                      <a:gd name="connsiteY7" fmla="*/ 340249 h 534199"/>
                      <a:gd name="connsiteX8" fmla="*/ 486493 w 698099"/>
                      <a:gd name="connsiteY8" fmla="*/ 531818 h 534199"/>
                      <a:gd name="connsiteX9" fmla="*/ 242562 w 698099"/>
                      <a:gd name="connsiteY9" fmla="*/ 534199 h 534199"/>
                      <a:gd name="connsiteX10" fmla="*/ 235418 w 698099"/>
                      <a:gd name="connsiteY10" fmla="*/ 349774 h 534199"/>
                      <a:gd name="connsiteX11" fmla="*/ 2381 w 698099"/>
                      <a:gd name="connsiteY11" fmla="*/ 356918 h 534199"/>
                      <a:gd name="connsiteX12" fmla="*/ 0 w 698099"/>
                      <a:gd name="connsiteY12" fmla="*/ 139181 h 534199"/>
                      <a:gd name="connsiteX0" fmla="*/ 9567 w 695759"/>
                      <a:gd name="connsiteY0" fmla="*/ 232050 h 534199"/>
                      <a:gd name="connsiteX1" fmla="*/ 202123 w 695759"/>
                      <a:gd name="connsiteY1" fmla="*/ 155850 h 534199"/>
                      <a:gd name="connsiteX2" fmla="*/ 206885 w 695759"/>
                      <a:gd name="connsiteY2" fmla="*/ 7144 h 534199"/>
                      <a:gd name="connsiteX3" fmla="*/ 455578 w 695759"/>
                      <a:gd name="connsiteY3" fmla="*/ 0 h 534199"/>
                      <a:gd name="connsiteX4" fmla="*/ 462722 w 695759"/>
                      <a:gd name="connsiteY4" fmla="*/ 146324 h 534199"/>
                      <a:gd name="connsiteX5" fmla="*/ 695759 w 695759"/>
                      <a:gd name="connsiteY5" fmla="*/ 162993 h 534199"/>
                      <a:gd name="connsiteX6" fmla="*/ 690997 w 695759"/>
                      <a:gd name="connsiteY6" fmla="*/ 330724 h 534199"/>
                      <a:gd name="connsiteX7" fmla="*/ 474628 w 695759"/>
                      <a:gd name="connsiteY7" fmla="*/ 340249 h 534199"/>
                      <a:gd name="connsiteX8" fmla="*/ 484153 w 695759"/>
                      <a:gd name="connsiteY8" fmla="*/ 531818 h 534199"/>
                      <a:gd name="connsiteX9" fmla="*/ 240222 w 695759"/>
                      <a:gd name="connsiteY9" fmla="*/ 534199 h 534199"/>
                      <a:gd name="connsiteX10" fmla="*/ 233078 w 695759"/>
                      <a:gd name="connsiteY10" fmla="*/ 349774 h 534199"/>
                      <a:gd name="connsiteX11" fmla="*/ 41 w 695759"/>
                      <a:gd name="connsiteY11" fmla="*/ 356918 h 534199"/>
                      <a:gd name="connsiteX12" fmla="*/ 9567 w 695759"/>
                      <a:gd name="connsiteY12" fmla="*/ 232050 h 534199"/>
                      <a:gd name="connsiteX0" fmla="*/ 0 w 712386"/>
                      <a:gd name="connsiteY0" fmla="*/ 179663 h 534199"/>
                      <a:gd name="connsiteX1" fmla="*/ 218750 w 712386"/>
                      <a:gd name="connsiteY1" fmla="*/ 155850 h 534199"/>
                      <a:gd name="connsiteX2" fmla="*/ 223512 w 712386"/>
                      <a:gd name="connsiteY2" fmla="*/ 7144 h 534199"/>
                      <a:gd name="connsiteX3" fmla="*/ 472205 w 712386"/>
                      <a:gd name="connsiteY3" fmla="*/ 0 h 534199"/>
                      <a:gd name="connsiteX4" fmla="*/ 479349 w 712386"/>
                      <a:gd name="connsiteY4" fmla="*/ 146324 h 534199"/>
                      <a:gd name="connsiteX5" fmla="*/ 712386 w 712386"/>
                      <a:gd name="connsiteY5" fmla="*/ 162993 h 534199"/>
                      <a:gd name="connsiteX6" fmla="*/ 707624 w 712386"/>
                      <a:gd name="connsiteY6" fmla="*/ 330724 h 534199"/>
                      <a:gd name="connsiteX7" fmla="*/ 491255 w 712386"/>
                      <a:gd name="connsiteY7" fmla="*/ 340249 h 534199"/>
                      <a:gd name="connsiteX8" fmla="*/ 500780 w 712386"/>
                      <a:gd name="connsiteY8" fmla="*/ 531818 h 534199"/>
                      <a:gd name="connsiteX9" fmla="*/ 256849 w 712386"/>
                      <a:gd name="connsiteY9" fmla="*/ 534199 h 534199"/>
                      <a:gd name="connsiteX10" fmla="*/ 249705 w 712386"/>
                      <a:gd name="connsiteY10" fmla="*/ 349774 h 534199"/>
                      <a:gd name="connsiteX11" fmla="*/ 16668 w 712386"/>
                      <a:gd name="connsiteY11" fmla="*/ 356918 h 534199"/>
                      <a:gd name="connsiteX12" fmla="*/ 0 w 712386"/>
                      <a:gd name="connsiteY12" fmla="*/ 179663 h 534199"/>
                      <a:gd name="connsiteX0" fmla="*/ 0 w 712386"/>
                      <a:gd name="connsiteY0" fmla="*/ 179663 h 534199"/>
                      <a:gd name="connsiteX1" fmla="*/ 218750 w 712386"/>
                      <a:gd name="connsiteY1" fmla="*/ 155850 h 534199"/>
                      <a:gd name="connsiteX2" fmla="*/ 223512 w 712386"/>
                      <a:gd name="connsiteY2" fmla="*/ 7144 h 534199"/>
                      <a:gd name="connsiteX3" fmla="*/ 472205 w 712386"/>
                      <a:gd name="connsiteY3" fmla="*/ 0 h 534199"/>
                      <a:gd name="connsiteX4" fmla="*/ 479349 w 712386"/>
                      <a:gd name="connsiteY4" fmla="*/ 146324 h 534199"/>
                      <a:gd name="connsiteX5" fmla="*/ 712386 w 712386"/>
                      <a:gd name="connsiteY5" fmla="*/ 162993 h 534199"/>
                      <a:gd name="connsiteX6" fmla="*/ 707624 w 712386"/>
                      <a:gd name="connsiteY6" fmla="*/ 330724 h 534199"/>
                      <a:gd name="connsiteX7" fmla="*/ 491255 w 712386"/>
                      <a:gd name="connsiteY7" fmla="*/ 340249 h 534199"/>
                      <a:gd name="connsiteX8" fmla="*/ 500780 w 712386"/>
                      <a:gd name="connsiteY8" fmla="*/ 531818 h 534199"/>
                      <a:gd name="connsiteX9" fmla="*/ 256849 w 712386"/>
                      <a:gd name="connsiteY9" fmla="*/ 534199 h 534199"/>
                      <a:gd name="connsiteX10" fmla="*/ 249705 w 712386"/>
                      <a:gd name="connsiteY10" fmla="*/ 349774 h 534199"/>
                      <a:gd name="connsiteX11" fmla="*/ 16668 w 712386"/>
                      <a:gd name="connsiteY11" fmla="*/ 356918 h 534199"/>
                      <a:gd name="connsiteX12" fmla="*/ 0 w 712386"/>
                      <a:gd name="connsiteY12" fmla="*/ 179663 h 534199"/>
                      <a:gd name="connsiteX0" fmla="*/ 0 w 712386"/>
                      <a:gd name="connsiteY0" fmla="*/ 179663 h 534199"/>
                      <a:gd name="connsiteX1" fmla="*/ 218750 w 712386"/>
                      <a:gd name="connsiteY1" fmla="*/ 155850 h 534199"/>
                      <a:gd name="connsiteX2" fmla="*/ 223512 w 712386"/>
                      <a:gd name="connsiteY2" fmla="*/ 7144 h 534199"/>
                      <a:gd name="connsiteX3" fmla="*/ 472205 w 712386"/>
                      <a:gd name="connsiteY3" fmla="*/ 0 h 534199"/>
                      <a:gd name="connsiteX4" fmla="*/ 479349 w 712386"/>
                      <a:gd name="connsiteY4" fmla="*/ 146324 h 534199"/>
                      <a:gd name="connsiteX5" fmla="*/ 712386 w 712386"/>
                      <a:gd name="connsiteY5" fmla="*/ 162993 h 534199"/>
                      <a:gd name="connsiteX6" fmla="*/ 707624 w 712386"/>
                      <a:gd name="connsiteY6" fmla="*/ 330724 h 534199"/>
                      <a:gd name="connsiteX7" fmla="*/ 491255 w 712386"/>
                      <a:gd name="connsiteY7" fmla="*/ 340249 h 534199"/>
                      <a:gd name="connsiteX8" fmla="*/ 500780 w 712386"/>
                      <a:gd name="connsiteY8" fmla="*/ 531818 h 534199"/>
                      <a:gd name="connsiteX9" fmla="*/ 256849 w 712386"/>
                      <a:gd name="connsiteY9" fmla="*/ 534199 h 534199"/>
                      <a:gd name="connsiteX10" fmla="*/ 249705 w 712386"/>
                      <a:gd name="connsiteY10" fmla="*/ 349774 h 534199"/>
                      <a:gd name="connsiteX11" fmla="*/ 78581 w 712386"/>
                      <a:gd name="connsiteY11" fmla="*/ 297386 h 534199"/>
                      <a:gd name="connsiteX12" fmla="*/ 0 w 712386"/>
                      <a:gd name="connsiteY12" fmla="*/ 179663 h 534199"/>
                      <a:gd name="connsiteX0" fmla="*/ 0 w 712386"/>
                      <a:gd name="connsiteY0" fmla="*/ 179663 h 534199"/>
                      <a:gd name="connsiteX1" fmla="*/ 218750 w 712386"/>
                      <a:gd name="connsiteY1" fmla="*/ 155850 h 534199"/>
                      <a:gd name="connsiteX2" fmla="*/ 223512 w 712386"/>
                      <a:gd name="connsiteY2" fmla="*/ 7144 h 534199"/>
                      <a:gd name="connsiteX3" fmla="*/ 472205 w 712386"/>
                      <a:gd name="connsiteY3" fmla="*/ 0 h 534199"/>
                      <a:gd name="connsiteX4" fmla="*/ 479349 w 712386"/>
                      <a:gd name="connsiteY4" fmla="*/ 146324 h 534199"/>
                      <a:gd name="connsiteX5" fmla="*/ 712386 w 712386"/>
                      <a:gd name="connsiteY5" fmla="*/ 162993 h 534199"/>
                      <a:gd name="connsiteX6" fmla="*/ 707624 w 712386"/>
                      <a:gd name="connsiteY6" fmla="*/ 330724 h 534199"/>
                      <a:gd name="connsiteX7" fmla="*/ 491255 w 712386"/>
                      <a:gd name="connsiteY7" fmla="*/ 340249 h 534199"/>
                      <a:gd name="connsiteX8" fmla="*/ 500780 w 712386"/>
                      <a:gd name="connsiteY8" fmla="*/ 531818 h 534199"/>
                      <a:gd name="connsiteX9" fmla="*/ 256849 w 712386"/>
                      <a:gd name="connsiteY9" fmla="*/ 534199 h 534199"/>
                      <a:gd name="connsiteX10" fmla="*/ 249705 w 712386"/>
                      <a:gd name="connsiteY10" fmla="*/ 349774 h 534199"/>
                      <a:gd name="connsiteX11" fmla="*/ 14288 w 712386"/>
                      <a:gd name="connsiteY11" fmla="*/ 352155 h 534199"/>
                      <a:gd name="connsiteX12" fmla="*/ 0 w 712386"/>
                      <a:gd name="connsiteY12" fmla="*/ 179663 h 534199"/>
                      <a:gd name="connsiteX0" fmla="*/ 0 w 712386"/>
                      <a:gd name="connsiteY0" fmla="*/ 179663 h 534199"/>
                      <a:gd name="connsiteX1" fmla="*/ 273519 w 712386"/>
                      <a:gd name="connsiteY1" fmla="*/ 198713 h 534199"/>
                      <a:gd name="connsiteX2" fmla="*/ 223512 w 712386"/>
                      <a:gd name="connsiteY2" fmla="*/ 7144 h 534199"/>
                      <a:gd name="connsiteX3" fmla="*/ 472205 w 712386"/>
                      <a:gd name="connsiteY3" fmla="*/ 0 h 534199"/>
                      <a:gd name="connsiteX4" fmla="*/ 479349 w 712386"/>
                      <a:gd name="connsiteY4" fmla="*/ 146324 h 534199"/>
                      <a:gd name="connsiteX5" fmla="*/ 712386 w 712386"/>
                      <a:gd name="connsiteY5" fmla="*/ 162993 h 534199"/>
                      <a:gd name="connsiteX6" fmla="*/ 707624 w 712386"/>
                      <a:gd name="connsiteY6" fmla="*/ 330724 h 534199"/>
                      <a:gd name="connsiteX7" fmla="*/ 491255 w 712386"/>
                      <a:gd name="connsiteY7" fmla="*/ 340249 h 534199"/>
                      <a:gd name="connsiteX8" fmla="*/ 500780 w 712386"/>
                      <a:gd name="connsiteY8" fmla="*/ 531818 h 534199"/>
                      <a:gd name="connsiteX9" fmla="*/ 256849 w 712386"/>
                      <a:gd name="connsiteY9" fmla="*/ 534199 h 534199"/>
                      <a:gd name="connsiteX10" fmla="*/ 249705 w 712386"/>
                      <a:gd name="connsiteY10" fmla="*/ 349774 h 534199"/>
                      <a:gd name="connsiteX11" fmla="*/ 14288 w 712386"/>
                      <a:gd name="connsiteY11" fmla="*/ 352155 h 534199"/>
                      <a:gd name="connsiteX12" fmla="*/ 0 w 712386"/>
                      <a:gd name="connsiteY12" fmla="*/ 179663 h 534199"/>
                      <a:gd name="connsiteX0" fmla="*/ 0 w 712386"/>
                      <a:gd name="connsiteY0" fmla="*/ 179663 h 534199"/>
                      <a:gd name="connsiteX1" fmla="*/ 221132 w 712386"/>
                      <a:gd name="connsiteY1" fmla="*/ 155851 h 534199"/>
                      <a:gd name="connsiteX2" fmla="*/ 223512 w 712386"/>
                      <a:gd name="connsiteY2" fmla="*/ 7144 h 534199"/>
                      <a:gd name="connsiteX3" fmla="*/ 472205 w 712386"/>
                      <a:gd name="connsiteY3" fmla="*/ 0 h 534199"/>
                      <a:gd name="connsiteX4" fmla="*/ 479349 w 712386"/>
                      <a:gd name="connsiteY4" fmla="*/ 146324 h 534199"/>
                      <a:gd name="connsiteX5" fmla="*/ 712386 w 712386"/>
                      <a:gd name="connsiteY5" fmla="*/ 162993 h 534199"/>
                      <a:gd name="connsiteX6" fmla="*/ 707624 w 712386"/>
                      <a:gd name="connsiteY6" fmla="*/ 330724 h 534199"/>
                      <a:gd name="connsiteX7" fmla="*/ 491255 w 712386"/>
                      <a:gd name="connsiteY7" fmla="*/ 340249 h 534199"/>
                      <a:gd name="connsiteX8" fmla="*/ 500780 w 712386"/>
                      <a:gd name="connsiteY8" fmla="*/ 531818 h 534199"/>
                      <a:gd name="connsiteX9" fmla="*/ 256849 w 712386"/>
                      <a:gd name="connsiteY9" fmla="*/ 534199 h 534199"/>
                      <a:gd name="connsiteX10" fmla="*/ 249705 w 712386"/>
                      <a:gd name="connsiteY10" fmla="*/ 349774 h 534199"/>
                      <a:gd name="connsiteX11" fmla="*/ 14288 w 712386"/>
                      <a:gd name="connsiteY11" fmla="*/ 352155 h 534199"/>
                      <a:gd name="connsiteX12" fmla="*/ 0 w 712386"/>
                      <a:gd name="connsiteY12" fmla="*/ 179663 h 534199"/>
                      <a:gd name="connsiteX0" fmla="*/ 4465 w 716851"/>
                      <a:gd name="connsiteY0" fmla="*/ 179663 h 534199"/>
                      <a:gd name="connsiteX1" fmla="*/ 225597 w 716851"/>
                      <a:gd name="connsiteY1" fmla="*/ 155851 h 534199"/>
                      <a:gd name="connsiteX2" fmla="*/ 227977 w 716851"/>
                      <a:gd name="connsiteY2" fmla="*/ 7144 h 534199"/>
                      <a:gd name="connsiteX3" fmla="*/ 476670 w 716851"/>
                      <a:gd name="connsiteY3" fmla="*/ 0 h 534199"/>
                      <a:gd name="connsiteX4" fmla="*/ 483814 w 716851"/>
                      <a:gd name="connsiteY4" fmla="*/ 146324 h 534199"/>
                      <a:gd name="connsiteX5" fmla="*/ 716851 w 716851"/>
                      <a:gd name="connsiteY5" fmla="*/ 162993 h 534199"/>
                      <a:gd name="connsiteX6" fmla="*/ 712089 w 716851"/>
                      <a:gd name="connsiteY6" fmla="*/ 330724 h 534199"/>
                      <a:gd name="connsiteX7" fmla="*/ 495720 w 716851"/>
                      <a:gd name="connsiteY7" fmla="*/ 340249 h 534199"/>
                      <a:gd name="connsiteX8" fmla="*/ 505245 w 716851"/>
                      <a:gd name="connsiteY8" fmla="*/ 531818 h 534199"/>
                      <a:gd name="connsiteX9" fmla="*/ 261314 w 716851"/>
                      <a:gd name="connsiteY9" fmla="*/ 534199 h 534199"/>
                      <a:gd name="connsiteX10" fmla="*/ 254170 w 716851"/>
                      <a:gd name="connsiteY10" fmla="*/ 349774 h 534199"/>
                      <a:gd name="connsiteX11" fmla="*/ 18753 w 716851"/>
                      <a:gd name="connsiteY11" fmla="*/ 352155 h 534199"/>
                      <a:gd name="connsiteX12" fmla="*/ 4465 w 716851"/>
                      <a:gd name="connsiteY12" fmla="*/ 179663 h 534199"/>
                      <a:gd name="connsiteX0" fmla="*/ 6326 w 718712"/>
                      <a:gd name="connsiteY0" fmla="*/ 179663 h 534199"/>
                      <a:gd name="connsiteX1" fmla="*/ 227458 w 718712"/>
                      <a:gd name="connsiteY1" fmla="*/ 155851 h 534199"/>
                      <a:gd name="connsiteX2" fmla="*/ 229838 w 718712"/>
                      <a:gd name="connsiteY2" fmla="*/ 7144 h 534199"/>
                      <a:gd name="connsiteX3" fmla="*/ 478531 w 718712"/>
                      <a:gd name="connsiteY3" fmla="*/ 0 h 534199"/>
                      <a:gd name="connsiteX4" fmla="*/ 485675 w 718712"/>
                      <a:gd name="connsiteY4" fmla="*/ 146324 h 534199"/>
                      <a:gd name="connsiteX5" fmla="*/ 718712 w 718712"/>
                      <a:gd name="connsiteY5" fmla="*/ 162993 h 534199"/>
                      <a:gd name="connsiteX6" fmla="*/ 713950 w 718712"/>
                      <a:gd name="connsiteY6" fmla="*/ 330724 h 534199"/>
                      <a:gd name="connsiteX7" fmla="*/ 497581 w 718712"/>
                      <a:gd name="connsiteY7" fmla="*/ 340249 h 534199"/>
                      <a:gd name="connsiteX8" fmla="*/ 507106 w 718712"/>
                      <a:gd name="connsiteY8" fmla="*/ 531818 h 534199"/>
                      <a:gd name="connsiteX9" fmla="*/ 263175 w 718712"/>
                      <a:gd name="connsiteY9" fmla="*/ 534199 h 534199"/>
                      <a:gd name="connsiteX10" fmla="*/ 256031 w 718712"/>
                      <a:gd name="connsiteY10" fmla="*/ 349774 h 534199"/>
                      <a:gd name="connsiteX11" fmla="*/ 20614 w 718712"/>
                      <a:gd name="connsiteY11" fmla="*/ 352155 h 534199"/>
                      <a:gd name="connsiteX12" fmla="*/ 6326 w 718712"/>
                      <a:gd name="connsiteY12" fmla="*/ 179663 h 534199"/>
                      <a:gd name="connsiteX0" fmla="*/ 6326 w 718712"/>
                      <a:gd name="connsiteY0" fmla="*/ 179663 h 534199"/>
                      <a:gd name="connsiteX1" fmla="*/ 227458 w 718712"/>
                      <a:gd name="connsiteY1" fmla="*/ 155851 h 534199"/>
                      <a:gd name="connsiteX2" fmla="*/ 229838 w 718712"/>
                      <a:gd name="connsiteY2" fmla="*/ 7144 h 534199"/>
                      <a:gd name="connsiteX3" fmla="*/ 478531 w 718712"/>
                      <a:gd name="connsiteY3" fmla="*/ 0 h 534199"/>
                      <a:gd name="connsiteX4" fmla="*/ 485675 w 718712"/>
                      <a:gd name="connsiteY4" fmla="*/ 146324 h 534199"/>
                      <a:gd name="connsiteX5" fmla="*/ 718712 w 718712"/>
                      <a:gd name="connsiteY5" fmla="*/ 162993 h 534199"/>
                      <a:gd name="connsiteX6" fmla="*/ 713950 w 718712"/>
                      <a:gd name="connsiteY6" fmla="*/ 330724 h 534199"/>
                      <a:gd name="connsiteX7" fmla="*/ 497581 w 718712"/>
                      <a:gd name="connsiteY7" fmla="*/ 340249 h 534199"/>
                      <a:gd name="connsiteX8" fmla="*/ 507106 w 718712"/>
                      <a:gd name="connsiteY8" fmla="*/ 531818 h 534199"/>
                      <a:gd name="connsiteX9" fmla="*/ 263175 w 718712"/>
                      <a:gd name="connsiteY9" fmla="*/ 534199 h 534199"/>
                      <a:gd name="connsiteX10" fmla="*/ 256031 w 718712"/>
                      <a:gd name="connsiteY10" fmla="*/ 349774 h 534199"/>
                      <a:gd name="connsiteX11" fmla="*/ 20614 w 718712"/>
                      <a:gd name="connsiteY11" fmla="*/ 352155 h 534199"/>
                      <a:gd name="connsiteX12" fmla="*/ 6326 w 718712"/>
                      <a:gd name="connsiteY12" fmla="*/ 179663 h 534199"/>
                      <a:gd name="connsiteX0" fmla="*/ 13197 w 725583"/>
                      <a:gd name="connsiteY0" fmla="*/ 179663 h 534199"/>
                      <a:gd name="connsiteX1" fmla="*/ 234329 w 725583"/>
                      <a:gd name="connsiteY1" fmla="*/ 155851 h 534199"/>
                      <a:gd name="connsiteX2" fmla="*/ 236709 w 725583"/>
                      <a:gd name="connsiteY2" fmla="*/ 7144 h 534199"/>
                      <a:gd name="connsiteX3" fmla="*/ 485402 w 725583"/>
                      <a:gd name="connsiteY3" fmla="*/ 0 h 534199"/>
                      <a:gd name="connsiteX4" fmla="*/ 492546 w 725583"/>
                      <a:gd name="connsiteY4" fmla="*/ 146324 h 534199"/>
                      <a:gd name="connsiteX5" fmla="*/ 725583 w 725583"/>
                      <a:gd name="connsiteY5" fmla="*/ 162993 h 534199"/>
                      <a:gd name="connsiteX6" fmla="*/ 720821 w 725583"/>
                      <a:gd name="connsiteY6" fmla="*/ 330724 h 534199"/>
                      <a:gd name="connsiteX7" fmla="*/ 504452 w 725583"/>
                      <a:gd name="connsiteY7" fmla="*/ 340249 h 534199"/>
                      <a:gd name="connsiteX8" fmla="*/ 513977 w 725583"/>
                      <a:gd name="connsiteY8" fmla="*/ 531818 h 534199"/>
                      <a:gd name="connsiteX9" fmla="*/ 270046 w 725583"/>
                      <a:gd name="connsiteY9" fmla="*/ 534199 h 534199"/>
                      <a:gd name="connsiteX10" fmla="*/ 253377 w 725583"/>
                      <a:gd name="connsiteY10" fmla="*/ 347393 h 534199"/>
                      <a:gd name="connsiteX11" fmla="*/ 27485 w 725583"/>
                      <a:gd name="connsiteY11" fmla="*/ 352155 h 534199"/>
                      <a:gd name="connsiteX12" fmla="*/ 13197 w 725583"/>
                      <a:gd name="connsiteY12" fmla="*/ 179663 h 534199"/>
                      <a:gd name="connsiteX0" fmla="*/ 6732 w 719118"/>
                      <a:gd name="connsiteY0" fmla="*/ 179663 h 534199"/>
                      <a:gd name="connsiteX1" fmla="*/ 227864 w 719118"/>
                      <a:gd name="connsiteY1" fmla="*/ 155851 h 534199"/>
                      <a:gd name="connsiteX2" fmla="*/ 230244 w 719118"/>
                      <a:gd name="connsiteY2" fmla="*/ 7144 h 534199"/>
                      <a:gd name="connsiteX3" fmla="*/ 478937 w 719118"/>
                      <a:gd name="connsiteY3" fmla="*/ 0 h 534199"/>
                      <a:gd name="connsiteX4" fmla="*/ 486081 w 719118"/>
                      <a:gd name="connsiteY4" fmla="*/ 146324 h 534199"/>
                      <a:gd name="connsiteX5" fmla="*/ 719118 w 719118"/>
                      <a:gd name="connsiteY5" fmla="*/ 162993 h 534199"/>
                      <a:gd name="connsiteX6" fmla="*/ 714356 w 719118"/>
                      <a:gd name="connsiteY6" fmla="*/ 330724 h 534199"/>
                      <a:gd name="connsiteX7" fmla="*/ 497987 w 719118"/>
                      <a:gd name="connsiteY7" fmla="*/ 340249 h 534199"/>
                      <a:gd name="connsiteX8" fmla="*/ 507512 w 719118"/>
                      <a:gd name="connsiteY8" fmla="*/ 531818 h 534199"/>
                      <a:gd name="connsiteX9" fmla="*/ 263581 w 719118"/>
                      <a:gd name="connsiteY9" fmla="*/ 534199 h 534199"/>
                      <a:gd name="connsiteX10" fmla="*/ 246912 w 719118"/>
                      <a:gd name="connsiteY10" fmla="*/ 347393 h 534199"/>
                      <a:gd name="connsiteX11" fmla="*/ 21020 w 719118"/>
                      <a:gd name="connsiteY11" fmla="*/ 352155 h 534199"/>
                      <a:gd name="connsiteX12" fmla="*/ 6732 w 719118"/>
                      <a:gd name="connsiteY12" fmla="*/ 179663 h 534199"/>
                      <a:gd name="connsiteX0" fmla="*/ 7789 w 720175"/>
                      <a:gd name="connsiteY0" fmla="*/ 179663 h 534199"/>
                      <a:gd name="connsiteX1" fmla="*/ 228921 w 720175"/>
                      <a:gd name="connsiteY1" fmla="*/ 155851 h 534199"/>
                      <a:gd name="connsiteX2" fmla="*/ 231301 w 720175"/>
                      <a:gd name="connsiteY2" fmla="*/ 7144 h 534199"/>
                      <a:gd name="connsiteX3" fmla="*/ 479994 w 720175"/>
                      <a:gd name="connsiteY3" fmla="*/ 0 h 534199"/>
                      <a:gd name="connsiteX4" fmla="*/ 487138 w 720175"/>
                      <a:gd name="connsiteY4" fmla="*/ 146324 h 534199"/>
                      <a:gd name="connsiteX5" fmla="*/ 720175 w 720175"/>
                      <a:gd name="connsiteY5" fmla="*/ 162993 h 534199"/>
                      <a:gd name="connsiteX6" fmla="*/ 715413 w 720175"/>
                      <a:gd name="connsiteY6" fmla="*/ 330724 h 534199"/>
                      <a:gd name="connsiteX7" fmla="*/ 499044 w 720175"/>
                      <a:gd name="connsiteY7" fmla="*/ 340249 h 534199"/>
                      <a:gd name="connsiteX8" fmla="*/ 508569 w 720175"/>
                      <a:gd name="connsiteY8" fmla="*/ 531818 h 534199"/>
                      <a:gd name="connsiteX9" fmla="*/ 264638 w 720175"/>
                      <a:gd name="connsiteY9" fmla="*/ 534199 h 534199"/>
                      <a:gd name="connsiteX10" fmla="*/ 247969 w 720175"/>
                      <a:gd name="connsiteY10" fmla="*/ 347393 h 534199"/>
                      <a:gd name="connsiteX11" fmla="*/ 22077 w 720175"/>
                      <a:gd name="connsiteY11" fmla="*/ 352155 h 534199"/>
                      <a:gd name="connsiteX12" fmla="*/ 7789 w 720175"/>
                      <a:gd name="connsiteY12" fmla="*/ 179663 h 534199"/>
                      <a:gd name="connsiteX0" fmla="*/ 7789 w 720175"/>
                      <a:gd name="connsiteY0" fmla="*/ 179663 h 534199"/>
                      <a:gd name="connsiteX1" fmla="*/ 228921 w 720175"/>
                      <a:gd name="connsiteY1" fmla="*/ 155851 h 534199"/>
                      <a:gd name="connsiteX2" fmla="*/ 231301 w 720175"/>
                      <a:gd name="connsiteY2" fmla="*/ 7144 h 534199"/>
                      <a:gd name="connsiteX3" fmla="*/ 479994 w 720175"/>
                      <a:gd name="connsiteY3" fmla="*/ 0 h 534199"/>
                      <a:gd name="connsiteX4" fmla="*/ 487138 w 720175"/>
                      <a:gd name="connsiteY4" fmla="*/ 146324 h 534199"/>
                      <a:gd name="connsiteX5" fmla="*/ 720175 w 720175"/>
                      <a:gd name="connsiteY5" fmla="*/ 162993 h 534199"/>
                      <a:gd name="connsiteX6" fmla="*/ 715413 w 720175"/>
                      <a:gd name="connsiteY6" fmla="*/ 330724 h 534199"/>
                      <a:gd name="connsiteX7" fmla="*/ 499044 w 720175"/>
                      <a:gd name="connsiteY7" fmla="*/ 340249 h 534199"/>
                      <a:gd name="connsiteX8" fmla="*/ 508569 w 720175"/>
                      <a:gd name="connsiteY8" fmla="*/ 531818 h 534199"/>
                      <a:gd name="connsiteX9" fmla="*/ 264638 w 720175"/>
                      <a:gd name="connsiteY9" fmla="*/ 534199 h 534199"/>
                      <a:gd name="connsiteX10" fmla="*/ 247969 w 720175"/>
                      <a:gd name="connsiteY10" fmla="*/ 347393 h 534199"/>
                      <a:gd name="connsiteX11" fmla="*/ 22077 w 720175"/>
                      <a:gd name="connsiteY11" fmla="*/ 352155 h 534199"/>
                      <a:gd name="connsiteX12" fmla="*/ 7789 w 720175"/>
                      <a:gd name="connsiteY12" fmla="*/ 179663 h 534199"/>
                      <a:gd name="connsiteX0" fmla="*/ 7789 w 720175"/>
                      <a:gd name="connsiteY0" fmla="*/ 182585 h 537121"/>
                      <a:gd name="connsiteX1" fmla="*/ 228921 w 720175"/>
                      <a:gd name="connsiteY1" fmla="*/ 158773 h 537121"/>
                      <a:gd name="connsiteX2" fmla="*/ 231301 w 720175"/>
                      <a:gd name="connsiteY2" fmla="*/ 10066 h 537121"/>
                      <a:gd name="connsiteX3" fmla="*/ 479994 w 720175"/>
                      <a:gd name="connsiteY3" fmla="*/ 2922 h 537121"/>
                      <a:gd name="connsiteX4" fmla="*/ 487138 w 720175"/>
                      <a:gd name="connsiteY4" fmla="*/ 149246 h 537121"/>
                      <a:gd name="connsiteX5" fmla="*/ 720175 w 720175"/>
                      <a:gd name="connsiteY5" fmla="*/ 165915 h 537121"/>
                      <a:gd name="connsiteX6" fmla="*/ 715413 w 720175"/>
                      <a:gd name="connsiteY6" fmla="*/ 333646 h 537121"/>
                      <a:gd name="connsiteX7" fmla="*/ 499044 w 720175"/>
                      <a:gd name="connsiteY7" fmla="*/ 343171 h 537121"/>
                      <a:gd name="connsiteX8" fmla="*/ 508569 w 720175"/>
                      <a:gd name="connsiteY8" fmla="*/ 534740 h 537121"/>
                      <a:gd name="connsiteX9" fmla="*/ 264638 w 720175"/>
                      <a:gd name="connsiteY9" fmla="*/ 537121 h 537121"/>
                      <a:gd name="connsiteX10" fmla="*/ 247969 w 720175"/>
                      <a:gd name="connsiteY10" fmla="*/ 350315 h 537121"/>
                      <a:gd name="connsiteX11" fmla="*/ 22077 w 720175"/>
                      <a:gd name="connsiteY11" fmla="*/ 355077 h 537121"/>
                      <a:gd name="connsiteX12" fmla="*/ 7789 w 720175"/>
                      <a:gd name="connsiteY12" fmla="*/ 182585 h 537121"/>
                      <a:gd name="connsiteX0" fmla="*/ 7789 w 720175"/>
                      <a:gd name="connsiteY0" fmla="*/ 187855 h 542391"/>
                      <a:gd name="connsiteX1" fmla="*/ 228921 w 720175"/>
                      <a:gd name="connsiteY1" fmla="*/ 164043 h 542391"/>
                      <a:gd name="connsiteX2" fmla="*/ 231301 w 720175"/>
                      <a:gd name="connsiteY2" fmla="*/ 15336 h 542391"/>
                      <a:gd name="connsiteX3" fmla="*/ 479994 w 720175"/>
                      <a:gd name="connsiteY3" fmla="*/ 8192 h 542391"/>
                      <a:gd name="connsiteX4" fmla="*/ 487138 w 720175"/>
                      <a:gd name="connsiteY4" fmla="*/ 154516 h 542391"/>
                      <a:gd name="connsiteX5" fmla="*/ 720175 w 720175"/>
                      <a:gd name="connsiteY5" fmla="*/ 171185 h 542391"/>
                      <a:gd name="connsiteX6" fmla="*/ 715413 w 720175"/>
                      <a:gd name="connsiteY6" fmla="*/ 338916 h 542391"/>
                      <a:gd name="connsiteX7" fmla="*/ 499044 w 720175"/>
                      <a:gd name="connsiteY7" fmla="*/ 348441 h 542391"/>
                      <a:gd name="connsiteX8" fmla="*/ 508569 w 720175"/>
                      <a:gd name="connsiteY8" fmla="*/ 540010 h 542391"/>
                      <a:gd name="connsiteX9" fmla="*/ 264638 w 720175"/>
                      <a:gd name="connsiteY9" fmla="*/ 542391 h 542391"/>
                      <a:gd name="connsiteX10" fmla="*/ 247969 w 720175"/>
                      <a:gd name="connsiteY10" fmla="*/ 355585 h 542391"/>
                      <a:gd name="connsiteX11" fmla="*/ 22077 w 720175"/>
                      <a:gd name="connsiteY11" fmla="*/ 360347 h 542391"/>
                      <a:gd name="connsiteX12" fmla="*/ 7789 w 720175"/>
                      <a:gd name="connsiteY12" fmla="*/ 187855 h 542391"/>
                      <a:gd name="connsiteX0" fmla="*/ 7789 w 720175"/>
                      <a:gd name="connsiteY0" fmla="*/ 187855 h 542391"/>
                      <a:gd name="connsiteX1" fmla="*/ 228921 w 720175"/>
                      <a:gd name="connsiteY1" fmla="*/ 164043 h 542391"/>
                      <a:gd name="connsiteX2" fmla="*/ 231301 w 720175"/>
                      <a:gd name="connsiteY2" fmla="*/ 15336 h 542391"/>
                      <a:gd name="connsiteX3" fmla="*/ 479994 w 720175"/>
                      <a:gd name="connsiteY3" fmla="*/ 8192 h 542391"/>
                      <a:gd name="connsiteX4" fmla="*/ 487138 w 720175"/>
                      <a:gd name="connsiteY4" fmla="*/ 154516 h 542391"/>
                      <a:gd name="connsiteX5" fmla="*/ 720175 w 720175"/>
                      <a:gd name="connsiteY5" fmla="*/ 171185 h 542391"/>
                      <a:gd name="connsiteX6" fmla="*/ 715413 w 720175"/>
                      <a:gd name="connsiteY6" fmla="*/ 338916 h 542391"/>
                      <a:gd name="connsiteX7" fmla="*/ 499044 w 720175"/>
                      <a:gd name="connsiteY7" fmla="*/ 348441 h 542391"/>
                      <a:gd name="connsiteX8" fmla="*/ 508569 w 720175"/>
                      <a:gd name="connsiteY8" fmla="*/ 540010 h 542391"/>
                      <a:gd name="connsiteX9" fmla="*/ 264638 w 720175"/>
                      <a:gd name="connsiteY9" fmla="*/ 542391 h 542391"/>
                      <a:gd name="connsiteX10" fmla="*/ 247969 w 720175"/>
                      <a:gd name="connsiteY10" fmla="*/ 355585 h 542391"/>
                      <a:gd name="connsiteX11" fmla="*/ 22077 w 720175"/>
                      <a:gd name="connsiteY11" fmla="*/ 360347 h 542391"/>
                      <a:gd name="connsiteX12" fmla="*/ 7789 w 720175"/>
                      <a:gd name="connsiteY12" fmla="*/ 187855 h 542391"/>
                      <a:gd name="connsiteX0" fmla="*/ 7789 w 720175"/>
                      <a:gd name="connsiteY0" fmla="*/ 186883 h 541419"/>
                      <a:gd name="connsiteX1" fmla="*/ 228921 w 720175"/>
                      <a:gd name="connsiteY1" fmla="*/ 163071 h 541419"/>
                      <a:gd name="connsiteX2" fmla="*/ 231301 w 720175"/>
                      <a:gd name="connsiteY2" fmla="*/ 14364 h 541419"/>
                      <a:gd name="connsiteX3" fmla="*/ 479994 w 720175"/>
                      <a:gd name="connsiteY3" fmla="*/ 7220 h 541419"/>
                      <a:gd name="connsiteX4" fmla="*/ 487138 w 720175"/>
                      <a:gd name="connsiteY4" fmla="*/ 153544 h 541419"/>
                      <a:gd name="connsiteX5" fmla="*/ 720175 w 720175"/>
                      <a:gd name="connsiteY5" fmla="*/ 170213 h 541419"/>
                      <a:gd name="connsiteX6" fmla="*/ 715413 w 720175"/>
                      <a:gd name="connsiteY6" fmla="*/ 337944 h 541419"/>
                      <a:gd name="connsiteX7" fmla="*/ 499044 w 720175"/>
                      <a:gd name="connsiteY7" fmla="*/ 347469 h 541419"/>
                      <a:gd name="connsiteX8" fmla="*/ 508569 w 720175"/>
                      <a:gd name="connsiteY8" fmla="*/ 539038 h 541419"/>
                      <a:gd name="connsiteX9" fmla="*/ 264638 w 720175"/>
                      <a:gd name="connsiteY9" fmla="*/ 541419 h 541419"/>
                      <a:gd name="connsiteX10" fmla="*/ 247969 w 720175"/>
                      <a:gd name="connsiteY10" fmla="*/ 354613 h 541419"/>
                      <a:gd name="connsiteX11" fmla="*/ 22077 w 720175"/>
                      <a:gd name="connsiteY11" fmla="*/ 359375 h 541419"/>
                      <a:gd name="connsiteX12" fmla="*/ 7789 w 720175"/>
                      <a:gd name="connsiteY12" fmla="*/ 186883 h 541419"/>
                      <a:gd name="connsiteX0" fmla="*/ 7789 w 727451"/>
                      <a:gd name="connsiteY0" fmla="*/ 186883 h 541419"/>
                      <a:gd name="connsiteX1" fmla="*/ 228921 w 727451"/>
                      <a:gd name="connsiteY1" fmla="*/ 163071 h 541419"/>
                      <a:gd name="connsiteX2" fmla="*/ 231301 w 727451"/>
                      <a:gd name="connsiteY2" fmla="*/ 14364 h 541419"/>
                      <a:gd name="connsiteX3" fmla="*/ 479994 w 727451"/>
                      <a:gd name="connsiteY3" fmla="*/ 7220 h 541419"/>
                      <a:gd name="connsiteX4" fmla="*/ 487138 w 727451"/>
                      <a:gd name="connsiteY4" fmla="*/ 153544 h 541419"/>
                      <a:gd name="connsiteX5" fmla="*/ 720175 w 727451"/>
                      <a:gd name="connsiteY5" fmla="*/ 170213 h 541419"/>
                      <a:gd name="connsiteX6" fmla="*/ 715413 w 727451"/>
                      <a:gd name="connsiteY6" fmla="*/ 337944 h 541419"/>
                      <a:gd name="connsiteX7" fmla="*/ 499044 w 727451"/>
                      <a:gd name="connsiteY7" fmla="*/ 347469 h 541419"/>
                      <a:gd name="connsiteX8" fmla="*/ 508569 w 727451"/>
                      <a:gd name="connsiteY8" fmla="*/ 539038 h 541419"/>
                      <a:gd name="connsiteX9" fmla="*/ 264638 w 727451"/>
                      <a:gd name="connsiteY9" fmla="*/ 541419 h 541419"/>
                      <a:gd name="connsiteX10" fmla="*/ 247969 w 727451"/>
                      <a:gd name="connsiteY10" fmla="*/ 354613 h 541419"/>
                      <a:gd name="connsiteX11" fmla="*/ 22077 w 727451"/>
                      <a:gd name="connsiteY11" fmla="*/ 359375 h 541419"/>
                      <a:gd name="connsiteX12" fmla="*/ 7789 w 727451"/>
                      <a:gd name="connsiteY12" fmla="*/ 186883 h 541419"/>
                      <a:gd name="connsiteX0" fmla="*/ 7789 w 728970"/>
                      <a:gd name="connsiteY0" fmla="*/ 186883 h 541419"/>
                      <a:gd name="connsiteX1" fmla="*/ 228921 w 728970"/>
                      <a:gd name="connsiteY1" fmla="*/ 163071 h 541419"/>
                      <a:gd name="connsiteX2" fmla="*/ 231301 w 728970"/>
                      <a:gd name="connsiteY2" fmla="*/ 14364 h 541419"/>
                      <a:gd name="connsiteX3" fmla="*/ 479994 w 728970"/>
                      <a:gd name="connsiteY3" fmla="*/ 7220 h 541419"/>
                      <a:gd name="connsiteX4" fmla="*/ 487138 w 728970"/>
                      <a:gd name="connsiteY4" fmla="*/ 153544 h 541419"/>
                      <a:gd name="connsiteX5" fmla="*/ 720175 w 728970"/>
                      <a:gd name="connsiteY5" fmla="*/ 170213 h 541419"/>
                      <a:gd name="connsiteX6" fmla="*/ 715413 w 728970"/>
                      <a:gd name="connsiteY6" fmla="*/ 337944 h 541419"/>
                      <a:gd name="connsiteX7" fmla="*/ 499044 w 728970"/>
                      <a:gd name="connsiteY7" fmla="*/ 347469 h 541419"/>
                      <a:gd name="connsiteX8" fmla="*/ 508569 w 728970"/>
                      <a:gd name="connsiteY8" fmla="*/ 539038 h 541419"/>
                      <a:gd name="connsiteX9" fmla="*/ 264638 w 728970"/>
                      <a:gd name="connsiteY9" fmla="*/ 541419 h 541419"/>
                      <a:gd name="connsiteX10" fmla="*/ 247969 w 728970"/>
                      <a:gd name="connsiteY10" fmla="*/ 354613 h 541419"/>
                      <a:gd name="connsiteX11" fmla="*/ 22077 w 728970"/>
                      <a:gd name="connsiteY11" fmla="*/ 359375 h 541419"/>
                      <a:gd name="connsiteX12" fmla="*/ 7789 w 728970"/>
                      <a:gd name="connsiteY12" fmla="*/ 186883 h 541419"/>
                      <a:gd name="connsiteX0" fmla="*/ 7789 w 728970"/>
                      <a:gd name="connsiteY0" fmla="*/ 188847 h 543383"/>
                      <a:gd name="connsiteX1" fmla="*/ 228921 w 728970"/>
                      <a:gd name="connsiteY1" fmla="*/ 165035 h 543383"/>
                      <a:gd name="connsiteX2" fmla="*/ 231301 w 728970"/>
                      <a:gd name="connsiteY2" fmla="*/ 16328 h 543383"/>
                      <a:gd name="connsiteX3" fmla="*/ 479994 w 728970"/>
                      <a:gd name="connsiteY3" fmla="*/ 9184 h 543383"/>
                      <a:gd name="connsiteX4" fmla="*/ 487138 w 728970"/>
                      <a:gd name="connsiteY4" fmla="*/ 155508 h 543383"/>
                      <a:gd name="connsiteX5" fmla="*/ 720175 w 728970"/>
                      <a:gd name="connsiteY5" fmla="*/ 172177 h 543383"/>
                      <a:gd name="connsiteX6" fmla="*/ 715413 w 728970"/>
                      <a:gd name="connsiteY6" fmla="*/ 339908 h 543383"/>
                      <a:gd name="connsiteX7" fmla="*/ 499044 w 728970"/>
                      <a:gd name="connsiteY7" fmla="*/ 349433 h 543383"/>
                      <a:gd name="connsiteX8" fmla="*/ 508569 w 728970"/>
                      <a:gd name="connsiteY8" fmla="*/ 541002 h 543383"/>
                      <a:gd name="connsiteX9" fmla="*/ 264638 w 728970"/>
                      <a:gd name="connsiteY9" fmla="*/ 543383 h 543383"/>
                      <a:gd name="connsiteX10" fmla="*/ 247969 w 728970"/>
                      <a:gd name="connsiteY10" fmla="*/ 356577 h 543383"/>
                      <a:gd name="connsiteX11" fmla="*/ 22077 w 728970"/>
                      <a:gd name="connsiteY11" fmla="*/ 361339 h 543383"/>
                      <a:gd name="connsiteX12" fmla="*/ 7789 w 728970"/>
                      <a:gd name="connsiteY12" fmla="*/ 188847 h 543383"/>
                      <a:gd name="connsiteX0" fmla="*/ 7789 w 728970"/>
                      <a:gd name="connsiteY0" fmla="*/ 188599 h 543135"/>
                      <a:gd name="connsiteX1" fmla="*/ 228921 w 728970"/>
                      <a:gd name="connsiteY1" fmla="*/ 164787 h 543135"/>
                      <a:gd name="connsiteX2" fmla="*/ 231301 w 728970"/>
                      <a:gd name="connsiteY2" fmla="*/ 16080 h 543135"/>
                      <a:gd name="connsiteX3" fmla="*/ 477613 w 728970"/>
                      <a:gd name="connsiteY3" fmla="*/ 13698 h 543135"/>
                      <a:gd name="connsiteX4" fmla="*/ 487138 w 728970"/>
                      <a:gd name="connsiteY4" fmla="*/ 155260 h 543135"/>
                      <a:gd name="connsiteX5" fmla="*/ 720175 w 728970"/>
                      <a:gd name="connsiteY5" fmla="*/ 171929 h 543135"/>
                      <a:gd name="connsiteX6" fmla="*/ 715413 w 728970"/>
                      <a:gd name="connsiteY6" fmla="*/ 339660 h 543135"/>
                      <a:gd name="connsiteX7" fmla="*/ 499044 w 728970"/>
                      <a:gd name="connsiteY7" fmla="*/ 349185 h 543135"/>
                      <a:gd name="connsiteX8" fmla="*/ 508569 w 728970"/>
                      <a:gd name="connsiteY8" fmla="*/ 540754 h 543135"/>
                      <a:gd name="connsiteX9" fmla="*/ 264638 w 728970"/>
                      <a:gd name="connsiteY9" fmla="*/ 543135 h 543135"/>
                      <a:gd name="connsiteX10" fmla="*/ 247969 w 728970"/>
                      <a:gd name="connsiteY10" fmla="*/ 356329 h 543135"/>
                      <a:gd name="connsiteX11" fmla="*/ 22077 w 728970"/>
                      <a:gd name="connsiteY11" fmla="*/ 361091 h 543135"/>
                      <a:gd name="connsiteX12" fmla="*/ 7789 w 728970"/>
                      <a:gd name="connsiteY12" fmla="*/ 188599 h 543135"/>
                      <a:gd name="connsiteX0" fmla="*/ 7789 w 728970"/>
                      <a:gd name="connsiteY0" fmla="*/ 185835 h 540371"/>
                      <a:gd name="connsiteX1" fmla="*/ 228921 w 728970"/>
                      <a:gd name="connsiteY1" fmla="*/ 162023 h 540371"/>
                      <a:gd name="connsiteX2" fmla="*/ 231301 w 728970"/>
                      <a:gd name="connsiteY2" fmla="*/ 13316 h 540371"/>
                      <a:gd name="connsiteX3" fmla="*/ 477613 w 728970"/>
                      <a:gd name="connsiteY3" fmla="*/ 10934 h 540371"/>
                      <a:gd name="connsiteX4" fmla="*/ 487138 w 728970"/>
                      <a:gd name="connsiteY4" fmla="*/ 152496 h 540371"/>
                      <a:gd name="connsiteX5" fmla="*/ 720175 w 728970"/>
                      <a:gd name="connsiteY5" fmla="*/ 169165 h 540371"/>
                      <a:gd name="connsiteX6" fmla="*/ 715413 w 728970"/>
                      <a:gd name="connsiteY6" fmla="*/ 336896 h 540371"/>
                      <a:gd name="connsiteX7" fmla="*/ 499044 w 728970"/>
                      <a:gd name="connsiteY7" fmla="*/ 346421 h 540371"/>
                      <a:gd name="connsiteX8" fmla="*/ 508569 w 728970"/>
                      <a:gd name="connsiteY8" fmla="*/ 537990 h 540371"/>
                      <a:gd name="connsiteX9" fmla="*/ 264638 w 728970"/>
                      <a:gd name="connsiteY9" fmla="*/ 540371 h 540371"/>
                      <a:gd name="connsiteX10" fmla="*/ 247969 w 728970"/>
                      <a:gd name="connsiteY10" fmla="*/ 353565 h 540371"/>
                      <a:gd name="connsiteX11" fmla="*/ 22077 w 728970"/>
                      <a:gd name="connsiteY11" fmla="*/ 358327 h 540371"/>
                      <a:gd name="connsiteX12" fmla="*/ 7789 w 728970"/>
                      <a:gd name="connsiteY12" fmla="*/ 185835 h 540371"/>
                      <a:gd name="connsiteX0" fmla="*/ 7789 w 728970"/>
                      <a:gd name="connsiteY0" fmla="*/ 187701 h 542237"/>
                      <a:gd name="connsiteX1" fmla="*/ 228921 w 728970"/>
                      <a:gd name="connsiteY1" fmla="*/ 163889 h 542237"/>
                      <a:gd name="connsiteX2" fmla="*/ 231301 w 728970"/>
                      <a:gd name="connsiteY2" fmla="*/ 15182 h 542237"/>
                      <a:gd name="connsiteX3" fmla="*/ 477613 w 728970"/>
                      <a:gd name="connsiteY3" fmla="*/ 12800 h 542237"/>
                      <a:gd name="connsiteX4" fmla="*/ 487138 w 728970"/>
                      <a:gd name="connsiteY4" fmla="*/ 154362 h 542237"/>
                      <a:gd name="connsiteX5" fmla="*/ 720175 w 728970"/>
                      <a:gd name="connsiteY5" fmla="*/ 171031 h 542237"/>
                      <a:gd name="connsiteX6" fmla="*/ 715413 w 728970"/>
                      <a:gd name="connsiteY6" fmla="*/ 338762 h 542237"/>
                      <a:gd name="connsiteX7" fmla="*/ 499044 w 728970"/>
                      <a:gd name="connsiteY7" fmla="*/ 348287 h 542237"/>
                      <a:gd name="connsiteX8" fmla="*/ 508569 w 728970"/>
                      <a:gd name="connsiteY8" fmla="*/ 539856 h 542237"/>
                      <a:gd name="connsiteX9" fmla="*/ 264638 w 728970"/>
                      <a:gd name="connsiteY9" fmla="*/ 542237 h 542237"/>
                      <a:gd name="connsiteX10" fmla="*/ 247969 w 728970"/>
                      <a:gd name="connsiteY10" fmla="*/ 355431 h 542237"/>
                      <a:gd name="connsiteX11" fmla="*/ 22077 w 728970"/>
                      <a:gd name="connsiteY11" fmla="*/ 360193 h 542237"/>
                      <a:gd name="connsiteX12" fmla="*/ 7789 w 728970"/>
                      <a:gd name="connsiteY12" fmla="*/ 187701 h 542237"/>
                      <a:gd name="connsiteX0" fmla="*/ 7789 w 728970"/>
                      <a:gd name="connsiteY0" fmla="*/ 187701 h 542237"/>
                      <a:gd name="connsiteX1" fmla="*/ 228921 w 728970"/>
                      <a:gd name="connsiteY1" fmla="*/ 163889 h 542237"/>
                      <a:gd name="connsiteX2" fmla="*/ 231301 w 728970"/>
                      <a:gd name="connsiteY2" fmla="*/ 15182 h 542237"/>
                      <a:gd name="connsiteX3" fmla="*/ 477613 w 728970"/>
                      <a:gd name="connsiteY3" fmla="*/ 12800 h 542237"/>
                      <a:gd name="connsiteX4" fmla="*/ 487138 w 728970"/>
                      <a:gd name="connsiteY4" fmla="*/ 154362 h 542237"/>
                      <a:gd name="connsiteX5" fmla="*/ 720175 w 728970"/>
                      <a:gd name="connsiteY5" fmla="*/ 171031 h 542237"/>
                      <a:gd name="connsiteX6" fmla="*/ 715413 w 728970"/>
                      <a:gd name="connsiteY6" fmla="*/ 338762 h 542237"/>
                      <a:gd name="connsiteX7" fmla="*/ 499044 w 728970"/>
                      <a:gd name="connsiteY7" fmla="*/ 348287 h 542237"/>
                      <a:gd name="connsiteX8" fmla="*/ 508569 w 728970"/>
                      <a:gd name="connsiteY8" fmla="*/ 539856 h 542237"/>
                      <a:gd name="connsiteX9" fmla="*/ 264638 w 728970"/>
                      <a:gd name="connsiteY9" fmla="*/ 542237 h 542237"/>
                      <a:gd name="connsiteX10" fmla="*/ 247969 w 728970"/>
                      <a:gd name="connsiteY10" fmla="*/ 355431 h 542237"/>
                      <a:gd name="connsiteX11" fmla="*/ 22077 w 728970"/>
                      <a:gd name="connsiteY11" fmla="*/ 360193 h 542237"/>
                      <a:gd name="connsiteX12" fmla="*/ 7789 w 728970"/>
                      <a:gd name="connsiteY12" fmla="*/ 187701 h 542237"/>
                      <a:gd name="connsiteX0" fmla="*/ 7789 w 728970"/>
                      <a:gd name="connsiteY0" fmla="*/ 187701 h 542237"/>
                      <a:gd name="connsiteX1" fmla="*/ 228921 w 728970"/>
                      <a:gd name="connsiteY1" fmla="*/ 163889 h 542237"/>
                      <a:gd name="connsiteX2" fmla="*/ 231301 w 728970"/>
                      <a:gd name="connsiteY2" fmla="*/ 15182 h 542237"/>
                      <a:gd name="connsiteX3" fmla="*/ 477613 w 728970"/>
                      <a:gd name="connsiteY3" fmla="*/ 12800 h 542237"/>
                      <a:gd name="connsiteX4" fmla="*/ 487138 w 728970"/>
                      <a:gd name="connsiteY4" fmla="*/ 154362 h 542237"/>
                      <a:gd name="connsiteX5" fmla="*/ 720175 w 728970"/>
                      <a:gd name="connsiteY5" fmla="*/ 171031 h 542237"/>
                      <a:gd name="connsiteX6" fmla="*/ 715413 w 728970"/>
                      <a:gd name="connsiteY6" fmla="*/ 338762 h 542237"/>
                      <a:gd name="connsiteX7" fmla="*/ 499044 w 728970"/>
                      <a:gd name="connsiteY7" fmla="*/ 348287 h 542237"/>
                      <a:gd name="connsiteX8" fmla="*/ 508569 w 728970"/>
                      <a:gd name="connsiteY8" fmla="*/ 539856 h 542237"/>
                      <a:gd name="connsiteX9" fmla="*/ 264638 w 728970"/>
                      <a:gd name="connsiteY9" fmla="*/ 542237 h 542237"/>
                      <a:gd name="connsiteX10" fmla="*/ 247969 w 728970"/>
                      <a:gd name="connsiteY10" fmla="*/ 355431 h 542237"/>
                      <a:gd name="connsiteX11" fmla="*/ 22077 w 728970"/>
                      <a:gd name="connsiteY11" fmla="*/ 360193 h 542237"/>
                      <a:gd name="connsiteX12" fmla="*/ 7789 w 728970"/>
                      <a:gd name="connsiteY12" fmla="*/ 187701 h 542237"/>
                      <a:gd name="connsiteX0" fmla="*/ 7789 w 728970"/>
                      <a:gd name="connsiteY0" fmla="*/ 187701 h 542237"/>
                      <a:gd name="connsiteX1" fmla="*/ 228921 w 728970"/>
                      <a:gd name="connsiteY1" fmla="*/ 163889 h 542237"/>
                      <a:gd name="connsiteX2" fmla="*/ 231301 w 728970"/>
                      <a:gd name="connsiteY2" fmla="*/ 15182 h 542237"/>
                      <a:gd name="connsiteX3" fmla="*/ 477613 w 728970"/>
                      <a:gd name="connsiteY3" fmla="*/ 12800 h 542237"/>
                      <a:gd name="connsiteX4" fmla="*/ 487138 w 728970"/>
                      <a:gd name="connsiteY4" fmla="*/ 154362 h 542237"/>
                      <a:gd name="connsiteX5" fmla="*/ 720175 w 728970"/>
                      <a:gd name="connsiteY5" fmla="*/ 171031 h 542237"/>
                      <a:gd name="connsiteX6" fmla="*/ 715413 w 728970"/>
                      <a:gd name="connsiteY6" fmla="*/ 338762 h 542237"/>
                      <a:gd name="connsiteX7" fmla="*/ 499044 w 728970"/>
                      <a:gd name="connsiteY7" fmla="*/ 348287 h 542237"/>
                      <a:gd name="connsiteX8" fmla="*/ 501425 w 728970"/>
                      <a:gd name="connsiteY8" fmla="*/ 539856 h 542237"/>
                      <a:gd name="connsiteX9" fmla="*/ 264638 w 728970"/>
                      <a:gd name="connsiteY9" fmla="*/ 542237 h 542237"/>
                      <a:gd name="connsiteX10" fmla="*/ 247969 w 728970"/>
                      <a:gd name="connsiteY10" fmla="*/ 355431 h 542237"/>
                      <a:gd name="connsiteX11" fmla="*/ 22077 w 728970"/>
                      <a:gd name="connsiteY11" fmla="*/ 360193 h 542237"/>
                      <a:gd name="connsiteX12" fmla="*/ 7789 w 728970"/>
                      <a:gd name="connsiteY12" fmla="*/ 187701 h 542237"/>
                      <a:gd name="connsiteX0" fmla="*/ 7789 w 728970"/>
                      <a:gd name="connsiteY0" fmla="*/ 187701 h 547542"/>
                      <a:gd name="connsiteX1" fmla="*/ 228921 w 728970"/>
                      <a:gd name="connsiteY1" fmla="*/ 163889 h 547542"/>
                      <a:gd name="connsiteX2" fmla="*/ 231301 w 728970"/>
                      <a:gd name="connsiteY2" fmla="*/ 15182 h 547542"/>
                      <a:gd name="connsiteX3" fmla="*/ 477613 w 728970"/>
                      <a:gd name="connsiteY3" fmla="*/ 12800 h 547542"/>
                      <a:gd name="connsiteX4" fmla="*/ 487138 w 728970"/>
                      <a:gd name="connsiteY4" fmla="*/ 154362 h 547542"/>
                      <a:gd name="connsiteX5" fmla="*/ 720175 w 728970"/>
                      <a:gd name="connsiteY5" fmla="*/ 171031 h 547542"/>
                      <a:gd name="connsiteX6" fmla="*/ 715413 w 728970"/>
                      <a:gd name="connsiteY6" fmla="*/ 338762 h 547542"/>
                      <a:gd name="connsiteX7" fmla="*/ 499044 w 728970"/>
                      <a:gd name="connsiteY7" fmla="*/ 348287 h 547542"/>
                      <a:gd name="connsiteX8" fmla="*/ 501425 w 728970"/>
                      <a:gd name="connsiteY8" fmla="*/ 539856 h 547542"/>
                      <a:gd name="connsiteX9" fmla="*/ 264638 w 728970"/>
                      <a:gd name="connsiteY9" fmla="*/ 542237 h 547542"/>
                      <a:gd name="connsiteX10" fmla="*/ 247969 w 728970"/>
                      <a:gd name="connsiteY10" fmla="*/ 355431 h 547542"/>
                      <a:gd name="connsiteX11" fmla="*/ 22077 w 728970"/>
                      <a:gd name="connsiteY11" fmla="*/ 360193 h 547542"/>
                      <a:gd name="connsiteX12" fmla="*/ 7789 w 728970"/>
                      <a:gd name="connsiteY12" fmla="*/ 187701 h 547542"/>
                      <a:gd name="connsiteX0" fmla="*/ 7789 w 728970"/>
                      <a:gd name="connsiteY0" fmla="*/ 187701 h 547542"/>
                      <a:gd name="connsiteX1" fmla="*/ 228921 w 728970"/>
                      <a:gd name="connsiteY1" fmla="*/ 163889 h 547542"/>
                      <a:gd name="connsiteX2" fmla="*/ 231301 w 728970"/>
                      <a:gd name="connsiteY2" fmla="*/ 15182 h 547542"/>
                      <a:gd name="connsiteX3" fmla="*/ 477613 w 728970"/>
                      <a:gd name="connsiteY3" fmla="*/ 12800 h 547542"/>
                      <a:gd name="connsiteX4" fmla="*/ 487138 w 728970"/>
                      <a:gd name="connsiteY4" fmla="*/ 154362 h 547542"/>
                      <a:gd name="connsiteX5" fmla="*/ 720175 w 728970"/>
                      <a:gd name="connsiteY5" fmla="*/ 171031 h 547542"/>
                      <a:gd name="connsiteX6" fmla="*/ 715413 w 728970"/>
                      <a:gd name="connsiteY6" fmla="*/ 338762 h 547542"/>
                      <a:gd name="connsiteX7" fmla="*/ 499044 w 728970"/>
                      <a:gd name="connsiteY7" fmla="*/ 348287 h 547542"/>
                      <a:gd name="connsiteX8" fmla="*/ 501425 w 728970"/>
                      <a:gd name="connsiteY8" fmla="*/ 539856 h 547542"/>
                      <a:gd name="connsiteX9" fmla="*/ 264638 w 728970"/>
                      <a:gd name="connsiteY9" fmla="*/ 542237 h 547542"/>
                      <a:gd name="connsiteX10" fmla="*/ 247969 w 728970"/>
                      <a:gd name="connsiteY10" fmla="*/ 355431 h 547542"/>
                      <a:gd name="connsiteX11" fmla="*/ 22077 w 728970"/>
                      <a:gd name="connsiteY11" fmla="*/ 360193 h 547542"/>
                      <a:gd name="connsiteX12" fmla="*/ 7789 w 728970"/>
                      <a:gd name="connsiteY12" fmla="*/ 187701 h 547542"/>
                      <a:gd name="connsiteX0" fmla="*/ 7789 w 728970"/>
                      <a:gd name="connsiteY0" fmla="*/ 187701 h 551434"/>
                      <a:gd name="connsiteX1" fmla="*/ 228921 w 728970"/>
                      <a:gd name="connsiteY1" fmla="*/ 163889 h 551434"/>
                      <a:gd name="connsiteX2" fmla="*/ 231301 w 728970"/>
                      <a:gd name="connsiteY2" fmla="*/ 15182 h 551434"/>
                      <a:gd name="connsiteX3" fmla="*/ 477613 w 728970"/>
                      <a:gd name="connsiteY3" fmla="*/ 12800 h 551434"/>
                      <a:gd name="connsiteX4" fmla="*/ 487138 w 728970"/>
                      <a:gd name="connsiteY4" fmla="*/ 154362 h 551434"/>
                      <a:gd name="connsiteX5" fmla="*/ 720175 w 728970"/>
                      <a:gd name="connsiteY5" fmla="*/ 171031 h 551434"/>
                      <a:gd name="connsiteX6" fmla="*/ 715413 w 728970"/>
                      <a:gd name="connsiteY6" fmla="*/ 338762 h 551434"/>
                      <a:gd name="connsiteX7" fmla="*/ 499044 w 728970"/>
                      <a:gd name="connsiteY7" fmla="*/ 348287 h 551434"/>
                      <a:gd name="connsiteX8" fmla="*/ 501425 w 728970"/>
                      <a:gd name="connsiteY8" fmla="*/ 539856 h 551434"/>
                      <a:gd name="connsiteX9" fmla="*/ 264638 w 728970"/>
                      <a:gd name="connsiteY9" fmla="*/ 542237 h 551434"/>
                      <a:gd name="connsiteX10" fmla="*/ 247969 w 728970"/>
                      <a:gd name="connsiteY10" fmla="*/ 355431 h 551434"/>
                      <a:gd name="connsiteX11" fmla="*/ 22077 w 728970"/>
                      <a:gd name="connsiteY11" fmla="*/ 360193 h 551434"/>
                      <a:gd name="connsiteX12" fmla="*/ 7789 w 728970"/>
                      <a:gd name="connsiteY12" fmla="*/ 187701 h 551434"/>
                      <a:gd name="connsiteX0" fmla="*/ 7789 w 728970"/>
                      <a:gd name="connsiteY0" fmla="*/ 187701 h 551434"/>
                      <a:gd name="connsiteX1" fmla="*/ 228921 w 728970"/>
                      <a:gd name="connsiteY1" fmla="*/ 163889 h 551434"/>
                      <a:gd name="connsiteX2" fmla="*/ 231301 w 728970"/>
                      <a:gd name="connsiteY2" fmla="*/ 15182 h 551434"/>
                      <a:gd name="connsiteX3" fmla="*/ 477613 w 728970"/>
                      <a:gd name="connsiteY3" fmla="*/ 12800 h 551434"/>
                      <a:gd name="connsiteX4" fmla="*/ 487138 w 728970"/>
                      <a:gd name="connsiteY4" fmla="*/ 154362 h 551434"/>
                      <a:gd name="connsiteX5" fmla="*/ 720175 w 728970"/>
                      <a:gd name="connsiteY5" fmla="*/ 171031 h 551434"/>
                      <a:gd name="connsiteX6" fmla="*/ 715413 w 728970"/>
                      <a:gd name="connsiteY6" fmla="*/ 338762 h 551434"/>
                      <a:gd name="connsiteX7" fmla="*/ 499044 w 728970"/>
                      <a:gd name="connsiteY7" fmla="*/ 348287 h 551434"/>
                      <a:gd name="connsiteX8" fmla="*/ 501425 w 728970"/>
                      <a:gd name="connsiteY8" fmla="*/ 539856 h 551434"/>
                      <a:gd name="connsiteX9" fmla="*/ 264638 w 728970"/>
                      <a:gd name="connsiteY9" fmla="*/ 542237 h 551434"/>
                      <a:gd name="connsiteX10" fmla="*/ 247969 w 728970"/>
                      <a:gd name="connsiteY10" fmla="*/ 355431 h 551434"/>
                      <a:gd name="connsiteX11" fmla="*/ 22077 w 728970"/>
                      <a:gd name="connsiteY11" fmla="*/ 360193 h 551434"/>
                      <a:gd name="connsiteX12" fmla="*/ 7789 w 728970"/>
                      <a:gd name="connsiteY12" fmla="*/ 187701 h 551434"/>
                      <a:gd name="connsiteX0" fmla="*/ 6041 w 727222"/>
                      <a:gd name="connsiteY0" fmla="*/ 187701 h 551434"/>
                      <a:gd name="connsiteX1" fmla="*/ 227173 w 727222"/>
                      <a:gd name="connsiteY1" fmla="*/ 163889 h 551434"/>
                      <a:gd name="connsiteX2" fmla="*/ 229553 w 727222"/>
                      <a:gd name="connsiteY2" fmla="*/ 15182 h 551434"/>
                      <a:gd name="connsiteX3" fmla="*/ 475865 w 727222"/>
                      <a:gd name="connsiteY3" fmla="*/ 12800 h 551434"/>
                      <a:gd name="connsiteX4" fmla="*/ 485390 w 727222"/>
                      <a:gd name="connsiteY4" fmla="*/ 154362 h 551434"/>
                      <a:gd name="connsiteX5" fmla="*/ 718427 w 727222"/>
                      <a:gd name="connsiteY5" fmla="*/ 171031 h 551434"/>
                      <a:gd name="connsiteX6" fmla="*/ 713665 w 727222"/>
                      <a:gd name="connsiteY6" fmla="*/ 338762 h 551434"/>
                      <a:gd name="connsiteX7" fmla="*/ 497296 w 727222"/>
                      <a:gd name="connsiteY7" fmla="*/ 348287 h 551434"/>
                      <a:gd name="connsiteX8" fmla="*/ 499677 w 727222"/>
                      <a:gd name="connsiteY8" fmla="*/ 539856 h 551434"/>
                      <a:gd name="connsiteX9" fmla="*/ 262890 w 727222"/>
                      <a:gd name="connsiteY9" fmla="*/ 542237 h 551434"/>
                      <a:gd name="connsiteX10" fmla="*/ 246221 w 727222"/>
                      <a:gd name="connsiteY10" fmla="*/ 355431 h 551434"/>
                      <a:gd name="connsiteX11" fmla="*/ 20329 w 727222"/>
                      <a:gd name="connsiteY11" fmla="*/ 360193 h 551434"/>
                      <a:gd name="connsiteX12" fmla="*/ 6041 w 727222"/>
                      <a:gd name="connsiteY12" fmla="*/ 187701 h 551434"/>
                      <a:gd name="connsiteX0" fmla="*/ 6041 w 727222"/>
                      <a:gd name="connsiteY0" fmla="*/ 187701 h 551434"/>
                      <a:gd name="connsiteX1" fmla="*/ 227173 w 727222"/>
                      <a:gd name="connsiteY1" fmla="*/ 163889 h 551434"/>
                      <a:gd name="connsiteX2" fmla="*/ 229553 w 727222"/>
                      <a:gd name="connsiteY2" fmla="*/ 15182 h 551434"/>
                      <a:gd name="connsiteX3" fmla="*/ 475865 w 727222"/>
                      <a:gd name="connsiteY3" fmla="*/ 12800 h 551434"/>
                      <a:gd name="connsiteX4" fmla="*/ 485390 w 727222"/>
                      <a:gd name="connsiteY4" fmla="*/ 154362 h 551434"/>
                      <a:gd name="connsiteX5" fmla="*/ 718427 w 727222"/>
                      <a:gd name="connsiteY5" fmla="*/ 171031 h 551434"/>
                      <a:gd name="connsiteX6" fmla="*/ 713665 w 727222"/>
                      <a:gd name="connsiteY6" fmla="*/ 338762 h 551434"/>
                      <a:gd name="connsiteX7" fmla="*/ 497296 w 727222"/>
                      <a:gd name="connsiteY7" fmla="*/ 348287 h 551434"/>
                      <a:gd name="connsiteX8" fmla="*/ 499677 w 727222"/>
                      <a:gd name="connsiteY8" fmla="*/ 539856 h 551434"/>
                      <a:gd name="connsiteX9" fmla="*/ 262890 w 727222"/>
                      <a:gd name="connsiteY9" fmla="*/ 542237 h 551434"/>
                      <a:gd name="connsiteX10" fmla="*/ 246221 w 727222"/>
                      <a:gd name="connsiteY10" fmla="*/ 355431 h 551434"/>
                      <a:gd name="connsiteX11" fmla="*/ 20329 w 727222"/>
                      <a:gd name="connsiteY11" fmla="*/ 360193 h 551434"/>
                      <a:gd name="connsiteX12" fmla="*/ 6041 w 727222"/>
                      <a:gd name="connsiteY12" fmla="*/ 187701 h 551434"/>
                      <a:gd name="connsiteX0" fmla="*/ 6041 w 727222"/>
                      <a:gd name="connsiteY0" fmla="*/ 187701 h 551434"/>
                      <a:gd name="connsiteX1" fmla="*/ 227173 w 727222"/>
                      <a:gd name="connsiteY1" fmla="*/ 163889 h 551434"/>
                      <a:gd name="connsiteX2" fmla="*/ 229553 w 727222"/>
                      <a:gd name="connsiteY2" fmla="*/ 15182 h 551434"/>
                      <a:gd name="connsiteX3" fmla="*/ 475865 w 727222"/>
                      <a:gd name="connsiteY3" fmla="*/ 12800 h 551434"/>
                      <a:gd name="connsiteX4" fmla="*/ 485390 w 727222"/>
                      <a:gd name="connsiteY4" fmla="*/ 154362 h 551434"/>
                      <a:gd name="connsiteX5" fmla="*/ 718427 w 727222"/>
                      <a:gd name="connsiteY5" fmla="*/ 171031 h 551434"/>
                      <a:gd name="connsiteX6" fmla="*/ 713665 w 727222"/>
                      <a:gd name="connsiteY6" fmla="*/ 338762 h 551434"/>
                      <a:gd name="connsiteX7" fmla="*/ 497296 w 727222"/>
                      <a:gd name="connsiteY7" fmla="*/ 348287 h 551434"/>
                      <a:gd name="connsiteX8" fmla="*/ 499677 w 727222"/>
                      <a:gd name="connsiteY8" fmla="*/ 539856 h 551434"/>
                      <a:gd name="connsiteX9" fmla="*/ 262890 w 727222"/>
                      <a:gd name="connsiteY9" fmla="*/ 542237 h 551434"/>
                      <a:gd name="connsiteX10" fmla="*/ 246221 w 727222"/>
                      <a:gd name="connsiteY10" fmla="*/ 355431 h 551434"/>
                      <a:gd name="connsiteX11" fmla="*/ 20329 w 727222"/>
                      <a:gd name="connsiteY11" fmla="*/ 360193 h 551434"/>
                      <a:gd name="connsiteX12" fmla="*/ 6041 w 727222"/>
                      <a:gd name="connsiteY12" fmla="*/ 187701 h 551434"/>
                      <a:gd name="connsiteX0" fmla="*/ 6041 w 727222"/>
                      <a:gd name="connsiteY0" fmla="*/ 184093 h 547826"/>
                      <a:gd name="connsiteX1" fmla="*/ 227173 w 727222"/>
                      <a:gd name="connsiteY1" fmla="*/ 160281 h 547826"/>
                      <a:gd name="connsiteX2" fmla="*/ 229553 w 727222"/>
                      <a:gd name="connsiteY2" fmla="*/ 11574 h 547826"/>
                      <a:gd name="connsiteX3" fmla="*/ 475865 w 727222"/>
                      <a:gd name="connsiteY3" fmla="*/ 9192 h 547826"/>
                      <a:gd name="connsiteX4" fmla="*/ 485390 w 727222"/>
                      <a:gd name="connsiteY4" fmla="*/ 150754 h 547826"/>
                      <a:gd name="connsiteX5" fmla="*/ 718427 w 727222"/>
                      <a:gd name="connsiteY5" fmla="*/ 167423 h 547826"/>
                      <a:gd name="connsiteX6" fmla="*/ 713665 w 727222"/>
                      <a:gd name="connsiteY6" fmla="*/ 335154 h 547826"/>
                      <a:gd name="connsiteX7" fmla="*/ 497296 w 727222"/>
                      <a:gd name="connsiteY7" fmla="*/ 344679 h 547826"/>
                      <a:gd name="connsiteX8" fmla="*/ 499677 w 727222"/>
                      <a:gd name="connsiteY8" fmla="*/ 536248 h 547826"/>
                      <a:gd name="connsiteX9" fmla="*/ 262890 w 727222"/>
                      <a:gd name="connsiteY9" fmla="*/ 538629 h 547826"/>
                      <a:gd name="connsiteX10" fmla="*/ 246221 w 727222"/>
                      <a:gd name="connsiteY10" fmla="*/ 351823 h 547826"/>
                      <a:gd name="connsiteX11" fmla="*/ 20329 w 727222"/>
                      <a:gd name="connsiteY11" fmla="*/ 356585 h 547826"/>
                      <a:gd name="connsiteX12" fmla="*/ 6041 w 727222"/>
                      <a:gd name="connsiteY12" fmla="*/ 184093 h 547826"/>
                      <a:gd name="connsiteX0" fmla="*/ 6041 w 727222"/>
                      <a:gd name="connsiteY0" fmla="*/ 184093 h 547826"/>
                      <a:gd name="connsiteX1" fmla="*/ 227173 w 727222"/>
                      <a:gd name="connsiteY1" fmla="*/ 160281 h 547826"/>
                      <a:gd name="connsiteX2" fmla="*/ 229553 w 727222"/>
                      <a:gd name="connsiteY2" fmla="*/ 11574 h 547826"/>
                      <a:gd name="connsiteX3" fmla="*/ 475865 w 727222"/>
                      <a:gd name="connsiteY3" fmla="*/ 9192 h 547826"/>
                      <a:gd name="connsiteX4" fmla="*/ 485390 w 727222"/>
                      <a:gd name="connsiteY4" fmla="*/ 150754 h 547826"/>
                      <a:gd name="connsiteX5" fmla="*/ 718427 w 727222"/>
                      <a:gd name="connsiteY5" fmla="*/ 167423 h 547826"/>
                      <a:gd name="connsiteX6" fmla="*/ 713665 w 727222"/>
                      <a:gd name="connsiteY6" fmla="*/ 335154 h 547826"/>
                      <a:gd name="connsiteX7" fmla="*/ 497296 w 727222"/>
                      <a:gd name="connsiteY7" fmla="*/ 344679 h 547826"/>
                      <a:gd name="connsiteX8" fmla="*/ 499677 w 727222"/>
                      <a:gd name="connsiteY8" fmla="*/ 536248 h 547826"/>
                      <a:gd name="connsiteX9" fmla="*/ 262890 w 727222"/>
                      <a:gd name="connsiteY9" fmla="*/ 538629 h 547826"/>
                      <a:gd name="connsiteX10" fmla="*/ 246221 w 727222"/>
                      <a:gd name="connsiteY10" fmla="*/ 351823 h 547826"/>
                      <a:gd name="connsiteX11" fmla="*/ 20329 w 727222"/>
                      <a:gd name="connsiteY11" fmla="*/ 356585 h 547826"/>
                      <a:gd name="connsiteX12" fmla="*/ 6041 w 727222"/>
                      <a:gd name="connsiteY12" fmla="*/ 184093 h 547826"/>
                      <a:gd name="connsiteX0" fmla="*/ 6041 w 725113"/>
                      <a:gd name="connsiteY0" fmla="*/ 184093 h 547826"/>
                      <a:gd name="connsiteX1" fmla="*/ 227173 w 725113"/>
                      <a:gd name="connsiteY1" fmla="*/ 160281 h 547826"/>
                      <a:gd name="connsiteX2" fmla="*/ 229553 w 725113"/>
                      <a:gd name="connsiteY2" fmla="*/ 11574 h 547826"/>
                      <a:gd name="connsiteX3" fmla="*/ 475865 w 725113"/>
                      <a:gd name="connsiteY3" fmla="*/ 9192 h 547826"/>
                      <a:gd name="connsiteX4" fmla="*/ 485390 w 725113"/>
                      <a:gd name="connsiteY4" fmla="*/ 150754 h 547826"/>
                      <a:gd name="connsiteX5" fmla="*/ 718427 w 725113"/>
                      <a:gd name="connsiteY5" fmla="*/ 167423 h 547826"/>
                      <a:gd name="connsiteX6" fmla="*/ 713665 w 725113"/>
                      <a:gd name="connsiteY6" fmla="*/ 335154 h 547826"/>
                      <a:gd name="connsiteX7" fmla="*/ 497296 w 725113"/>
                      <a:gd name="connsiteY7" fmla="*/ 344679 h 547826"/>
                      <a:gd name="connsiteX8" fmla="*/ 499677 w 725113"/>
                      <a:gd name="connsiteY8" fmla="*/ 536248 h 547826"/>
                      <a:gd name="connsiteX9" fmla="*/ 262890 w 725113"/>
                      <a:gd name="connsiteY9" fmla="*/ 538629 h 547826"/>
                      <a:gd name="connsiteX10" fmla="*/ 246221 w 725113"/>
                      <a:gd name="connsiteY10" fmla="*/ 351823 h 547826"/>
                      <a:gd name="connsiteX11" fmla="*/ 20329 w 725113"/>
                      <a:gd name="connsiteY11" fmla="*/ 356585 h 547826"/>
                      <a:gd name="connsiteX12" fmla="*/ 6041 w 725113"/>
                      <a:gd name="connsiteY12" fmla="*/ 184093 h 547826"/>
                      <a:gd name="connsiteX0" fmla="*/ 0 w 719072"/>
                      <a:gd name="connsiteY0" fmla="*/ 184093 h 547826"/>
                      <a:gd name="connsiteX1" fmla="*/ 221132 w 719072"/>
                      <a:gd name="connsiteY1" fmla="*/ 160281 h 547826"/>
                      <a:gd name="connsiteX2" fmla="*/ 223512 w 719072"/>
                      <a:gd name="connsiteY2" fmla="*/ 11574 h 547826"/>
                      <a:gd name="connsiteX3" fmla="*/ 469824 w 719072"/>
                      <a:gd name="connsiteY3" fmla="*/ 9192 h 547826"/>
                      <a:gd name="connsiteX4" fmla="*/ 479349 w 719072"/>
                      <a:gd name="connsiteY4" fmla="*/ 150754 h 547826"/>
                      <a:gd name="connsiteX5" fmla="*/ 712386 w 719072"/>
                      <a:gd name="connsiteY5" fmla="*/ 167423 h 547826"/>
                      <a:gd name="connsiteX6" fmla="*/ 707624 w 719072"/>
                      <a:gd name="connsiteY6" fmla="*/ 335154 h 547826"/>
                      <a:gd name="connsiteX7" fmla="*/ 491255 w 719072"/>
                      <a:gd name="connsiteY7" fmla="*/ 344679 h 547826"/>
                      <a:gd name="connsiteX8" fmla="*/ 493636 w 719072"/>
                      <a:gd name="connsiteY8" fmla="*/ 536248 h 547826"/>
                      <a:gd name="connsiteX9" fmla="*/ 256849 w 719072"/>
                      <a:gd name="connsiteY9" fmla="*/ 538629 h 547826"/>
                      <a:gd name="connsiteX10" fmla="*/ 240180 w 719072"/>
                      <a:gd name="connsiteY10" fmla="*/ 351823 h 547826"/>
                      <a:gd name="connsiteX11" fmla="*/ 14288 w 719072"/>
                      <a:gd name="connsiteY11" fmla="*/ 356585 h 547826"/>
                      <a:gd name="connsiteX12" fmla="*/ 0 w 719072"/>
                      <a:gd name="connsiteY12" fmla="*/ 184093 h 547826"/>
                      <a:gd name="connsiteX0" fmla="*/ 17668 w 736740"/>
                      <a:gd name="connsiteY0" fmla="*/ 184093 h 547826"/>
                      <a:gd name="connsiteX1" fmla="*/ 238800 w 736740"/>
                      <a:gd name="connsiteY1" fmla="*/ 160281 h 547826"/>
                      <a:gd name="connsiteX2" fmla="*/ 241180 w 736740"/>
                      <a:gd name="connsiteY2" fmla="*/ 11574 h 547826"/>
                      <a:gd name="connsiteX3" fmla="*/ 487492 w 736740"/>
                      <a:gd name="connsiteY3" fmla="*/ 9192 h 547826"/>
                      <a:gd name="connsiteX4" fmla="*/ 497017 w 736740"/>
                      <a:gd name="connsiteY4" fmla="*/ 150754 h 547826"/>
                      <a:gd name="connsiteX5" fmla="*/ 730054 w 736740"/>
                      <a:gd name="connsiteY5" fmla="*/ 167423 h 547826"/>
                      <a:gd name="connsiteX6" fmla="*/ 725292 w 736740"/>
                      <a:gd name="connsiteY6" fmla="*/ 335154 h 547826"/>
                      <a:gd name="connsiteX7" fmla="*/ 508923 w 736740"/>
                      <a:gd name="connsiteY7" fmla="*/ 344679 h 547826"/>
                      <a:gd name="connsiteX8" fmla="*/ 511304 w 736740"/>
                      <a:gd name="connsiteY8" fmla="*/ 536248 h 547826"/>
                      <a:gd name="connsiteX9" fmla="*/ 274517 w 736740"/>
                      <a:gd name="connsiteY9" fmla="*/ 538629 h 547826"/>
                      <a:gd name="connsiteX10" fmla="*/ 257848 w 736740"/>
                      <a:gd name="connsiteY10" fmla="*/ 351823 h 547826"/>
                      <a:gd name="connsiteX11" fmla="*/ 12906 w 736740"/>
                      <a:gd name="connsiteY11" fmla="*/ 249429 h 547826"/>
                      <a:gd name="connsiteX12" fmla="*/ 17668 w 736740"/>
                      <a:gd name="connsiteY12" fmla="*/ 184093 h 547826"/>
                      <a:gd name="connsiteX0" fmla="*/ 4762 w 723834"/>
                      <a:gd name="connsiteY0" fmla="*/ 184093 h 547826"/>
                      <a:gd name="connsiteX1" fmla="*/ 225894 w 723834"/>
                      <a:gd name="connsiteY1" fmla="*/ 160281 h 547826"/>
                      <a:gd name="connsiteX2" fmla="*/ 228274 w 723834"/>
                      <a:gd name="connsiteY2" fmla="*/ 11574 h 547826"/>
                      <a:gd name="connsiteX3" fmla="*/ 474586 w 723834"/>
                      <a:gd name="connsiteY3" fmla="*/ 9192 h 547826"/>
                      <a:gd name="connsiteX4" fmla="*/ 484111 w 723834"/>
                      <a:gd name="connsiteY4" fmla="*/ 150754 h 547826"/>
                      <a:gd name="connsiteX5" fmla="*/ 717148 w 723834"/>
                      <a:gd name="connsiteY5" fmla="*/ 167423 h 547826"/>
                      <a:gd name="connsiteX6" fmla="*/ 712386 w 723834"/>
                      <a:gd name="connsiteY6" fmla="*/ 335154 h 547826"/>
                      <a:gd name="connsiteX7" fmla="*/ 496017 w 723834"/>
                      <a:gd name="connsiteY7" fmla="*/ 344679 h 547826"/>
                      <a:gd name="connsiteX8" fmla="*/ 498398 w 723834"/>
                      <a:gd name="connsiteY8" fmla="*/ 536248 h 547826"/>
                      <a:gd name="connsiteX9" fmla="*/ 261611 w 723834"/>
                      <a:gd name="connsiteY9" fmla="*/ 538629 h 547826"/>
                      <a:gd name="connsiteX10" fmla="*/ 244942 w 723834"/>
                      <a:gd name="connsiteY10" fmla="*/ 351823 h 547826"/>
                      <a:gd name="connsiteX11" fmla="*/ 0 w 723834"/>
                      <a:gd name="connsiteY11" fmla="*/ 249429 h 547826"/>
                      <a:gd name="connsiteX12" fmla="*/ 4762 w 723834"/>
                      <a:gd name="connsiteY12" fmla="*/ 184093 h 547826"/>
                      <a:gd name="connsiteX0" fmla="*/ 5638 w 724710"/>
                      <a:gd name="connsiteY0" fmla="*/ 184093 h 547826"/>
                      <a:gd name="connsiteX1" fmla="*/ 226770 w 724710"/>
                      <a:gd name="connsiteY1" fmla="*/ 160281 h 547826"/>
                      <a:gd name="connsiteX2" fmla="*/ 229150 w 724710"/>
                      <a:gd name="connsiteY2" fmla="*/ 11574 h 547826"/>
                      <a:gd name="connsiteX3" fmla="*/ 475462 w 724710"/>
                      <a:gd name="connsiteY3" fmla="*/ 9192 h 547826"/>
                      <a:gd name="connsiteX4" fmla="*/ 484987 w 724710"/>
                      <a:gd name="connsiteY4" fmla="*/ 150754 h 547826"/>
                      <a:gd name="connsiteX5" fmla="*/ 718024 w 724710"/>
                      <a:gd name="connsiteY5" fmla="*/ 167423 h 547826"/>
                      <a:gd name="connsiteX6" fmla="*/ 713262 w 724710"/>
                      <a:gd name="connsiteY6" fmla="*/ 335154 h 547826"/>
                      <a:gd name="connsiteX7" fmla="*/ 496893 w 724710"/>
                      <a:gd name="connsiteY7" fmla="*/ 344679 h 547826"/>
                      <a:gd name="connsiteX8" fmla="*/ 499274 w 724710"/>
                      <a:gd name="connsiteY8" fmla="*/ 536248 h 547826"/>
                      <a:gd name="connsiteX9" fmla="*/ 262487 w 724710"/>
                      <a:gd name="connsiteY9" fmla="*/ 538629 h 547826"/>
                      <a:gd name="connsiteX10" fmla="*/ 245818 w 724710"/>
                      <a:gd name="connsiteY10" fmla="*/ 351823 h 547826"/>
                      <a:gd name="connsiteX11" fmla="*/ 876 w 724710"/>
                      <a:gd name="connsiteY11" fmla="*/ 249429 h 547826"/>
                      <a:gd name="connsiteX12" fmla="*/ 5638 w 724710"/>
                      <a:gd name="connsiteY12" fmla="*/ 184093 h 547826"/>
                      <a:gd name="connsiteX0" fmla="*/ 5638 w 724710"/>
                      <a:gd name="connsiteY0" fmla="*/ 187026 h 550759"/>
                      <a:gd name="connsiteX1" fmla="*/ 226770 w 724710"/>
                      <a:gd name="connsiteY1" fmla="*/ 163214 h 550759"/>
                      <a:gd name="connsiteX2" fmla="*/ 229150 w 724710"/>
                      <a:gd name="connsiteY2" fmla="*/ 14507 h 550759"/>
                      <a:gd name="connsiteX3" fmla="*/ 475462 w 724710"/>
                      <a:gd name="connsiteY3" fmla="*/ 12125 h 550759"/>
                      <a:gd name="connsiteX4" fmla="*/ 484987 w 724710"/>
                      <a:gd name="connsiteY4" fmla="*/ 153687 h 550759"/>
                      <a:gd name="connsiteX5" fmla="*/ 718024 w 724710"/>
                      <a:gd name="connsiteY5" fmla="*/ 170356 h 550759"/>
                      <a:gd name="connsiteX6" fmla="*/ 713262 w 724710"/>
                      <a:gd name="connsiteY6" fmla="*/ 338087 h 550759"/>
                      <a:gd name="connsiteX7" fmla="*/ 496893 w 724710"/>
                      <a:gd name="connsiteY7" fmla="*/ 347612 h 550759"/>
                      <a:gd name="connsiteX8" fmla="*/ 499274 w 724710"/>
                      <a:gd name="connsiteY8" fmla="*/ 539181 h 550759"/>
                      <a:gd name="connsiteX9" fmla="*/ 262487 w 724710"/>
                      <a:gd name="connsiteY9" fmla="*/ 541562 h 550759"/>
                      <a:gd name="connsiteX10" fmla="*/ 245818 w 724710"/>
                      <a:gd name="connsiteY10" fmla="*/ 354756 h 550759"/>
                      <a:gd name="connsiteX11" fmla="*/ 876 w 724710"/>
                      <a:gd name="connsiteY11" fmla="*/ 252362 h 550759"/>
                      <a:gd name="connsiteX12" fmla="*/ 5638 w 724710"/>
                      <a:gd name="connsiteY12" fmla="*/ 187026 h 550759"/>
                      <a:gd name="connsiteX0" fmla="*/ 5638 w 724710"/>
                      <a:gd name="connsiteY0" fmla="*/ 190300 h 554033"/>
                      <a:gd name="connsiteX1" fmla="*/ 226770 w 724710"/>
                      <a:gd name="connsiteY1" fmla="*/ 166488 h 554033"/>
                      <a:gd name="connsiteX2" fmla="*/ 229150 w 724710"/>
                      <a:gd name="connsiteY2" fmla="*/ 17781 h 554033"/>
                      <a:gd name="connsiteX3" fmla="*/ 475462 w 724710"/>
                      <a:gd name="connsiteY3" fmla="*/ 15399 h 554033"/>
                      <a:gd name="connsiteX4" fmla="*/ 484987 w 724710"/>
                      <a:gd name="connsiteY4" fmla="*/ 156961 h 554033"/>
                      <a:gd name="connsiteX5" fmla="*/ 718024 w 724710"/>
                      <a:gd name="connsiteY5" fmla="*/ 173630 h 554033"/>
                      <a:gd name="connsiteX6" fmla="*/ 713262 w 724710"/>
                      <a:gd name="connsiteY6" fmla="*/ 341361 h 554033"/>
                      <a:gd name="connsiteX7" fmla="*/ 496893 w 724710"/>
                      <a:gd name="connsiteY7" fmla="*/ 350886 h 554033"/>
                      <a:gd name="connsiteX8" fmla="*/ 499274 w 724710"/>
                      <a:gd name="connsiteY8" fmla="*/ 542455 h 554033"/>
                      <a:gd name="connsiteX9" fmla="*/ 262487 w 724710"/>
                      <a:gd name="connsiteY9" fmla="*/ 544836 h 554033"/>
                      <a:gd name="connsiteX10" fmla="*/ 245818 w 724710"/>
                      <a:gd name="connsiteY10" fmla="*/ 358030 h 554033"/>
                      <a:gd name="connsiteX11" fmla="*/ 876 w 724710"/>
                      <a:gd name="connsiteY11" fmla="*/ 255636 h 554033"/>
                      <a:gd name="connsiteX12" fmla="*/ 5638 w 724710"/>
                      <a:gd name="connsiteY12" fmla="*/ 190300 h 554033"/>
                      <a:gd name="connsiteX0" fmla="*/ 5638 w 724710"/>
                      <a:gd name="connsiteY0" fmla="*/ 190300 h 554033"/>
                      <a:gd name="connsiteX1" fmla="*/ 226770 w 724710"/>
                      <a:gd name="connsiteY1" fmla="*/ 166488 h 554033"/>
                      <a:gd name="connsiteX2" fmla="*/ 229150 w 724710"/>
                      <a:gd name="connsiteY2" fmla="*/ 17781 h 554033"/>
                      <a:gd name="connsiteX3" fmla="*/ 475462 w 724710"/>
                      <a:gd name="connsiteY3" fmla="*/ 15399 h 554033"/>
                      <a:gd name="connsiteX4" fmla="*/ 484987 w 724710"/>
                      <a:gd name="connsiteY4" fmla="*/ 156961 h 554033"/>
                      <a:gd name="connsiteX5" fmla="*/ 718024 w 724710"/>
                      <a:gd name="connsiteY5" fmla="*/ 173630 h 554033"/>
                      <a:gd name="connsiteX6" fmla="*/ 713262 w 724710"/>
                      <a:gd name="connsiteY6" fmla="*/ 341361 h 554033"/>
                      <a:gd name="connsiteX7" fmla="*/ 496893 w 724710"/>
                      <a:gd name="connsiteY7" fmla="*/ 350886 h 554033"/>
                      <a:gd name="connsiteX8" fmla="*/ 499274 w 724710"/>
                      <a:gd name="connsiteY8" fmla="*/ 542455 h 554033"/>
                      <a:gd name="connsiteX9" fmla="*/ 262487 w 724710"/>
                      <a:gd name="connsiteY9" fmla="*/ 544836 h 554033"/>
                      <a:gd name="connsiteX10" fmla="*/ 245818 w 724710"/>
                      <a:gd name="connsiteY10" fmla="*/ 358030 h 554033"/>
                      <a:gd name="connsiteX11" fmla="*/ 876 w 724710"/>
                      <a:gd name="connsiteY11" fmla="*/ 255636 h 554033"/>
                      <a:gd name="connsiteX12" fmla="*/ 5638 w 724710"/>
                      <a:gd name="connsiteY12" fmla="*/ 190300 h 554033"/>
                      <a:gd name="connsiteX0" fmla="*/ 5638 w 724710"/>
                      <a:gd name="connsiteY0" fmla="*/ 190300 h 554033"/>
                      <a:gd name="connsiteX1" fmla="*/ 226770 w 724710"/>
                      <a:gd name="connsiteY1" fmla="*/ 166488 h 554033"/>
                      <a:gd name="connsiteX2" fmla="*/ 229150 w 724710"/>
                      <a:gd name="connsiteY2" fmla="*/ 17781 h 554033"/>
                      <a:gd name="connsiteX3" fmla="*/ 475462 w 724710"/>
                      <a:gd name="connsiteY3" fmla="*/ 15399 h 554033"/>
                      <a:gd name="connsiteX4" fmla="*/ 484987 w 724710"/>
                      <a:gd name="connsiteY4" fmla="*/ 156961 h 554033"/>
                      <a:gd name="connsiteX5" fmla="*/ 718024 w 724710"/>
                      <a:gd name="connsiteY5" fmla="*/ 173630 h 554033"/>
                      <a:gd name="connsiteX6" fmla="*/ 713262 w 724710"/>
                      <a:gd name="connsiteY6" fmla="*/ 341361 h 554033"/>
                      <a:gd name="connsiteX7" fmla="*/ 496893 w 724710"/>
                      <a:gd name="connsiteY7" fmla="*/ 350886 h 554033"/>
                      <a:gd name="connsiteX8" fmla="*/ 499274 w 724710"/>
                      <a:gd name="connsiteY8" fmla="*/ 542455 h 554033"/>
                      <a:gd name="connsiteX9" fmla="*/ 262487 w 724710"/>
                      <a:gd name="connsiteY9" fmla="*/ 544836 h 554033"/>
                      <a:gd name="connsiteX10" fmla="*/ 245818 w 724710"/>
                      <a:gd name="connsiteY10" fmla="*/ 358030 h 554033"/>
                      <a:gd name="connsiteX11" fmla="*/ 876 w 724710"/>
                      <a:gd name="connsiteY11" fmla="*/ 255636 h 554033"/>
                      <a:gd name="connsiteX12" fmla="*/ 5638 w 724710"/>
                      <a:gd name="connsiteY12" fmla="*/ 190300 h 554033"/>
                      <a:gd name="connsiteX0" fmla="*/ 5638 w 724710"/>
                      <a:gd name="connsiteY0" fmla="*/ 190300 h 544836"/>
                      <a:gd name="connsiteX1" fmla="*/ 226770 w 724710"/>
                      <a:gd name="connsiteY1" fmla="*/ 166488 h 544836"/>
                      <a:gd name="connsiteX2" fmla="*/ 229150 w 724710"/>
                      <a:gd name="connsiteY2" fmla="*/ 17781 h 544836"/>
                      <a:gd name="connsiteX3" fmla="*/ 475462 w 724710"/>
                      <a:gd name="connsiteY3" fmla="*/ 15399 h 544836"/>
                      <a:gd name="connsiteX4" fmla="*/ 484987 w 724710"/>
                      <a:gd name="connsiteY4" fmla="*/ 156961 h 544836"/>
                      <a:gd name="connsiteX5" fmla="*/ 718024 w 724710"/>
                      <a:gd name="connsiteY5" fmla="*/ 173630 h 544836"/>
                      <a:gd name="connsiteX6" fmla="*/ 713262 w 724710"/>
                      <a:gd name="connsiteY6" fmla="*/ 341361 h 544836"/>
                      <a:gd name="connsiteX7" fmla="*/ 496893 w 724710"/>
                      <a:gd name="connsiteY7" fmla="*/ 350886 h 544836"/>
                      <a:gd name="connsiteX8" fmla="*/ 499274 w 724710"/>
                      <a:gd name="connsiteY8" fmla="*/ 542455 h 544836"/>
                      <a:gd name="connsiteX9" fmla="*/ 262487 w 724710"/>
                      <a:gd name="connsiteY9" fmla="*/ 544836 h 544836"/>
                      <a:gd name="connsiteX10" fmla="*/ 245818 w 724710"/>
                      <a:gd name="connsiteY10" fmla="*/ 358030 h 544836"/>
                      <a:gd name="connsiteX11" fmla="*/ 876 w 724710"/>
                      <a:gd name="connsiteY11" fmla="*/ 255636 h 544836"/>
                      <a:gd name="connsiteX12" fmla="*/ 5638 w 724710"/>
                      <a:gd name="connsiteY12" fmla="*/ 190300 h 544836"/>
                      <a:gd name="connsiteX0" fmla="*/ 5638 w 724710"/>
                      <a:gd name="connsiteY0" fmla="*/ 190300 h 544836"/>
                      <a:gd name="connsiteX1" fmla="*/ 226770 w 724710"/>
                      <a:gd name="connsiteY1" fmla="*/ 166488 h 544836"/>
                      <a:gd name="connsiteX2" fmla="*/ 229150 w 724710"/>
                      <a:gd name="connsiteY2" fmla="*/ 17781 h 544836"/>
                      <a:gd name="connsiteX3" fmla="*/ 475462 w 724710"/>
                      <a:gd name="connsiteY3" fmla="*/ 15399 h 544836"/>
                      <a:gd name="connsiteX4" fmla="*/ 484987 w 724710"/>
                      <a:gd name="connsiteY4" fmla="*/ 156961 h 544836"/>
                      <a:gd name="connsiteX5" fmla="*/ 718024 w 724710"/>
                      <a:gd name="connsiteY5" fmla="*/ 173630 h 544836"/>
                      <a:gd name="connsiteX6" fmla="*/ 713262 w 724710"/>
                      <a:gd name="connsiteY6" fmla="*/ 341361 h 544836"/>
                      <a:gd name="connsiteX7" fmla="*/ 496893 w 724710"/>
                      <a:gd name="connsiteY7" fmla="*/ 350886 h 544836"/>
                      <a:gd name="connsiteX8" fmla="*/ 499274 w 724710"/>
                      <a:gd name="connsiteY8" fmla="*/ 542455 h 544836"/>
                      <a:gd name="connsiteX9" fmla="*/ 262487 w 724710"/>
                      <a:gd name="connsiteY9" fmla="*/ 544836 h 544836"/>
                      <a:gd name="connsiteX10" fmla="*/ 245818 w 724710"/>
                      <a:gd name="connsiteY10" fmla="*/ 358030 h 544836"/>
                      <a:gd name="connsiteX11" fmla="*/ 876 w 724710"/>
                      <a:gd name="connsiteY11" fmla="*/ 255636 h 544836"/>
                      <a:gd name="connsiteX12" fmla="*/ 5638 w 724710"/>
                      <a:gd name="connsiteY12" fmla="*/ 190300 h 544836"/>
                      <a:gd name="connsiteX0" fmla="*/ 5638 w 724710"/>
                      <a:gd name="connsiteY0" fmla="*/ 190300 h 544836"/>
                      <a:gd name="connsiteX1" fmla="*/ 226770 w 724710"/>
                      <a:gd name="connsiteY1" fmla="*/ 166488 h 544836"/>
                      <a:gd name="connsiteX2" fmla="*/ 229150 w 724710"/>
                      <a:gd name="connsiteY2" fmla="*/ 17781 h 544836"/>
                      <a:gd name="connsiteX3" fmla="*/ 475462 w 724710"/>
                      <a:gd name="connsiteY3" fmla="*/ 15399 h 544836"/>
                      <a:gd name="connsiteX4" fmla="*/ 484987 w 724710"/>
                      <a:gd name="connsiteY4" fmla="*/ 156961 h 544836"/>
                      <a:gd name="connsiteX5" fmla="*/ 718024 w 724710"/>
                      <a:gd name="connsiteY5" fmla="*/ 173630 h 544836"/>
                      <a:gd name="connsiteX6" fmla="*/ 713262 w 724710"/>
                      <a:gd name="connsiteY6" fmla="*/ 341361 h 544836"/>
                      <a:gd name="connsiteX7" fmla="*/ 496893 w 724710"/>
                      <a:gd name="connsiteY7" fmla="*/ 350886 h 544836"/>
                      <a:gd name="connsiteX8" fmla="*/ 499274 w 724710"/>
                      <a:gd name="connsiteY8" fmla="*/ 542455 h 544836"/>
                      <a:gd name="connsiteX9" fmla="*/ 262487 w 724710"/>
                      <a:gd name="connsiteY9" fmla="*/ 544836 h 544836"/>
                      <a:gd name="connsiteX10" fmla="*/ 245818 w 724710"/>
                      <a:gd name="connsiteY10" fmla="*/ 358030 h 544836"/>
                      <a:gd name="connsiteX11" fmla="*/ 876 w 724710"/>
                      <a:gd name="connsiteY11" fmla="*/ 255636 h 544836"/>
                      <a:gd name="connsiteX12" fmla="*/ 5638 w 724710"/>
                      <a:gd name="connsiteY12" fmla="*/ 190300 h 544836"/>
                      <a:gd name="connsiteX0" fmla="*/ 5638 w 718024"/>
                      <a:gd name="connsiteY0" fmla="*/ 190300 h 544836"/>
                      <a:gd name="connsiteX1" fmla="*/ 226770 w 718024"/>
                      <a:gd name="connsiteY1" fmla="*/ 166488 h 544836"/>
                      <a:gd name="connsiteX2" fmla="*/ 229150 w 718024"/>
                      <a:gd name="connsiteY2" fmla="*/ 17781 h 544836"/>
                      <a:gd name="connsiteX3" fmla="*/ 475462 w 718024"/>
                      <a:gd name="connsiteY3" fmla="*/ 15399 h 544836"/>
                      <a:gd name="connsiteX4" fmla="*/ 484987 w 718024"/>
                      <a:gd name="connsiteY4" fmla="*/ 156961 h 544836"/>
                      <a:gd name="connsiteX5" fmla="*/ 718024 w 718024"/>
                      <a:gd name="connsiteY5" fmla="*/ 173630 h 544836"/>
                      <a:gd name="connsiteX6" fmla="*/ 713262 w 718024"/>
                      <a:gd name="connsiteY6" fmla="*/ 341361 h 544836"/>
                      <a:gd name="connsiteX7" fmla="*/ 496893 w 718024"/>
                      <a:gd name="connsiteY7" fmla="*/ 350886 h 544836"/>
                      <a:gd name="connsiteX8" fmla="*/ 499274 w 718024"/>
                      <a:gd name="connsiteY8" fmla="*/ 542455 h 544836"/>
                      <a:gd name="connsiteX9" fmla="*/ 262487 w 718024"/>
                      <a:gd name="connsiteY9" fmla="*/ 544836 h 544836"/>
                      <a:gd name="connsiteX10" fmla="*/ 245818 w 718024"/>
                      <a:gd name="connsiteY10" fmla="*/ 358030 h 544836"/>
                      <a:gd name="connsiteX11" fmla="*/ 876 w 718024"/>
                      <a:gd name="connsiteY11" fmla="*/ 255636 h 544836"/>
                      <a:gd name="connsiteX12" fmla="*/ 5638 w 718024"/>
                      <a:gd name="connsiteY12" fmla="*/ 190300 h 544836"/>
                      <a:gd name="connsiteX0" fmla="*/ 5638 w 735285"/>
                      <a:gd name="connsiteY0" fmla="*/ 190300 h 544836"/>
                      <a:gd name="connsiteX1" fmla="*/ 226770 w 735285"/>
                      <a:gd name="connsiteY1" fmla="*/ 166488 h 544836"/>
                      <a:gd name="connsiteX2" fmla="*/ 229150 w 735285"/>
                      <a:gd name="connsiteY2" fmla="*/ 17781 h 544836"/>
                      <a:gd name="connsiteX3" fmla="*/ 475462 w 735285"/>
                      <a:gd name="connsiteY3" fmla="*/ 15399 h 544836"/>
                      <a:gd name="connsiteX4" fmla="*/ 484987 w 735285"/>
                      <a:gd name="connsiteY4" fmla="*/ 156961 h 544836"/>
                      <a:gd name="connsiteX5" fmla="*/ 718024 w 735285"/>
                      <a:gd name="connsiteY5" fmla="*/ 173630 h 544836"/>
                      <a:gd name="connsiteX6" fmla="*/ 718024 w 735285"/>
                      <a:gd name="connsiteY6" fmla="*/ 241348 h 544836"/>
                      <a:gd name="connsiteX7" fmla="*/ 496893 w 735285"/>
                      <a:gd name="connsiteY7" fmla="*/ 350886 h 544836"/>
                      <a:gd name="connsiteX8" fmla="*/ 499274 w 735285"/>
                      <a:gd name="connsiteY8" fmla="*/ 542455 h 544836"/>
                      <a:gd name="connsiteX9" fmla="*/ 262487 w 735285"/>
                      <a:gd name="connsiteY9" fmla="*/ 544836 h 544836"/>
                      <a:gd name="connsiteX10" fmla="*/ 245818 w 735285"/>
                      <a:gd name="connsiteY10" fmla="*/ 358030 h 544836"/>
                      <a:gd name="connsiteX11" fmla="*/ 876 w 735285"/>
                      <a:gd name="connsiteY11" fmla="*/ 255636 h 544836"/>
                      <a:gd name="connsiteX12" fmla="*/ 5638 w 735285"/>
                      <a:gd name="connsiteY12" fmla="*/ 190300 h 544836"/>
                      <a:gd name="connsiteX0" fmla="*/ 5638 w 735285"/>
                      <a:gd name="connsiteY0" fmla="*/ 190300 h 544836"/>
                      <a:gd name="connsiteX1" fmla="*/ 226770 w 735285"/>
                      <a:gd name="connsiteY1" fmla="*/ 166488 h 544836"/>
                      <a:gd name="connsiteX2" fmla="*/ 229150 w 735285"/>
                      <a:gd name="connsiteY2" fmla="*/ 17781 h 544836"/>
                      <a:gd name="connsiteX3" fmla="*/ 475462 w 735285"/>
                      <a:gd name="connsiteY3" fmla="*/ 15399 h 544836"/>
                      <a:gd name="connsiteX4" fmla="*/ 484987 w 735285"/>
                      <a:gd name="connsiteY4" fmla="*/ 156961 h 544836"/>
                      <a:gd name="connsiteX5" fmla="*/ 718024 w 735285"/>
                      <a:gd name="connsiteY5" fmla="*/ 173630 h 544836"/>
                      <a:gd name="connsiteX6" fmla="*/ 718024 w 735285"/>
                      <a:gd name="connsiteY6" fmla="*/ 241348 h 544836"/>
                      <a:gd name="connsiteX7" fmla="*/ 496893 w 735285"/>
                      <a:gd name="connsiteY7" fmla="*/ 350886 h 544836"/>
                      <a:gd name="connsiteX8" fmla="*/ 499274 w 735285"/>
                      <a:gd name="connsiteY8" fmla="*/ 542455 h 544836"/>
                      <a:gd name="connsiteX9" fmla="*/ 262487 w 735285"/>
                      <a:gd name="connsiteY9" fmla="*/ 544836 h 544836"/>
                      <a:gd name="connsiteX10" fmla="*/ 245818 w 735285"/>
                      <a:gd name="connsiteY10" fmla="*/ 358030 h 544836"/>
                      <a:gd name="connsiteX11" fmla="*/ 876 w 735285"/>
                      <a:gd name="connsiteY11" fmla="*/ 255636 h 544836"/>
                      <a:gd name="connsiteX12" fmla="*/ 5638 w 735285"/>
                      <a:gd name="connsiteY12" fmla="*/ 190300 h 544836"/>
                      <a:gd name="connsiteX0" fmla="*/ 5638 w 723644"/>
                      <a:gd name="connsiteY0" fmla="*/ 190300 h 544836"/>
                      <a:gd name="connsiteX1" fmla="*/ 226770 w 723644"/>
                      <a:gd name="connsiteY1" fmla="*/ 166488 h 544836"/>
                      <a:gd name="connsiteX2" fmla="*/ 229150 w 723644"/>
                      <a:gd name="connsiteY2" fmla="*/ 17781 h 544836"/>
                      <a:gd name="connsiteX3" fmla="*/ 475462 w 723644"/>
                      <a:gd name="connsiteY3" fmla="*/ 15399 h 544836"/>
                      <a:gd name="connsiteX4" fmla="*/ 484987 w 723644"/>
                      <a:gd name="connsiteY4" fmla="*/ 156961 h 544836"/>
                      <a:gd name="connsiteX5" fmla="*/ 718024 w 723644"/>
                      <a:gd name="connsiteY5" fmla="*/ 173630 h 544836"/>
                      <a:gd name="connsiteX6" fmla="*/ 718024 w 723644"/>
                      <a:gd name="connsiteY6" fmla="*/ 241348 h 544836"/>
                      <a:gd name="connsiteX7" fmla="*/ 496893 w 723644"/>
                      <a:gd name="connsiteY7" fmla="*/ 350886 h 544836"/>
                      <a:gd name="connsiteX8" fmla="*/ 499274 w 723644"/>
                      <a:gd name="connsiteY8" fmla="*/ 542455 h 544836"/>
                      <a:gd name="connsiteX9" fmla="*/ 262487 w 723644"/>
                      <a:gd name="connsiteY9" fmla="*/ 544836 h 544836"/>
                      <a:gd name="connsiteX10" fmla="*/ 245818 w 723644"/>
                      <a:gd name="connsiteY10" fmla="*/ 358030 h 544836"/>
                      <a:gd name="connsiteX11" fmla="*/ 876 w 723644"/>
                      <a:gd name="connsiteY11" fmla="*/ 255636 h 544836"/>
                      <a:gd name="connsiteX12" fmla="*/ 5638 w 723644"/>
                      <a:gd name="connsiteY12" fmla="*/ 190300 h 544836"/>
                      <a:gd name="connsiteX0" fmla="*/ 5638 w 723644"/>
                      <a:gd name="connsiteY0" fmla="*/ 190300 h 544836"/>
                      <a:gd name="connsiteX1" fmla="*/ 226770 w 723644"/>
                      <a:gd name="connsiteY1" fmla="*/ 166488 h 544836"/>
                      <a:gd name="connsiteX2" fmla="*/ 229150 w 723644"/>
                      <a:gd name="connsiteY2" fmla="*/ 17781 h 544836"/>
                      <a:gd name="connsiteX3" fmla="*/ 475462 w 723644"/>
                      <a:gd name="connsiteY3" fmla="*/ 15399 h 544836"/>
                      <a:gd name="connsiteX4" fmla="*/ 484987 w 723644"/>
                      <a:gd name="connsiteY4" fmla="*/ 156961 h 544836"/>
                      <a:gd name="connsiteX5" fmla="*/ 718024 w 723644"/>
                      <a:gd name="connsiteY5" fmla="*/ 173630 h 544836"/>
                      <a:gd name="connsiteX6" fmla="*/ 718024 w 723644"/>
                      <a:gd name="connsiteY6" fmla="*/ 241348 h 544836"/>
                      <a:gd name="connsiteX7" fmla="*/ 496893 w 723644"/>
                      <a:gd name="connsiteY7" fmla="*/ 350886 h 544836"/>
                      <a:gd name="connsiteX8" fmla="*/ 499274 w 723644"/>
                      <a:gd name="connsiteY8" fmla="*/ 542455 h 544836"/>
                      <a:gd name="connsiteX9" fmla="*/ 262487 w 723644"/>
                      <a:gd name="connsiteY9" fmla="*/ 544836 h 544836"/>
                      <a:gd name="connsiteX10" fmla="*/ 245818 w 723644"/>
                      <a:gd name="connsiteY10" fmla="*/ 358030 h 544836"/>
                      <a:gd name="connsiteX11" fmla="*/ 876 w 723644"/>
                      <a:gd name="connsiteY11" fmla="*/ 255636 h 544836"/>
                      <a:gd name="connsiteX12" fmla="*/ 5638 w 723644"/>
                      <a:gd name="connsiteY12" fmla="*/ 190300 h 544836"/>
                      <a:gd name="connsiteX0" fmla="*/ 5638 w 723644"/>
                      <a:gd name="connsiteY0" fmla="*/ 190300 h 544836"/>
                      <a:gd name="connsiteX1" fmla="*/ 226770 w 723644"/>
                      <a:gd name="connsiteY1" fmla="*/ 166488 h 544836"/>
                      <a:gd name="connsiteX2" fmla="*/ 229150 w 723644"/>
                      <a:gd name="connsiteY2" fmla="*/ 17781 h 544836"/>
                      <a:gd name="connsiteX3" fmla="*/ 475462 w 723644"/>
                      <a:gd name="connsiteY3" fmla="*/ 15399 h 544836"/>
                      <a:gd name="connsiteX4" fmla="*/ 484987 w 723644"/>
                      <a:gd name="connsiteY4" fmla="*/ 156961 h 544836"/>
                      <a:gd name="connsiteX5" fmla="*/ 718024 w 723644"/>
                      <a:gd name="connsiteY5" fmla="*/ 173630 h 544836"/>
                      <a:gd name="connsiteX6" fmla="*/ 718024 w 723644"/>
                      <a:gd name="connsiteY6" fmla="*/ 241348 h 544836"/>
                      <a:gd name="connsiteX7" fmla="*/ 496893 w 723644"/>
                      <a:gd name="connsiteY7" fmla="*/ 350886 h 544836"/>
                      <a:gd name="connsiteX8" fmla="*/ 499274 w 723644"/>
                      <a:gd name="connsiteY8" fmla="*/ 542455 h 544836"/>
                      <a:gd name="connsiteX9" fmla="*/ 262487 w 723644"/>
                      <a:gd name="connsiteY9" fmla="*/ 544836 h 544836"/>
                      <a:gd name="connsiteX10" fmla="*/ 245818 w 723644"/>
                      <a:gd name="connsiteY10" fmla="*/ 358030 h 544836"/>
                      <a:gd name="connsiteX11" fmla="*/ 876 w 723644"/>
                      <a:gd name="connsiteY11" fmla="*/ 255636 h 544836"/>
                      <a:gd name="connsiteX12" fmla="*/ 5638 w 723644"/>
                      <a:gd name="connsiteY12" fmla="*/ 190300 h 544836"/>
                      <a:gd name="connsiteX0" fmla="*/ 5638 w 723644"/>
                      <a:gd name="connsiteY0" fmla="*/ 190300 h 544836"/>
                      <a:gd name="connsiteX1" fmla="*/ 226770 w 723644"/>
                      <a:gd name="connsiteY1" fmla="*/ 166488 h 544836"/>
                      <a:gd name="connsiteX2" fmla="*/ 229150 w 723644"/>
                      <a:gd name="connsiteY2" fmla="*/ 17781 h 544836"/>
                      <a:gd name="connsiteX3" fmla="*/ 475462 w 723644"/>
                      <a:gd name="connsiteY3" fmla="*/ 15399 h 544836"/>
                      <a:gd name="connsiteX4" fmla="*/ 484987 w 723644"/>
                      <a:gd name="connsiteY4" fmla="*/ 156961 h 544836"/>
                      <a:gd name="connsiteX5" fmla="*/ 718024 w 723644"/>
                      <a:gd name="connsiteY5" fmla="*/ 173630 h 544836"/>
                      <a:gd name="connsiteX6" fmla="*/ 718024 w 723644"/>
                      <a:gd name="connsiteY6" fmla="*/ 241348 h 544836"/>
                      <a:gd name="connsiteX7" fmla="*/ 496893 w 723644"/>
                      <a:gd name="connsiteY7" fmla="*/ 350886 h 544836"/>
                      <a:gd name="connsiteX8" fmla="*/ 262487 w 723644"/>
                      <a:gd name="connsiteY8" fmla="*/ 544836 h 544836"/>
                      <a:gd name="connsiteX9" fmla="*/ 245818 w 723644"/>
                      <a:gd name="connsiteY9" fmla="*/ 358030 h 544836"/>
                      <a:gd name="connsiteX10" fmla="*/ 876 w 723644"/>
                      <a:gd name="connsiteY10" fmla="*/ 255636 h 544836"/>
                      <a:gd name="connsiteX11" fmla="*/ 5638 w 723644"/>
                      <a:gd name="connsiteY11" fmla="*/ 190300 h 544836"/>
                      <a:gd name="connsiteX0" fmla="*/ 5638 w 723644"/>
                      <a:gd name="connsiteY0" fmla="*/ 190300 h 368006"/>
                      <a:gd name="connsiteX1" fmla="*/ 226770 w 723644"/>
                      <a:gd name="connsiteY1" fmla="*/ 166488 h 368006"/>
                      <a:gd name="connsiteX2" fmla="*/ 229150 w 723644"/>
                      <a:gd name="connsiteY2" fmla="*/ 17781 h 368006"/>
                      <a:gd name="connsiteX3" fmla="*/ 475462 w 723644"/>
                      <a:gd name="connsiteY3" fmla="*/ 15399 h 368006"/>
                      <a:gd name="connsiteX4" fmla="*/ 484987 w 723644"/>
                      <a:gd name="connsiteY4" fmla="*/ 156961 h 368006"/>
                      <a:gd name="connsiteX5" fmla="*/ 718024 w 723644"/>
                      <a:gd name="connsiteY5" fmla="*/ 173630 h 368006"/>
                      <a:gd name="connsiteX6" fmla="*/ 718024 w 723644"/>
                      <a:gd name="connsiteY6" fmla="*/ 241348 h 368006"/>
                      <a:gd name="connsiteX7" fmla="*/ 496893 w 723644"/>
                      <a:gd name="connsiteY7" fmla="*/ 350886 h 368006"/>
                      <a:gd name="connsiteX8" fmla="*/ 245818 w 723644"/>
                      <a:gd name="connsiteY8" fmla="*/ 358030 h 368006"/>
                      <a:gd name="connsiteX9" fmla="*/ 876 w 723644"/>
                      <a:gd name="connsiteY9" fmla="*/ 255636 h 368006"/>
                      <a:gd name="connsiteX10" fmla="*/ 5638 w 723644"/>
                      <a:gd name="connsiteY10" fmla="*/ 190300 h 368006"/>
                      <a:gd name="connsiteX0" fmla="*/ 5638 w 723644"/>
                      <a:gd name="connsiteY0" fmla="*/ 190300 h 358030"/>
                      <a:gd name="connsiteX1" fmla="*/ 226770 w 723644"/>
                      <a:gd name="connsiteY1" fmla="*/ 166488 h 358030"/>
                      <a:gd name="connsiteX2" fmla="*/ 229150 w 723644"/>
                      <a:gd name="connsiteY2" fmla="*/ 17781 h 358030"/>
                      <a:gd name="connsiteX3" fmla="*/ 475462 w 723644"/>
                      <a:gd name="connsiteY3" fmla="*/ 15399 h 358030"/>
                      <a:gd name="connsiteX4" fmla="*/ 484987 w 723644"/>
                      <a:gd name="connsiteY4" fmla="*/ 156961 h 358030"/>
                      <a:gd name="connsiteX5" fmla="*/ 718024 w 723644"/>
                      <a:gd name="connsiteY5" fmla="*/ 173630 h 358030"/>
                      <a:gd name="connsiteX6" fmla="*/ 718024 w 723644"/>
                      <a:gd name="connsiteY6" fmla="*/ 241348 h 358030"/>
                      <a:gd name="connsiteX7" fmla="*/ 496893 w 723644"/>
                      <a:gd name="connsiteY7" fmla="*/ 350886 h 358030"/>
                      <a:gd name="connsiteX8" fmla="*/ 245818 w 723644"/>
                      <a:gd name="connsiteY8" fmla="*/ 358030 h 358030"/>
                      <a:gd name="connsiteX9" fmla="*/ 876 w 723644"/>
                      <a:gd name="connsiteY9" fmla="*/ 255636 h 358030"/>
                      <a:gd name="connsiteX10" fmla="*/ 5638 w 723644"/>
                      <a:gd name="connsiteY10" fmla="*/ 190300 h 3580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723644" h="358030">
                        <a:moveTo>
                          <a:pt x="5638" y="190300"/>
                        </a:moveTo>
                        <a:cubicBezTo>
                          <a:pt x="43287" y="175442"/>
                          <a:pt x="209309" y="187482"/>
                          <a:pt x="226770" y="166488"/>
                        </a:cubicBezTo>
                        <a:cubicBezTo>
                          <a:pt x="244231" y="145494"/>
                          <a:pt x="218658" y="42962"/>
                          <a:pt x="229150" y="17781"/>
                        </a:cubicBezTo>
                        <a:cubicBezTo>
                          <a:pt x="239642" y="-7400"/>
                          <a:pt x="454475" y="-3650"/>
                          <a:pt x="475462" y="15399"/>
                        </a:cubicBezTo>
                        <a:cubicBezTo>
                          <a:pt x="496449" y="34448"/>
                          <a:pt x="473135" y="142495"/>
                          <a:pt x="484987" y="156961"/>
                        </a:cubicBezTo>
                        <a:cubicBezTo>
                          <a:pt x="496839" y="171427"/>
                          <a:pt x="705378" y="161947"/>
                          <a:pt x="718024" y="173630"/>
                        </a:cubicBezTo>
                        <a:cubicBezTo>
                          <a:pt x="730670" y="185313"/>
                          <a:pt x="718024" y="218775"/>
                          <a:pt x="718024" y="241348"/>
                        </a:cubicBezTo>
                        <a:cubicBezTo>
                          <a:pt x="644314" y="277861"/>
                          <a:pt x="575594" y="331439"/>
                          <a:pt x="496893" y="350886"/>
                        </a:cubicBezTo>
                        <a:lnTo>
                          <a:pt x="245818" y="358030"/>
                        </a:lnTo>
                        <a:lnTo>
                          <a:pt x="876" y="255636"/>
                        </a:lnTo>
                        <a:cubicBezTo>
                          <a:pt x="-2299" y="229094"/>
                          <a:pt x="4051" y="212079"/>
                          <a:pt x="5638" y="190300"/>
                        </a:cubicBezTo>
                        <a:close/>
                      </a:path>
                    </a:pathLst>
                  </a:custGeom>
                  <a:solidFill>
                    <a:schemeClr val="accent4">
                      <a:lumMod val="40000"/>
                      <a:lumOff val="60000"/>
                    </a:schemeClr>
                  </a:solidFill>
                  <a:ln w="1905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34" name="加算記号 118">
                    <a:extLst>
                      <a:ext uri="{FF2B5EF4-FFF2-40B4-BE49-F238E27FC236}">
                        <a16:creationId xmlns:a16="http://schemas.microsoft.com/office/drawing/2014/main" id="{578A3334-FAEC-4B71-8494-37513110DB11}"/>
                      </a:ext>
                    </a:extLst>
                  </p:cNvPr>
                  <p:cNvSpPr/>
                  <p:nvPr/>
                </p:nvSpPr>
                <p:spPr>
                  <a:xfrm>
                    <a:off x="2361913" y="5499432"/>
                    <a:ext cx="725113" cy="547826"/>
                  </a:xfrm>
                  <a:custGeom>
                    <a:avLst/>
                    <a:gdLst>
                      <a:gd name="connsiteX0" fmla="*/ 127201 w 959645"/>
                      <a:gd name="connsiteY0" fmla="*/ 311422 h 814387"/>
                      <a:gd name="connsiteX1" fmla="*/ 384051 w 959645"/>
                      <a:gd name="connsiteY1" fmla="*/ 311422 h 814387"/>
                      <a:gd name="connsiteX2" fmla="*/ 384051 w 959645"/>
                      <a:gd name="connsiteY2" fmla="*/ 107947 h 814387"/>
                      <a:gd name="connsiteX3" fmla="*/ 575594 w 959645"/>
                      <a:gd name="connsiteY3" fmla="*/ 107947 h 814387"/>
                      <a:gd name="connsiteX4" fmla="*/ 575594 w 959645"/>
                      <a:gd name="connsiteY4" fmla="*/ 311422 h 814387"/>
                      <a:gd name="connsiteX5" fmla="*/ 832444 w 959645"/>
                      <a:gd name="connsiteY5" fmla="*/ 311422 h 814387"/>
                      <a:gd name="connsiteX6" fmla="*/ 832444 w 959645"/>
                      <a:gd name="connsiteY6" fmla="*/ 502965 h 814387"/>
                      <a:gd name="connsiteX7" fmla="*/ 575594 w 959645"/>
                      <a:gd name="connsiteY7" fmla="*/ 502965 h 814387"/>
                      <a:gd name="connsiteX8" fmla="*/ 575594 w 959645"/>
                      <a:gd name="connsiteY8" fmla="*/ 706440 h 814387"/>
                      <a:gd name="connsiteX9" fmla="*/ 384051 w 959645"/>
                      <a:gd name="connsiteY9" fmla="*/ 706440 h 814387"/>
                      <a:gd name="connsiteX10" fmla="*/ 384051 w 959645"/>
                      <a:gd name="connsiteY10" fmla="*/ 502965 h 814387"/>
                      <a:gd name="connsiteX11" fmla="*/ 127201 w 959645"/>
                      <a:gd name="connsiteY11" fmla="*/ 502965 h 814387"/>
                      <a:gd name="connsiteX12" fmla="*/ 127201 w 959645"/>
                      <a:gd name="connsiteY12" fmla="*/ 311422 h 814387"/>
                      <a:gd name="connsiteX0" fmla="*/ 0 w 705243"/>
                      <a:gd name="connsiteY0" fmla="*/ 203475 h 598493"/>
                      <a:gd name="connsiteX1" fmla="*/ 204463 w 705243"/>
                      <a:gd name="connsiteY1" fmla="*/ 220144 h 598493"/>
                      <a:gd name="connsiteX2" fmla="*/ 256850 w 705243"/>
                      <a:gd name="connsiteY2" fmla="*/ 0 h 598493"/>
                      <a:gd name="connsiteX3" fmla="*/ 448393 w 705243"/>
                      <a:gd name="connsiteY3" fmla="*/ 0 h 598493"/>
                      <a:gd name="connsiteX4" fmla="*/ 448393 w 705243"/>
                      <a:gd name="connsiteY4" fmla="*/ 203475 h 598493"/>
                      <a:gd name="connsiteX5" fmla="*/ 705243 w 705243"/>
                      <a:gd name="connsiteY5" fmla="*/ 203475 h 598493"/>
                      <a:gd name="connsiteX6" fmla="*/ 705243 w 705243"/>
                      <a:gd name="connsiteY6" fmla="*/ 395018 h 598493"/>
                      <a:gd name="connsiteX7" fmla="*/ 448393 w 705243"/>
                      <a:gd name="connsiteY7" fmla="*/ 395018 h 598493"/>
                      <a:gd name="connsiteX8" fmla="*/ 448393 w 705243"/>
                      <a:gd name="connsiteY8" fmla="*/ 598493 h 598493"/>
                      <a:gd name="connsiteX9" fmla="*/ 256850 w 705243"/>
                      <a:gd name="connsiteY9" fmla="*/ 598493 h 598493"/>
                      <a:gd name="connsiteX10" fmla="*/ 256850 w 705243"/>
                      <a:gd name="connsiteY10" fmla="*/ 395018 h 598493"/>
                      <a:gd name="connsiteX11" fmla="*/ 0 w 705243"/>
                      <a:gd name="connsiteY11" fmla="*/ 395018 h 598493"/>
                      <a:gd name="connsiteX12" fmla="*/ 0 w 705243"/>
                      <a:gd name="connsiteY12" fmla="*/ 203475 h 598493"/>
                      <a:gd name="connsiteX0" fmla="*/ 0 w 705243"/>
                      <a:gd name="connsiteY0" fmla="*/ 203475 h 598493"/>
                      <a:gd name="connsiteX1" fmla="*/ 204463 w 705243"/>
                      <a:gd name="connsiteY1" fmla="*/ 220144 h 598493"/>
                      <a:gd name="connsiteX2" fmla="*/ 209225 w 705243"/>
                      <a:gd name="connsiteY2" fmla="*/ 71438 h 598493"/>
                      <a:gd name="connsiteX3" fmla="*/ 448393 w 705243"/>
                      <a:gd name="connsiteY3" fmla="*/ 0 h 598493"/>
                      <a:gd name="connsiteX4" fmla="*/ 448393 w 705243"/>
                      <a:gd name="connsiteY4" fmla="*/ 203475 h 598493"/>
                      <a:gd name="connsiteX5" fmla="*/ 705243 w 705243"/>
                      <a:gd name="connsiteY5" fmla="*/ 203475 h 598493"/>
                      <a:gd name="connsiteX6" fmla="*/ 705243 w 705243"/>
                      <a:gd name="connsiteY6" fmla="*/ 395018 h 598493"/>
                      <a:gd name="connsiteX7" fmla="*/ 448393 w 705243"/>
                      <a:gd name="connsiteY7" fmla="*/ 395018 h 598493"/>
                      <a:gd name="connsiteX8" fmla="*/ 448393 w 705243"/>
                      <a:gd name="connsiteY8" fmla="*/ 598493 h 598493"/>
                      <a:gd name="connsiteX9" fmla="*/ 256850 w 705243"/>
                      <a:gd name="connsiteY9" fmla="*/ 598493 h 598493"/>
                      <a:gd name="connsiteX10" fmla="*/ 256850 w 705243"/>
                      <a:gd name="connsiteY10" fmla="*/ 395018 h 598493"/>
                      <a:gd name="connsiteX11" fmla="*/ 0 w 705243"/>
                      <a:gd name="connsiteY11" fmla="*/ 395018 h 598493"/>
                      <a:gd name="connsiteX12" fmla="*/ 0 w 705243"/>
                      <a:gd name="connsiteY12" fmla="*/ 203475 h 598493"/>
                      <a:gd name="connsiteX0" fmla="*/ 0 w 705243"/>
                      <a:gd name="connsiteY0" fmla="*/ 139181 h 534199"/>
                      <a:gd name="connsiteX1" fmla="*/ 204463 w 705243"/>
                      <a:gd name="connsiteY1" fmla="*/ 155850 h 534199"/>
                      <a:gd name="connsiteX2" fmla="*/ 209225 w 705243"/>
                      <a:gd name="connsiteY2" fmla="*/ 7144 h 534199"/>
                      <a:gd name="connsiteX3" fmla="*/ 457918 w 705243"/>
                      <a:gd name="connsiteY3" fmla="*/ 0 h 534199"/>
                      <a:gd name="connsiteX4" fmla="*/ 448393 w 705243"/>
                      <a:gd name="connsiteY4" fmla="*/ 139181 h 534199"/>
                      <a:gd name="connsiteX5" fmla="*/ 705243 w 705243"/>
                      <a:gd name="connsiteY5" fmla="*/ 139181 h 534199"/>
                      <a:gd name="connsiteX6" fmla="*/ 705243 w 705243"/>
                      <a:gd name="connsiteY6" fmla="*/ 330724 h 534199"/>
                      <a:gd name="connsiteX7" fmla="*/ 448393 w 705243"/>
                      <a:gd name="connsiteY7" fmla="*/ 330724 h 534199"/>
                      <a:gd name="connsiteX8" fmla="*/ 448393 w 705243"/>
                      <a:gd name="connsiteY8" fmla="*/ 534199 h 534199"/>
                      <a:gd name="connsiteX9" fmla="*/ 256850 w 705243"/>
                      <a:gd name="connsiteY9" fmla="*/ 534199 h 534199"/>
                      <a:gd name="connsiteX10" fmla="*/ 256850 w 705243"/>
                      <a:gd name="connsiteY10" fmla="*/ 330724 h 534199"/>
                      <a:gd name="connsiteX11" fmla="*/ 0 w 705243"/>
                      <a:gd name="connsiteY11" fmla="*/ 330724 h 534199"/>
                      <a:gd name="connsiteX12" fmla="*/ 0 w 705243"/>
                      <a:gd name="connsiteY12" fmla="*/ 139181 h 534199"/>
                      <a:gd name="connsiteX0" fmla="*/ 0 w 705243"/>
                      <a:gd name="connsiteY0" fmla="*/ 139181 h 534199"/>
                      <a:gd name="connsiteX1" fmla="*/ 204463 w 705243"/>
                      <a:gd name="connsiteY1" fmla="*/ 155850 h 534199"/>
                      <a:gd name="connsiteX2" fmla="*/ 209225 w 705243"/>
                      <a:gd name="connsiteY2" fmla="*/ 7144 h 534199"/>
                      <a:gd name="connsiteX3" fmla="*/ 457918 w 705243"/>
                      <a:gd name="connsiteY3" fmla="*/ 0 h 534199"/>
                      <a:gd name="connsiteX4" fmla="*/ 507924 w 705243"/>
                      <a:gd name="connsiteY4" fmla="*/ 236812 h 534199"/>
                      <a:gd name="connsiteX5" fmla="*/ 705243 w 705243"/>
                      <a:gd name="connsiteY5" fmla="*/ 139181 h 534199"/>
                      <a:gd name="connsiteX6" fmla="*/ 705243 w 705243"/>
                      <a:gd name="connsiteY6" fmla="*/ 330724 h 534199"/>
                      <a:gd name="connsiteX7" fmla="*/ 448393 w 705243"/>
                      <a:gd name="connsiteY7" fmla="*/ 330724 h 534199"/>
                      <a:gd name="connsiteX8" fmla="*/ 448393 w 705243"/>
                      <a:gd name="connsiteY8" fmla="*/ 534199 h 534199"/>
                      <a:gd name="connsiteX9" fmla="*/ 256850 w 705243"/>
                      <a:gd name="connsiteY9" fmla="*/ 534199 h 534199"/>
                      <a:gd name="connsiteX10" fmla="*/ 256850 w 705243"/>
                      <a:gd name="connsiteY10" fmla="*/ 330724 h 534199"/>
                      <a:gd name="connsiteX11" fmla="*/ 0 w 705243"/>
                      <a:gd name="connsiteY11" fmla="*/ 330724 h 534199"/>
                      <a:gd name="connsiteX12" fmla="*/ 0 w 705243"/>
                      <a:gd name="connsiteY12" fmla="*/ 139181 h 534199"/>
                      <a:gd name="connsiteX0" fmla="*/ 0 w 705243"/>
                      <a:gd name="connsiteY0" fmla="*/ 139181 h 534199"/>
                      <a:gd name="connsiteX1" fmla="*/ 204463 w 705243"/>
                      <a:gd name="connsiteY1" fmla="*/ 155850 h 534199"/>
                      <a:gd name="connsiteX2" fmla="*/ 209225 w 705243"/>
                      <a:gd name="connsiteY2" fmla="*/ 7144 h 534199"/>
                      <a:gd name="connsiteX3" fmla="*/ 457918 w 705243"/>
                      <a:gd name="connsiteY3" fmla="*/ 0 h 534199"/>
                      <a:gd name="connsiteX4" fmla="*/ 465062 w 705243"/>
                      <a:gd name="connsiteY4" fmla="*/ 146324 h 534199"/>
                      <a:gd name="connsiteX5" fmla="*/ 705243 w 705243"/>
                      <a:gd name="connsiteY5" fmla="*/ 139181 h 534199"/>
                      <a:gd name="connsiteX6" fmla="*/ 705243 w 705243"/>
                      <a:gd name="connsiteY6" fmla="*/ 330724 h 534199"/>
                      <a:gd name="connsiteX7" fmla="*/ 448393 w 705243"/>
                      <a:gd name="connsiteY7" fmla="*/ 330724 h 534199"/>
                      <a:gd name="connsiteX8" fmla="*/ 448393 w 705243"/>
                      <a:gd name="connsiteY8" fmla="*/ 534199 h 534199"/>
                      <a:gd name="connsiteX9" fmla="*/ 256850 w 705243"/>
                      <a:gd name="connsiteY9" fmla="*/ 534199 h 534199"/>
                      <a:gd name="connsiteX10" fmla="*/ 256850 w 705243"/>
                      <a:gd name="connsiteY10" fmla="*/ 330724 h 534199"/>
                      <a:gd name="connsiteX11" fmla="*/ 0 w 705243"/>
                      <a:gd name="connsiteY11" fmla="*/ 330724 h 534199"/>
                      <a:gd name="connsiteX12" fmla="*/ 0 w 705243"/>
                      <a:gd name="connsiteY12" fmla="*/ 139181 h 534199"/>
                      <a:gd name="connsiteX0" fmla="*/ 0 w 705243"/>
                      <a:gd name="connsiteY0" fmla="*/ 139181 h 534199"/>
                      <a:gd name="connsiteX1" fmla="*/ 204463 w 705243"/>
                      <a:gd name="connsiteY1" fmla="*/ 155850 h 534199"/>
                      <a:gd name="connsiteX2" fmla="*/ 209225 w 705243"/>
                      <a:gd name="connsiteY2" fmla="*/ 7144 h 534199"/>
                      <a:gd name="connsiteX3" fmla="*/ 457918 w 705243"/>
                      <a:gd name="connsiteY3" fmla="*/ 0 h 534199"/>
                      <a:gd name="connsiteX4" fmla="*/ 465062 w 705243"/>
                      <a:gd name="connsiteY4" fmla="*/ 146324 h 534199"/>
                      <a:gd name="connsiteX5" fmla="*/ 543318 w 705243"/>
                      <a:gd name="connsiteY5" fmla="*/ 241575 h 534199"/>
                      <a:gd name="connsiteX6" fmla="*/ 705243 w 705243"/>
                      <a:gd name="connsiteY6" fmla="*/ 330724 h 534199"/>
                      <a:gd name="connsiteX7" fmla="*/ 448393 w 705243"/>
                      <a:gd name="connsiteY7" fmla="*/ 330724 h 534199"/>
                      <a:gd name="connsiteX8" fmla="*/ 448393 w 705243"/>
                      <a:gd name="connsiteY8" fmla="*/ 534199 h 534199"/>
                      <a:gd name="connsiteX9" fmla="*/ 256850 w 705243"/>
                      <a:gd name="connsiteY9" fmla="*/ 534199 h 534199"/>
                      <a:gd name="connsiteX10" fmla="*/ 256850 w 705243"/>
                      <a:gd name="connsiteY10" fmla="*/ 330724 h 534199"/>
                      <a:gd name="connsiteX11" fmla="*/ 0 w 705243"/>
                      <a:gd name="connsiteY11" fmla="*/ 330724 h 534199"/>
                      <a:gd name="connsiteX12" fmla="*/ 0 w 705243"/>
                      <a:gd name="connsiteY12" fmla="*/ 139181 h 534199"/>
                      <a:gd name="connsiteX0" fmla="*/ 0 w 705243"/>
                      <a:gd name="connsiteY0" fmla="*/ 139181 h 534199"/>
                      <a:gd name="connsiteX1" fmla="*/ 204463 w 705243"/>
                      <a:gd name="connsiteY1" fmla="*/ 155850 h 534199"/>
                      <a:gd name="connsiteX2" fmla="*/ 209225 w 705243"/>
                      <a:gd name="connsiteY2" fmla="*/ 7144 h 534199"/>
                      <a:gd name="connsiteX3" fmla="*/ 457918 w 705243"/>
                      <a:gd name="connsiteY3" fmla="*/ 0 h 534199"/>
                      <a:gd name="connsiteX4" fmla="*/ 465062 w 705243"/>
                      <a:gd name="connsiteY4" fmla="*/ 146324 h 534199"/>
                      <a:gd name="connsiteX5" fmla="*/ 698099 w 705243"/>
                      <a:gd name="connsiteY5" fmla="*/ 162993 h 534199"/>
                      <a:gd name="connsiteX6" fmla="*/ 705243 w 705243"/>
                      <a:gd name="connsiteY6" fmla="*/ 330724 h 534199"/>
                      <a:gd name="connsiteX7" fmla="*/ 448393 w 705243"/>
                      <a:gd name="connsiteY7" fmla="*/ 330724 h 534199"/>
                      <a:gd name="connsiteX8" fmla="*/ 448393 w 705243"/>
                      <a:gd name="connsiteY8" fmla="*/ 534199 h 534199"/>
                      <a:gd name="connsiteX9" fmla="*/ 256850 w 705243"/>
                      <a:gd name="connsiteY9" fmla="*/ 534199 h 534199"/>
                      <a:gd name="connsiteX10" fmla="*/ 256850 w 705243"/>
                      <a:gd name="connsiteY10" fmla="*/ 330724 h 534199"/>
                      <a:gd name="connsiteX11" fmla="*/ 0 w 705243"/>
                      <a:gd name="connsiteY11" fmla="*/ 330724 h 534199"/>
                      <a:gd name="connsiteX12" fmla="*/ 0 w 705243"/>
                      <a:gd name="connsiteY12" fmla="*/ 139181 h 534199"/>
                      <a:gd name="connsiteX0" fmla="*/ 0 w 698099"/>
                      <a:gd name="connsiteY0" fmla="*/ 139181 h 534199"/>
                      <a:gd name="connsiteX1" fmla="*/ 204463 w 698099"/>
                      <a:gd name="connsiteY1" fmla="*/ 155850 h 534199"/>
                      <a:gd name="connsiteX2" fmla="*/ 209225 w 698099"/>
                      <a:gd name="connsiteY2" fmla="*/ 7144 h 534199"/>
                      <a:gd name="connsiteX3" fmla="*/ 457918 w 698099"/>
                      <a:gd name="connsiteY3" fmla="*/ 0 h 534199"/>
                      <a:gd name="connsiteX4" fmla="*/ 465062 w 698099"/>
                      <a:gd name="connsiteY4" fmla="*/ 146324 h 534199"/>
                      <a:gd name="connsiteX5" fmla="*/ 698099 w 698099"/>
                      <a:gd name="connsiteY5" fmla="*/ 162993 h 534199"/>
                      <a:gd name="connsiteX6" fmla="*/ 645712 w 698099"/>
                      <a:gd name="connsiteY6" fmla="*/ 266430 h 534199"/>
                      <a:gd name="connsiteX7" fmla="*/ 448393 w 698099"/>
                      <a:gd name="connsiteY7" fmla="*/ 330724 h 534199"/>
                      <a:gd name="connsiteX8" fmla="*/ 448393 w 698099"/>
                      <a:gd name="connsiteY8" fmla="*/ 534199 h 534199"/>
                      <a:gd name="connsiteX9" fmla="*/ 256850 w 698099"/>
                      <a:gd name="connsiteY9" fmla="*/ 534199 h 534199"/>
                      <a:gd name="connsiteX10" fmla="*/ 256850 w 698099"/>
                      <a:gd name="connsiteY10" fmla="*/ 330724 h 534199"/>
                      <a:gd name="connsiteX11" fmla="*/ 0 w 698099"/>
                      <a:gd name="connsiteY11" fmla="*/ 330724 h 534199"/>
                      <a:gd name="connsiteX12" fmla="*/ 0 w 698099"/>
                      <a:gd name="connsiteY12" fmla="*/ 139181 h 534199"/>
                      <a:gd name="connsiteX0" fmla="*/ 0 w 698099"/>
                      <a:gd name="connsiteY0" fmla="*/ 139181 h 534199"/>
                      <a:gd name="connsiteX1" fmla="*/ 204463 w 698099"/>
                      <a:gd name="connsiteY1" fmla="*/ 155850 h 534199"/>
                      <a:gd name="connsiteX2" fmla="*/ 209225 w 698099"/>
                      <a:gd name="connsiteY2" fmla="*/ 7144 h 534199"/>
                      <a:gd name="connsiteX3" fmla="*/ 457918 w 698099"/>
                      <a:gd name="connsiteY3" fmla="*/ 0 h 534199"/>
                      <a:gd name="connsiteX4" fmla="*/ 465062 w 698099"/>
                      <a:gd name="connsiteY4" fmla="*/ 146324 h 534199"/>
                      <a:gd name="connsiteX5" fmla="*/ 698099 w 698099"/>
                      <a:gd name="connsiteY5" fmla="*/ 162993 h 534199"/>
                      <a:gd name="connsiteX6" fmla="*/ 693337 w 698099"/>
                      <a:gd name="connsiteY6" fmla="*/ 330724 h 534199"/>
                      <a:gd name="connsiteX7" fmla="*/ 448393 w 698099"/>
                      <a:gd name="connsiteY7" fmla="*/ 330724 h 534199"/>
                      <a:gd name="connsiteX8" fmla="*/ 448393 w 698099"/>
                      <a:gd name="connsiteY8" fmla="*/ 534199 h 534199"/>
                      <a:gd name="connsiteX9" fmla="*/ 256850 w 698099"/>
                      <a:gd name="connsiteY9" fmla="*/ 534199 h 534199"/>
                      <a:gd name="connsiteX10" fmla="*/ 256850 w 698099"/>
                      <a:gd name="connsiteY10" fmla="*/ 330724 h 534199"/>
                      <a:gd name="connsiteX11" fmla="*/ 0 w 698099"/>
                      <a:gd name="connsiteY11" fmla="*/ 330724 h 534199"/>
                      <a:gd name="connsiteX12" fmla="*/ 0 w 698099"/>
                      <a:gd name="connsiteY12" fmla="*/ 139181 h 534199"/>
                      <a:gd name="connsiteX0" fmla="*/ 0 w 698099"/>
                      <a:gd name="connsiteY0" fmla="*/ 139181 h 534199"/>
                      <a:gd name="connsiteX1" fmla="*/ 204463 w 698099"/>
                      <a:gd name="connsiteY1" fmla="*/ 155850 h 534199"/>
                      <a:gd name="connsiteX2" fmla="*/ 209225 w 698099"/>
                      <a:gd name="connsiteY2" fmla="*/ 7144 h 534199"/>
                      <a:gd name="connsiteX3" fmla="*/ 457918 w 698099"/>
                      <a:gd name="connsiteY3" fmla="*/ 0 h 534199"/>
                      <a:gd name="connsiteX4" fmla="*/ 465062 w 698099"/>
                      <a:gd name="connsiteY4" fmla="*/ 146324 h 534199"/>
                      <a:gd name="connsiteX5" fmla="*/ 698099 w 698099"/>
                      <a:gd name="connsiteY5" fmla="*/ 162993 h 534199"/>
                      <a:gd name="connsiteX6" fmla="*/ 693337 w 698099"/>
                      <a:gd name="connsiteY6" fmla="*/ 330724 h 534199"/>
                      <a:gd name="connsiteX7" fmla="*/ 476968 w 698099"/>
                      <a:gd name="connsiteY7" fmla="*/ 340249 h 534199"/>
                      <a:gd name="connsiteX8" fmla="*/ 448393 w 698099"/>
                      <a:gd name="connsiteY8" fmla="*/ 534199 h 534199"/>
                      <a:gd name="connsiteX9" fmla="*/ 256850 w 698099"/>
                      <a:gd name="connsiteY9" fmla="*/ 534199 h 534199"/>
                      <a:gd name="connsiteX10" fmla="*/ 256850 w 698099"/>
                      <a:gd name="connsiteY10" fmla="*/ 330724 h 534199"/>
                      <a:gd name="connsiteX11" fmla="*/ 0 w 698099"/>
                      <a:gd name="connsiteY11" fmla="*/ 330724 h 534199"/>
                      <a:gd name="connsiteX12" fmla="*/ 0 w 698099"/>
                      <a:gd name="connsiteY12" fmla="*/ 139181 h 534199"/>
                      <a:gd name="connsiteX0" fmla="*/ 0 w 698099"/>
                      <a:gd name="connsiteY0" fmla="*/ 139181 h 534199"/>
                      <a:gd name="connsiteX1" fmla="*/ 204463 w 698099"/>
                      <a:gd name="connsiteY1" fmla="*/ 155850 h 534199"/>
                      <a:gd name="connsiteX2" fmla="*/ 209225 w 698099"/>
                      <a:gd name="connsiteY2" fmla="*/ 7144 h 534199"/>
                      <a:gd name="connsiteX3" fmla="*/ 457918 w 698099"/>
                      <a:gd name="connsiteY3" fmla="*/ 0 h 534199"/>
                      <a:gd name="connsiteX4" fmla="*/ 465062 w 698099"/>
                      <a:gd name="connsiteY4" fmla="*/ 146324 h 534199"/>
                      <a:gd name="connsiteX5" fmla="*/ 698099 w 698099"/>
                      <a:gd name="connsiteY5" fmla="*/ 162993 h 534199"/>
                      <a:gd name="connsiteX6" fmla="*/ 693337 w 698099"/>
                      <a:gd name="connsiteY6" fmla="*/ 330724 h 534199"/>
                      <a:gd name="connsiteX7" fmla="*/ 476968 w 698099"/>
                      <a:gd name="connsiteY7" fmla="*/ 340249 h 534199"/>
                      <a:gd name="connsiteX8" fmla="*/ 486493 w 698099"/>
                      <a:gd name="connsiteY8" fmla="*/ 531818 h 534199"/>
                      <a:gd name="connsiteX9" fmla="*/ 256850 w 698099"/>
                      <a:gd name="connsiteY9" fmla="*/ 534199 h 534199"/>
                      <a:gd name="connsiteX10" fmla="*/ 256850 w 698099"/>
                      <a:gd name="connsiteY10" fmla="*/ 330724 h 534199"/>
                      <a:gd name="connsiteX11" fmla="*/ 0 w 698099"/>
                      <a:gd name="connsiteY11" fmla="*/ 330724 h 534199"/>
                      <a:gd name="connsiteX12" fmla="*/ 0 w 698099"/>
                      <a:gd name="connsiteY12" fmla="*/ 139181 h 534199"/>
                      <a:gd name="connsiteX0" fmla="*/ 0 w 698099"/>
                      <a:gd name="connsiteY0" fmla="*/ 139181 h 534199"/>
                      <a:gd name="connsiteX1" fmla="*/ 204463 w 698099"/>
                      <a:gd name="connsiteY1" fmla="*/ 155850 h 534199"/>
                      <a:gd name="connsiteX2" fmla="*/ 209225 w 698099"/>
                      <a:gd name="connsiteY2" fmla="*/ 7144 h 534199"/>
                      <a:gd name="connsiteX3" fmla="*/ 457918 w 698099"/>
                      <a:gd name="connsiteY3" fmla="*/ 0 h 534199"/>
                      <a:gd name="connsiteX4" fmla="*/ 465062 w 698099"/>
                      <a:gd name="connsiteY4" fmla="*/ 146324 h 534199"/>
                      <a:gd name="connsiteX5" fmla="*/ 698099 w 698099"/>
                      <a:gd name="connsiteY5" fmla="*/ 162993 h 534199"/>
                      <a:gd name="connsiteX6" fmla="*/ 693337 w 698099"/>
                      <a:gd name="connsiteY6" fmla="*/ 330724 h 534199"/>
                      <a:gd name="connsiteX7" fmla="*/ 476968 w 698099"/>
                      <a:gd name="connsiteY7" fmla="*/ 340249 h 534199"/>
                      <a:gd name="connsiteX8" fmla="*/ 486493 w 698099"/>
                      <a:gd name="connsiteY8" fmla="*/ 531818 h 534199"/>
                      <a:gd name="connsiteX9" fmla="*/ 242562 w 698099"/>
                      <a:gd name="connsiteY9" fmla="*/ 534199 h 534199"/>
                      <a:gd name="connsiteX10" fmla="*/ 256850 w 698099"/>
                      <a:gd name="connsiteY10" fmla="*/ 330724 h 534199"/>
                      <a:gd name="connsiteX11" fmla="*/ 0 w 698099"/>
                      <a:gd name="connsiteY11" fmla="*/ 330724 h 534199"/>
                      <a:gd name="connsiteX12" fmla="*/ 0 w 698099"/>
                      <a:gd name="connsiteY12" fmla="*/ 139181 h 534199"/>
                      <a:gd name="connsiteX0" fmla="*/ 0 w 698099"/>
                      <a:gd name="connsiteY0" fmla="*/ 139181 h 534199"/>
                      <a:gd name="connsiteX1" fmla="*/ 204463 w 698099"/>
                      <a:gd name="connsiteY1" fmla="*/ 155850 h 534199"/>
                      <a:gd name="connsiteX2" fmla="*/ 209225 w 698099"/>
                      <a:gd name="connsiteY2" fmla="*/ 7144 h 534199"/>
                      <a:gd name="connsiteX3" fmla="*/ 457918 w 698099"/>
                      <a:gd name="connsiteY3" fmla="*/ 0 h 534199"/>
                      <a:gd name="connsiteX4" fmla="*/ 465062 w 698099"/>
                      <a:gd name="connsiteY4" fmla="*/ 146324 h 534199"/>
                      <a:gd name="connsiteX5" fmla="*/ 698099 w 698099"/>
                      <a:gd name="connsiteY5" fmla="*/ 162993 h 534199"/>
                      <a:gd name="connsiteX6" fmla="*/ 693337 w 698099"/>
                      <a:gd name="connsiteY6" fmla="*/ 330724 h 534199"/>
                      <a:gd name="connsiteX7" fmla="*/ 476968 w 698099"/>
                      <a:gd name="connsiteY7" fmla="*/ 340249 h 534199"/>
                      <a:gd name="connsiteX8" fmla="*/ 486493 w 698099"/>
                      <a:gd name="connsiteY8" fmla="*/ 531818 h 534199"/>
                      <a:gd name="connsiteX9" fmla="*/ 242562 w 698099"/>
                      <a:gd name="connsiteY9" fmla="*/ 534199 h 534199"/>
                      <a:gd name="connsiteX10" fmla="*/ 235418 w 698099"/>
                      <a:gd name="connsiteY10" fmla="*/ 349774 h 534199"/>
                      <a:gd name="connsiteX11" fmla="*/ 0 w 698099"/>
                      <a:gd name="connsiteY11" fmla="*/ 330724 h 534199"/>
                      <a:gd name="connsiteX12" fmla="*/ 0 w 698099"/>
                      <a:gd name="connsiteY12" fmla="*/ 139181 h 534199"/>
                      <a:gd name="connsiteX0" fmla="*/ 0 w 698099"/>
                      <a:gd name="connsiteY0" fmla="*/ 139181 h 534199"/>
                      <a:gd name="connsiteX1" fmla="*/ 204463 w 698099"/>
                      <a:gd name="connsiteY1" fmla="*/ 155850 h 534199"/>
                      <a:gd name="connsiteX2" fmla="*/ 209225 w 698099"/>
                      <a:gd name="connsiteY2" fmla="*/ 7144 h 534199"/>
                      <a:gd name="connsiteX3" fmla="*/ 457918 w 698099"/>
                      <a:gd name="connsiteY3" fmla="*/ 0 h 534199"/>
                      <a:gd name="connsiteX4" fmla="*/ 465062 w 698099"/>
                      <a:gd name="connsiteY4" fmla="*/ 146324 h 534199"/>
                      <a:gd name="connsiteX5" fmla="*/ 698099 w 698099"/>
                      <a:gd name="connsiteY5" fmla="*/ 162993 h 534199"/>
                      <a:gd name="connsiteX6" fmla="*/ 693337 w 698099"/>
                      <a:gd name="connsiteY6" fmla="*/ 330724 h 534199"/>
                      <a:gd name="connsiteX7" fmla="*/ 476968 w 698099"/>
                      <a:gd name="connsiteY7" fmla="*/ 340249 h 534199"/>
                      <a:gd name="connsiteX8" fmla="*/ 486493 w 698099"/>
                      <a:gd name="connsiteY8" fmla="*/ 531818 h 534199"/>
                      <a:gd name="connsiteX9" fmla="*/ 242562 w 698099"/>
                      <a:gd name="connsiteY9" fmla="*/ 534199 h 534199"/>
                      <a:gd name="connsiteX10" fmla="*/ 235418 w 698099"/>
                      <a:gd name="connsiteY10" fmla="*/ 349774 h 534199"/>
                      <a:gd name="connsiteX11" fmla="*/ 2381 w 698099"/>
                      <a:gd name="connsiteY11" fmla="*/ 356918 h 534199"/>
                      <a:gd name="connsiteX12" fmla="*/ 0 w 698099"/>
                      <a:gd name="connsiteY12" fmla="*/ 139181 h 534199"/>
                      <a:gd name="connsiteX0" fmla="*/ 9567 w 695759"/>
                      <a:gd name="connsiteY0" fmla="*/ 232050 h 534199"/>
                      <a:gd name="connsiteX1" fmla="*/ 202123 w 695759"/>
                      <a:gd name="connsiteY1" fmla="*/ 155850 h 534199"/>
                      <a:gd name="connsiteX2" fmla="*/ 206885 w 695759"/>
                      <a:gd name="connsiteY2" fmla="*/ 7144 h 534199"/>
                      <a:gd name="connsiteX3" fmla="*/ 455578 w 695759"/>
                      <a:gd name="connsiteY3" fmla="*/ 0 h 534199"/>
                      <a:gd name="connsiteX4" fmla="*/ 462722 w 695759"/>
                      <a:gd name="connsiteY4" fmla="*/ 146324 h 534199"/>
                      <a:gd name="connsiteX5" fmla="*/ 695759 w 695759"/>
                      <a:gd name="connsiteY5" fmla="*/ 162993 h 534199"/>
                      <a:gd name="connsiteX6" fmla="*/ 690997 w 695759"/>
                      <a:gd name="connsiteY6" fmla="*/ 330724 h 534199"/>
                      <a:gd name="connsiteX7" fmla="*/ 474628 w 695759"/>
                      <a:gd name="connsiteY7" fmla="*/ 340249 h 534199"/>
                      <a:gd name="connsiteX8" fmla="*/ 484153 w 695759"/>
                      <a:gd name="connsiteY8" fmla="*/ 531818 h 534199"/>
                      <a:gd name="connsiteX9" fmla="*/ 240222 w 695759"/>
                      <a:gd name="connsiteY9" fmla="*/ 534199 h 534199"/>
                      <a:gd name="connsiteX10" fmla="*/ 233078 w 695759"/>
                      <a:gd name="connsiteY10" fmla="*/ 349774 h 534199"/>
                      <a:gd name="connsiteX11" fmla="*/ 41 w 695759"/>
                      <a:gd name="connsiteY11" fmla="*/ 356918 h 534199"/>
                      <a:gd name="connsiteX12" fmla="*/ 9567 w 695759"/>
                      <a:gd name="connsiteY12" fmla="*/ 232050 h 534199"/>
                      <a:gd name="connsiteX0" fmla="*/ 0 w 712386"/>
                      <a:gd name="connsiteY0" fmla="*/ 179663 h 534199"/>
                      <a:gd name="connsiteX1" fmla="*/ 218750 w 712386"/>
                      <a:gd name="connsiteY1" fmla="*/ 155850 h 534199"/>
                      <a:gd name="connsiteX2" fmla="*/ 223512 w 712386"/>
                      <a:gd name="connsiteY2" fmla="*/ 7144 h 534199"/>
                      <a:gd name="connsiteX3" fmla="*/ 472205 w 712386"/>
                      <a:gd name="connsiteY3" fmla="*/ 0 h 534199"/>
                      <a:gd name="connsiteX4" fmla="*/ 479349 w 712386"/>
                      <a:gd name="connsiteY4" fmla="*/ 146324 h 534199"/>
                      <a:gd name="connsiteX5" fmla="*/ 712386 w 712386"/>
                      <a:gd name="connsiteY5" fmla="*/ 162993 h 534199"/>
                      <a:gd name="connsiteX6" fmla="*/ 707624 w 712386"/>
                      <a:gd name="connsiteY6" fmla="*/ 330724 h 534199"/>
                      <a:gd name="connsiteX7" fmla="*/ 491255 w 712386"/>
                      <a:gd name="connsiteY7" fmla="*/ 340249 h 534199"/>
                      <a:gd name="connsiteX8" fmla="*/ 500780 w 712386"/>
                      <a:gd name="connsiteY8" fmla="*/ 531818 h 534199"/>
                      <a:gd name="connsiteX9" fmla="*/ 256849 w 712386"/>
                      <a:gd name="connsiteY9" fmla="*/ 534199 h 534199"/>
                      <a:gd name="connsiteX10" fmla="*/ 249705 w 712386"/>
                      <a:gd name="connsiteY10" fmla="*/ 349774 h 534199"/>
                      <a:gd name="connsiteX11" fmla="*/ 16668 w 712386"/>
                      <a:gd name="connsiteY11" fmla="*/ 356918 h 534199"/>
                      <a:gd name="connsiteX12" fmla="*/ 0 w 712386"/>
                      <a:gd name="connsiteY12" fmla="*/ 179663 h 534199"/>
                      <a:gd name="connsiteX0" fmla="*/ 0 w 712386"/>
                      <a:gd name="connsiteY0" fmla="*/ 179663 h 534199"/>
                      <a:gd name="connsiteX1" fmla="*/ 218750 w 712386"/>
                      <a:gd name="connsiteY1" fmla="*/ 155850 h 534199"/>
                      <a:gd name="connsiteX2" fmla="*/ 223512 w 712386"/>
                      <a:gd name="connsiteY2" fmla="*/ 7144 h 534199"/>
                      <a:gd name="connsiteX3" fmla="*/ 472205 w 712386"/>
                      <a:gd name="connsiteY3" fmla="*/ 0 h 534199"/>
                      <a:gd name="connsiteX4" fmla="*/ 479349 w 712386"/>
                      <a:gd name="connsiteY4" fmla="*/ 146324 h 534199"/>
                      <a:gd name="connsiteX5" fmla="*/ 712386 w 712386"/>
                      <a:gd name="connsiteY5" fmla="*/ 162993 h 534199"/>
                      <a:gd name="connsiteX6" fmla="*/ 707624 w 712386"/>
                      <a:gd name="connsiteY6" fmla="*/ 330724 h 534199"/>
                      <a:gd name="connsiteX7" fmla="*/ 491255 w 712386"/>
                      <a:gd name="connsiteY7" fmla="*/ 340249 h 534199"/>
                      <a:gd name="connsiteX8" fmla="*/ 500780 w 712386"/>
                      <a:gd name="connsiteY8" fmla="*/ 531818 h 534199"/>
                      <a:gd name="connsiteX9" fmla="*/ 256849 w 712386"/>
                      <a:gd name="connsiteY9" fmla="*/ 534199 h 534199"/>
                      <a:gd name="connsiteX10" fmla="*/ 249705 w 712386"/>
                      <a:gd name="connsiteY10" fmla="*/ 349774 h 534199"/>
                      <a:gd name="connsiteX11" fmla="*/ 16668 w 712386"/>
                      <a:gd name="connsiteY11" fmla="*/ 356918 h 534199"/>
                      <a:gd name="connsiteX12" fmla="*/ 0 w 712386"/>
                      <a:gd name="connsiteY12" fmla="*/ 179663 h 534199"/>
                      <a:gd name="connsiteX0" fmla="*/ 0 w 712386"/>
                      <a:gd name="connsiteY0" fmla="*/ 179663 h 534199"/>
                      <a:gd name="connsiteX1" fmla="*/ 218750 w 712386"/>
                      <a:gd name="connsiteY1" fmla="*/ 155850 h 534199"/>
                      <a:gd name="connsiteX2" fmla="*/ 223512 w 712386"/>
                      <a:gd name="connsiteY2" fmla="*/ 7144 h 534199"/>
                      <a:gd name="connsiteX3" fmla="*/ 472205 w 712386"/>
                      <a:gd name="connsiteY3" fmla="*/ 0 h 534199"/>
                      <a:gd name="connsiteX4" fmla="*/ 479349 w 712386"/>
                      <a:gd name="connsiteY4" fmla="*/ 146324 h 534199"/>
                      <a:gd name="connsiteX5" fmla="*/ 712386 w 712386"/>
                      <a:gd name="connsiteY5" fmla="*/ 162993 h 534199"/>
                      <a:gd name="connsiteX6" fmla="*/ 707624 w 712386"/>
                      <a:gd name="connsiteY6" fmla="*/ 330724 h 534199"/>
                      <a:gd name="connsiteX7" fmla="*/ 491255 w 712386"/>
                      <a:gd name="connsiteY7" fmla="*/ 340249 h 534199"/>
                      <a:gd name="connsiteX8" fmla="*/ 500780 w 712386"/>
                      <a:gd name="connsiteY8" fmla="*/ 531818 h 534199"/>
                      <a:gd name="connsiteX9" fmla="*/ 256849 w 712386"/>
                      <a:gd name="connsiteY9" fmla="*/ 534199 h 534199"/>
                      <a:gd name="connsiteX10" fmla="*/ 249705 w 712386"/>
                      <a:gd name="connsiteY10" fmla="*/ 349774 h 534199"/>
                      <a:gd name="connsiteX11" fmla="*/ 78581 w 712386"/>
                      <a:gd name="connsiteY11" fmla="*/ 297386 h 534199"/>
                      <a:gd name="connsiteX12" fmla="*/ 0 w 712386"/>
                      <a:gd name="connsiteY12" fmla="*/ 179663 h 534199"/>
                      <a:gd name="connsiteX0" fmla="*/ 0 w 712386"/>
                      <a:gd name="connsiteY0" fmla="*/ 179663 h 534199"/>
                      <a:gd name="connsiteX1" fmla="*/ 218750 w 712386"/>
                      <a:gd name="connsiteY1" fmla="*/ 155850 h 534199"/>
                      <a:gd name="connsiteX2" fmla="*/ 223512 w 712386"/>
                      <a:gd name="connsiteY2" fmla="*/ 7144 h 534199"/>
                      <a:gd name="connsiteX3" fmla="*/ 472205 w 712386"/>
                      <a:gd name="connsiteY3" fmla="*/ 0 h 534199"/>
                      <a:gd name="connsiteX4" fmla="*/ 479349 w 712386"/>
                      <a:gd name="connsiteY4" fmla="*/ 146324 h 534199"/>
                      <a:gd name="connsiteX5" fmla="*/ 712386 w 712386"/>
                      <a:gd name="connsiteY5" fmla="*/ 162993 h 534199"/>
                      <a:gd name="connsiteX6" fmla="*/ 707624 w 712386"/>
                      <a:gd name="connsiteY6" fmla="*/ 330724 h 534199"/>
                      <a:gd name="connsiteX7" fmla="*/ 491255 w 712386"/>
                      <a:gd name="connsiteY7" fmla="*/ 340249 h 534199"/>
                      <a:gd name="connsiteX8" fmla="*/ 500780 w 712386"/>
                      <a:gd name="connsiteY8" fmla="*/ 531818 h 534199"/>
                      <a:gd name="connsiteX9" fmla="*/ 256849 w 712386"/>
                      <a:gd name="connsiteY9" fmla="*/ 534199 h 534199"/>
                      <a:gd name="connsiteX10" fmla="*/ 249705 w 712386"/>
                      <a:gd name="connsiteY10" fmla="*/ 349774 h 534199"/>
                      <a:gd name="connsiteX11" fmla="*/ 14288 w 712386"/>
                      <a:gd name="connsiteY11" fmla="*/ 352155 h 534199"/>
                      <a:gd name="connsiteX12" fmla="*/ 0 w 712386"/>
                      <a:gd name="connsiteY12" fmla="*/ 179663 h 534199"/>
                      <a:gd name="connsiteX0" fmla="*/ 0 w 712386"/>
                      <a:gd name="connsiteY0" fmla="*/ 179663 h 534199"/>
                      <a:gd name="connsiteX1" fmla="*/ 273519 w 712386"/>
                      <a:gd name="connsiteY1" fmla="*/ 198713 h 534199"/>
                      <a:gd name="connsiteX2" fmla="*/ 223512 w 712386"/>
                      <a:gd name="connsiteY2" fmla="*/ 7144 h 534199"/>
                      <a:gd name="connsiteX3" fmla="*/ 472205 w 712386"/>
                      <a:gd name="connsiteY3" fmla="*/ 0 h 534199"/>
                      <a:gd name="connsiteX4" fmla="*/ 479349 w 712386"/>
                      <a:gd name="connsiteY4" fmla="*/ 146324 h 534199"/>
                      <a:gd name="connsiteX5" fmla="*/ 712386 w 712386"/>
                      <a:gd name="connsiteY5" fmla="*/ 162993 h 534199"/>
                      <a:gd name="connsiteX6" fmla="*/ 707624 w 712386"/>
                      <a:gd name="connsiteY6" fmla="*/ 330724 h 534199"/>
                      <a:gd name="connsiteX7" fmla="*/ 491255 w 712386"/>
                      <a:gd name="connsiteY7" fmla="*/ 340249 h 534199"/>
                      <a:gd name="connsiteX8" fmla="*/ 500780 w 712386"/>
                      <a:gd name="connsiteY8" fmla="*/ 531818 h 534199"/>
                      <a:gd name="connsiteX9" fmla="*/ 256849 w 712386"/>
                      <a:gd name="connsiteY9" fmla="*/ 534199 h 534199"/>
                      <a:gd name="connsiteX10" fmla="*/ 249705 w 712386"/>
                      <a:gd name="connsiteY10" fmla="*/ 349774 h 534199"/>
                      <a:gd name="connsiteX11" fmla="*/ 14288 w 712386"/>
                      <a:gd name="connsiteY11" fmla="*/ 352155 h 534199"/>
                      <a:gd name="connsiteX12" fmla="*/ 0 w 712386"/>
                      <a:gd name="connsiteY12" fmla="*/ 179663 h 534199"/>
                      <a:gd name="connsiteX0" fmla="*/ 0 w 712386"/>
                      <a:gd name="connsiteY0" fmla="*/ 179663 h 534199"/>
                      <a:gd name="connsiteX1" fmla="*/ 221132 w 712386"/>
                      <a:gd name="connsiteY1" fmla="*/ 155851 h 534199"/>
                      <a:gd name="connsiteX2" fmla="*/ 223512 w 712386"/>
                      <a:gd name="connsiteY2" fmla="*/ 7144 h 534199"/>
                      <a:gd name="connsiteX3" fmla="*/ 472205 w 712386"/>
                      <a:gd name="connsiteY3" fmla="*/ 0 h 534199"/>
                      <a:gd name="connsiteX4" fmla="*/ 479349 w 712386"/>
                      <a:gd name="connsiteY4" fmla="*/ 146324 h 534199"/>
                      <a:gd name="connsiteX5" fmla="*/ 712386 w 712386"/>
                      <a:gd name="connsiteY5" fmla="*/ 162993 h 534199"/>
                      <a:gd name="connsiteX6" fmla="*/ 707624 w 712386"/>
                      <a:gd name="connsiteY6" fmla="*/ 330724 h 534199"/>
                      <a:gd name="connsiteX7" fmla="*/ 491255 w 712386"/>
                      <a:gd name="connsiteY7" fmla="*/ 340249 h 534199"/>
                      <a:gd name="connsiteX8" fmla="*/ 500780 w 712386"/>
                      <a:gd name="connsiteY8" fmla="*/ 531818 h 534199"/>
                      <a:gd name="connsiteX9" fmla="*/ 256849 w 712386"/>
                      <a:gd name="connsiteY9" fmla="*/ 534199 h 534199"/>
                      <a:gd name="connsiteX10" fmla="*/ 249705 w 712386"/>
                      <a:gd name="connsiteY10" fmla="*/ 349774 h 534199"/>
                      <a:gd name="connsiteX11" fmla="*/ 14288 w 712386"/>
                      <a:gd name="connsiteY11" fmla="*/ 352155 h 534199"/>
                      <a:gd name="connsiteX12" fmla="*/ 0 w 712386"/>
                      <a:gd name="connsiteY12" fmla="*/ 179663 h 534199"/>
                      <a:gd name="connsiteX0" fmla="*/ 4465 w 716851"/>
                      <a:gd name="connsiteY0" fmla="*/ 179663 h 534199"/>
                      <a:gd name="connsiteX1" fmla="*/ 225597 w 716851"/>
                      <a:gd name="connsiteY1" fmla="*/ 155851 h 534199"/>
                      <a:gd name="connsiteX2" fmla="*/ 227977 w 716851"/>
                      <a:gd name="connsiteY2" fmla="*/ 7144 h 534199"/>
                      <a:gd name="connsiteX3" fmla="*/ 476670 w 716851"/>
                      <a:gd name="connsiteY3" fmla="*/ 0 h 534199"/>
                      <a:gd name="connsiteX4" fmla="*/ 483814 w 716851"/>
                      <a:gd name="connsiteY4" fmla="*/ 146324 h 534199"/>
                      <a:gd name="connsiteX5" fmla="*/ 716851 w 716851"/>
                      <a:gd name="connsiteY5" fmla="*/ 162993 h 534199"/>
                      <a:gd name="connsiteX6" fmla="*/ 712089 w 716851"/>
                      <a:gd name="connsiteY6" fmla="*/ 330724 h 534199"/>
                      <a:gd name="connsiteX7" fmla="*/ 495720 w 716851"/>
                      <a:gd name="connsiteY7" fmla="*/ 340249 h 534199"/>
                      <a:gd name="connsiteX8" fmla="*/ 505245 w 716851"/>
                      <a:gd name="connsiteY8" fmla="*/ 531818 h 534199"/>
                      <a:gd name="connsiteX9" fmla="*/ 261314 w 716851"/>
                      <a:gd name="connsiteY9" fmla="*/ 534199 h 534199"/>
                      <a:gd name="connsiteX10" fmla="*/ 254170 w 716851"/>
                      <a:gd name="connsiteY10" fmla="*/ 349774 h 534199"/>
                      <a:gd name="connsiteX11" fmla="*/ 18753 w 716851"/>
                      <a:gd name="connsiteY11" fmla="*/ 352155 h 534199"/>
                      <a:gd name="connsiteX12" fmla="*/ 4465 w 716851"/>
                      <a:gd name="connsiteY12" fmla="*/ 179663 h 534199"/>
                      <a:gd name="connsiteX0" fmla="*/ 6326 w 718712"/>
                      <a:gd name="connsiteY0" fmla="*/ 179663 h 534199"/>
                      <a:gd name="connsiteX1" fmla="*/ 227458 w 718712"/>
                      <a:gd name="connsiteY1" fmla="*/ 155851 h 534199"/>
                      <a:gd name="connsiteX2" fmla="*/ 229838 w 718712"/>
                      <a:gd name="connsiteY2" fmla="*/ 7144 h 534199"/>
                      <a:gd name="connsiteX3" fmla="*/ 478531 w 718712"/>
                      <a:gd name="connsiteY3" fmla="*/ 0 h 534199"/>
                      <a:gd name="connsiteX4" fmla="*/ 485675 w 718712"/>
                      <a:gd name="connsiteY4" fmla="*/ 146324 h 534199"/>
                      <a:gd name="connsiteX5" fmla="*/ 718712 w 718712"/>
                      <a:gd name="connsiteY5" fmla="*/ 162993 h 534199"/>
                      <a:gd name="connsiteX6" fmla="*/ 713950 w 718712"/>
                      <a:gd name="connsiteY6" fmla="*/ 330724 h 534199"/>
                      <a:gd name="connsiteX7" fmla="*/ 497581 w 718712"/>
                      <a:gd name="connsiteY7" fmla="*/ 340249 h 534199"/>
                      <a:gd name="connsiteX8" fmla="*/ 507106 w 718712"/>
                      <a:gd name="connsiteY8" fmla="*/ 531818 h 534199"/>
                      <a:gd name="connsiteX9" fmla="*/ 263175 w 718712"/>
                      <a:gd name="connsiteY9" fmla="*/ 534199 h 534199"/>
                      <a:gd name="connsiteX10" fmla="*/ 256031 w 718712"/>
                      <a:gd name="connsiteY10" fmla="*/ 349774 h 534199"/>
                      <a:gd name="connsiteX11" fmla="*/ 20614 w 718712"/>
                      <a:gd name="connsiteY11" fmla="*/ 352155 h 534199"/>
                      <a:gd name="connsiteX12" fmla="*/ 6326 w 718712"/>
                      <a:gd name="connsiteY12" fmla="*/ 179663 h 534199"/>
                      <a:gd name="connsiteX0" fmla="*/ 6326 w 718712"/>
                      <a:gd name="connsiteY0" fmla="*/ 179663 h 534199"/>
                      <a:gd name="connsiteX1" fmla="*/ 227458 w 718712"/>
                      <a:gd name="connsiteY1" fmla="*/ 155851 h 534199"/>
                      <a:gd name="connsiteX2" fmla="*/ 229838 w 718712"/>
                      <a:gd name="connsiteY2" fmla="*/ 7144 h 534199"/>
                      <a:gd name="connsiteX3" fmla="*/ 478531 w 718712"/>
                      <a:gd name="connsiteY3" fmla="*/ 0 h 534199"/>
                      <a:gd name="connsiteX4" fmla="*/ 485675 w 718712"/>
                      <a:gd name="connsiteY4" fmla="*/ 146324 h 534199"/>
                      <a:gd name="connsiteX5" fmla="*/ 718712 w 718712"/>
                      <a:gd name="connsiteY5" fmla="*/ 162993 h 534199"/>
                      <a:gd name="connsiteX6" fmla="*/ 713950 w 718712"/>
                      <a:gd name="connsiteY6" fmla="*/ 330724 h 534199"/>
                      <a:gd name="connsiteX7" fmla="*/ 497581 w 718712"/>
                      <a:gd name="connsiteY7" fmla="*/ 340249 h 534199"/>
                      <a:gd name="connsiteX8" fmla="*/ 507106 w 718712"/>
                      <a:gd name="connsiteY8" fmla="*/ 531818 h 534199"/>
                      <a:gd name="connsiteX9" fmla="*/ 263175 w 718712"/>
                      <a:gd name="connsiteY9" fmla="*/ 534199 h 534199"/>
                      <a:gd name="connsiteX10" fmla="*/ 256031 w 718712"/>
                      <a:gd name="connsiteY10" fmla="*/ 349774 h 534199"/>
                      <a:gd name="connsiteX11" fmla="*/ 20614 w 718712"/>
                      <a:gd name="connsiteY11" fmla="*/ 352155 h 534199"/>
                      <a:gd name="connsiteX12" fmla="*/ 6326 w 718712"/>
                      <a:gd name="connsiteY12" fmla="*/ 179663 h 534199"/>
                      <a:gd name="connsiteX0" fmla="*/ 13197 w 725583"/>
                      <a:gd name="connsiteY0" fmla="*/ 179663 h 534199"/>
                      <a:gd name="connsiteX1" fmla="*/ 234329 w 725583"/>
                      <a:gd name="connsiteY1" fmla="*/ 155851 h 534199"/>
                      <a:gd name="connsiteX2" fmla="*/ 236709 w 725583"/>
                      <a:gd name="connsiteY2" fmla="*/ 7144 h 534199"/>
                      <a:gd name="connsiteX3" fmla="*/ 485402 w 725583"/>
                      <a:gd name="connsiteY3" fmla="*/ 0 h 534199"/>
                      <a:gd name="connsiteX4" fmla="*/ 492546 w 725583"/>
                      <a:gd name="connsiteY4" fmla="*/ 146324 h 534199"/>
                      <a:gd name="connsiteX5" fmla="*/ 725583 w 725583"/>
                      <a:gd name="connsiteY5" fmla="*/ 162993 h 534199"/>
                      <a:gd name="connsiteX6" fmla="*/ 720821 w 725583"/>
                      <a:gd name="connsiteY6" fmla="*/ 330724 h 534199"/>
                      <a:gd name="connsiteX7" fmla="*/ 504452 w 725583"/>
                      <a:gd name="connsiteY7" fmla="*/ 340249 h 534199"/>
                      <a:gd name="connsiteX8" fmla="*/ 513977 w 725583"/>
                      <a:gd name="connsiteY8" fmla="*/ 531818 h 534199"/>
                      <a:gd name="connsiteX9" fmla="*/ 270046 w 725583"/>
                      <a:gd name="connsiteY9" fmla="*/ 534199 h 534199"/>
                      <a:gd name="connsiteX10" fmla="*/ 253377 w 725583"/>
                      <a:gd name="connsiteY10" fmla="*/ 347393 h 534199"/>
                      <a:gd name="connsiteX11" fmla="*/ 27485 w 725583"/>
                      <a:gd name="connsiteY11" fmla="*/ 352155 h 534199"/>
                      <a:gd name="connsiteX12" fmla="*/ 13197 w 725583"/>
                      <a:gd name="connsiteY12" fmla="*/ 179663 h 534199"/>
                      <a:gd name="connsiteX0" fmla="*/ 6732 w 719118"/>
                      <a:gd name="connsiteY0" fmla="*/ 179663 h 534199"/>
                      <a:gd name="connsiteX1" fmla="*/ 227864 w 719118"/>
                      <a:gd name="connsiteY1" fmla="*/ 155851 h 534199"/>
                      <a:gd name="connsiteX2" fmla="*/ 230244 w 719118"/>
                      <a:gd name="connsiteY2" fmla="*/ 7144 h 534199"/>
                      <a:gd name="connsiteX3" fmla="*/ 478937 w 719118"/>
                      <a:gd name="connsiteY3" fmla="*/ 0 h 534199"/>
                      <a:gd name="connsiteX4" fmla="*/ 486081 w 719118"/>
                      <a:gd name="connsiteY4" fmla="*/ 146324 h 534199"/>
                      <a:gd name="connsiteX5" fmla="*/ 719118 w 719118"/>
                      <a:gd name="connsiteY5" fmla="*/ 162993 h 534199"/>
                      <a:gd name="connsiteX6" fmla="*/ 714356 w 719118"/>
                      <a:gd name="connsiteY6" fmla="*/ 330724 h 534199"/>
                      <a:gd name="connsiteX7" fmla="*/ 497987 w 719118"/>
                      <a:gd name="connsiteY7" fmla="*/ 340249 h 534199"/>
                      <a:gd name="connsiteX8" fmla="*/ 507512 w 719118"/>
                      <a:gd name="connsiteY8" fmla="*/ 531818 h 534199"/>
                      <a:gd name="connsiteX9" fmla="*/ 263581 w 719118"/>
                      <a:gd name="connsiteY9" fmla="*/ 534199 h 534199"/>
                      <a:gd name="connsiteX10" fmla="*/ 246912 w 719118"/>
                      <a:gd name="connsiteY10" fmla="*/ 347393 h 534199"/>
                      <a:gd name="connsiteX11" fmla="*/ 21020 w 719118"/>
                      <a:gd name="connsiteY11" fmla="*/ 352155 h 534199"/>
                      <a:gd name="connsiteX12" fmla="*/ 6732 w 719118"/>
                      <a:gd name="connsiteY12" fmla="*/ 179663 h 534199"/>
                      <a:gd name="connsiteX0" fmla="*/ 7789 w 720175"/>
                      <a:gd name="connsiteY0" fmla="*/ 179663 h 534199"/>
                      <a:gd name="connsiteX1" fmla="*/ 228921 w 720175"/>
                      <a:gd name="connsiteY1" fmla="*/ 155851 h 534199"/>
                      <a:gd name="connsiteX2" fmla="*/ 231301 w 720175"/>
                      <a:gd name="connsiteY2" fmla="*/ 7144 h 534199"/>
                      <a:gd name="connsiteX3" fmla="*/ 479994 w 720175"/>
                      <a:gd name="connsiteY3" fmla="*/ 0 h 534199"/>
                      <a:gd name="connsiteX4" fmla="*/ 487138 w 720175"/>
                      <a:gd name="connsiteY4" fmla="*/ 146324 h 534199"/>
                      <a:gd name="connsiteX5" fmla="*/ 720175 w 720175"/>
                      <a:gd name="connsiteY5" fmla="*/ 162993 h 534199"/>
                      <a:gd name="connsiteX6" fmla="*/ 715413 w 720175"/>
                      <a:gd name="connsiteY6" fmla="*/ 330724 h 534199"/>
                      <a:gd name="connsiteX7" fmla="*/ 499044 w 720175"/>
                      <a:gd name="connsiteY7" fmla="*/ 340249 h 534199"/>
                      <a:gd name="connsiteX8" fmla="*/ 508569 w 720175"/>
                      <a:gd name="connsiteY8" fmla="*/ 531818 h 534199"/>
                      <a:gd name="connsiteX9" fmla="*/ 264638 w 720175"/>
                      <a:gd name="connsiteY9" fmla="*/ 534199 h 534199"/>
                      <a:gd name="connsiteX10" fmla="*/ 247969 w 720175"/>
                      <a:gd name="connsiteY10" fmla="*/ 347393 h 534199"/>
                      <a:gd name="connsiteX11" fmla="*/ 22077 w 720175"/>
                      <a:gd name="connsiteY11" fmla="*/ 352155 h 534199"/>
                      <a:gd name="connsiteX12" fmla="*/ 7789 w 720175"/>
                      <a:gd name="connsiteY12" fmla="*/ 179663 h 534199"/>
                      <a:gd name="connsiteX0" fmla="*/ 7789 w 720175"/>
                      <a:gd name="connsiteY0" fmla="*/ 179663 h 534199"/>
                      <a:gd name="connsiteX1" fmla="*/ 228921 w 720175"/>
                      <a:gd name="connsiteY1" fmla="*/ 155851 h 534199"/>
                      <a:gd name="connsiteX2" fmla="*/ 231301 w 720175"/>
                      <a:gd name="connsiteY2" fmla="*/ 7144 h 534199"/>
                      <a:gd name="connsiteX3" fmla="*/ 479994 w 720175"/>
                      <a:gd name="connsiteY3" fmla="*/ 0 h 534199"/>
                      <a:gd name="connsiteX4" fmla="*/ 487138 w 720175"/>
                      <a:gd name="connsiteY4" fmla="*/ 146324 h 534199"/>
                      <a:gd name="connsiteX5" fmla="*/ 720175 w 720175"/>
                      <a:gd name="connsiteY5" fmla="*/ 162993 h 534199"/>
                      <a:gd name="connsiteX6" fmla="*/ 715413 w 720175"/>
                      <a:gd name="connsiteY6" fmla="*/ 330724 h 534199"/>
                      <a:gd name="connsiteX7" fmla="*/ 499044 w 720175"/>
                      <a:gd name="connsiteY7" fmla="*/ 340249 h 534199"/>
                      <a:gd name="connsiteX8" fmla="*/ 508569 w 720175"/>
                      <a:gd name="connsiteY8" fmla="*/ 531818 h 534199"/>
                      <a:gd name="connsiteX9" fmla="*/ 264638 w 720175"/>
                      <a:gd name="connsiteY9" fmla="*/ 534199 h 534199"/>
                      <a:gd name="connsiteX10" fmla="*/ 247969 w 720175"/>
                      <a:gd name="connsiteY10" fmla="*/ 347393 h 534199"/>
                      <a:gd name="connsiteX11" fmla="*/ 22077 w 720175"/>
                      <a:gd name="connsiteY11" fmla="*/ 352155 h 534199"/>
                      <a:gd name="connsiteX12" fmla="*/ 7789 w 720175"/>
                      <a:gd name="connsiteY12" fmla="*/ 179663 h 534199"/>
                      <a:gd name="connsiteX0" fmla="*/ 7789 w 720175"/>
                      <a:gd name="connsiteY0" fmla="*/ 182585 h 537121"/>
                      <a:gd name="connsiteX1" fmla="*/ 228921 w 720175"/>
                      <a:gd name="connsiteY1" fmla="*/ 158773 h 537121"/>
                      <a:gd name="connsiteX2" fmla="*/ 231301 w 720175"/>
                      <a:gd name="connsiteY2" fmla="*/ 10066 h 537121"/>
                      <a:gd name="connsiteX3" fmla="*/ 479994 w 720175"/>
                      <a:gd name="connsiteY3" fmla="*/ 2922 h 537121"/>
                      <a:gd name="connsiteX4" fmla="*/ 487138 w 720175"/>
                      <a:gd name="connsiteY4" fmla="*/ 149246 h 537121"/>
                      <a:gd name="connsiteX5" fmla="*/ 720175 w 720175"/>
                      <a:gd name="connsiteY5" fmla="*/ 165915 h 537121"/>
                      <a:gd name="connsiteX6" fmla="*/ 715413 w 720175"/>
                      <a:gd name="connsiteY6" fmla="*/ 333646 h 537121"/>
                      <a:gd name="connsiteX7" fmla="*/ 499044 w 720175"/>
                      <a:gd name="connsiteY7" fmla="*/ 343171 h 537121"/>
                      <a:gd name="connsiteX8" fmla="*/ 508569 w 720175"/>
                      <a:gd name="connsiteY8" fmla="*/ 534740 h 537121"/>
                      <a:gd name="connsiteX9" fmla="*/ 264638 w 720175"/>
                      <a:gd name="connsiteY9" fmla="*/ 537121 h 537121"/>
                      <a:gd name="connsiteX10" fmla="*/ 247969 w 720175"/>
                      <a:gd name="connsiteY10" fmla="*/ 350315 h 537121"/>
                      <a:gd name="connsiteX11" fmla="*/ 22077 w 720175"/>
                      <a:gd name="connsiteY11" fmla="*/ 355077 h 537121"/>
                      <a:gd name="connsiteX12" fmla="*/ 7789 w 720175"/>
                      <a:gd name="connsiteY12" fmla="*/ 182585 h 537121"/>
                      <a:gd name="connsiteX0" fmla="*/ 7789 w 720175"/>
                      <a:gd name="connsiteY0" fmla="*/ 187855 h 542391"/>
                      <a:gd name="connsiteX1" fmla="*/ 228921 w 720175"/>
                      <a:gd name="connsiteY1" fmla="*/ 164043 h 542391"/>
                      <a:gd name="connsiteX2" fmla="*/ 231301 w 720175"/>
                      <a:gd name="connsiteY2" fmla="*/ 15336 h 542391"/>
                      <a:gd name="connsiteX3" fmla="*/ 479994 w 720175"/>
                      <a:gd name="connsiteY3" fmla="*/ 8192 h 542391"/>
                      <a:gd name="connsiteX4" fmla="*/ 487138 w 720175"/>
                      <a:gd name="connsiteY4" fmla="*/ 154516 h 542391"/>
                      <a:gd name="connsiteX5" fmla="*/ 720175 w 720175"/>
                      <a:gd name="connsiteY5" fmla="*/ 171185 h 542391"/>
                      <a:gd name="connsiteX6" fmla="*/ 715413 w 720175"/>
                      <a:gd name="connsiteY6" fmla="*/ 338916 h 542391"/>
                      <a:gd name="connsiteX7" fmla="*/ 499044 w 720175"/>
                      <a:gd name="connsiteY7" fmla="*/ 348441 h 542391"/>
                      <a:gd name="connsiteX8" fmla="*/ 508569 w 720175"/>
                      <a:gd name="connsiteY8" fmla="*/ 540010 h 542391"/>
                      <a:gd name="connsiteX9" fmla="*/ 264638 w 720175"/>
                      <a:gd name="connsiteY9" fmla="*/ 542391 h 542391"/>
                      <a:gd name="connsiteX10" fmla="*/ 247969 w 720175"/>
                      <a:gd name="connsiteY10" fmla="*/ 355585 h 542391"/>
                      <a:gd name="connsiteX11" fmla="*/ 22077 w 720175"/>
                      <a:gd name="connsiteY11" fmla="*/ 360347 h 542391"/>
                      <a:gd name="connsiteX12" fmla="*/ 7789 w 720175"/>
                      <a:gd name="connsiteY12" fmla="*/ 187855 h 542391"/>
                      <a:gd name="connsiteX0" fmla="*/ 7789 w 720175"/>
                      <a:gd name="connsiteY0" fmla="*/ 187855 h 542391"/>
                      <a:gd name="connsiteX1" fmla="*/ 228921 w 720175"/>
                      <a:gd name="connsiteY1" fmla="*/ 164043 h 542391"/>
                      <a:gd name="connsiteX2" fmla="*/ 231301 w 720175"/>
                      <a:gd name="connsiteY2" fmla="*/ 15336 h 542391"/>
                      <a:gd name="connsiteX3" fmla="*/ 479994 w 720175"/>
                      <a:gd name="connsiteY3" fmla="*/ 8192 h 542391"/>
                      <a:gd name="connsiteX4" fmla="*/ 487138 w 720175"/>
                      <a:gd name="connsiteY4" fmla="*/ 154516 h 542391"/>
                      <a:gd name="connsiteX5" fmla="*/ 720175 w 720175"/>
                      <a:gd name="connsiteY5" fmla="*/ 171185 h 542391"/>
                      <a:gd name="connsiteX6" fmla="*/ 715413 w 720175"/>
                      <a:gd name="connsiteY6" fmla="*/ 338916 h 542391"/>
                      <a:gd name="connsiteX7" fmla="*/ 499044 w 720175"/>
                      <a:gd name="connsiteY7" fmla="*/ 348441 h 542391"/>
                      <a:gd name="connsiteX8" fmla="*/ 508569 w 720175"/>
                      <a:gd name="connsiteY8" fmla="*/ 540010 h 542391"/>
                      <a:gd name="connsiteX9" fmla="*/ 264638 w 720175"/>
                      <a:gd name="connsiteY9" fmla="*/ 542391 h 542391"/>
                      <a:gd name="connsiteX10" fmla="*/ 247969 w 720175"/>
                      <a:gd name="connsiteY10" fmla="*/ 355585 h 542391"/>
                      <a:gd name="connsiteX11" fmla="*/ 22077 w 720175"/>
                      <a:gd name="connsiteY11" fmla="*/ 360347 h 542391"/>
                      <a:gd name="connsiteX12" fmla="*/ 7789 w 720175"/>
                      <a:gd name="connsiteY12" fmla="*/ 187855 h 542391"/>
                      <a:gd name="connsiteX0" fmla="*/ 7789 w 720175"/>
                      <a:gd name="connsiteY0" fmla="*/ 186883 h 541419"/>
                      <a:gd name="connsiteX1" fmla="*/ 228921 w 720175"/>
                      <a:gd name="connsiteY1" fmla="*/ 163071 h 541419"/>
                      <a:gd name="connsiteX2" fmla="*/ 231301 w 720175"/>
                      <a:gd name="connsiteY2" fmla="*/ 14364 h 541419"/>
                      <a:gd name="connsiteX3" fmla="*/ 479994 w 720175"/>
                      <a:gd name="connsiteY3" fmla="*/ 7220 h 541419"/>
                      <a:gd name="connsiteX4" fmla="*/ 487138 w 720175"/>
                      <a:gd name="connsiteY4" fmla="*/ 153544 h 541419"/>
                      <a:gd name="connsiteX5" fmla="*/ 720175 w 720175"/>
                      <a:gd name="connsiteY5" fmla="*/ 170213 h 541419"/>
                      <a:gd name="connsiteX6" fmla="*/ 715413 w 720175"/>
                      <a:gd name="connsiteY6" fmla="*/ 337944 h 541419"/>
                      <a:gd name="connsiteX7" fmla="*/ 499044 w 720175"/>
                      <a:gd name="connsiteY7" fmla="*/ 347469 h 541419"/>
                      <a:gd name="connsiteX8" fmla="*/ 508569 w 720175"/>
                      <a:gd name="connsiteY8" fmla="*/ 539038 h 541419"/>
                      <a:gd name="connsiteX9" fmla="*/ 264638 w 720175"/>
                      <a:gd name="connsiteY9" fmla="*/ 541419 h 541419"/>
                      <a:gd name="connsiteX10" fmla="*/ 247969 w 720175"/>
                      <a:gd name="connsiteY10" fmla="*/ 354613 h 541419"/>
                      <a:gd name="connsiteX11" fmla="*/ 22077 w 720175"/>
                      <a:gd name="connsiteY11" fmla="*/ 359375 h 541419"/>
                      <a:gd name="connsiteX12" fmla="*/ 7789 w 720175"/>
                      <a:gd name="connsiteY12" fmla="*/ 186883 h 541419"/>
                      <a:gd name="connsiteX0" fmla="*/ 7789 w 727451"/>
                      <a:gd name="connsiteY0" fmla="*/ 186883 h 541419"/>
                      <a:gd name="connsiteX1" fmla="*/ 228921 w 727451"/>
                      <a:gd name="connsiteY1" fmla="*/ 163071 h 541419"/>
                      <a:gd name="connsiteX2" fmla="*/ 231301 w 727451"/>
                      <a:gd name="connsiteY2" fmla="*/ 14364 h 541419"/>
                      <a:gd name="connsiteX3" fmla="*/ 479994 w 727451"/>
                      <a:gd name="connsiteY3" fmla="*/ 7220 h 541419"/>
                      <a:gd name="connsiteX4" fmla="*/ 487138 w 727451"/>
                      <a:gd name="connsiteY4" fmla="*/ 153544 h 541419"/>
                      <a:gd name="connsiteX5" fmla="*/ 720175 w 727451"/>
                      <a:gd name="connsiteY5" fmla="*/ 170213 h 541419"/>
                      <a:gd name="connsiteX6" fmla="*/ 715413 w 727451"/>
                      <a:gd name="connsiteY6" fmla="*/ 337944 h 541419"/>
                      <a:gd name="connsiteX7" fmla="*/ 499044 w 727451"/>
                      <a:gd name="connsiteY7" fmla="*/ 347469 h 541419"/>
                      <a:gd name="connsiteX8" fmla="*/ 508569 w 727451"/>
                      <a:gd name="connsiteY8" fmla="*/ 539038 h 541419"/>
                      <a:gd name="connsiteX9" fmla="*/ 264638 w 727451"/>
                      <a:gd name="connsiteY9" fmla="*/ 541419 h 541419"/>
                      <a:gd name="connsiteX10" fmla="*/ 247969 w 727451"/>
                      <a:gd name="connsiteY10" fmla="*/ 354613 h 541419"/>
                      <a:gd name="connsiteX11" fmla="*/ 22077 w 727451"/>
                      <a:gd name="connsiteY11" fmla="*/ 359375 h 541419"/>
                      <a:gd name="connsiteX12" fmla="*/ 7789 w 727451"/>
                      <a:gd name="connsiteY12" fmla="*/ 186883 h 541419"/>
                      <a:gd name="connsiteX0" fmla="*/ 7789 w 728970"/>
                      <a:gd name="connsiteY0" fmla="*/ 186883 h 541419"/>
                      <a:gd name="connsiteX1" fmla="*/ 228921 w 728970"/>
                      <a:gd name="connsiteY1" fmla="*/ 163071 h 541419"/>
                      <a:gd name="connsiteX2" fmla="*/ 231301 w 728970"/>
                      <a:gd name="connsiteY2" fmla="*/ 14364 h 541419"/>
                      <a:gd name="connsiteX3" fmla="*/ 479994 w 728970"/>
                      <a:gd name="connsiteY3" fmla="*/ 7220 h 541419"/>
                      <a:gd name="connsiteX4" fmla="*/ 487138 w 728970"/>
                      <a:gd name="connsiteY4" fmla="*/ 153544 h 541419"/>
                      <a:gd name="connsiteX5" fmla="*/ 720175 w 728970"/>
                      <a:gd name="connsiteY5" fmla="*/ 170213 h 541419"/>
                      <a:gd name="connsiteX6" fmla="*/ 715413 w 728970"/>
                      <a:gd name="connsiteY6" fmla="*/ 337944 h 541419"/>
                      <a:gd name="connsiteX7" fmla="*/ 499044 w 728970"/>
                      <a:gd name="connsiteY7" fmla="*/ 347469 h 541419"/>
                      <a:gd name="connsiteX8" fmla="*/ 508569 w 728970"/>
                      <a:gd name="connsiteY8" fmla="*/ 539038 h 541419"/>
                      <a:gd name="connsiteX9" fmla="*/ 264638 w 728970"/>
                      <a:gd name="connsiteY9" fmla="*/ 541419 h 541419"/>
                      <a:gd name="connsiteX10" fmla="*/ 247969 w 728970"/>
                      <a:gd name="connsiteY10" fmla="*/ 354613 h 541419"/>
                      <a:gd name="connsiteX11" fmla="*/ 22077 w 728970"/>
                      <a:gd name="connsiteY11" fmla="*/ 359375 h 541419"/>
                      <a:gd name="connsiteX12" fmla="*/ 7789 w 728970"/>
                      <a:gd name="connsiteY12" fmla="*/ 186883 h 541419"/>
                      <a:gd name="connsiteX0" fmla="*/ 7789 w 728970"/>
                      <a:gd name="connsiteY0" fmla="*/ 188847 h 543383"/>
                      <a:gd name="connsiteX1" fmla="*/ 228921 w 728970"/>
                      <a:gd name="connsiteY1" fmla="*/ 165035 h 543383"/>
                      <a:gd name="connsiteX2" fmla="*/ 231301 w 728970"/>
                      <a:gd name="connsiteY2" fmla="*/ 16328 h 543383"/>
                      <a:gd name="connsiteX3" fmla="*/ 479994 w 728970"/>
                      <a:gd name="connsiteY3" fmla="*/ 9184 h 543383"/>
                      <a:gd name="connsiteX4" fmla="*/ 487138 w 728970"/>
                      <a:gd name="connsiteY4" fmla="*/ 155508 h 543383"/>
                      <a:gd name="connsiteX5" fmla="*/ 720175 w 728970"/>
                      <a:gd name="connsiteY5" fmla="*/ 172177 h 543383"/>
                      <a:gd name="connsiteX6" fmla="*/ 715413 w 728970"/>
                      <a:gd name="connsiteY6" fmla="*/ 339908 h 543383"/>
                      <a:gd name="connsiteX7" fmla="*/ 499044 w 728970"/>
                      <a:gd name="connsiteY7" fmla="*/ 349433 h 543383"/>
                      <a:gd name="connsiteX8" fmla="*/ 508569 w 728970"/>
                      <a:gd name="connsiteY8" fmla="*/ 541002 h 543383"/>
                      <a:gd name="connsiteX9" fmla="*/ 264638 w 728970"/>
                      <a:gd name="connsiteY9" fmla="*/ 543383 h 543383"/>
                      <a:gd name="connsiteX10" fmla="*/ 247969 w 728970"/>
                      <a:gd name="connsiteY10" fmla="*/ 356577 h 543383"/>
                      <a:gd name="connsiteX11" fmla="*/ 22077 w 728970"/>
                      <a:gd name="connsiteY11" fmla="*/ 361339 h 543383"/>
                      <a:gd name="connsiteX12" fmla="*/ 7789 w 728970"/>
                      <a:gd name="connsiteY12" fmla="*/ 188847 h 543383"/>
                      <a:gd name="connsiteX0" fmla="*/ 7789 w 728970"/>
                      <a:gd name="connsiteY0" fmla="*/ 188599 h 543135"/>
                      <a:gd name="connsiteX1" fmla="*/ 228921 w 728970"/>
                      <a:gd name="connsiteY1" fmla="*/ 164787 h 543135"/>
                      <a:gd name="connsiteX2" fmla="*/ 231301 w 728970"/>
                      <a:gd name="connsiteY2" fmla="*/ 16080 h 543135"/>
                      <a:gd name="connsiteX3" fmla="*/ 477613 w 728970"/>
                      <a:gd name="connsiteY3" fmla="*/ 13698 h 543135"/>
                      <a:gd name="connsiteX4" fmla="*/ 487138 w 728970"/>
                      <a:gd name="connsiteY4" fmla="*/ 155260 h 543135"/>
                      <a:gd name="connsiteX5" fmla="*/ 720175 w 728970"/>
                      <a:gd name="connsiteY5" fmla="*/ 171929 h 543135"/>
                      <a:gd name="connsiteX6" fmla="*/ 715413 w 728970"/>
                      <a:gd name="connsiteY6" fmla="*/ 339660 h 543135"/>
                      <a:gd name="connsiteX7" fmla="*/ 499044 w 728970"/>
                      <a:gd name="connsiteY7" fmla="*/ 349185 h 543135"/>
                      <a:gd name="connsiteX8" fmla="*/ 508569 w 728970"/>
                      <a:gd name="connsiteY8" fmla="*/ 540754 h 543135"/>
                      <a:gd name="connsiteX9" fmla="*/ 264638 w 728970"/>
                      <a:gd name="connsiteY9" fmla="*/ 543135 h 543135"/>
                      <a:gd name="connsiteX10" fmla="*/ 247969 w 728970"/>
                      <a:gd name="connsiteY10" fmla="*/ 356329 h 543135"/>
                      <a:gd name="connsiteX11" fmla="*/ 22077 w 728970"/>
                      <a:gd name="connsiteY11" fmla="*/ 361091 h 543135"/>
                      <a:gd name="connsiteX12" fmla="*/ 7789 w 728970"/>
                      <a:gd name="connsiteY12" fmla="*/ 188599 h 543135"/>
                      <a:gd name="connsiteX0" fmla="*/ 7789 w 728970"/>
                      <a:gd name="connsiteY0" fmla="*/ 185835 h 540371"/>
                      <a:gd name="connsiteX1" fmla="*/ 228921 w 728970"/>
                      <a:gd name="connsiteY1" fmla="*/ 162023 h 540371"/>
                      <a:gd name="connsiteX2" fmla="*/ 231301 w 728970"/>
                      <a:gd name="connsiteY2" fmla="*/ 13316 h 540371"/>
                      <a:gd name="connsiteX3" fmla="*/ 477613 w 728970"/>
                      <a:gd name="connsiteY3" fmla="*/ 10934 h 540371"/>
                      <a:gd name="connsiteX4" fmla="*/ 487138 w 728970"/>
                      <a:gd name="connsiteY4" fmla="*/ 152496 h 540371"/>
                      <a:gd name="connsiteX5" fmla="*/ 720175 w 728970"/>
                      <a:gd name="connsiteY5" fmla="*/ 169165 h 540371"/>
                      <a:gd name="connsiteX6" fmla="*/ 715413 w 728970"/>
                      <a:gd name="connsiteY6" fmla="*/ 336896 h 540371"/>
                      <a:gd name="connsiteX7" fmla="*/ 499044 w 728970"/>
                      <a:gd name="connsiteY7" fmla="*/ 346421 h 540371"/>
                      <a:gd name="connsiteX8" fmla="*/ 508569 w 728970"/>
                      <a:gd name="connsiteY8" fmla="*/ 537990 h 540371"/>
                      <a:gd name="connsiteX9" fmla="*/ 264638 w 728970"/>
                      <a:gd name="connsiteY9" fmla="*/ 540371 h 540371"/>
                      <a:gd name="connsiteX10" fmla="*/ 247969 w 728970"/>
                      <a:gd name="connsiteY10" fmla="*/ 353565 h 540371"/>
                      <a:gd name="connsiteX11" fmla="*/ 22077 w 728970"/>
                      <a:gd name="connsiteY11" fmla="*/ 358327 h 540371"/>
                      <a:gd name="connsiteX12" fmla="*/ 7789 w 728970"/>
                      <a:gd name="connsiteY12" fmla="*/ 185835 h 540371"/>
                      <a:gd name="connsiteX0" fmla="*/ 7789 w 728970"/>
                      <a:gd name="connsiteY0" fmla="*/ 187701 h 542237"/>
                      <a:gd name="connsiteX1" fmla="*/ 228921 w 728970"/>
                      <a:gd name="connsiteY1" fmla="*/ 163889 h 542237"/>
                      <a:gd name="connsiteX2" fmla="*/ 231301 w 728970"/>
                      <a:gd name="connsiteY2" fmla="*/ 15182 h 542237"/>
                      <a:gd name="connsiteX3" fmla="*/ 477613 w 728970"/>
                      <a:gd name="connsiteY3" fmla="*/ 12800 h 542237"/>
                      <a:gd name="connsiteX4" fmla="*/ 487138 w 728970"/>
                      <a:gd name="connsiteY4" fmla="*/ 154362 h 542237"/>
                      <a:gd name="connsiteX5" fmla="*/ 720175 w 728970"/>
                      <a:gd name="connsiteY5" fmla="*/ 171031 h 542237"/>
                      <a:gd name="connsiteX6" fmla="*/ 715413 w 728970"/>
                      <a:gd name="connsiteY6" fmla="*/ 338762 h 542237"/>
                      <a:gd name="connsiteX7" fmla="*/ 499044 w 728970"/>
                      <a:gd name="connsiteY7" fmla="*/ 348287 h 542237"/>
                      <a:gd name="connsiteX8" fmla="*/ 508569 w 728970"/>
                      <a:gd name="connsiteY8" fmla="*/ 539856 h 542237"/>
                      <a:gd name="connsiteX9" fmla="*/ 264638 w 728970"/>
                      <a:gd name="connsiteY9" fmla="*/ 542237 h 542237"/>
                      <a:gd name="connsiteX10" fmla="*/ 247969 w 728970"/>
                      <a:gd name="connsiteY10" fmla="*/ 355431 h 542237"/>
                      <a:gd name="connsiteX11" fmla="*/ 22077 w 728970"/>
                      <a:gd name="connsiteY11" fmla="*/ 360193 h 542237"/>
                      <a:gd name="connsiteX12" fmla="*/ 7789 w 728970"/>
                      <a:gd name="connsiteY12" fmla="*/ 187701 h 542237"/>
                      <a:gd name="connsiteX0" fmla="*/ 7789 w 728970"/>
                      <a:gd name="connsiteY0" fmla="*/ 187701 h 542237"/>
                      <a:gd name="connsiteX1" fmla="*/ 228921 w 728970"/>
                      <a:gd name="connsiteY1" fmla="*/ 163889 h 542237"/>
                      <a:gd name="connsiteX2" fmla="*/ 231301 w 728970"/>
                      <a:gd name="connsiteY2" fmla="*/ 15182 h 542237"/>
                      <a:gd name="connsiteX3" fmla="*/ 477613 w 728970"/>
                      <a:gd name="connsiteY3" fmla="*/ 12800 h 542237"/>
                      <a:gd name="connsiteX4" fmla="*/ 487138 w 728970"/>
                      <a:gd name="connsiteY4" fmla="*/ 154362 h 542237"/>
                      <a:gd name="connsiteX5" fmla="*/ 720175 w 728970"/>
                      <a:gd name="connsiteY5" fmla="*/ 171031 h 542237"/>
                      <a:gd name="connsiteX6" fmla="*/ 715413 w 728970"/>
                      <a:gd name="connsiteY6" fmla="*/ 338762 h 542237"/>
                      <a:gd name="connsiteX7" fmla="*/ 499044 w 728970"/>
                      <a:gd name="connsiteY7" fmla="*/ 348287 h 542237"/>
                      <a:gd name="connsiteX8" fmla="*/ 508569 w 728970"/>
                      <a:gd name="connsiteY8" fmla="*/ 539856 h 542237"/>
                      <a:gd name="connsiteX9" fmla="*/ 264638 w 728970"/>
                      <a:gd name="connsiteY9" fmla="*/ 542237 h 542237"/>
                      <a:gd name="connsiteX10" fmla="*/ 247969 w 728970"/>
                      <a:gd name="connsiteY10" fmla="*/ 355431 h 542237"/>
                      <a:gd name="connsiteX11" fmla="*/ 22077 w 728970"/>
                      <a:gd name="connsiteY11" fmla="*/ 360193 h 542237"/>
                      <a:gd name="connsiteX12" fmla="*/ 7789 w 728970"/>
                      <a:gd name="connsiteY12" fmla="*/ 187701 h 542237"/>
                      <a:gd name="connsiteX0" fmla="*/ 7789 w 728970"/>
                      <a:gd name="connsiteY0" fmla="*/ 187701 h 542237"/>
                      <a:gd name="connsiteX1" fmla="*/ 228921 w 728970"/>
                      <a:gd name="connsiteY1" fmla="*/ 163889 h 542237"/>
                      <a:gd name="connsiteX2" fmla="*/ 231301 w 728970"/>
                      <a:gd name="connsiteY2" fmla="*/ 15182 h 542237"/>
                      <a:gd name="connsiteX3" fmla="*/ 477613 w 728970"/>
                      <a:gd name="connsiteY3" fmla="*/ 12800 h 542237"/>
                      <a:gd name="connsiteX4" fmla="*/ 487138 w 728970"/>
                      <a:gd name="connsiteY4" fmla="*/ 154362 h 542237"/>
                      <a:gd name="connsiteX5" fmla="*/ 720175 w 728970"/>
                      <a:gd name="connsiteY5" fmla="*/ 171031 h 542237"/>
                      <a:gd name="connsiteX6" fmla="*/ 715413 w 728970"/>
                      <a:gd name="connsiteY6" fmla="*/ 338762 h 542237"/>
                      <a:gd name="connsiteX7" fmla="*/ 499044 w 728970"/>
                      <a:gd name="connsiteY7" fmla="*/ 348287 h 542237"/>
                      <a:gd name="connsiteX8" fmla="*/ 508569 w 728970"/>
                      <a:gd name="connsiteY8" fmla="*/ 539856 h 542237"/>
                      <a:gd name="connsiteX9" fmla="*/ 264638 w 728970"/>
                      <a:gd name="connsiteY9" fmla="*/ 542237 h 542237"/>
                      <a:gd name="connsiteX10" fmla="*/ 247969 w 728970"/>
                      <a:gd name="connsiteY10" fmla="*/ 355431 h 542237"/>
                      <a:gd name="connsiteX11" fmla="*/ 22077 w 728970"/>
                      <a:gd name="connsiteY11" fmla="*/ 360193 h 542237"/>
                      <a:gd name="connsiteX12" fmla="*/ 7789 w 728970"/>
                      <a:gd name="connsiteY12" fmla="*/ 187701 h 542237"/>
                      <a:gd name="connsiteX0" fmla="*/ 7789 w 728970"/>
                      <a:gd name="connsiteY0" fmla="*/ 187701 h 542237"/>
                      <a:gd name="connsiteX1" fmla="*/ 228921 w 728970"/>
                      <a:gd name="connsiteY1" fmla="*/ 163889 h 542237"/>
                      <a:gd name="connsiteX2" fmla="*/ 231301 w 728970"/>
                      <a:gd name="connsiteY2" fmla="*/ 15182 h 542237"/>
                      <a:gd name="connsiteX3" fmla="*/ 477613 w 728970"/>
                      <a:gd name="connsiteY3" fmla="*/ 12800 h 542237"/>
                      <a:gd name="connsiteX4" fmla="*/ 487138 w 728970"/>
                      <a:gd name="connsiteY4" fmla="*/ 154362 h 542237"/>
                      <a:gd name="connsiteX5" fmla="*/ 720175 w 728970"/>
                      <a:gd name="connsiteY5" fmla="*/ 171031 h 542237"/>
                      <a:gd name="connsiteX6" fmla="*/ 715413 w 728970"/>
                      <a:gd name="connsiteY6" fmla="*/ 338762 h 542237"/>
                      <a:gd name="connsiteX7" fmla="*/ 499044 w 728970"/>
                      <a:gd name="connsiteY7" fmla="*/ 348287 h 542237"/>
                      <a:gd name="connsiteX8" fmla="*/ 501425 w 728970"/>
                      <a:gd name="connsiteY8" fmla="*/ 539856 h 542237"/>
                      <a:gd name="connsiteX9" fmla="*/ 264638 w 728970"/>
                      <a:gd name="connsiteY9" fmla="*/ 542237 h 542237"/>
                      <a:gd name="connsiteX10" fmla="*/ 247969 w 728970"/>
                      <a:gd name="connsiteY10" fmla="*/ 355431 h 542237"/>
                      <a:gd name="connsiteX11" fmla="*/ 22077 w 728970"/>
                      <a:gd name="connsiteY11" fmla="*/ 360193 h 542237"/>
                      <a:gd name="connsiteX12" fmla="*/ 7789 w 728970"/>
                      <a:gd name="connsiteY12" fmla="*/ 187701 h 542237"/>
                      <a:gd name="connsiteX0" fmla="*/ 7789 w 728970"/>
                      <a:gd name="connsiteY0" fmla="*/ 187701 h 547542"/>
                      <a:gd name="connsiteX1" fmla="*/ 228921 w 728970"/>
                      <a:gd name="connsiteY1" fmla="*/ 163889 h 547542"/>
                      <a:gd name="connsiteX2" fmla="*/ 231301 w 728970"/>
                      <a:gd name="connsiteY2" fmla="*/ 15182 h 547542"/>
                      <a:gd name="connsiteX3" fmla="*/ 477613 w 728970"/>
                      <a:gd name="connsiteY3" fmla="*/ 12800 h 547542"/>
                      <a:gd name="connsiteX4" fmla="*/ 487138 w 728970"/>
                      <a:gd name="connsiteY4" fmla="*/ 154362 h 547542"/>
                      <a:gd name="connsiteX5" fmla="*/ 720175 w 728970"/>
                      <a:gd name="connsiteY5" fmla="*/ 171031 h 547542"/>
                      <a:gd name="connsiteX6" fmla="*/ 715413 w 728970"/>
                      <a:gd name="connsiteY6" fmla="*/ 338762 h 547542"/>
                      <a:gd name="connsiteX7" fmla="*/ 499044 w 728970"/>
                      <a:gd name="connsiteY7" fmla="*/ 348287 h 547542"/>
                      <a:gd name="connsiteX8" fmla="*/ 501425 w 728970"/>
                      <a:gd name="connsiteY8" fmla="*/ 539856 h 547542"/>
                      <a:gd name="connsiteX9" fmla="*/ 264638 w 728970"/>
                      <a:gd name="connsiteY9" fmla="*/ 542237 h 547542"/>
                      <a:gd name="connsiteX10" fmla="*/ 247969 w 728970"/>
                      <a:gd name="connsiteY10" fmla="*/ 355431 h 547542"/>
                      <a:gd name="connsiteX11" fmla="*/ 22077 w 728970"/>
                      <a:gd name="connsiteY11" fmla="*/ 360193 h 547542"/>
                      <a:gd name="connsiteX12" fmla="*/ 7789 w 728970"/>
                      <a:gd name="connsiteY12" fmla="*/ 187701 h 547542"/>
                      <a:gd name="connsiteX0" fmla="*/ 7789 w 728970"/>
                      <a:gd name="connsiteY0" fmla="*/ 187701 h 547542"/>
                      <a:gd name="connsiteX1" fmla="*/ 228921 w 728970"/>
                      <a:gd name="connsiteY1" fmla="*/ 163889 h 547542"/>
                      <a:gd name="connsiteX2" fmla="*/ 231301 w 728970"/>
                      <a:gd name="connsiteY2" fmla="*/ 15182 h 547542"/>
                      <a:gd name="connsiteX3" fmla="*/ 477613 w 728970"/>
                      <a:gd name="connsiteY3" fmla="*/ 12800 h 547542"/>
                      <a:gd name="connsiteX4" fmla="*/ 487138 w 728970"/>
                      <a:gd name="connsiteY4" fmla="*/ 154362 h 547542"/>
                      <a:gd name="connsiteX5" fmla="*/ 720175 w 728970"/>
                      <a:gd name="connsiteY5" fmla="*/ 171031 h 547542"/>
                      <a:gd name="connsiteX6" fmla="*/ 715413 w 728970"/>
                      <a:gd name="connsiteY6" fmla="*/ 338762 h 547542"/>
                      <a:gd name="connsiteX7" fmla="*/ 499044 w 728970"/>
                      <a:gd name="connsiteY7" fmla="*/ 348287 h 547542"/>
                      <a:gd name="connsiteX8" fmla="*/ 501425 w 728970"/>
                      <a:gd name="connsiteY8" fmla="*/ 539856 h 547542"/>
                      <a:gd name="connsiteX9" fmla="*/ 264638 w 728970"/>
                      <a:gd name="connsiteY9" fmla="*/ 542237 h 547542"/>
                      <a:gd name="connsiteX10" fmla="*/ 247969 w 728970"/>
                      <a:gd name="connsiteY10" fmla="*/ 355431 h 547542"/>
                      <a:gd name="connsiteX11" fmla="*/ 22077 w 728970"/>
                      <a:gd name="connsiteY11" fmla="*/ 360193 h 547542"/>
                      <a:gd name="connsiteX12" fmla="*/ 7789 w 728970"/>
                      <a:gd name="connsiteY12" fmla="*/ 187701 h 547542"/>
                      <a:gd name="connsiteX0" fmla="*/ 7789 w 728970"/>
                      <a:gd name="connsiteY0" fmla="*/ 187701 h 551434"/>
                      <a:gd name="connsiteX1" fmla="*/ 228921 w 728970"/>
                      <a:gd name="connsiteY1" fmla="*/ 163889 h 551434"/>
                      <a:gd name="connsiteX2" fmla="*/ 231301 w 728970"/>
                      <a:gd name="connsiteY2" fmla="*/ 15182 h 551434"/>
                      <a:gd name="connsiteX3" fmla="*/ 477613 w 728970"/>
                      <a:gd name="connsiteY3" fmla="*/ 12800 h 551434"/>
                      <a:gd name="connsiteX4" fmla="*/ 487138 w 728970"/>
                      <a:gd name="connsiteY4" fmla="*/ 154362 h 551434"/>
                      <a:gd name="connsiteX5" fmla="*/ 720175 w 728970"/>
                      <a:gd name="connsiteY5" fmla="*/ 171031 h 551434"/>
                      <a:gd name="connsiteX6" fmla="*/ 715413 w 728970"/>
                      <a:gd name="connsiteY6" fmla="*/ 338762 h 551434"/>
                      <a:gd name="connsiteX7" fmla="*/ 499044 w 728970"/>
                      <a:gd name="connsiteY7" fmla="*/ 348287 h 551434"/>
                      <a:gd name="connsiteX8" fmla="*/ 501425 w 728970"/>
                      <a:gd name="connsiteY8" fmla="*/ 539856 h 551434"/>
                      <a:gd name="connsiteX9" fmla="*/ 264638 w 728970"/>
                      <a:gd name="connsiteY9" fmla="*/ 542237 h 551434"/>
                      <a:gd name="connsiteX10" fmla="*/ 247969 w 728970"/>
                      <a:gd name="connsiteY10" fmla="*/ 355431 h 551434"/>
                      <a:gd name="connsiteX11" fmla="*/ 22077 w 728970"/>
                      <a:gd name="connsiteY11" fmla="*/ 360193 h 551434"/>
                      <a:gd name="connsiteX12" fmla="*/ 7789 w 728970"/>
                      <a:gd name="connsiteY12" fmla="*/ 187701 h 551434"/>
                      <a:gd name="connsiteX0" fmla="*/ 7789 w 728970"/>
                      <a:gd name="connsiteY0" fmla="*/ 187701 h 551434"/>
                      <a:gd name="connsiteX1" fmla="*/ 228921 w 728970"/>
                      <a:gd name="connsiteY1" fmla="*/ 163889 h 551434"/>
                      <a:gd name="connsiteX2" fmla="*/ 231301 w 728970"/>
                      <a:gd name="connsiteY2" fmla="*/ 15182 h 551434"/>
                      <a:gd name="connsiteX3" fmla="*/ 477613 w 728970"/>
                      <a:gd name="connsiteY3" fmla="*/ 12800 h 551434"/>
                      <a:gd name="connsiteX4" fmla="*/ 487138 w 728970"/>
                      <a:gd name="connsiteY4" fmla="*/ 154362 h 551434"/>
                      <a:gd name="connsiteX5" fmla="*/ 720175 w 728970"/>
                      <a:gd name="connsiteY5" fmla="*/ 171031 h 551434"/>
                      <a:gd name="connsiteX6" fmla="*/ 715413 w 728970"/>
                      <a:gd name="connsiteY6" fmla="*/ 338762 h 551434"/>
                      <a:gd name="connsiteX7" fmla="*/ 499044 w 728970"/>
                      <a:gd name="connsiteY7" fmla="*/ 348287 h 551434"/>
                      <a:gd name="connsiteX8" fmla="*/ 501425 w 728970"/>
                      <a:gd name="connsiteY8" fmla="*/ 539856 h 551434"/>
                      <a:gd name="connsiteX9" fmla="*/ 264638 w 728970"/>
                      <a:gd name="connsiteY9" fmla="*/ 542237 h 551434"/>
                      <a:gd name="connsiteX10" fmla="*/ 247969 w 728970"/>
                      <a:gd name="connsiteY10" fmla="*/ 355431 h 551434"/>
                      <a:gd name="connsiteX11" fmla="*/ 22077 w 728970"/>
                      <a:gd name="connsiteY11" fmla="*/ 360193 h 551434"/>
                      <a:gd name="connsiteX12" fmla="*/ 7789 w 728970"/>
                      <a:gd name="connsiteY12" fmla="*/ 187701 h 551434"/>
                      <a:gd name="connsiteX0" fmla="*/ 6041 w 727222"/>
                      <a:gd name="connsiteY0" fmla="*/ 187701 h 551434"/>
                      <a:gd name="connsiteX1" fmla="*/ 227173 w 727222"/>
                      <a:gd name="connsiteY1" fmla="*/ 163889 h 551434"/>
                      <a:gd name="connsiteX2" fmla="*/ 229553 w 727222"/>
                      <a:gd name="connsiteY2" fmla="*/ 15182 h 551434"/>
                      <a:gd name="connsiteX3" fmla="*/ 475865 w 727222"/>
                      <a:gd name="connsiteY3" fmla="*/ 12800 h 551434"/>
                      <a:gd name="connsiteX4" fmla="*/ 485390 w 727222"/>
                      <a:gd name="connsiteY4" fmla="*/ 154362 h 551434"/>
                      <a:gd name="connsiteX5" fmla="*/ 718427 w 727222"/>
                      <a:gd name="connsiteY5" fmla="*/ 171031 h 551434"/>
                      <a:gd name="connsiteX6" fmla="*/ 713665 w 727222"/>
                      <a:gd name="connsiteY6" fmla="*/ 338762 h 551434"/>
                      <a:gd name="connsiteX7" fmla="*/ 497296 w 727222"/>
                      <a:gd name="connsiteY7" fmla="*/ 348287 h 551434"/>
                      <a:gd name="connsiteX8" fmla="*/ 499677 w 727222"/>
                      <a:gd name="connsiteY8" fmla="*/ 539856 h 551434"/>
                      <a:gd name="connsiteX9" fmla="*/ 262890 w 727222"/>
                      <a:gd name="connsiteY9" fmla="*/ 542237 h 551434"/>
                      <a:gd name="connsiteX10" fmla="*/ 246221 w 727222"/>
                      <a:gd name="connsiteY10" fmla="*/ 355431 h 551434"/>
                      <a:gd name="connsiteX11" fmla="*/ 20329 w 727222"/>
                      <a:gd name="connsiteY11" fmla="*/ 360193 h 551434"/>
                      <a:gd name="connsiteX12" fmla="*/ 6041 w 727222"/>
                      <a:gd name="connsiteY12" fmla="*/ 187701 h 551434"/>
                      <a:gd name="connsiteX0" fmla="*/ 6041 w 727222"/>
                      <a:gd name="connsiteY0" fmla="*/ 187701 h 551434"/>
                      <a:gd name="connsiteX1" fmla="*/ 227173 w 727222"/>
                      <a:gd name="connsiteY1" fmla="*/ 163889 h 551434"/>
                      <a:gd name="connsiteX2" fmla="*/ 229553 w 727222"/>
                      <a:gd name="connsiteY2" fmla="*/ 15182 h 551434"/>
                      <a:gd name="connsiteX3" fmla="*/ 475865 w 727222"/>
                      <a:gd name="connsiteY3" fmla="*/ 12800 h 551434"/>
                      <a:gd name="connsiteX4" fmla="*/ 485390 w 727222"/>
                      <a:gd name="connsiteY4" fmla="*/ 154362 h 551434"/>
                      <a:gd name="connsiteX5" fmla="*/ 718427 w 727222"/>
                      <a:gd name="connsiteY5" fmla="*/ 171031 h 551434"/>
                      <a:gd name="connsiteX6" fmla="*/ 713665 w 727222"/>
                      <a:gd name="connsiteY6" fmla="*/ 338762 h 551434"/>
                      <a:gd name="connsiteX7" fmla="*/ 497296 w 727222"/>
                      <a:gd name="connsiteY7" fmla="*/ 348287 h 551434"/>
                      <a:gd name="connsiteX8" fmla="*/ 499677 w 727222"/>
                      <a:gd name="connsiteY8" fmla="*/ 539856 h 551434"/>
                      <a:gd name="connsiteX9" fmla="*/ 262890 w 727222"/>
                      <a:gd name="connsiteY9" fmla="*/ 542237 h 551434"/>
                      <a:gd name="connsiteX10" fmla="*/ 246221 w 727222"/>
                      <a:gd name="connsiteY10" fmla="*/ 355431 h 551434"/>
                      <a:gd name="connsiteX11" fmla="*/ 20329 w 727222"/>
                      <a:gd name="connsiteY11" fmla="*/ 360193 h 551434"/>
                      <a:gd name="connsiteX12" fmla="*/ 6041 w 727222"/>
                      <a:gd name="connsiteY12" fmla="*/ 187701 h 551434"/>
                      <a:gd name="connsiteX0" fmla="*/ 6041 w 727222"/>
                      <a:gd name="connsiteY0" fmla="*/ 187701 h 551434"/>
                      <a:gd name="connsiteX1" fmla="*/ 227173 w 727222"/>
                      <a:gd name="connsiteY1" fmla="*/ 163889 h 551434"/>
                      <a:gd name="connsiteX2" fmla="*/ 229553 w 727222"/>
                      <a:gd name="connsiteY2" fmla="*/ 15182 h 551434"/>
                      <a:gd name="connsiteX3" fmla="*/ 475865 w 727222"/>
                      <a:gd name="connsiteY3" fmla="*/ 12800 h 551434"/>
                      <a:gd name="connsiteX4" fmla="*/ 485390 w 727222"/>
                      <a:gd name="connsiteY4" fmla="*/ 154362 h 551434"/>
                      <a:gd name="connsiteX5" fmla="*/ 718427 w 727222"/>
                      <a:gd name="connsiteY5" fmla="*/ 171031 h 551434"/>
                      <a:gd name="connsiteX6" fmla="*/ 713665 w 727222"/>
                      <a:gd name="connsiteY6" fmla="*/ 338762 h 551434"/>
                      <a:gd name="connsiteX7" fmla="*/ 497296 w 727222"/>
                      <a:gd name="connsiteY7" fmla="*/ 348287 h 551434"/>
                      <a:gd name="connsiteX8" fmla="*/ 499677 w 727222"/>
                      <a:gd name="connsiteY8" fmla="*/ 539856 h 551434"/>
                      <a:gd name="connsiteX9" fmla="*/ 262890 w 727222"/>
                      <a:gd name="connsiteY9" fmla="*/ 542237 h 551434"/>
                      <a:gd name="connsiteX10" fmla="*/ 246221 w 727222"/>
                      <a:gd name="connsiteY10" fmla="*/ 355431 h 551434"/>
                      <a:gd name="connsiteX11" fmla="*/ 20329 w 727222"/>
                      <a:gd name="connsiteY11" fmla="*/ 360193 h 551434"/>
                      <a:gd name="connsiteX12" fmla="*/ 6041 w 727222"/>
                      <a:gd name="connsiteY12" fmla="*/ 187701 h 551434"/>
                      <a:gd name="connsiteX0" fmla="*/ 6041 w 727222"/>
                      <a:gd name="connsiteY0" fmla="*/ 184093 h 547826"/>
                      <a:gd name="connsiteX1" fmla="*/ 227173 w 727222"/>
                      <a:gd name="connsiteY1" fmla="*/ 160281 h 547826"/>
                      <a:gd name="connsiteX2" fmla="*/ 229553 w 727222"/>
                      <a:gd name="connsiteY2" fmla="*/ 11574 h 547826"/>
                      <a:gd name="connsiteX3" fmla="*/ 475865 w 727222"/>
                      <a:gd name="connsiteY3" fmla="*/ 9192 h 547826"/>
                      <a:gd name="connsiteX4" fmla="*/ 485390 w 727222"/>
                      <a:gd name="connsiteY4" fmla="*/ 150754 h 547826"/>
                      <a:gd name="connsiteX5" fmla="*/ 718427 w 727222"/>
                      <a:gd name="connsiteY5" fmla="*/ 167423 h 547826"/>
                      <a:gd name="connsiteX6" fmla="*/ 713665 w 727222"/>
                      <a:gd name="connsiteY6" fmla="*/ 335154 h 547826"/>
                      <a:gd name="connsiteX7" fmla="*/ 497296 w 727222"/>
                      <a:gd name="connsiteY7" fmla="*/ 344679 h 547826"/>
                      <a:gd name="connsiteX8" fmla="*/ 499677 w 727222"/>
                      <a:gd name="connsiteY8" fmla="*/ 536248 h 547826"/>
                      <a:gd name="connsiteX9" fmla="*/ 262890 w 727222"/>
                      <a:gd name="connsiteY9" fmla="*/ 538629 h 547826"/>
                      <a:gd name="connsiteX10" fmla="*/ 246221 w 727222"/>
                      <a:gd name="connsiteY10" fmla="*/ 351823 h 547826"/>
                      <a:gd name="connsiteX11" fmla="*/ 20329 w 727222"/>
                      <a:gd name="connsiteY11" fmla="*/ 356585 h 547826"/>
                      <a:gd name="connsiteX12" fmla="*/ 6041 w 727222"/>
                      <a:gd name="connsiteY12" fmla="*/ 184093 h 547826"/>
                      <a:gd name="connsiteX0" fmla="*/ 6041 w 727222"/>
                      <a:gd name="connsiteY0" fmla="*/ 184093 h 547826"/>
                      <a:gd name="connsiteX1" fmla="*/ 227173 w 727222"/>
                      <a:gd name="connsiteY1" fmla="*/ 160281 h 547826"/>
                      <a:gd name="connsiteX2" fmla="*/ 229553 w 727222"/>
                      <a:gd name="connsiteY2" fmla="*/ 11574 h 547826"/>
                      <a:gd name="connsiteX3" fmla="*/ 475865 w 727222"/>
                      <a:gd name="connsiteY3" fmla="*/ 9192 h 547826"/>
                      <a:gd name="connsiteX4" fmla="*/ 485390 w 727222"/>
                      <a:gd name="connsiteY4" fmla="*/ 150754 h 547826"/>
                      <a:gd name="connsiteX5" fmla="*/ 718427 w 727222"/>
                      <a:gd name="connsiteY5" fmla="*/ 167423 h 547826"/>
                      <a:gd name="connsiteX6" fmla="*/ 713665 w 727222"/>
                      <a:gd name="connsiteY6" fmla="*/ 335154 h 547826"/>
                      <a:gd name="connsiteX7" fmla="*/ 497296 w 727222"/>
                      <a:gd name="connsiteY7" fmla="*/ 344679 h 547826"/>
                      <a:gd name="connsiteX8" fmla="*/ 499677 w 727222"/>
                      <a:gd name="connsiteY8" fmla="*/ 536248 h 547826"/>
                      <a:gd name="connsiteX9" fmla="*/ 262890 w 727222"/>
                      <a:gd name="connsiteY9" fmla="*/ 538629 h 547826"/>
                      <a:gd name="connsiteX10" fmla="*/ 246221 w 727222"/>
                      <a:gd name="connsiteY10" fmla="*/ 351823 h 547826"/>
                      <a:gd name="connsiteX11" fmla="*/ 20329 w 727222"/>
                      <a:gd name="connsiteY11" fmla="*/ 356585 h 547826"/>
                      <a:gd name="connsiteX12" fmla="*/ 6041 w 727222"/>
                      <a:gd name="connsiteY12" fmla="*/ 184093 h 547826"/>
                      <a:gd name="connsiteX0" fmla="*/ 6041 w 725113"/>
                      <a:gd name="connsiteY0" fmla="*/ 184093 h 547826"/>
                      <a:gd name="connsiteX1" fmla="*/ 227173 w 725113"/>
                      <a:gd name="connsiteY1" fmla="*/ 160281 h 547826"/>
                      <a:gd name="connsiteX2" fmla="*/ 229553 w 725113"/>
                      <a:gd name="connsiteY2" fmla="*/ 11574 h 547826"/>
                      <a:gd name="connsiteX3" fmla="*/ 475865 w 725113"/>
                      <a:gd name="connsiteY3" fmla="*/ 9192 h 547826"/>
                      <a:gd name="connsiteX4" fmla="*/ 485390 w 725113"/>
                      <a:gd name="connsiteY4" fmla="*/ 150754 h 547826"/>
                      <a:gd name="connsiteX5" fmla="*/ 718427 w 725113"/>
                      <a:gd name="connsiteY5" fmla="*/ 167423 h 547826"/>
                      <a:gd name="connsiteX6" fmla="*/ 713665 w 725113"/>
                      <a:gd name="connsiteY6" fmla="*/ 335154 h 547826"/>
                      <a:gd name="connsiteX7" fmla="*/ 497296 w 725113"/>
                      <a:gd name="connsiteY7" fmla="*/ 344679 h 547826"/>
                      <a:gd name="connsiteX8" fmla="*/ 499677 w 725113"/>
                      <a:gd name="connsiteY8" fmla="*/ 536248 h 547826"/>
                      <a:gd name="connsiteX9" fmla="*/ 262890 w 725113"/>
                      <a:gd name="connsiteY9" fmla="*/ 538629 h 547826"/>
                      <a:gd name="connsiteX10" fmla="*/ 246221 w 725113"/>
                      <a:gd name="connsiteY10" fmla="*/ 351823 h 547826"/>
                      <a:gd name="connsiteX11" fmla="*/ 20329 w 725113"/>
                      <a:gd name="connsiteY11" fmla="*/ 356585 h 547826"/>
                      <a:gd name="connsiteX12" fmla="*/ 6041 w 725113"/>
                      <a:gd name="connsiteY12" fmla="*/ 184093 h 5478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725113" h="547826">
                        <a:moveTo>
                          <a:pt x="6041" y="184093"/>
                        </a:moveTo>
                        <a:cubicBezTo>
                          <a:pt x="22602" y="169011"/>
                          <a:pt x="209712" y="181275"/>
                          <a:pt x="227173" y="160281"/>
                        </a:cubicBezTo>
                        <a:cubicBezTo>
                          <a:pt x="244634" y="139287"/>
                          <a:pt x="221442" y="29611"/>
                          <a:pt x="229553" y="11574"/>
                        </a:cubicBezTo>
                        <a:cubicBezTo>
                          <a:pt x="237664" y="-6463"/>
                          <a:pt x="464403" y="-332"/>
                          <a:pt x="475865" y="9192"/>
                        </a:cubicBezTo>
                        <a:cubicBezTo>
                          <a:pt x="487327" y="18716"/>
                          <a:pt x="473538" y="136288"/>
                          <a:pt x="485390" y="150754"/>
                        </a:cubicBezTo>
                        <a:cubicBezTo>
                          <a:pt x="497242" y="165220"/>
                          <a:pt x="705041" y="149961"/>
                          <a:pt x="718427" y="167423"/>
                        </a:cubicBezTo>
                        <a:cubicBezTo>
                          <a:pt x="731813" y="184885"/>
                          <a:pt x="722396" y="319726"/>
                          <a:pt x="713665" y="335154"/>
                        </a:cubicBezTo>
                        <a:cubicBezTo>
                          <a:pt x="704934" y="350582"/>
                          <a:pt x="506767" y="330213"/>
                          <a:pt x="497296" y="344679"/>
                        </a:cubicBezTo>
                        <a:cubicBezTo>
                          <a:pt x="487825" y="359145"/>
                          <a:pt x="510789" y="520017"/>
                          <a:pt x="499677" y="536248"/>
                        </a:cubicBezTo>
                        <a:cubicBezTo>
                          <a:pt x="488565" y="552479"/>
                          <a:pt x="272415" y="550098"/>
                          <a:pt x="262890" y="538629"/>
                        </a:cubicBezTo>
                        <a:cubicBezTo>
                          <a:pt x="253365" y="527160"/>
                          <a:pt x="260507" y="365673"/>
                          <a:pt x="246221" y="351823"/>
                        </a:cubicBezTo>
                        <a:cubicBezTo>
                          <a:pt x="231935" y="337973"/>
                          <a:pt x="29402" y="370253"/>
                          <a:pt x="20329" y="356585"/>
                        </a:cubicBezTo>
                        <a:cubicBezTo>
                          <a:pt x="11256" y="342917"/>
                          <a:pt x="-10520" y="199175"/>
                          <a:pt x="6041" y="184093"/>
                        </a:cubicBezTo>
                        <a:close/>
                      </a:path>
                    </a:pathLst>
                  </a:custGeom>
                  <a:solidFill>
                    <a:srgbClr val="FFFF00"/>
                  </a:solidFill>
                  <a:ln w="1905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  <p:grpSp>
            <p:nvGrpSpPr>
              <p:cNvPr id="306" name="グループ化 305">
                <a:extLst>
                  <a:ext uri="{FF2B5EF4-FFF2-40B4-BE49-F238E27FC236}">
                    <a16:creationId xmlns:a16="http://schemas.microsoft.com/office/drawing/2014/main" id="{C2493936-304D-4735-99BF-39623C81878D}"/>
                  </a:ext>
                </a:extLst>
              </p:cNvPr>
              <p:cNvGrpSpPr/>
              <p:nvPr/>
            </p:nvGrpSpPr>
            <p:grpSpPr>
              <a:xfrm>
                <a:off x="4626769" y="4566523"/>
                <a:ext cx="342901" cy="305516"/>
                <a:chOff x="4626769" y="4566523"/>
                <a:chExt cx="342901" cy="305516"/>
              </a:xfrm>
            </p:grpSpPr>
            <p:sp>
              <p:nvSpPr>
                <p:cNvPr id="328" name="楕円 327">
                  <a:extLst>
                    <a:ext uri="{FF2B5EF4-FFF2-40B4-BE49-F238E27FC236}">
                      <a16:creationId xmlns:a16="http://schemas.microsoft.com/office/drawing/2014/main" id="{91C41B60-4624-4020-BB57-0F516FE3015B}"/>
                    </a:ext>
                  </a:extLst>
                </p:cNvPr>
                <p:cNvSpPr/>
                <p:nvPr/>
              </p:nvSpPr>
              <p:spPr>
                <a:xfrm flipH="1">
                  <a:off x="4626769" y="4566523"/>
                  <a:ext cx="342901" cy="305516"/>
                </a:xfrm>
                <a:prstGeom prst="ellipse">
                  <a:avLst/>
                </a:prstGeom>
                <a:solidFill>
                  <a:srgbClr val="F7F11B"/>
                </a:solidFill>
                <a:ln w="190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29" name="楕円 328">
                  <a:extLst>
                    <a:ext uri="{FF2B5EF4-FFF2-40B4-BE49-F238E27FC236}">
                      <a16:creationId xmlns:a16="http://schemas.microsoft.com/office/drawing/2014/main" id="{1460D139-0367-4132-A929-B6B476B21B10}"/>
                    </a:ext>
                  </a:extLst>
                </p:cNvPr>
                <p:cNvSpPr/>
                <p:nvPr/>
              </p:nvSpPr>
              <p:spPr>
                <a:xfrm flipH="1">
                  <a:off x="4660104" y="4597478"/>
                  <a:ext cx="300038" cy="269796"/>
                </a:xfrm>
                <a:prstGeom prst="ellipse">
                  <a:avLst/>
                </a:prstGeom>
                <a:solidFill>
                  <a:srgbClr val="DCD70E"/>
                </a:solidFill>
                <a:ln w="190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30" name="フリーフォーム: 図形 329">
                  <a:extLst>
                    <a:ext uri="{FF2B5EF4-FFF2-40B4-BE49-F238E27FC236}">
                      <a16:creationId xmlns:a16="http://schemas.microsoft.com/office/drawing/2014/main" id="{1B815BF8-C17E-4529-AEEE-DF0E608E97D1}"/>
                    </a:ext>
                  </a:extLst>
                </p:cNvPr>
                <p:cNvSpPr/>
                <p:nvPr/>
              </p:nvSpPr>
              <p:spPr>
                <a:xfrm>
                  <a:off x="4745831" y="4676775"/>
                  <a:ext cx="157163" cy="130969"/>
                </a:xfrm>
                <a:custGeom>
                  <a:avLst/>
                  <a:gdLst>
                    <a:gd name="connsiteX0" fmla="*/ 0 w 157163"/>
                    <a:gd name="connsiteY0" fmla="*/ 0 h 130969"/>
                    <a:gd name="connsiteX1" fmla="*/ 54769 w 157163"/>
                    <a:gd name="connsiteY1" fmla="*/ 2381 h 130969"/>
                    <a:gd name="connsiteX2" fmla="*/ 73819 w 157163"/>
                    <a:gd name="connsiteY2" fmla="*/ 35719 h 130969"/>
                    <a:gd name="connsiteX3" fmla="*/ 92869 w 157163"/>
                    <a:gd name="connsiteY3" fmla="*/ 4763 h 130969"/>
                    <a:gd name="connsiteX4" fmla="*/ 157163 w 157163"/>
                    <a:gd name="connsiteY4" fmla="*/ 2381 h 130969"/>
                    <a:gd name="connsiteX5" fmla="*/ 100013 w 157163"/>
                    <a:gd name="connsiteY5" fmla="*/ 71438 h 130969"/>
                    <a:gd name="connsiteX6" fmla="*/ 102394 w 157163"/>
                    <a:gd name="connsiteY6" fmla="*/ 130969 h 130969"/>
                    <a:gd name="connsiteX7" fmla="*/ 47625 w 157163"/>
                    <a:gd name="connsiteY7" fmla="*/ 128588 h 130969"/>
                    <a:gd name="connsiteX8" fmla="*/ 50007 w 157163"/>
                    <a:gd name="connsiteY8" fmla="*/ 80963 h 130969"/>
                    <a:gd name="connsiteX9" fmla="*/ 0 w 157163"/>
                    <a:gd name="connsiteY9" fmla="*/ 0 h 130969"/>
                    <a:gd name="connsiteX0" fmla="*/ 0 w 157163"/>
                    <a:gd name="connsiteY0" fmla="*/ 0 h 130969"/>
                    <a:gd name="connsiteX1" fmla="*/ 54769 w 157163"/>
                    <a:gd name="connsiteY1" fmla="*/ 2381 h 130969"/>
                    <a:gd name="connsiteX2" fmla="*/ 73819 w 157163"/>
                    <a:gd name="connsiteY2" fmla="*/ 35719 h 130969"/>
                    <a:gd name="connsiteX3" fmla="*/ 92869 w 157163"/>
                    <a:gd name="connsiteY3" fmla="*/ 4763 h 130969"/>
                    <a:gd name="connsiteX4" fmla="*/ 157163 w 157163"/>
                    <a:gd name="connsiteY4" fmla="*/ 2381 h 130969"/>
                    <a:gd name="connsiteX5" fmla="*/ 97632 w 157163"/>
                    <a:gd name="connsiteY5" fmla="*/ 80963 h 130969"/>
                    <a:gd name="connsiteX6" fmla="*/ 102394 w 157163"/>
                    <a:gd name="connsiteY6" fmla="*/ 130969 h 130969"/>
                    <a:gd name="connsiteX7" fmla="*/ 47625 w 157163"/>
                    <a:gd name="connsiteY7" fmla="*/ 128588 h 130969"/>
                    <a:gd name="connsiteX8" fmla="*/ 50007 w 157163"/>
                    <a:gd name="connsiteY8" fmla="*/ 80963 h 130969"/>
                    <a:gd name="connsiteX9" fmla="*/ 0 w 157163"/>
                    <a:gd name="connsiteY9" fmla="*/ 0 h 130969"/>
                    <a:gd name="connsiteX0" fmla="*/ 0 w 157163"/>
                    <a:gd name="connsiteY0" fmla="*/ 0 h 130969"/>
                    <a:gd name="connsiteX1" fmla="*/ 54769 w 157163"/>
                    <a:gd name="connsiteY1" fmla="*/ 2381 h 130969"/>
                    <a:gd name="connsiteX2" fmla="*/ 73819 w 157163"/>
                    <a:gd name="connsiteY2" fmla="*/ 35719 h 130969"/>
                    <a:gd name="connsiteX3" fmla="*/ 92869 w 157163"/>
                    <a:gd name="connsiteY3" fmla="*/ 4763 h 130969"/>
                    <a:gd name="connsiteX4" fmla="*/ 157163 w 157163"/>
                    <a:gd name="connsiteY4" fmla="*/ 2381 h 130969"/>
                    <a:gd name="connsiteX5" fmla="*/ 97632 w 157163"/>
                    <a:gd name="connsiteY5" fmla="*/ 80963 h 130969"/>
                    <a:gd name="connsiteX6" fmla="*/ 95250 w 157163"/>
                    <a:gd name="connsiteY6" fmla="*/ 130969 h 130969"/>
                    <a:gd name="connsiteX7" fmla="*/ 47625 w 157163"/>
                    <a:gd name="connsiteY7" fmla="*/ 128588 h 130969"/>
                    <a:gd name="connsiteX8" fmla="*/ 50007 w 157163"/>
                    <a:gd name="connsiteY8" fmla="*/ 80963 h 130969"/>
                    <a:gd name="connsiteX9" fmla="*/ 0 w 157163"/>
                    <a:gd name="connsiteY9" fmla="*/ 0 h 1309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57163" h="130969">
                      <a:moveTo>
                        <a:pt x="0" y="0"/>
                      </a:moveTo>
                      <a:lnTo>
                        <a:pt x="54769" y="2381"/>
                      </a:lnTo>
                      <a:lnTo>
                        <a:pt x="73819" y="35719"/>
                      </a:lnTo>
                      <a:lnTo>
                        <a:pt x="92869" y="4763"/>
                      </a:lnTo>
                      <a:lnTo>
                        <a:pt x="157163" y="2381"/>
                      </a:lnTo>
                      <a:cubicBezTo>
                        <a:pt x="138113" y="25400"/>
                        <a:pt x="116682" y="57944"/>
                        <a:pt x="97632" y="80963"/>
                      </a:cubicBezTo>
                      <a:cubicBezTo>
                        <a:pt x="98426" y="100807"/>
                        <a:pt x="94456" y="111125"/>
                        <a:pt x="95250" y="130969"/>
                      </a:cubicBezTo>
                      <a:lnTo>
                        <a:pt x="47625" y="128588"/>
                      </a:lnTo>
                      <a:lnTo>
                        <a:pt x="50007" y="8096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90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grpSp>
            <p:nvGrpSpPr>
              <p:cNvPr id="307" name="グループ化 306">
                <a:extLst>
                  <a:ext uri="{FF2B5EF4-FFF2-40B4-BE49-F238E27FC236}">
                    <a16:creationId xmlns:a16="http://schemas.microsoft.com/office/drawing/2014/main" id="{D1A3B3F5-3AB6-4F71-9F1A-44E13736A3A3}"/>
                  </a:ext>
                </a:extLst>
              </p:cNvPr>
              <p:cNvGrpSpPr/>
              <p:nvPr/>
            </p:nvGrpSpPr>
            <p:grpSpPr>
              <a:xfrm>
                <a:off x="4228833" y="4891036"/>
                <a:ext cx="333663" cy="279436"/>
                <a:chOff x="4228833" y="4891036"/>
                <a:chExt cx="333663" cy="279436"/>
              </a:xfrm>
            </p:grpSpPr>
            <p:sp>
              <p:nvSpPr>
                <p:cNvPr id="325" name="楕円 324">
                  <a:extLst>
                    <a:ext uri="{FF2B5EF4-FFF2-40B4-BE49-F238E27FC236}">
                      <a16:creationId xmlns:a16="http://schemas.microsoft.com/office/drawing/2014/main" id="{15622310-2155-4176-85D9-2D2ACC285770}"/>
                    </a:ext>
                  </a:extLst>
                </p:cNvPr>
                <p:cNvSpPr/>
                <p:nvPr/>
              </p:nvSpPr>
              <p:spPr>
                <a:xfrm rot="21416493" flipH="1">
                  <a:off x="4228833" y="4891036"/>
                  <a:ext cx="333663" cy="276340"/>
                </a:xfrm>
                <a:prstGeom prst="ellipse">
                  <a:avLst/>
                </a:prstGeom>
                <a:solidFill>
                  <a:srgbClr val="24C2F7"/>
                </a:solidFill>
                <a:ln w="190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326" name="楕円 325">
                  <a:extLst>
                    <a:ext uri="{FF2B5EF4-FFF2-40B4-BE49-F238E27FC236}">
                      <a16:creationId xmlns:a16="http://schemas.microsoft.com/office/drawing/2014/main" id="{3F32F673-BDA9-4938-BBC2-9A58FAE249FD}"/>
                    </a:ext>
                  </a:extLst>
                </p:cNvPr>
                <p:cNvSpPr/>
                <p:nvPr/>
              </p:nvSpPr>
              <p:spPr>
                <a:xfrm rot="21416493" flipH="1">
                  <a:off x="4250363" y="4926092"/>
                  <a:ext cx="298082" cy="244380"/>
                </a:xfrm>
                <a:prstGeom prst="ellipse">
                  <a:avLst/>
                </a:prstGeom>
                <a:solidFill>
                  <a:srgbClr val="25C0F3"/>
                </a:solidFill>
                <a:ln w="190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27" name="フリーフォーム: 図形 326">
                  <a:extLst>
                    <a:ext uri="{FF2B5EF4-FFF2-40B4-BE49-F238E27FC236}">
                      <a16:creationId xmlns:a16="http://schemas.microsoft.com/office/drawing/2014/main" id="{5FAC2005-D1BE-441D-96B0-B0065B35F7F9}"/>
                    </a:ext>
                  </a:extLst>
                </p:cNvPr>
                <p:cNvSpPr/>
                <p:nvPr/>
              </p:nvSpPr>
              <p:spPr>
                <a:xfrm>
                  <a:off x="4321968" y="4995862"/>
                  <a:ext cx="154782" cy="128587"/>
                </a:xfrm>
                <a:custGeom>
                  <a:avLst/>
                  <a:gdLst>
                    <a:gd name="connsiteX0" fmla="*/ 9525 w 150019"/>
                    <a:gd name="connsiteY0" fmla="*/ 0 h 130968"/>
                    <a:gd name="connsiteX1" fmla="*/ 59532 w 150019"/>
                    <a:gd name="connsiteY1" fmla="*/ 0 h 130968"/>
                    <a:gd name="connsiteX2" fmla="*/ 76200 w 150019"/>
                    <a:gd name="connsiteY2" fmla="*/ 40481 h 130968"/>
                    <a:gd name="connsiteX3" fmla="*/ 97632 w 150019"/>
                    <a:gd name="connsiteY3" fmla="*/ 0 h 130968"/>
                    <a:gd name="connsiteX4" fmla="*/ 150019 w 150019"/>
                    <a:gd name="connsiteY4" fmla="*/ 2381 h 130968"/>
                    <a:gd name="connsiteX5" fmla="*/ 107157 w 150019"/>
                    <a:gd name="connsiteY5" fmla="*/ 64293 h 130968"/>
                    <a:gd name="connsiteX6" fmla="*/ 150019 w 150019"/>
                    <a:gd name="connsiteY6" fmla="*/ 126206 h 130968"/>
                    <a:gd name="connsiteX7" fmla="*/ 97632 w 150019"/>
                    <a:gd name="connsiteY7" fmla="*/ 126206 h 130968"/>
                    <a:gd name="connsiteX8" fmla="*/ 83344 w 150019"/>
                    <a:gd name="connsiteY8" fmla="*/ 92868 h 130968"/>
                    <a:gd name="connsiteX9" fmla="*/ 59532 w 150019"/>
                    <a:gd name="connsiteY9" fmla="*/ 130968 h 130968"/>
                    <a:gd name="connsiteX10" fmla="*/ 0 w 150019"/>
                    <a:gd name="connsiteY10" fmla="*/ 130968 h 130968"/>
                    <a:gd name="connsiteX11" fmla="*/ 50007 w 150019"/>
                    <a:gd name="connsiteY11" fmla="*/ 69056 h 130968"/>
                    <a:gd name="connsiteX12" fmla="*/ 9525 w 150019"/>
                    <a:gd name="connsiteY12" fmla="*/ 0 h 130968"/>
                    <a:gd name="connsiteX0" fmla="*/ 9525 w 150019"/>
                    <a:gd name="connsiteY0" fmla="*/ 0 h 130968"/>
                    <a:gd name="connsiteX1" fmla="*/ 59532 w 150019"/>
                    <a:gd name="connsiteY1" fmla="*/ 0 h 130968"/>
                    <a:gd name="connsiteX2" fmla="*/ 76200 w 150019"/>
                    <a:gd name="connsiteY2" fmla="*/ 40481 h 130968"/>
                    <a:gd name="connsiteX3" fmla="*/ 97632 w 150019"/>
                    <a:gd name="connsiteY3" fmla="*/ 0 h 130968"/>
                    <a:gd name="connsiteX4" fmla="*/ 150019 w 150019"/>
                    <a:gd name="connsiteY4" fmla="*/ 2381 h 130968"/>
                    <a:gd name="connsiteX5" fmla="*/ 107157 w 150019"/>
                    <a:gd name="connsiteY5" fmla="*/ 64293 h 130968"/>
                    <a:gd name="connsiteX6" fmla="*/ 150019 w 150019"/>
                    <a:gd name="connsiteY6" fmla="*/ 126206 h 130968"/>
                    <a:gd name="connsiteX7" fmla="*/ 97632 w 150019"/>
                    <a:gd name="connsiteY7" fmla="*/ 126206 h 130968"/>
                    <a:gd name="connsiteX8" fmla="*/ 78582 w 150019"/>
                    <a:gd name="connsiteY8" fmla="*/ 88106 h 130968"/>
                    <a:gd name="connsiteX9" fmla="*/ 59532 w 150019"/>
                    <a:gd name="connsiteY9" fmla="*/ 130968 h 130968"/>
                    <a:gd name="connsiteX10" fmla="*/ 0 w 150019"/>
                    <a:gd name="connsiteY10" fmla="*/ 130968 h 130968"/>
                    <a:gd name="connsiteX11" fmla="*/ 50007 w 150019"/>
                    <a:gd name="connsiteY11" fmla="*/ 69056 h 130968"/>
                    <a:gd name="connsiteX12" fmla="*/ 9525 w 150019"/>
                    <a:gd name="connsiteY12" fmla="*/ 0 h 130968"/>
                    <a:gd name="connsiteX0" fmla="*/ 9525 w 150019"/>
                    <a:gd name="connsiteY0" fmla="*/ 0 h 130968"/>
                    <a:gd name="connsiteX1" fmla="*/ 59532 w 150019"/>
                    <a:gd name="connsiteY1" fmla="*/ 0 h 130968"/>
                    <a:gd name="connsiteX2" fmla="*/ 76200 w 150019"/>
                    <a:gd name="connsiteY2" fmla="*/ 40481 h 130968"/>
                    <a:gd name="connsiteX3" fmla="*/ 97632 w 150019"/>
                    <a:gd name="connsiteY3" fmla="*/ 0 h 130968"/>
                    <a:gd name="connsiteX4" fmla="*/ 150019 w 150019"/>
                    <a:gd name="connsiteY4" fmla="*/ 2381 h 130968"/>
                    <a:gd name="connsiteX5" fmla="*/ 107157 w 150019"/>
                    <a:gd name="connsiteY5" fmla="*/ 64293 h 130968"/>
                    <a:gd name="connsiteX6" fmla="*/ 150019 w 150019"/>
                    <a:gd name="connsiteY6" fmla="*/ 126206 h 130968"/>
                    <a:gd name="connsiteX7" fmla="*/ 97632 w 150019"/>
                    <a:gd name="connsiteY7" fmla="*/ 126206 h 130968"/>
                    <a:gd name="connsiteX8" fmla="*/ 78582 w 150019"/>
                    <a:gd name="connsiteY8" fmla="*/ 88106 h 130968"/>
                    <a:gd name="connsiteX9" fmla="*/ 52389 w 150019"/>
                    <a:gd name="connsiteY9" fmla="*/ 126205 h 130968"/>
                    <a:gd name="connsiteX10" fmla="*/ 0 w 150019"/>
                    <a:gd name="connsiteY10" fmla="*/ 130968 h 130968"/>
                    <a:gd name="connsiteX11" fmla="*/ 50007 w 150019"/>
                    <a:gd name="connsiteY11" fmla="*/ 69056 h 130968"/>
                    <a:gd name="connsiteX12" fmla="*/ 9525 w 150019"/>
                    <a:gd name="connsiteY12" fmla="*/ 0 h 130968"/>
                    <a:gd name="connsiteX0" fmla="*/ 14288 w 154782"/>
                    <a:gd name="connsiteY0" fmla="*/ 0 h 128587"/>
                    <a:gd name="connsiteX1" fmla="*/ 64295 w 154782"/>
                    <a:gd name="connsiteY1" fmla="*/ 0 h 128587"/>
                    <a:gd name="connsiteX2" fmla="*/ 80963 w 154782"/>
                    <a:gd name="connsiteY2" fmla="*/ 40481 h 128587"/>
                    <a:gd name="connsiteX3" fmla="*/ 102395 w 154782"/>
                    <a:gd name="connsiteY3" fmla="*/ 0 h 128587"/>
                    <a:gd name="connsiteX4" fmla="*/ 154782 w 154782"/>
                    <a:gd name="connsiteY4" fmla="*/ 2381 h 128587"/>
                    <a:gd name="connsiteX5" fmla="*/ 111920 w 154782"/>
                    <a:gd name="connsiteY5" fmla="*/ 64293 h 128587"/>
                    <a:gd name="connsiteX6" fmla="*/ 154782 w 154782"/>
                    <a:gd name="connsiteY6" fmla="*/ 126206 h 128587"/>
                    <a:gd name="connsiteX7" fmla="*/ 102395 w 154782"/>
                    <a:gd name="connsiteY7" fmla="*/ 126206 h 128587"/>
                    <a:gd name="connsiteX8" fmla="*/ 83345 w 154782"/>
                    <a:gd name="connsiteY8" fmla="*/ 88106 h 128587"/>
                    <a:gd name="connsiteX9" fmla="*/ 57152 w 154782"/>
                    <a:gd name="connsiteY9" fmla="*/ 126205 h 128587"/>
                    <a:gd name="connsiteX10" fmla="*/ 0 w 154782"/>
                    <a:gd name="connsiteY10" fmla="*/ 128587 h 128587"/>
                    <a:gd name="connsiteX11" fmla="*/ 54770 w 154782"/>
                    <a:gd name="connsiteY11" fmla="*/ 69056 h 128587"/>
                    <a:gd name="connsiteX12" fmla="*/ 14288 w 154782"/>
                    <a:gd name="connsiteY12" fmla="*/ 0 h 128587"/>
                    <a:gd name="connsiteX0" fmla="*/ 14288 w 154782"/>
                    <a:gd name="connsiteY0" fmla="*/ 0 h 128587"/>
                    <a:gd name="connsiteX1" fmla="*/ 64295 w 154782"/>
                    <a:gd name="connsiteY1" fmla="*/ 0 h 128587"/>
                    <a:gd name="connsiteX2" fmla="*/ 80963 w 154782"/>
                    <a:gd name="connsiteY2" fmla="*/ 40481 h 128587"/>
                    <a:gd name="connsiteX3" fmla="*/ 102395 w 154782"/>
                    <a:gd name="connsiteY3" fmla="*/ 0 h 128587"/>
                    <a:gd name="connsiteX4" fmla="*/ 154782 w 154782"/>
                    <a:gd name="connsiteY4" fmla="*/ 2381 h 128587"/>
                    <a:gd name="connsiteX5" fmla="*/ 111920 w 154782"/>
                    <a:gd name="connsiteY5" fmla="*/ 64293 h 128587"/>
                    <a:gd name="connsiteX6" fmla="*/ 154782 w 154782"/>
                    <a:gd name="connsiteY6" fmla="*/ 126206 h 128587"/>
                    <a:gd name="connsiteX7" fmla="*/ 102395 w 154782"/>
                    <a:gd name="connsiteY7" fmla="*/ 126206 h 128587"/>
                    <a:gd name="connsiteX8" fmla="*/ 83345 w 154782"/>
                    <a:gd name="connsiteY8" fmla="*/ 88106 h 128587"/>
                    <a:gd name="connsiteX9" fmla="*/ 57152 w 154782"/>
                    <a:gd name="connsiteY9" fmla="*/ 126205 h 128587"/>
                    <a:gd name="connsiteX10" fmla="*/ 0 w 154782"/>
                    <a:gd name="connsiteY10" fmla="*/ 128587 h 128587"/>
                    <a:gd name="connsiteX11" fmla="*/ 52389 w 154782"/>
                    <a:gd name="connsiteY11" fmla="*/ 64293 h 128587"/>
                    <a:gd name="connsiteX12" fmla="*/ 14288 w 154782"/>
                    <a:gd name="connsiteY12" fmla="*/ 0 h 1285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54782" h="128587">
                      <a:moveTo>
                        <a:pt x="14288" y="0"/>
                      </a:moveTo>
                      <a:lnTo>
                        <a:pt x="64295" y="0"/>
                      </a:lnTo>
                      <a:lnTo>
                        <a:pt x="80963" y="40481"/>
                      </a:lnTo>
                      <a:lnTo>
                        <a:pt x="102395" y="0"/>
                      </a:lnTo>
                      <a:lnTo>
                        <a:pt x="154782" y="2381"/>
                      </a:lnTo>
                      <a:lnTo>
                        <a:pt x="111920" y="64293"/>
                      </a:lnTo>
                      <a:lnTo>
                        <a:pt x="154782" y="126206"/>
                      </a:lnTo>
                      <a:lnTo>
                        <a:pt x="102395" y="126206"/>
                      </a:lnTo>
                      <a:lnTo>
                        <a:pt x="83345" y="88106"/>
                      </a:lnTo>
                      <a:lnTo>
                        <a:pt x="57152" y="126205"/>
                      </a:lnTo>
                      <a:lnTo>
                        <a:pt x="0" y="128587"/>
                      </a:lnTo>
                      <a:lnTo>
                        <a:pt x="52389" y="64293"/>
                      </a:lnTo>
                      <a:lnTo>
                        <a:pt x="14288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90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grpSp>
            <p:nvGrpSpPr>
              <p:cNvPr id="308" name="グループ化 307">
                <a:extLst>
                  <a:ext uri="{FF2B5EF4-FFF2-40B4-BE49-F238E27FC236}">
                    <a16:creationId xmlns:a16="http://schemas.microsoft.com/office/drawing/2014/main" id="{F894D06B-294F-4D13-AF84-BE56B4DC0C80}"/>
                  </a:ext>
                </a:extLst>
              </p:cNvPr>
              <p:cNvGrpSpPr/>
              <p:nvPr/>
            </p:nvGrpSpPr>
            <p:grpSpPr>
              <a:xfrm>
                <a:off x="4544219" y="5182034"/>
                <a:ext cx="325296" cy="270701"/>
                <a:chOff x="4544219" y="5182034"/>
                <a:chExt cx="325296" cy="270701"/>
              </a:xfrm>
            </p:grpSpPr>
            <p:sp>
              <p:nvSpPr>
                <p:cNvPr id="322" name="楕円 321">
                  <a:extLst>
                    <a:ext uri="{FF2B5EF4-FFF2-40B4-BE49-F238E27FC236}">
                      <a16:creationId xmlns:a16="http://schemas.microsoft.com/office/drawing/2014/main" id="{07A6C413-B8BF-491A-8C5E-103F2AF49539}"/>
                    </a:ext>
                  </a:extLst>
                </p:cNvPr>
                <p:cNvSpPr/>
                <p:nvPr/>
              </p:nvSpPr>
              <p:spPr>
                <a:xfrm rot="21386088" flipH="1">
                  <a:off x="4544219" y="5182034"/>
                  <a:ext cx="325296" cy="270701"/>
                </a:xfrm>
                <a:prstGeom prst="ellipse">
                  <a:avLst/>
                </a:prstGeom>
                <a:solidFill>
                  <a:srgbClr val="7FC543"/>
                </a:solidFill>
                <a:ln w="190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23" name="楕円 322">
                  <a:extLst>
                    <a:ext uri="{FF2B5EF4-FFF2-40B4-BE49-F238E27FC236}">
                      <a16:creationId xmlns:a16="http://schemas.microsoft.com/office/drawing/2014/main" id="{85246AEC-1082-42B0-8DA7-C5060F093339}"/>
                    </a:ext>
                  </a:extLst>
                </p:cNvPr>
                <p:cNvSpPr/>
                <p:nvPr/>
              </p:nvSpPr>
              <p:spPr>
                <a:xfrm rot="21386088" flipH="1">
                  <a:off x="4568952" y="5225918"/>
                  <a:ext cx="293949" cy="222842"/>
                </a:xfrm>
                <a:prstGeom prst="ellipse">
                  <a:avLst/>
                </a:prstGeom>
                <a:solidFill>
                  <a:srgbClr val="70AD3B"/>
                </a:solidFill>
                <a:ln w="190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24" name="フリーフォーム: 図形 323">
                  <a:extLst>
                    <a:ext uri="{FF2B5EF4-FFF2-40B4-BE49-F238E27FC236}">
                      <a16:creationId xmlns:a16="http://schemas.microsoft.com/office/drawing/2014/main" id="{0C3AC75C-4484-4D25-BF44-0A30A1DF0E8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643436" y="5279231"/>
                  <a:ext cx="156645" cy="128588"/>
                </a:xfrm>
                <a:custGeom>
                  <a:avLst/>
                  <a:gdLst>
                    <a:gd name="connsiteX0" fmla="*/ 155973 w 301685"/>
                    <a:gd name="connsiteY0" fmla="*/ 57149 h 247650"/>
                    <a:gd name="connsiteX1" fmla="*/ 123826 w 301685"/>
                    <a:gd name="connsiteY1" fmla="*/ 147637 h 247650"/>
                    <a:gd name="connsiteX2" fmla="*/ 188120 w 301685"/>
                    <a:gd name="connsiteY2" fmla="*/ 147637 h 247650"/>
                    <a:gd name="connsiteX3" fmla="*/ 94558 w 301685"/>
                    <a:gd name="connsiteY3" fmla="*/ 0 h 247650"/>
                    <a:gd name="connsiteX4" fmla="*/ 211631 w 301685"/>
                    <a:gd name="connsiteY4" fmla="*/ 4502 h 247650"/>
                    <a:gd name="connsiteX5" fmla="*/ 301685 w 301685"/>
                    <a:gd name="connsiteY5" fmla="*/ 243146 h 247650"/>
                    <a:gd name="connsiteX6" fmla="*/ 207127 w 301685"/>
                    <a:gd name="connsiteY6" fmla="*/ 238644 h 247650"/>
                    <a:gd name="connsiteX7" fmla="*/ 189116 w 301685"/>
                    <a:gd name="connsiteY7" fmla="*/ 207124 h 247650"/>
                    <a:gd name="connsiteX8" fmla="*/ 117072 w 301685"/>
                    <a:gd name="connsiteY8" fmla="*/ 207124 h 247650"/>
                    <a:gd name="connsiteX9" fmla="*/ 103565 w 301685"/>
                    <a:gd name="connsiteY9" fmla="*/ 247648 h 247650"/>
                    <a:gd name="connsiteX10" fmla="*/ 0 w 301685"/>
                    <a:gd name="connsiteY10" fmla="*/ 247650 h 2476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01685" h="247650">
                      <a:moveTo>
                        <a:pt x="155973" y="57149"/>
                      </a:moveTo>
                      <a:lnTo>
                        <a:pt x="123826" y="147637"/>
                      </a:lnTo>
                      <a:lnTo>
                        <a:pt x="188120" y="147637"/>
                      </a:lnTo>
                      <a:close/>
                      <a:moveTo>
                        <a:pt x="94558" y="0"/>
                      </a:moveTo>
                      <a:lnTo>
                        <a:pt x="211631" y="4502"/>
                      </a:lnTo>
                      <a:lnTo>
                        <a:pt x="301685" y="243146"/>
                      </a:lnTo>
                      <a:lnTo>
                        <a:pt x="207127" y="238644"/>
                      </a:lnTo>
                      <a:lnTo>
                        <a:pt x="189116" y="207124"/>
                      </a:lnTo>
                      <a:lnTo>
                        <a:pt x="117072" y="207124"/>
                      </a:lnTo>
                      <a:lnTo>
                        <a:pt x="103565" y="247648"/>
                      </a:lnTo>
                      <a:lnTo>
                        <a:pt x="0" y="24765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90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309" name="グループ化 308">
                <a:extLst>
                  <a:ext uri="{FF2B5EF4-FFF2-40B4-BE49-F238E27FC236}">
                    <a16:creationId xmlns:a16="http://schemas.microsoft.com/office/drawing/2014/main" id="{8E93FB2B-21F0-4BCA-919A-F6BA890957FF}"/>
                  </a:ext>
                </a:extLst>
              </p:cNvPr>
              <p:cNvGrpSpPr/>
              <p:nvPr/>
            </p:nvGrpSpPr>
            <p:grpSpPr>
              <a:xfrm>
                <a:off x="4936332" y="4861797"/>
                <a:ext cx="338137" cy="298371"/>
                <a:chOff x="4936332" y="4861797"/>
                <a:chExt cx="338137" cy="298371"/>
              </a:xfrm>
            </p:grpSpPr>
            <p:sp>
              <p:nvSpPr>
                <p:cNvPr id="319" name="楕円 318">
                  <a:extLst>
                    <a:ext uri="{FF2B5EF4-FFF2-40B4-BE49-F238E27FC236}">
                      <a16:creationId xmlns:a16="http://schemas.microsoft.com/office/drawing/2014/main" id="{A03B8FFF-95DE-4458-984D-BEDDD3DE5FA1}"/>
                    </a:ext>
                  </a:extLst>
                </p:cNvPr>
                <p:cNvSpPr/>
                <p:nvPr/>
              </p:nvSpPr>
              <p:spPr>
                <a:xfrm rot="21130402" flipH="1">
                  <a:off x="4936332" y="4861797"/>
                  <a:ext cx="338137" cy="298371"/>
                </a:xfrm>
                <a:prstGeom prst="ellipse">
                  <a:avLst/>
                </a:prstGeom>
                <a:solidFill>
                  <a:srgbClr val="EA1C24"/>
                </a:solidFill>
                <a:ln w="190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320" name="楕円 319">
                  <a:extLst>
                    <a:ext uri="{FF2B5EF4-FFF2-40B4-BE49-F238E27FC236}">
                      <a16:creationId xmlns:a16="http://schemas.microsoft.com/office/drawing/2014/main" id="{076F573F-E2EF-4AD0-B4CD-9C164ECA82BF}"/>
                    </a:ext>
                  </a:extLst>
                </p:cNvPr>
                <p:cNvSpPr/>
                <p:nvPr/>
              </p:nvSpPr>
              <p:spPr>
                <a:xfrm rot="21130402" flipH="1">
                  <a:off x="4964484" y="4902696"/>
                  <a:ext cx="300025" cy="254608"/>
                </a:xfrm>
                <a:prstGeom prst="ellipse">
                  <a:avLst/>
                </a:prstGeom>
                <a:solidFill>
                  <a:srgbClr val="F31D25"/>
                </a:solidFill>
                <a:ln w="190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321" name="フリーフォーム: 図形 320">
                  <a:extLst>
                    <a:ext uri="{FF2B5EF4-FFF2-40B4-BE49-F238E27FC236}">
                      <a16:creationId xmlns:a16="http://schemas.microsoft.com/office/drawing/2014/main" id="{A0829C2C-4FF5-4F4E-AB30-EC227AE804B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055174" y="4967288"/>
                  <a:ext cx="148306" cy="128587"/>
                </a:xfrm>
                <a:custGeom>
                  <a:avLst/>
                  <a:gdLst>
                    <a:gd name="connsiteX0" fmla="*/ 109061 w 276226"/>
                    <a:gd name="connsiteY0" fmla="*/ 132771 h 239499"/>
                    <a:gd name="connsiteX1" fmla="*/ 109061 w 276226"/>
                    <a:gd name="connsiteY1" fmla="*/ 188015 h 239499"/>
                    <a:gd name="connsiteX2" fmla="*/ 169068 w 276226"/>
                    <a:gd name="connsiteY2" fmla="*/ 160393 h 239499"/>
                    <a:gd name="connsiteX3" fmla="*/ 109061 w 276226"/>
                    <a:gd name="connsiteY3" fmla="*/ 132771 h 239499"/>
                    <a:gd name="connsiteX4" fmla="*/ 109061 w 276226"/>
                    <a:gd name="connsiteY4" fmla="*/ 35139 h 239499"/>
                    <a:gd name="connsiteX5" fmla="*/ 109061 w 276226"/>
                    <a:gd name="connsiteY5" fmla="*/ 85622 h 239499"/>
                    <a:gd name="connsiteX6" fmla="*/ 164306 w 276226"/>
                    <a:gd name="connsiteY6" fmla="*/ 60380 h 239499"/>
                    <a:gd name="connsiteX7" fmla="*/ 109061 w 276226"/>
                    <a:gd name="connsiteY7" fmla="*/ 35139 h 239499"/>
                    <a:gd name="connsiteX8" fmla="*/ 109960 w 276226"/>
                    <a:gd name="connsiteY8" fmla="*/ 48 h 239499"/>
                    <a:gd name="connsiteX9" fmla="*/ 198780 w 276226"/>
                    <a:gd name="connsiteY9" fmla="*/ 5453 h 239499"/>
                    <a:gd name="connsiteX10" fmla="*/ 267172 w 276226"/>
                    <a:gd name="connsiteY10" fmla="*/ 58723 h 239499"/>
                    <a:gd name="connsiteX11" fmla="*/ 215414 w 276226"/>
                    <a:gd name="connsiteY11" fmla="*/ 117078 h 239499"/>
                    <a:gd name="connsiteX12" fmla="*/ 275336 w 276226"/>
                    <a:gd name="connsiteY12" fmla="*/ 166997 h 239499"/>
                    <a:gd name="connsiteX13" fmla="*/ 228740 w 276226"/>
                    <a:gd name="connsiteY13" fmla="*/ 238023 h 239499"/>
                    <a:gd name="connsiteX14" fmla="*/ 0 w 276226"/>
                    <a:gd name="connsiteY14" fmla="*/ 233584 h 239499"/>
                    <a:gd name="connsiteX15" fmla="*/ 4235 w 276226"/>
                    <a:gd name="connsiteY15" fmla="*/ 2748 h 239499"/>
                    <a:gd name="connsiteX16" fmla="*/ 109960 w 276226"/>
                    <a:gd name="connsiteY16" fmla="*/ 48 h 2394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276226" h="239499">
                      <a:moveTo>
                        <a:pt x="109061" y="132771"/>
                      </a:moveTo>
                      <a:lnTo>
                        <a:pt x="109061" y="188015"/>
                      </a:lnTo>
                      <a:cubicBezTo>
                        <a:pt x="142202" y="188015"/>
                        <a:pt x="169068" y="175648"/>
                        <a:pt x="169068" y="160393"/>
                      </a:cubicBezTo>
                      <a:cubicBezTo>
                        <a:pt x="169068" y="145138"/>
                        <a:pt x="142202" y="132771"/>
                        <a:pt x="109061" y="132771"/>
                      </a:cubicBezTo>
                      <a:close/>
                      <a:moveTo>
                        <a:pt x="109061" y="35139"/>
                      </a:moveTo>
                      <a:lnTo>
                        <a:pt x="109061" y="85622"/>
                      </a:lnTo>
                      <a:cubicBezTo>
                        <a:pt x="139572" y="85622"/>
                        <a:pt x="164306" y="74321"/>
                        <a:pt x="164306" y="60380"/>
                      </a:cubicBezTo>
                      <a:cubicBezTo>
                        <a:pt x="164306" y="46440"/>
                        <a:pt x="139572" y="35139"/>
                        <a:pt x="109061" y="35139"/>
                      </a:cubicBezTo>
                      <a:close/>
                      <a:moveTo>
                        <a:pt x="109960" y="48"/>
                      </a:moveTo>
                      <a:cubicBezTo>
                        <a:pt x="144823" y="-257"/>
                        <a:pt x="176869" y="789"/>
                        <a:pt x="198780" y="5453"/>
                      </a:cubicBezTo>
                      <a:cubicBezTo>
                        <a:pt x="242603" y="14782"/>
                        <a:pt x="264401" y="35355"/>
                        <a:pt x="267172" y="58723"/>
                      </a:cubicBezTo>
                      <a:cubicBezTo>
                        <a:pt x="269944" y="82091"/>
                        <a:pt x="240242" y="109532"/>
                        <a:pt x="215414" y="117078"/>
                      </a:cubicBezTo>
                      <a:cubicBezTo>
                        <a:pt x="244474" y="124192"/>
                        <a:pt x="268146" y="126653"/>
                        <a:pt x="275336" y="166997"/>
                      </a:cubicBezTo>
                      <a:cubicBezTo>
                        <a:pt x="282526" y="207340"/>
                        <a:pt x="244271" y="233398"/>
                        <a:pt x="228740" y="238023"/>
                      </a:cubicBezTo>
                      <a:cubicBezTo>
                        <a:pt x="213209" y="242648"/>
                        <a:pt x="76246" y="235064"/>
                        <a:pt x="0" y="233584"/>
                      </a:cubicBezTo>
                      <a:cubicBezTo>
                        <a:pt x="1412" y="156639"/>
                        <a:pt x="2823" y="79694"/>
                        <a:pt x="4235" y="2748"/>
                      </a:cubicBezTo>
                      <a:cubicBezTo>
                        <a:pt x="37417" y="2008"/>
                        <a:pt x="75097" y="352"/>
                        <a:pt x="109960" y="4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90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310" name="グループ化 309">
                <a:extLst>
                  <a:ext uri="{FF2B5EF4-FFF2-40B4-BE49-F238E27FC236}">
                    <a16:creationId xmlns:a16="http://schemas.microsoft.com/office/drawing/2014/main" id="{222483D8-2277-4D06-B182-2F152379ECF9}"/>
                  </a:ext>
                </a:extLst>
              </p:cNvPr>
              <p:cNvGrpSpPr/>
              <p:nvPr/>
            </p:nvGrpSpPr>
            <p:grpSpPr>
              <a:xfrm>
                <a:off x="3561015" y="5308064"/>
                <a:ext cx="902346" cy="775236"/>
                <a:chOff x="3561015" y="5308064"/>
                <a:chExt cx="902346" cy="775236"/>
              </a:xfrm>
            </p:grpSpPr>
            <p:grpSp>
              <p:nvGrpSpPr>
                <p:cNvPr id="311" name="グループ化 310">
                  <a:extLst>
                    <a:ext uri="{FF2B5EF4-FFF2-40B4-BE49-F238E27FC236}">
                      <a16:creationId xmlns:a16="http://schemas.microsoft.com/office/drawing/2014/main" id="{83AE6158-6093-4490-A8EB-C6452B336B0D}"/>
                    </a:ext>
                  </a:extLst>
                </p:cNvPr>
                <p:cNvGrpSpPr/>
                <p:nvPr/>
              </p:nvGrpSpPr>
              <p:grpSpPr>
                <a:xfrm>
                  <a:off x="3561015" y="5308064"/>
                  <a:ext cx="902346" cy="711736"/>
                  <a:chOff x="3557840" y="5304889"/>
                  <a:chExt cx="902346" cy="711736"/>
                </a:xfrm>
                <a:solidFill>
                  <a:srgbClr val="656668"/>
                </a:solidFill>
              </p:grpSpPr>
              <p:sp>
                <p:nvSpPr>
                  <p:cNvPr id="315" name="楕円 314">
                    <a:extLst>
                      <a:ext uri="{FF2B5EF4-FFF2-40B4-BE49-F238E27FC236}">
                        <a16:creationId xmlns:a16="http://schemas.microsoft.com/office/drawing/2014/main" id="{19E8131F-ABCB-4053-B9A5-DB54BD7F0E8F}"/>
                      </a:ext>
                    </a:extLst>
                  </p:cNvPr>
                  <p:cNvSpPr/>
                  <p:nvPr/>
                </p:nvSpPr>
                <p:spPr>
                  <a:xfrm rot="21137463" flipH="1">
                    <a:off x="3557840" y="5304889"/>
                    <a:ext cx="902346" cy="686459"/>
                  </a:xfrm>
                  <a:prstGeom prst="ellipse">
                    <a:avLst/>
                  </a:prstGeom>
                  <a:grpFill/>
                  <a:ln w="1905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grpSp>
                <p:nvGrpSpPr>
                  <p:cNvPr id="316" name="グループ化 315">
                    <a:extLst>
                      <a:ext uri="{FF2B5EF4-FFF2-40B4-BE49-F238E27FC236}">
                        <a16:creationId xmlns:a16="http://schemas.microsoft.com/office/drawing/2014/main" id="{6B4484FD-7D17-4D4D-9140-68C946D89272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3670299" y="5441387"/>
                    <a:ext cx="688975" cy="575238"/>
                    <a:chOff x="1639525" y="4796862"/>
                    <a:chExt cx="736571" cy="619122"/>
                  </a:xfrm>
                  <a:grpFill/>
                </p:grpSpPr>
                <p:sp>
                  <p:nvSpPr>
                    <p:cNvPr id="317" name="楕円 316">
                      <a:extLst>
                        <a:ext uri="{FF2B5EF4-FFF2-40B4-BE49-F238E27FC236}">
                          <a16:creationId xmlns:a16="http://schemas.microsoft.com/office/drawing/2014/main" id="{F398DE55-C7E2-4E3D-9C55-D3E1FFCC5FD1}"/>
                        </a:ext>
                      </a:extLst>
                    </p:cNvPr>
                    <p:cNvSpPr/>
                    <p:nvPr/>
                  </p:nvSpPr>
                  <p:spPr>
                    <a:xfrm rot="462537">
                      <a:off x="1639525" y="4796862"/>
                      <a:ext cx="736571" cy="619122"/>
                    </a:xfrm>
                    <a:prstGeom prst="ellipse">
                      <a:avLst/>
                    </a:prstGeom>
                    <a:grpFill/>
                    <a:ln w="190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318" name="楕円 317">
                      <a:extLst>
                        <a:ext uri="{FF2B5EF4-FFF2-40B4-BE49-F238E27FC236}">
                          <a16:creationId xmlns:a16="http://schemas.microsoft.com/office/drawing/2014/main" id="{2583F5CC-CD6B-4320-B171-24C144B77EC6}"/>
                        </a:ext>
                      </a:extLst>
                    </p:cNvPr>
                    <p:cNvSpPr/>
                    <p:nvPr/>
                  </p:nvSpPr>
                  <p:spPr>
                    <a:xfrm rot="462537">
                      <a:off x="1676053" y="4834694"/>
                      <a:ext cx="658753" cy="576791"/>
                    </a:xfrm>
                    <a:prstGeom prst="ellipse">
                      <a:avLst/>
                    </a:prstGeom>
                    <a:grpFill/>
                    <a:ln w="190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</p:grpSp>
            </p:grpSp>
            <p:grpSp>
              <p:nvGrpSpPr>
                <p:cNvPr id="312" name="グループ化 311">
                  <a:extLst>
                    <a:ext uri="{FF2B5EF4-FFF2-40B4-BE49-F238E27FC236}">
                      <a16:creationId xmlns:a16="http://schemas.microsoft.com/office/drawing/2014/main" id="{0E72441C-6036-4EC4-A050-5367266633AB}"/>
                    </a:ext>
                  </a:extLst>
                </p:cNvPr>
                <p:cNvGrpSpPr/>
                <p:nvPr/>
              </p:nvGrpSpPr>
              <p:grpSpPr>
                <a:xfrm>
                  <a:off x="3733800" y="5611159"/>
                  <a:ext cx="606424" cy="472141"/>
                  <a:chOff x="3733800" y="5611159"/>
                  <a:chExt cx="606424" cy="472141"/>
                </a:xfrm>
                <a:solidFill>
                  <a:srgbClr val="FFFF00"/>
                </a:solidFill>
              </p:grpSpPr>
              <p:sp>
                <p:nvSpPr>
                  <p:cNvPr id="313" name="楕円 312">
                    <a:extLst>
                      <a:ext uri="{FF2B5EF4-FFF2-40B4-BE49-F238E27FC236}">
                        <a16:creationId xmlns:a16="http://schemas.microsoft.com/office/drawing/2014/main" id="{293C8733-D832-4D1F-88AA-4EC4EE863F41}"/>
                      </a:ext>
                    </a:extLst>
                  </p:cNvPr>
                  <p:cNvSpPr/>
                  <p:nvPr/>
                </p:nvSpPr>
                <p:spPr>
                  <a:xfrm rot="21137463" flipH="1">
                    <a:off x="3733800" y="5611159"/>
                    <a:ext cx="606424" cy="472141"/>
                  </a:xfrm>
                  <a:prstGeom prst="ellipse">
                    <a:avLst/>
                  </a:prstGeom>
                  <a:grpFill/>
                  <a:ln w="1905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14" name="楕円 313">
                    <a:extLst>
                      <a:ext uri="{FF2B5EF4-FFF2-40B4-BE49-F238E27FC236}">
                        <a16:creationId xmlns:a16="http://schemas.microsoft.com/office/drawing/2014/main" id="{39F6F904-7A86-4FE6-A375-E536EEBAF03C}"/>
                      </a:ext>
                    </a:extLst>
                  </p:cNvPr>
                  <p:cNvSpPr/>
                  <p:nvPr/>
                </p:nvSpPr>
                <p:spPr>
                  <a:xfrm rot="21137463" flipH="1">
                    <a:off x="3810805" y="5698736"/>
                    <a:ext cx="452849" cy="342987"/>
                  </a:xfrm>
                  <a:prstGeom prst="ellipse">
                    <a:avLst/>
                  </a:prstGeom>
                  <a:grpFill/>
                  <a:ln w="1905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</p:grpSp>
        <p:grpSp>
          <p:nvGrpSpPr>
            <p:cNvPr id="283" name="グループ化 282">
              <a:extLst>
                <a:ext uri="{FF2B5EF4-FFF2-40B4-BE49-F238E27FC236}">
                  <a16:creationId xmlns:a16="http://schemas.microsoft.com/office/drawing/2014/main" id="{F814F5DF-C847-4C8E-BCFB-23E506AA494F}"/>
                </a:ext>
              </a:extLst>
            </p:cNvPr>
            <p:cNvGrpSpPr/>
            <p:nvPr/>
          </p:nvGrpSpPr>
          <p:grpSpPr>
            <a:xfrm>
              <a:off x="3203334" y="4802582"/>
              <a:ext cx="403212" cy="390065"/>
              <a:chOff x="1595989" y="7869633"/>
              <a:chExt cx="403212" cy="390065"/>
            </a:xfrm>
            <a:solidFill>
              <a:schemeClr val="bg1"/>
            </a:solidFill>
          </p:grpSpPr>
          <p:sp>
            <p:nvSpPr>
              <p:cNvPr id="284" name="フリーフォーム: 図形 283">
                <a:extLst>
                  <a:ext uri="{FF2B5EF4-FFF2-40B4-BE49-F238E27FC236}">
                    <a16:creationId xmlns:a16="http://schemas.microsoft.com/office/drawing/2014/main" id="{C9355AD2-4776-4166-A652-FB96DAC36B3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61132" y="7938999"/>
                <a:ext cx="290099" cy="290096"/>
              </a:xfrm>
              <a:custGeom>
                <a:avLst/>
                <a:gdLst>
                  <a:gd name="connsiteX0" fmla="*/ 1489075 w 2984500"/>
                  <a:gd name="connsiteY0" fmla="*/ 107950 h 2984500"/>
                  <a:gd name="connsiteX1" fmla="*/ 101600 w 2984500"/>
                  <a:gd name="connsiteY1" fmla="*/ 1495425 h 2984500"/>
                  <a:gd name="connsiteX2" fmla="*/ 1489075 w 2984500"/>
                  <a:gd name="connsiteY2" fmla="*/ 2882900 h 2984500"/>
                  <a:gd name="connsiteX3" fmla="*/ 2876550 w 2984500"/>
                  <a:gd name="connsiteY3" fmla="*/ 1495425 h 2984500"/>
                  <a:gd name="connsiteX4" fmla="*/ 1489075 w 2984500"/>
                  <a:gd name="connsiteY4" fmla="*/ 107950 h 2984500"/>
                  <a:gd name="connsiteX5" fmla="*/ 1492250 w 2984500"/>
                  <a:gd name="connsiteY5" fmla="*/ 0 h 2984500"/>
                  <a:gd name="connsiteX6" fmla="*/ 2984500 w 2984500"/>
                  <a:gd name="connsiteY6" fmla="*/ 1492250 h 2984500"/>
                  <a:gd name="connsiteX7" fmla="*/ 1492250 w 2984500"/>
                  <a:gd name="connsiteY7" fmla="*/ 2984500 h 2984500"/>
                  <a:gd name="connsiteX8" fmla="*/ 0 w 2984500"/>
                  <a:gd name="connsiteY8" fmla="*/ 1492250 h 2984500"/>
                  <a:gd name="connsiteX9" fmla="*/ 1492250 w 2984500"/>
                  <a:gd name="connsiteY9" fmla="*/ 0 h 2984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984500" h="2984500">
                    <a:moveTo>
                      <a:pt x="1489075" y="107950"/>
                    </a:moveTo>
                    <a:cubicBezTo>
                      <a:pt x="722794" y="107950"/>
                      <a:pt x="101600" y="729144"/>
                      <a:pt x="101600" y="1495425"/>
                    </a:cubicBezTo>
                    <a:cubicBezTo>
                      <a:pt x="101600" y="2261706"/>
                      <a:pt x="722794" y="2882900"/>
                      <a:pt x="1489075" y="2882900"/>
                    </a:cubicBezTo>
                    <a:cubicBezTo>
                      <a:pt x="2255356" y="2882900"/>
                      <a:pt x="2876550" y="2261706"/>
                      <a:pt x="2876550" y="1495425"/>
                    </a:cubicBezTo>
                    <a:cubicBezTo>
                      <a:pt x="2876550" y="729144"/>
                      <a:pt x="2255356" y="107950"/>
                      <a:pt x="1489075" y="107950"/>
                    </a:cubicBezTo>
                    <a:close/>
                    <a:moveTo>
                      <a:pt x="1492250" y="0"/>
                    </a:moveTo>
                    <a:cubicBezTo>
                      <a:pt x="2316397" y="0"/>
                      <a:pt x="2984500" y="668103"/>
                      <a:pt x="2984500" y="1492250"/>
                    </a:cubicBezTo>
                    <a:cubicBezTo>
                      <a:pt x="2984500" y="2316397"/>
                      <a:pt x="2316397" y="2984500"/>
                      <a:pt x="1492250" y="2984500"/>
                    </a:cubicBezTo>
                    <a:cubicBezTo>
                      <a:pt x="668103" y="2984500"/>
                      <a:pt x="0" y="2316397"/>
                      <a:pt x="0" y="1492250"/>
                    </a:cubicBezTo>
                    <a:cubicBezTo>
                      <a:pt x="0" y="668103"/>
                      <a:pt x="668103" y="0"/>
                      <a:pt x="149225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85" name="グループ化 284">
                <a:extLst>
                  <a:ext uri="{FF2B5EF4-FFF2-40B4-BE49-F238E27FC236}">
                    <a16:creationId xmlns:a16="http://schemas.microsoft.com/office/drawing/2014/main" id="{3D4A038B-2FF9-4F11-93FE-A300973BE5CC}"/>
                  </a:ext>
                </a:extLst>
              </p:cNvPr>
              <p:cNvGrpSpPr/>
              <p:nvPr/>
            </p:nvGrpSpPr>
            <p:grpSpPr>
              <a:xfrm>
                <a:off x="1595989" y="7869633"/>
                <a:ext cx="403212" cy="390065"/>
                <a:chOff x="2473071" y="1426313"/>
                <a:chExt cx="4148186" cy="4012982"/>
              </a:xfrm>
              <a:grpFill/>
            </p:grpSpPr>
            <p:grpSp>
              <p:nvGrpSpPr>
                <p:cNvPr id="286" name="グループ化 285">
                  <a:extLst>
                    <a:ext uri="{FF2B5EF4-FFF2-40B4-BE49-F238E27FC236}">
                      <a16:creationId xmlns:a16="http://schemas.microsoft.com/office/drawing/2014/main" id="{1139DDDB-4B72-4F02-9AAF-E0B508B1AD75}"/>
                    </a:ext>
                  </a:extLst>
                </p:cNvPr>
                <p:cNvGrpSpPr/>
                <p:nvPr/>
              </p:nvGrpSpPr>
              <p:grpSpPr>
                <a:xfrm>
                  <a:off x="3565524" y="1426313"/>
                  <a:ext cx="2393571" cy="2350351"/>
                  <a:chOff x="3565524" y="1426313"/>
                  <a:chExt cx="2393571" cy="2350351"/>
                </a:xfrm>
                <a:grpFill/>
              </p:grpSpPr>
              <p:sp>
                <p:nvSpPr>
                  <p:cNvPr id="297" name="正方形/長方形 5">
                    <a:extLst>
                      <a:ext uri="{FF2B5EF4-FFF2-40B4-BE49-F238E27FC236}">
                        <a16:creationId xmlns:a16="http://schemas.microsoft.com/office/drawing/2014/main" id="{9815E240-BCD2-4AB7-9DE4-27D2C8883C7C}"/>
                      </a:ext>
                    </a:extLst>
                  </p:cNvPr>
                  <p:cNvSpPr/>
                  <p:nvPr/>
                </p:nvSpPr>
                <p:spPr>
                  <a:xfrm>
                    <a:off x="4473575" y="1751014"/>
                    <a:ext cx="1293200" cy="2025650"/>
                  </a:xfrm>
                  <a:custGeom>
                    <a:avLst/>
                    <a:gdLst>
                      <a:gd name="connsiteX0" fmla="*/ 0 w 1504950"/>
                      <a:gd name="connsiteY0" fmla="*/ 0 h 2027238"/>
                      <a:gd name="connsiteX1" fmla="*/ 1504950 w 1504950"/>
                      <a:gd name="connsiteY1" fmla="*/ 0 h 2027238"/>
                      <a:gd name="connsiteX2" fmla="*/ 1504950 w 1504950"/>
                      <a:gd name="connsiteY2" fmla="*/ 2027238 h 2027238"/>
                      <a:gd name="connsiteX3" fmla="*/ 0 w 1504950"/>
                      <a:gd name="connsiteY3" fmla="*/ 2027238 h 2027238"/>
                      <a:gd name="connsiteX4" fmla="*/ 0 w 1504950"/>
                      <a:gd name="connsiteY4" fmla="*/ 0 h 2027238"/>
                      <a:gd name="connsiteX0" fmla="*/ 0 w 1647825"/>
                      <a:gd name="connsiteY0" fmla="*/ 547688 h 2027238"/>
                      <a:gd name="connsiteX1" fmla="*/ 1647825 w 1647825"/>
                      <a:gd name="connsiteY1" fmla="*/ 0 h 2027238"/>
                      <a:gd name="connsiteX2" fmla="*/ 1647825 w 1647825"/>
                      <a:gd name="connsiteY2" fmla="*/ 2027238 h 2027238"/>
                      <a:gd name="connsiteX3" fmla="*/ 142875 w 1647825"/>
                      <a:gd name="connsiteY3" fmla="*/ 2027238 h 2027238"/>
                      <a:gd name="connsiteX4" fmla="*/ 0 w 1647825"/>
                      <a:gd name="connsiteY4" fmla="*/ 547688 h 2027238"/>
                      <a:gd name="connsiteX0" fmla="*/ 0 w 1647825"/>
                      <a:gd name="connsiteY0" fmla="*/ 0 h 1479550"/>
                      <a:gd name="connsiteX1" fmla="*/ 981075 w 1647825"/>
                      <a:gd name="connsiteY1" fmla="*/ 619125 h 1479550"/>
                      <a:gd name="connsiteX2" fmla="*/ 1647825 w 1647825"/>
                      <a:gd name="connsiteY2" fmla="*/ 1479550 h 1479550"/>
                      <a:gd name="connsiteX3" fmla="*/ 142875 w 1647825"/>
                      <a:gd name="connsiteY3" fmla="*/ 1479550 h 1479550"/>
                      <a:gd name="connsiteX4" fmla="*/ 0 w 1647825"/>
                      <a:gd name="connsiteY4" fmla="*/ 0 h 1479550"/>
                      <a:gd name="connsiteX0" fmla="*/ 0 w 1995487"/>
                      <a:gd name="connsiteY0" fmla="*/ 0 h 1479550"/>
                      <a:gd name="connsiteX1" fmla="*/ 1995487 w 1995487"/>
                      <a:gd name="connsiteY1" fmla="*/ 38100 h 1479550"/>
                      <a:gd name="connsiteX2" fmla="*/ 1647825 w 1995487"/>
                      <a:gd name="connsiteY2" fmla="*/ 1479550 h 1479550"/>
                      <a:gd name="connsiteX3" fmla="*/ 142875 w 1995487"/>
                      <a:gd name="connsiteY3" fmla="*/ 1479550 h 1479550"/>
                      <a:gd name="connsiteX4" fmla="*/ 0 w 1995487"/>
                      <a:gd name="connsiteY4" fmla="*/ 0 h 1479550"/>
                      <a:gd name="connsiteX0" fmla="*/ 900113 w 1852612"/>
                      <a:gd name="connsiteY0" fmla="*/ 0 h 2032000"/>
                      <a:gd name="connsiteX1" fmla="*/ 1852612 w 1852612"/>
                      <a:gd name="connsiteY1" fmla="*/ 590550 h 2032000"/>
                      <a:gd name="connsiteX2" fmla="*/ 1504950 w 1852612"/>
                      <a:gd name="connsiteY2" fmla="*/ 2032000 h 2032000"/>
                      <a:gd name="connsiteX3" fmla="*/ 0 w 1852612"/>
                      <a:gd name="connsiteY3" fmla="*/ 2032000 h 2032000"/>
                      <a:gd name="connsiteX4" fmla="*/ 900113 w 1852612"/>
                      <a:gd name="connsiteY4" fmla="*/ 0 h 2032000"/>
                      <a:gd name="connsiteX0" fmla="*/ 900113 w 1504950"/>
                      <a:gd name="connsiteY0" fmla="*/ 0 h 2032000"/>
                      <a:gd name="connsiteX1" fmla="*/ 1314449 w 1504950"/>
                      <a:gd name="connsiteY1" fmla="*/ 585788 h 2032000"/>
                      <a:gd name="connsiteX2" fmla="*/ 1504950 w 1504950"/>
                      <a:gd name="connsiteY2" fmla="*/ 2032000 h 2032000"/>
                      <a:gd name="connsiteX3" fmla="*/ 0 w 1504950"/>
                      <a:gd name="connsiteY3" fmla="*/ 2032000 h 2032000"/>
                      <a:gd name="connsiteX4" fmla="*/ 900113 w 1504950"/>
                      <a:gd name="connsiteY4" fmla="*/ 0 h 2032000"/>
                      <a:gd name="connsiteX0" fmla="*/ 900113 w 1314449"/>
                      <a:gd name="connsiteY0" fmla="*/ 0 h 2032000"/>
                      <a:gd name="connsiteX1" fmla="*/ 1314449 w 1314449"/>
                      <a:gd name="connsiteY1" fmla="*/ 585788 h 2032000"/>
                      <a:gd name="connsiteX2" fmla="*/ 971550 w 1314449"/>
                      <a:gd name="connsiteY2" fmla="*/ 1136650 h 2032000"/>
                      <a:gd name="connsiteX3" fmla="*/ 0 w 1314449"/>
                      <a:gd name="connsiteY3" fmla="*/ 2032000 h 2032000"/>
                      <a:gd name="connsiteX4" fmla="*/ 900113 w 1314449"/>
                      <a:gd name="connsiteY4" fmla="*/ 0 h 2032000"/>
                      <a:gd name="connsiteX0" fmla="*/ 900113 w 1314449"/>
                      <a:gd name="connsiteY0" fmla="*/ 0 h 2032000"/>
                      <a:gd name="connsiteX1" fmla="*/ 1314449 w 1314449"/>
                      <a:gd name="connsiteY1" fmla="*/ 585788 h 2032000"/>
                      <a:gd name="connsiteX2" fmla="*/ 971550 w 1314449"/>
                      <a:gd name="connsiteY2" fmla="*/ 1136650 h 2032000"/>
                      <a:gd name="connsiteX3" fmla="*/ 0 w 1314449"/>
                      <a:gd name="connsiteY3" fmla="*/ 2032000 h 2032000"/>
                      <a:gd name="connsiteX4" fmla="*/ 622300 w 1314449"/>
                      <a:gd name="connsiteY4" fmla="*/ 642937 h 2032000"/>
                      <a:gd name="connsiteX5" fmla="*/ 900113 w 1314449"/>
                      <a:gd name="connsiteY5" fmla="*/ 0 h 2032000"/>
                      <a:gd name="connsiteX0" fmla="*/ 900113 w 1314449"/>
                      <a:gd name="connsiteY0" fmla="*/ 0 h 2032000"/>
                      <a:gd name="connsiteX1" fmla="*/ 1314449 w 1314449"/>
                      <a:gd name="connsiteY1" fmla="*/ 585788 h 2032000"/>
                      <a:gd name="connsiteX2" fmla="*/ 971550 w 1314449"/>
                      <a:gd name="connsiteY2" fmla="*/ 1136650 h 2032000"/>
                      <a:gd name="connsiteX3" fmla="*/ 0 w 1314449"/>
                      <a:gd name="connsiteY3" fmla="*/ 2032000 h 2032000"/>
                      <a:gd name="connsiteX4" fmla="*/ 927100 w 1314449"/>
                      <a:gd name="connsiteY4" fmla="*/ 590550 h 2032000"/>
                      <a:gd name="connsiteX5" fmla="*/ 900113 w 1314449"/>
                      <a:gd name="connsiteY5" fmla="*/ 0 h 2032000"/>
                      <a:gd name="connsiteX0" fmla="*/ 900113 w 1314449"/>
                      <a:gd name="connsiteY0" fmla="*/ 0 h 2032000"/>
                      <a:gd name="connsiteX1" fmla="*/ 1314449 w 1314449"/>
                      <a:gd name="connsiteY1" fmla="*/ 585788 h 2032000"/>
                      <a:gd name="connsiteX2" fmla="*/ 971550 w 1314449"/>
                      <a:gd name="connsiteY2" fmla="*/ 1136650 h 2032000"/>
                      <a:gd name="connsiteX3" fmla="*/ 0 w 1314449"/>
                      <a:gd name="connsiteY3" fmla="*/ 2032000 h 2032000"/>
                      <a:gd name="connsiteX4" fmla="*/ 517525 w 1314449"/>
                      <a:gd name="connsiteY4" fmla="*/ 1243012 h 2032000"/>
                      <a:gd name="connsiteX5" fmla="*/ 927100 w 1314449"/>
                      <a:gd name="connsiteY5" fmla="*/ 590550 h 2032000"/>
                      <a:gd name="connsiteX6" fmla="*/ 900113 w 1314449"/>
                      <a:gd name="connsiteY6" fmla="*/ 0 h 2032000"/>
                      <a:gd name="connsiteX0" fmla="*/ 900113 w 1314449"/>
                      <a:gd name="connsiteY0" fmla="*/ 0 h 2032000"/>
                      <a:gd name="connsiteX1" fmla="*/ 1314449 w 1314449"/>
                      <a:gd name="connsiteY1" fmla="*/ 585788 h 2032000"/>
                      <a:gd name="connsiteX2" fmla="*/ 971550 w 1314449"/>
                      <a:gd name="connsiteY2" fmla="*/ 1136650 h 2032000"/>
                      <a:gd name="connsiteX3" fmla="*/ 0 w 1314449"/>
                      <a:gd name="connsiteY3" fmla="*/ 2032000 h 2032000"/>
                      <a:gd name="connsiteX4" fmla="*/ 546100 w 1314449"/>
                      <a:gd name="connsiteY4" fmla="*/ 1319212 h 2032000"/>
                      <a:gd name="connsiteX5" fmla="*/ 927100 w 1314449"/>
                      <a:gd name="connsiteY5" fmla="*/ 590550 h 2032000"/>
                      <a:gd name="connsiteX6" fmla="*/ 900113 w 1314449"/>
                      <a:gd name="connsiteY6" fmla="*/ 0 h 2032000"/>
                      <a:gd name="connsiteX0" fmla="*/ 900113 w 1314449"/>
                      <a:gd name="connsiteY0" fmla="*/ 0 h 2032000"/>
                      <a:gd name="connsiteX1" fmla="*/ 1314449 w 1314449"/>
                      <a:gd name="connsiteY1" fmla="*/ 585788 h 2032000"/>
                      <a:gd name="connsiteX2" fmla="*/ 971550 w 1314449"/>
                      <a:gd name="connsiteY2" fmla="*/ 1136650 h 2032000"/>
                      <a:gd name="connsiteX3" fmla="*/ 812800 w 1314449"/>
                      <a:gd name="connsiteY3" fmla="*/ 1971675 h 2032000"/>
                      <a:gd name="connsiteX4" fmla="*/ 0 w 1314449"/>
                      <a:gd name="connsiteY4" fmla="*/ 2032000 h 2032000"/>
                      <a:gd name="connsiteX5" fmla="*/ 546100 w 1314449"/>
                      <a:gd name="connsiteY5" fmla="*/ 1319212 h 2032000"/>
                      <a:gd name="connsiteX6" fmla="*/ 927100 w 1314449"/>
                      <a:gd name="connsiteY6" fmla="*/ 590550 h 2032000"/>
                      <a:gd name="connsiteX7" fmla="*/ 900113 w 1314449"/>
                      <a:gd name="connsiteY7" fmla="*/ 0 h 2032000"/>
                      <a:gd name="connsiteX0" fmla="*/ 900113 w 1314449"/>
                      <a:gd name="connsiteY0" fmla="*/ 0 h 2032000"/>
                      <a:gd name="connsiteX1" fmla="*/ 1314449 w 1314449"/>
                      <a:gd name="connsiteY1" fmla="*/ 585788 h 2032000"/>
                      <a:gd name="connsiteX2" fmla="*/ 971550 w 1314449"/>
                      <a:gd name="connsiteY2" fmla="*/ 1136650 h 2032000"/>
                      <a:gd name="connsiteX3" fmla="*/ 812800 w 1314449"/>
                      <a:gd name="connsiteY3" fmla="*/ 1971675 h 2032000"/>
                      <a:gd name="connsiteX4" fmla="*/ 0 w 1314449"/>
                      <a:gd name="connsiteY4" fmla="*/ 2032000 h 2032000"/>
                      <a:gd name="connsiteX5" fmla="*/ 546100 w 1314449"/>
                      <a:gd name="connsiteY5" fmla="*/ 1319212 h 2032000"/>
                      <a:gd name="connsiteX6" fmla="*/ 927100 w 1314449"/>
                      <a:gd name="connsiteY6" fmla="*/ 590550 h 2032000"/>
                      <a:gd name="connsiteX7" fmla="*/ 900113 w 1314449"/>
                      <a:gd name="connsiteY7" fmla="*/ 0 h 2032000"/>
                      <a:gd name="connsiteX0" fmla="*/ 900113 w 1314449"/>
                      <a:gd name="connsiteY0" fmla="*/ 0 h 2032000"/>
                      <a:gd name="connsiteX1" fmla="*/ 1314449 w 1314449"/>
                      <a:gd name="connsiteY1" fmla="*/ 585788 h 2032000"/>
                      <a:gd name="connsiteX2" fmla="*/ 971550 w 1314449"/>
                      <a:gd name="connsiteY2" fmla="*/ 1136650 h 2032000"/>
                      <a:gd name="connsiteX3" fmla="*/ 912813 w 1314449"/>
                      <a:gd name="connsiteY3" fmla="*/ 1462087 h 2032000"/>
                      <a:gd name="connsiteX4" fmla="*/ 812800 w 1314449"/>
                      <a:gd name="connsiteY4" fmla="*/ 1971675 h 2032000"/>
                      <a:gd name="connsiteX5" fmla="*/ 0 w 1314449"/>
                      <a:gd name="connsiteY5" fmla="*/ 2032000 h 2032000"/>
                      <a:gd name="connsiteX6" fmla="*/ 546100 w 1314449"/>
                      <a:gd name="connsiteY6" fmla="*/ 1319212 h 2032000"/>
                      <a:gd name="connsiteX7" fmla="*/ 927100 w 1314449"/>
                      <a:gd name="connsiteY7" fmla="*/ 590550 h 2032000"/>
                      <a:gd name="connsiteX8" fmla="*/ 900113 w 1314449"/>
                      <a:gd name="connsiteY8" fmla="*/ 0 h 2032000"/>
                      <a:gd name="connsiteX0" fmla="*/ 900113 w 2184400"/>
                      <a:gd name="connsiteY0" fmla="*/ 0 h 2032000"/>
                      <a:gd name="connsiteX1" fmla="*/ 1314449 w 2184400"/>
                      <a:gd name="connsiteY1" fmla="*/ 585788 h 2032000"/>
                      <a:gd name="connsiteX2" fmla="*/ 971550 w 2184400"/>
                      <a:gd name="connsiteY2" fmla="*/ 1136650 h 2032000"/>
                      <a:gd name="connsiteX3" fmla="*/ 2184400 w 2184400"/>
                      <a:gd name="connsiteY3" fmla="*/ 1557337 h 2032000"/>
                      <a:gd name="connsiteX4" fmla="*/ 812800 w 2184400"/>
                      <a:gd name="connsiteY4" fmla="*/ 1971675 h 2032000"/>
                      <a:gd name="connsiteX5" fmla="*/ 0 w 2184400"/>
                      <a:gd name="connsiteY5" fmla="*/ 2032000 h 2032000"/>
                      <a:gd name="connsiteX6" fmla="*/ 546100 w 2184400"/>
                      <a:gd name="connsiteY6" fmla="*/ 1319212 h 2032000"/>
                      <a:gd name="connsiteX7" fmla="*/ 927100 w 2184400"/>
                      <a:gd name="connsiteY7" fmla="*/ 590550 h 2032000"/>
                      <a:gd name="connsiteX8" fmla="*/ 900113 w 2184400"/>
                      <a:gd name="connsiteY8" fmla="*/ 0 h 2032000"/>
                      <a:gd name="connsiteX0" fmla="*/ 900113 w 2184400"/>
                      <a:gd name="connsiteY0" fmla="*/ 0 h 2032000"/>
                      <a:gd name="connsiteX1" fmla="*/ 1314449 w 2184400"/>
                      <a:gd name="connsiteY1" fmla="*/ 585788 h 2032000"/>
                      <a:gd name="connsiteX2" fmla="*/ 971550 w 2184400"/>
                      <a:gd name="connsiteY2" fmla="*/ 1136650 h 2032000"/>
                      <a:gd name="connsiteX3" fmla="*/ 1465262 w 2184400"/>
                      <a:gd name="connsiteY3" fmla="*/ 1309687 h 2032000"/>
                      <a:gd name="connsiteX4" fmla="*/ 2184400 w 2184400"/>
                      <a:gd name="connsiteY4" fmla="*/ 1557337 h 2032000"/>
                      <a:gd name="connsiteX5" fmla="*/ 812800 w 2184400"/>
                      <a:gd name="connsiteY5" fmla="*/ 1971675 h 2032000"/>
                      <a:gd name="connsiteX6" fmla="*/ 0 w 2184400"/>
                      <a:gd name="connsiteY6" fmla="*/ 2032000 h 2032000"/>
                      <a:gd name="connsiteX7" fmla="*/ 546100 w 2184400"/>
                      <a:gd name="connsiteY7" fmla="*/ 1319212 h 2032000"/>
                      <a:gd name="connsiteX8" fmla="*/ 927100 w 2184400"/>
                      <a:gd name="connsiteY8" fmla="*/ 590550 h 2032000"/>
                      <a:gd name="connsiteX9" fmla="*/ 900113 w 2184400"/>
                      <a:gd name="connsiteY9" fmla="*/ 0 h 2032000"/>
                      <a:gd name="connsiteX0" fmla="*/ 900113 w 2184400"/>
                      <a:gd name="connsiteY0" fmla="*/ 0 h 2032000"/>
                      <a:gd name="connsiteX1" fmla="*/ 1314449 w 2184400"/>
                      <a:gd name="connsiteY1" fmla="*/ 585788 h 2032000"/>
                      <a:gd name="connsiteX2" fmla="*/ 971550 w 2184400"/>
                      <a:gd name="connsiteY2" fmla="*/ 1136650 h 2032000"/>
                      <a:gd name="connsiteX3" fmla="*/ 1603374 w 2184400"/>
                      <a:gd name="connsiteY3" fmla="*/ 819149 h 2032000"/>
                      <a:gd name="connsiteX4" fmla="*/ 2184400 w 2184400"/>
                      <a:gd name="connsiteY4" fmla="*/ 1557337 h 2032000"/>
                      <a:gd name="connsiteX5" fmla="*/ 812800 w 2184400"/>
                      <a:gd name="connsiteY5" fmla="*/ 1971675 h 2032000"/>
                      <a:gd name="connsiteX6" fmla="*/ 0 w 2184400"/>
                      <a:gd name="connsiteY6" fmla="*/ 2032000 h 2032000"/>
                      <a:gd name="connsiteX7" fmla="*/ 546100 w 2184400"/>
                      <a:gd name="connsiteY7" fmla="*/ 1319212 h 2032000"/>
                      <a:gd name="connsiteX8" fmla="*/ 927100 w 2184400"/>
                      <a:gd name="connsiteY8" fmla="*/ 590550 h 2032000"/>
                      <a:gd name="connsiteX9" fmla="*/ 900113 w 2184400"/>
                      <a:gd name="connsiteY9" fmla="*/ 0 h 2032000"/>
                      <a:gd name="connsiteX0" fmla="*/ 900113 w 2184400"/>
                      <a:gd name="connsiteY0" fmla="*/ 0 h 2032000"/>
                      <a:gd name="connsiteX1" fmla="*/ 1314449 w 2184400"/>
                      <a:gd name="connsiteY1" fmla="*/ 585788 h 2032000"/>
                      <a:gd name="connsiteX2" fmla="*/ 971550 w 2184400"/>
                      <a:gd name="connsiteY2" fmla="*/ 1136650 h 2032000"/>
                      <a:gd name="connsiteX3" fmla="*/ 1531937 w 2184400"/>
                      <a:gd name="connsiteY3" fmla="*/ 1390649 h 2032000"/>
                      <a:gd name="connsiteX4" fmla="*/ 2184400 w 2184400"/>
                      <a:gd name="connsiteY4" fmla="*/ 1557337 h 2032000"/>
                      <a:gd name="connsiteX5" fmla="*/ 812800 w 2184400"/>
                      <a:gd name="connsiteY5" fmla="*/ 1971675 h 2032000"/>
                      <a:gd name="connsiteX6" fmla="*/ 0 w 2184400"/>
                      <a:gd name="connsiteY6" fmla="*/ 2032000 h 2032000"/>
                      <a:gd name="connsiteX7" fmla="*/ 546100 w 2184400"/>
                      <a:gd name="connsiteY7" fmla="*/ 1319212 h 2032000"/>
                      <a:gd name="connsiteX8" fmla="*/ 927100 w 2184400"/>
                      <a:gd name="connsiteY8" fmla="*/ 590550 h 2032000"/>
                      <a:gd name="connsiteX9" fmla="*/ 900113 w 2184400"/>
                      <a:gd name="connsiteY9" fmla="*/ 0 h 2032000"/>
                      <a:gd name="connsiteX0" fmla="*/ 900113 w 1531937"/>
                      <a:gd name="connsiteY0" fmla="*/ 0 h 2032000"/>
                      <a:gd name="connsiteX1" fmla="*/ 1314449 w 1531937"/>
                      <a:gd name="connsiteY1" fmla="*/ 585788 h 2032000"/>
                      <a:gd name="connsiteX2" fmla="*/ 971550 w 1531937"/>
                      <a:gd name="connsiteY2" fmla="*/ 1136650 h 2032000"/>
                      <a:gd name="connsiteX3" fmla="*/ 1531937 w 1531937"/>
                      <a:gd name="connsiteY3" fmla="*/ 1390649 h 2032000"/>
                      <a:gd name="connsiteX4" fmla="*/ 812800 w 1531937"/>
                      <a:gd name="connsiteY4" fmla="*/ 1971675 h 2032000"/>
                      <a:gd name="connsiteX5" fmla="*/ 0 w 1531937"/>
                      <a:gd name="connsiteY5" fmla="*/ 2032000 h 2032000"/>
                      <a:gd name="connsiteX6" fmla="*/ 546100 w 1531937"/>
                      <a:gd name="connsiteY6" fmla="*/ 1319212 h 2032000"/>
                      <a:gd name="connsiteX7" fmla="*/ 927100 w 1531937"/>
                      <a:gd name="connsiteY7" fmla="*/ 590550 h 2032000"/>
                      <a:gd name="connsiteX8" fmla="*/ 900113 w 1531937"/>
                      <a:gd name="connsiteY8" fmla="*/ 0 h 2032000"/>
                      <a:gd name="connsiteX0" fmla="*/ 900113 w 1314449"/>
                      <a:gd name="connsiteY0" fmla="*/ 0 h 2032000"/>
                      <a:gd name="connsiteX1" fmla="*/ 1314449 w 1314449"/>
                      <a:gd name="connsiteY1" fmla="*/ 585788 h 2032000"/>
                      <a:gd name="connsiteX2" fmla="*/ 971550 w 1314449"/>
                      <a:gd name="connsiteY2" fmla="*/ 1136650 h 2032000"/>
                      <a:gd name="connsiteX3" fmla="*/ 812800 w 1314449"/>
                      <a:gd name="connsiteY3" fmla="*/ 1971675 h 2032000"/>
                      <a:gd name="connsiteX4" fmla="*/ 0 w 1314449"/>
                      <a:gd name="connsiteY4" fmla="*/ 2032000 h 2032000"/>
                      <a:gd name="connsiteX5" fmla="*/ 546100 w 1314449"/>
                      <a:gd name="connsiteY5" fmla="*/ 1319212 h 2032000"/>
                      <a:gd name="connsiteX6" fmla="*/ 927100 w 1314449"/>
                      <a:gd name="connsiteY6" fmla="*/ 590550 h 2032000"/>
                      <a:gd name="connsiteX7" fmla="*/ 900113 w 1314449"/>
                      <a:gd name="connsiteY7" fmla="*/ 0 h 2032000"/>
                      <a:gd name="connsiteX0" fmla="*/ 900113 w 1314449"/>
                      <a:gd name="connsiteY0" fmla="*/ 0 h 2032000"/>
                      <a:gd name="connsiteX1" fmla="*/ 1314449 w 1314449"/>
                      <a:gd name="connsiteY1" fmla="*/ 585788 h 2032000"/>
                      <a:gd name="connsiteX2" fmla="*/ 971550 w 1314449"/>
                      <a:gd name="connsiteY2" fmla="*/ 1136650 h 2032000"/>
                      <a:gd name="connsiteX3" fmla="*/ 669925 w 1314449"/>
                      <a:gd name="connsiteY3" fmla="*/ 1409700 h 2032000"/>
                      <a:gd name="connsiteX4" fmla="*/ 0 w 1314449"/>
                      <a:gd name="connsiteY4" fmla="*/ 2032000 h 2032000"/>
                      <a:gd name="connsiteX5" fmla="*/ 546100 w 1314449"/>
                      <a:gd name="connsiteY5" fmla="*/ 1319212 h 2032000"/>
                      <a:gd name="connsiteX6" fmla="*/ 927100 w 1314449"/>
                      <a:gd name="connsiteY6" fmla="*/ 590550 h 2032000"/>
                      <a:gd name="connsiteX7" fmla="*/ 900113 w 1314449"/>
                      <a:gd name="connsiteY7" fmla="*/ 0 h 2032000"/>
                      <a:gd name="connsiteX0" fmla="*/ 900113 w 1314449"/>
                      <a:gd name="connsiteY0" fmla="*/ 0 h 2032000"/>
                      <a:gd name="connsiteX1" fmla="*/ 1314449 w 1314449"/>
                      <a:gd name="connsiteY1" fmla="*/ 585788 h 2032000"/>
                      <a:gd name="connsiteX2" fmla="*/ 971550 w 1314449"/>
                      <a:gd name="connsiteY2" fmla="*/ 1136650 h 2032000"/>
                      <a:gd name="connsiteX3" fmla="*/ 669925 w 1314449"/>
                      <a:gd name="connsiteY3" fmla="*/ 1409700 h 2032000"/>
                      <a:gd name="connsiteX4" fmla="*/ 317500 w 1314449"/>
                      <a:gd name="connsiteY4" fmla="*/ 1733550 h 2032000"/>
                      <a:gd name="connsiteX5" fmla="*/ 0 w 1314449"/>
                      <a:gd name="connsiteY5" fmla="*/ 2032000 h 2032000"/>
                      <a:gd name="connsiteX6" fmla="*/ 546100 w 1314449"/>
                      <a:gd name="connsiteY6" fmla="*/ 1319212 h 2032000"/>
                      <a:gd name="connsiteX7" fmla="*/ 927100 w 1314449"/>
                      <a:gd name="connsiteY7" fmla="*/ 590550 h 2032000"/>
                      <a:gd name="connsiteX8" fmla="*/ 900113 w 1314449"/>
                      <a:gd name="connsiteY8" fmla="*/ 0 h 2032000"/>
                      <a:gd name="connsiteX0" fmla="*/ 900113 w 1314449"/>
                      <a:gd name="connsiteY0" fmla="*/ 0 h 2057400"/>
                      <a:gd name="connsiteX1" fmla="*/ 1314449 w 1314449"/>
                      <a:gd name="connsiteY1" fmla="*/ 585788 h 2057400"/>
                      <a:gd name="connsiteX2" fmla="*/ 971550 w 1314449"/>
                      <a:gd name="connsiteY2" fmla="*/ 1136650 h 2057400"/>
                      <a:gd name="connsiteX3" fmla="*/ 669925 w 1314449"/>
                      <a:gd name="connsiteY3" fmla="*/ 1409700 h 2057400"/>
                      <a:gd name="connsiteX4" fmla="*/ 346075 w 1314449"/>
                      <a:gd name="connsiteY4" fmla="*/ 2057400 h 2057400"/>
                      <a:gd name="connsiteX5" fmla="*/ 0 w 1314449"/>
                      <a:gd name="connsiteY5" fmla="*/ 2032000 h 2057400"/>
                      <a:gd name="connsiteX6" fmla="*/ 546100 w 1314449"/>
                      <a:gd name="connsiteY6" fmla="*/ 1319212 h 2057400"/>
                      <a:gd name="connsiteX7" fmla="*/ 927100 w 1314449"/>
                      <a:gd name="connsiteY7" fmla="*/ 590550 h 2057400"/>
                      <a:gd name="connsiteX8" fmla="*/ 900113 w 1314449"/>
                      <a:gd name="connsiteY8" fmla="*/ 0 h 2057400"/>
                      <a:gd name="connsiteX0" fmla="*/ 900113 w 1314449"/>
                      <a:gd name="connsiteY0" fmla="*/ 0 h 2057400"/>
                      <a:gd name="connsiteX1" fmla="*/ 1314449 w 1314449"/>
                      <a:gd name="connsiteY1" fmla="*/ 585788 h 2057400"/>
                      <a:gd name="connsiteX2" fmla="*/ 971550 w 1314449"/>
                      <a:gd name="connsiteY2" fmla="*/ 1136650 h 2057400"/>
                      <a:gd name="connsiteX3" fmla="*/ 669925 w 1314449"/>
                      <a:gd name="connsiteY3" fmla="*/ 1409700 h 2057400"/>
                      <a:gd name="connsiteX4" fmla="*/ 346075 w 1314449"/>
                      <a:gd name="connsiteY4" fmla="*/ 2057400 h 2057400"/>
                      <a:gd name="connsiteX5" fmla="*/ 0 w 1314449"/>
                      <a:gd name="connsiteY5" fmla="*/ 2032000 h 2057400"/>
                      <a:gd name="connsiteX6" fmla="*/ 231775 w 1314449"/>
                      <a:gd name="connsiteY6" fmla="*/ 1728787 h 2057400"/>
                      <a:gd name="connsiteX7" fmla="*/ 546100 w 1314449"/>
                      <a:gd name="connsiteY7" fmla="*/ 1319212 h 2057400"/>
                      <a:gd name="connsiteX8" fmla="*/ 927100 w 1314449"/>
                      <a:gd name="connsiteY8" fmla="*/ 590550 h 2057400"/>
                      <a:gd name="connsiteX9" fmla="*/ 900113 w 1314449"/>
                      <a:gd name="connsiteY9" fmla="*/ 0 h 2057400"/>
                      <a:gd name="connsiteX0" fmla="*/ 900113 w 1314449"/>
                      <a:gd name="connsiteY0" fmla="*/ 0 h 2057400"/>
                      <a:gd name="connsiteX1" fmla="*/ 1314449 w 1314449"/>
                      <a:gd name="connsiteY1" fmla="*/ 585788 h 2057400"/>
                      <a:gd name="connsiteX2" fmla="*/ 971550 w 1314449"/>
                      <a:gd name="connsiteY2" fmla="*/ 1136650 h 2057400"/>
                      <a:gd name="connsiteX3" fmla="*/ 669925 w 1314449"/>
                      <a:gd name="connsiteY3" fmla="*/ 1409700 h 2057400"/>
                      <a:gd name="connsiteX4" fmla="*/ 346075 w 1314449"/>
                      <a:gd name="connsiteY4" fmla="*/ 2057400 h 2057400"/>
                      <a:gd name="connsiteX5" fmla="*/ 0 w 1314449"/>
                      <a:gd name="connsiteY5" fmla="*/ 2032000 h 2057400"/>
                      <a:gd name="connsiteX6" fmla="*/ 79375 w 1314449"/>
                      <a:gd name="connsiteY6" fmla="*/ 1704975 h 2057400"/>
                      <a:gd name="connsiteX7" fmla="*/ 546100 w 1314449"/>
                      <a:gd name="connsiteY7" fmla="*/ 1319212 h 2057400"/>
                      <a:gd name="connsiteX8" fmla="*/ 927100 w 1314449"/>
                      <a:gd name="connsiteY8" fmla="*/ 590550 h 2057400"/>
                      <a:gd name="connsiteX9" fmla="*/ 900113 w 1314449"/>
                      <a:gd name="connsiteY9" fmla="*/ 0 h 2057400"/>
                      <a:gd name="connsiteX0" fmla="*/ 881063 w 1314449"/>
                      <a:gd name="connsiteY0" fmla="*/ 0 h 2041525"/>
                      <a:gd name="connsiteX1" fmla="*/ 1314449 w 1314449"/>
                      <a:gd name="connsiteY1" fmla="*/ 569913 h 2041525"/>
                      <a:gd name="connsiteX2" fmla="*/ 971550 w 1314449"/>
                      <a:gd name="connsiteY2" fmla="*/ 1120775 h 2041525"/>
                      <a:gd name="connsiteX3" fmla="*/ 669925 w 1314449"/>
                      <a:gd name="connsiteY3" fmla="*/ 1393825 h 2041525"/>
                      <a:gd name="connsiteX4" fmla="*/ 346075 w 1314449"/>
                      <a:gd name="connsiteY4" fmla="*/ 2041525 h 2041525"/>
                      <a:gd name="connsiteX5" fmla="*/ 0 w 1314449"/>
                      <a:gd name="connsiteY5" fmla="*/ 2016125 h 2041525"/>
                      <a:gd name="connsiteX6" fmla="*/ 79375 w 1314449"/>
                      <a:gd name="connsiteY6" fmla="*/ 1689100 h 2041525"/>
                      <a:gd name="connsiteX7" fmla="*/ 546100 w 1314449"/>
                      <a:gd name="connsiteY7" fmla="*/ 1303337 h 2041525"/>
                      <a:gd name="connsiteX8" fmla="*/ 927100 w 1314449"/>
                      <a:gd name="connsiteY8" fmla="*/ 574675 h 2041525"/>
                      <a:gd name="connsiteX9" fmla="*/ 881063 w 1314449"/>
                      <a:gd name="connsiteY9" fmla="*/ 0 h 2041525"/>
                      <a:gd name="connsiteX0" fmla="*/ 881063 w 1295399"/>
                      <a:gd name="connsiteY0" fmla="*/ 0 h 2041525"/>
                      <a:gd name="connsiteX1" fmla="*/ 1295399 w 1295399"/>
                      <a:gd name="connsiteY1" fmla="*/ 585788 h 2041525"/>
                      <a:gd name="connsiteX2" fmla="*/ 971550 w 1295399"/>
                      <a:gd name="connsiteY2" fmla="*/ 1120775 h 2041525"/>
                      <a:gd name="connsiteX3" fmla="*/ 669925 w 1295399"/>
                      <a:gd name="connsiteY3" fmla="*/ 1393825 h 2041525"/>
                      <a:gd name="connsiteX4" fmla="*/ 346075 w 1295399"/>
                      <a:gd name="connsiteY4" fmla="*/ 2041525 h 2041525"/>
                      <a:gd name="connsiteX5" fmla="*/ 0 w 1295399"/>
                      <a:gd name="connsiteY5" fmla="*/ 2016125 h 2041525"/>
                      <a:gd name="connsiteX6" fmla="*/ 79375 w 1295399"/>
                      <a:gd name="connsiteY6" fmla="*/ 1689100 h 2041525"/>
                      <a:gd name="connsiteX7" fmla="*/ 546100 w 1295399"/>
                      <a:gd name="connsiteY7" fmla="*/ 1303337 h 2041525"/>
                      <a:gd name="connsiteX8" fmla="*/ 927100 w 1295399"/>
                      <a:gd name="connsiteY8" fmla="*/ 574675 h 2041525"/>
                      <a:gd name="connsiteX9" fmla="*/ 881063 w 1295399"/>
                      <a:gd name="connsiteY9" fmla="*/ 0 h 2041525"/>
                      <a:gd name="connsiteX0" fmla="*/ 881063 w 1295399"/>
                      <a:gd name="connsiteY0" fmla="*/ 0 h 2041525"/>
                      <a:gd name="connsiteX1" fmla="*/ 1295399 w 1295399"/>
                      <a:gd name="connsiteY1" fmla="*/ 585788 h 2041525"/>
                      <a:gd name="connsiteX2" fmla="*/ 971550 w 1295399"/>
                      <a:gd name="connsiteY2" fmla="*/ 1120775 h 2041525"/>
                      <a:gd name="connsiteX3" fmla="*/ 669925 w 1295399"/>
                      <a:gd name="connsiteY3" fmla="*/ 1393825 h 2041525"/>
                      <a:gd name="connsiteX4" fmla="*/ 346075 w 1295399"/>
                      <a:gd name="connsiteY4" fmla="*/ 2041525 h 2041525"/>
                      <a:gd name="connsiteX5" fmla="*/ 0 w 1295399"/>
                      <a:gd name="connsiteY5" fmla="*/ 2016125 h 2041525"/>
                      <a:gd name="connsiteX6" fmla="*/ 79375 w 1295399"/>
                      <a:gd name="connsiteY6" fmla="*/ 1689100 h 2041525"/>
                      <a:gd name="connsiteX7" fmla="*/ 546100 w 1295399"/>
                      <a:gd name="connsiteY7" fmla="*/ 1303337 h 2041525"/>
                      <a:gd name="connsiteX8" fmla="*/ 927100 w 1295399"/>
                      <a:gd name="connsiteY8" fmla="*/ 574675 h 2041525"/>
                      <a:gd name="connsiteX9" fmla="*/ 881063 w 1295399"/>
                      <a:gd name="connsiteY9" fmla="*/ 0 h 2041525"/>
                      <a:gd name="connsiteX0" fmla="*/ 881063 w 1295399"/>
                      <a:gd name="connsiteY0" fmla="*/ 0 h 2041525"/>
                      <a:gd name="connsiteX1" fmla="*/ 1295399 w 1295399"/>
                      <a:gd name="connsiteY1" fmla="*/ 585788 h 2041525"/>
                      <a:gd name="connsiteX2" fmla="*/ 971550 w 1295399"/>
                      <a:gd name="connsiteY2" fmla="*/ 1120775 h 2041525"/>
                      <a:gd name="connsiteX3" fmla="*/ 669925 w 1295399"/>
                      <a:gd name="connsiteY3" fmla="*/ 1393825 h 2041525"/>
                      <a:gd name="connsiteX4" fmla="*/ 346075 w 1295399"/>
                      <a:gd name="connsiteY4" fmla="*/ 2041525 h 2041525"/>
                      <a:gd name="connsiteX5" fmla="*/ 0 w 1295399"/>
                      <a:gd name="connsiteY5" fmla="*/ 2016125 h 2041525"/>
                      <a:gd name="connsiteX6" fmla="*/ 79375 w 1295399"/>
                      <a:gd name="connsiteY6" fmla="*/ 1689100 h 2041525"/>
                      <a:gd name="connsiteX7" fmla="*/ 546100 w 1295399"/>
                      <a:gd name="connsiteY7" fmla="*/ 1303337 h 2041525"/>
                      <a:gd name="connsiteX8" fmla="*/ 927100 w 1295399"/>
                      <a:gd name="connsiteY8" fmla="*/ 574675 h 2041525"/>
                      <a:gd name="connsiteX9" fmla="*/ 881063 w 1295399"/>
                      <a:gd name="connsiteY9" fmla="*/ 0 h 2041525"/>
                      <a:gd name="connsiteX0" fmla="*/ 881063 w 1292224"/>
                      <a:gd name="connsiteY0" fmla="*/ 0 h 2041525"/>
                      <a:gd name="connsiteX1" fmla="*/ 1292224 w 1292224"/>
                      <a:gd name="connsiteY1" fmla="*/ 633413 h 2041525"/>
                      <a:gd name="connsiteX2" fmla="*/ 971550 w 1292224"/>
                      <a:gd name="connsiteY2" fmla="*/ 1120775 h 2041525"/>
                      <a:gd name="connsiteX3" fmla="*/ 669925 w 1292224"/>
                      <a:gd name="connsiteY3" fmla="*/ 1393825 h 2041525"/>
                      <a:gd name="connsiteX4" fmla="*/ 346075 w 1292224"/>
                      <a:gd name="connsiteY4" fmla="*/ 2041525 h 2041525"/>
                      <a:gd name="connsiteX5" fmla="*/ 0 w 1292224"/>
                      <a:gd name="connsiteY5" fmla="*/ 2016125 h 2041525"/>
                      <a:gd name="connsiteX6" fmla="*/ 79375 w 1292224"/>
                      <a:gd name="connsiteY6" fmla="*/ 1689100 h 2041525"/>
                      <a:gd name="connsiteX7" fmla="*/ 546100 w 1292224"/>
                      <a:gd name="connsiteY7" fmla="*/ 1303337 h 2041525"/>
                      <a:gd name="connsiteX8" fmla="*/ 927100 w 1292224"/>
                      <a:gd name="connsiteY8" fmla="*/ 574675 h 2041525"/>
                      <a:gd name="connsiteX9" fmla="*/ 881063 w 1292224"/>
                      <a:gd name="connsiteY9" fmla="*/ 0 h 2041525"/>
                      <a:gd name="connsiteX0" fmla="*/ 881063 w 1292224"/>
                      <a:gd name="connsiteY0" fmla="*/ 0 h 2025650"/>
                      <a:gd name="connsiteX1" fmla="*/ 1292224 w 1292224"/>
                      <a:gd name="connsiteY1" fmla="*/ 617538 h 2025650"/>
                      <a:gd name="connsiteX2" fmla="*/ 971550 w 1292224"/>
                      <a:gd name="connsiteY2" fmla="*/ 1104900 h 2025650"/>
                      <a:gd name="connsiteX3" fmla="*/ 669925 w 1292224"/>
                      <a:gd name="connsiteY3" fmla="*/ 1377950 h 2025650"/>
                      <a:gd name="connsiteX4" fmla="*/ 346075 w 1292224"/>
                      <a:gd name="connsiteY4" fmla="*/ 2025650 h 2025650"/>
                      <a:gd name="connsiteX5" fmla="*/ 0 w 1292224"/>
                      <a:gd name="connsiteY5" fmla="*/ 2000250 h 2025650"/>
                      <a:gd name="connsiteX6" fmla="*/ 79375 w 1292224"/>
                      <a:gd name="connsiteY6" fmla="*/ 1673225 h 2025650"/>
                      <a:gd name="connsiteX7" fmla="*/ 546100 w 1292224"/>
                      <a:gd name="connsiteY7" fmla="*/ 1287462 h 2025650"/>
                      <a:gd name="connsiteX8" fmla="*/ 927100 w 1292224"/>
                      <a:gd name="connsiteY8" fmla="*/ 558800 h 2025650"/>
                      <a:gd name="connsiteX9" fmla="*/ 881063 w 1292224"/>
                      <a:gd name="connsiteY9" fmla="*/ 0 h 2025650"/>
                      <a:gd name="connsiteX0" fmla="*/ 881063 w 1292224"/>
                      <a:gd name="connsiteY0" fmla="*/ 0 h 2025650"/>
                      <a:gd name="connsiteX1" fmla="*/ 1292224 w 1292224"/>
                      <a:gd name="connsiteY1" fmla="*/ 617538 h 2025650"/>
                      <a:gd name="connsiteX2" fmla="*/ 971550 w 1292224"/>
                      <a:gd name="connsiteY2" fmla="*/ 1104900 h 2025650"/>
                      <a:gd name="connsiteX3" fmla="*/ 669925 w 1292224"/>
                      <a:gd name="connsiteY3" fmla="*/ 1377950 h 2025650"/>
                      <a:gd name="connsiteX4" fmla="*/ 346075 w 1292224"/>
                      <a:gd name="connsiteY4" fmla="*/ 2025650 h 2025650"/>
                      <a:gd name="connsiteX5" fmla="*/ 0 w 1292224"/>
                      <a:gd name="connsiteY5" fmla="*/ 2000250 h 2025650"/>
                      <a:gd name="connsiteX6" fmla="*/ 79375 w 1292224"/>
                      <a:gd name="connsiteY6" fmla="*/ 1673225 h 2025650"/>
                      <a:gd name="connsiteX7" fmla="*/ 546100 w 1292224"/>
                      <a:gd name="connsiteY7" fmla="*/ 1287462 h 2025650"/>
                      <a:gd name="connsiteX8" fmla="*/ 927100 w 1292224"/>
                      <a:gd name="connsiteY8" fmla="*/ 558800 h 2025650"/>
                      <a:gd name="connsiteX9" fmla="*/ 881063 w 1292224"/>
                      <a:gd name="connsiteY9" fmla="*/ 0 h 2025650"/>
                      <a:gd name="connsiteX0" fmla="*/ 881063 w 1292528"/>
                      <a:gd name="connsiteY0" fmla="*/ 0 h 2025650"/>
                      <a:gd name="connsiteX1" fmla="*/ 1292224 w 1292528"/>
                      <a:gd name="connsiteY1" fmla="*/ 617538 h 2025650"/>
                      <a:gd name="connsiteX2" fmla="*/ 971550 w 1292528"/>
                      <a:gd name="connsiteY2" fmla="*/ 1104900 h 2025650"/>
                      <a:gd name="connsiteX3" fmla="*/ 669925 w 1292528"/>
                      <a:gd name="connsiteY3" fmla="*/ 1377950 h 2025650"/>
                      <a:gd name="connsiteX4" fmla="*/ 346075 w 1292528"/>
                      <a:gd name="connsiteY4" fmla="*/ 2025650 h 2025650"/>
                      <a:gd name="connsiteX5" fmla="*/ 0 w 1292528"/>
                      <a:gd name="connsiteY5" fmla="*/ 2000250 h 2025650"/>
                      <a:gd name="connsiteX6" fmla="*/ 79375 w 1292528"/>
                      <a:gd name="connsiteY6" fmla="*/ 1673225 h 2025650"/>
                      <a:gd name="connsiteX7" fmla="*/ 546100 w 1292528"/>
                      <a:gd name="connsiteY7" fmla="*/ 1287462 h 2025650"/>
                      <a:gd name="connsiteX8" fmla="*/ 927100 w 1292528"/>
                      <a:gd name="connsiteY8" fmla="*/ 558800 h 2025650"/>
                      <a:gd name="connsiteX9" fmla="*/ 881063 w 1292528"/>
                      <a:gd name="connsiteY9" fmla="*/ 0 h 2025650"/>
                      <a:gd name="connsiteX0" fmla="*/ 881063 w 1706353"/>
                      <a:gd name="connsiteY0" fmla="*/ 0 h 2025650"/>
                      <a:gd name="connsiteX1" fmla="*/ 1292224 w 1706353"/>
                      <a:gd name="connsiteY1" fmla="*/ 617538 h 2025650"/>
                      <a:gd name="connsiteX2" fmla="*/ 971550 w 1706353"/>
                      <a:gd name="connsiteY2" fmla="*/ 1104900 h 2025650"/>
                      <a:gd name="connsiteX3" fmla="*/ 669925 w 1706353"/>
                      <a:gd name="connsiteY3" fmla="*/ 1377950 h 2025650"/>
                      <a:gd name="connsiteX4" fmla="*/ 346075 w 1706353"/>
                      <a:gd name="connsiteY4" fmla="*/ 2025650 h 2025650"/>
                      <a:gd name="connsiteX5" fmla="*/ 0 w 1706353"/>
                      <a:gd name="connsiteY5" fmla="*/ 2000250 h 2025650"/>
                      <a:gd name="connsiteX6" fmla="*/ 79375 w 1706353"/>
                      <a:gd name="connsiteY6" fmla="*/ 1673225 h 2025650"/>
                      <a:gd name="connsiteX7" fmla="*/ 546100 w 1706353"/>
                      <a:gd name="connsiteY7" fmla="*/ 1287462 h 2025650"/>
                      <a:gd name="connsiteX8" fmla="*/ 927100 w 1706353"/>
                      <a:gd name="connsiteY8" fmla="*/ 558800 h 2025650"/>
                      <a:gd name="connsiteX9" fmla="*/ 881063 w 1706353"/>
                      <a:gd name="connsiteY9" fmla="*/ 0 h 2025650"/>
                      <a:gd name="connsiteX0" fmla="*/ 881063 w 1292224"/>
                      <a:gd name="connsiteY0" fmla="*/ 0 h 2025650"/>
                      <a:gd name="connsiteX1" fmla="*/ 1292224 w 1292224"/>
                      <a:gd name="connsiteY1" fmla="*/ 617538 h 2025650"/>
                      <a:gd name="connsiteX2" fmla="*/ 971550 w 1292224"/>
                      <a:gd name="connsiteY2" fmla="*/ 1104900 h 2025650"/>
                      <a:gd name="connsiteX3" fmla="*/ 669925 w 1292224"/>
                      <a:gd name="connsiteY3" fmla="*/ 1377950 h 2025650"/>
                      <a:gd name="connsiteX4" fmla="*/ 346075 w 1292224"/>
                      <a:gd name="connsiteY4" fmla="*/ 2025650 h 2025650"/>
                      <a:gd name="connsiteX5" fmla="*/ 0 w 1292224"/>
                      <a:gd name="connsiteY5" fmla="*/ 2000250 h 2025650"/>
                      <a:gd name="connsiteX6" fmla="*/ 79375 w 1292224"/>
                      <a:gd name="connsiteY6" fmla="*/ 1673225 h 2025650"/>
                      <a:gd name="connsiteX7" fmla="*/ 546100 w 1292224"/>
                      <a:gd name="connsiteY7" fmla="*/ 1287462 h 2025650"/>
                      <a:gd name="connsiteX8" fmla="*/ 927100 w 1292224"/>
                      <a:gd name="connsiteY8" fmla="*/ 558800 h 2025650"/>
                      <a:gd name="connsiteX9" fmla="*/ 881063 w 1292224"/>
                      <a:gd name="connsiteY9" fmla="*/ 0 h 2025650"/>
                      <a:gd name="connsiteX0" fmla="*/ 881063 w 1294002"/>
                      <a:gd name="connsiteY0" fmla="*/ 0 h 2025650"/>
                      <a:gd name="connsiteX1" fmla="*/ 1292224 w 1294002"/>
                      <a:gd name="connsiteY1" fmla="*/ 617538 h 2025650"/>
                      <a:gd name="connsiteX2" fmla="*/ 971550 w 1294002"/>
                      <a:gd name="connsiteY2" fmla="*/ 1104900 h 2025650"/>
                      <a:gd name="connsiteX3" fmla="*/ 669925 w 1294002"/>
                      <a:gd name="connsiteY3" fmla="*/ 1377950 h 2025650"/>
                      <a:gd name="connsiteX4" fmla="*/ 346075 w 1294002"/>
                      <a:gd name="connsiteY4" fmla="*/ 2025650 h 2025650"/>
                      <a:gd name="connsiteX5" fmla="*/ 0 w 1294002"/>
                      <a:gd name="connsiteY5" fmla="*/ 2000250 h 2025650"/>
                      <a:gd name="connsiteX6" fmla="*/ 79375 w 1294002"/>
                      <a:gd name="connsiteY6" fmla="*/ 1673225 h 2025650"/>
                      <a:gd name="connsiteX7" fmla="*/ 546100 w 1294002"/>
                      <a:gd name="connsiteY7" fmla="*/ 1287462 h 2025650"/>
                      <a:gd name="connsiteX8" fmla="*/ 927100 w 1294002"/>
                      <a:gd name="connsiteY8" fmla="*/ 558800 h 2025650"/>
                      <a:gd name="connsiteX9" fmla="*/ 881063 w 1294002"/>
                      <a:gd name="connsiteY9" fmla="*/ 0 h 2025650"/>
                      <a:gd name="connsiteX0" fmla="*/ 881063 w 1297714"/>
                      <a:gd name="connsiteY0" fmla="*/ 0 h 2025650"/>
                      <a:gd name="connsiteX1" fmla="*/ 1292224 w 1297714"/>
                      <a:gd name="connsiteY1" fmla="*/ 617538 h 2025650"/>
                      <a:gd name="connsiteX2" fmla="*/ 971550 w 1297714"/>
                      <a:gd name="connsiteY2" fmla="*/ 1104900 h 2025650"/>
                      <a:gd name="connsiteX3" fmla="*/ 669925 w 1297714"/>
                      <a:gd name="connsiteY3" fmla="*/ 1377950 h 2025650"/>
                      <a:gd name="connsiteX4" fmla="*/ 346075 w 1297714"/>
                      <a:gd name="connsiteY4" fmla="*/ 2025650 h 2025650"/>
                      <a:gd name="connsiteX5" fmla="*/ 0 w 1297714"/>
                      <a:gd name="connsiteY5" fmla="*/ 2000250 h 2025650"/>
                      <a:gd name="connsiteX6" fmla="*/ 79375 w 1297714"/>
                      <a:gd name="connsiteY6" fmla="*/ 1673225 h 2025650"/>
                      <a:gd name="connsiteX7" fmla="*/ 546100 w 1297714"/>
                      <a:gd name="connsiteY7" fmla="*/ 1287462 h 2025650"/>
                      <a:gd name="connsiteX8" fmla="*/ 927100 w 1297714"/>
                      <a:gd name="connsiteY8" fmla="*/ 558800 h 2025650"/>
                      <a:gd name="connsiteX9" fmla="*/ 881063 w 1297714"/>
                      <a:gd name="connsiteY9" fmla="*/ 0 h 2025650"/>
                      <a:gd name="connsiteX0" fmla="*/ 881063 w 1297714"/>
                      <a:gd name="connsiteY0" fmla="*/ 0 h 2025650"/>
                      <a:gd name="connsiteX1" fmla="*/ 1292224 w 1297714"/>
                      <a:gd name="connsiteY1" fmla="*/ 617538 h 2025650"/>
                      <a:gd name="connsiteX2" fmla="*/ 971550 w 1297714"/>
                      <a:gd name="connsiteY2" fmla="*/ 1104900 h 2025650"/>
                      <a:gd name="connsiteX3" fmla="*/ 669925 w 1297714"/>
                      <a:gd name="connsiteY3" fmla="*/ 1377950 h 2025650"/>
                      <a:gd name="connsiteX4" fmla="*/ 346075 w 1297714"/>
                      <a:gd name="connsiteY4" fmla="*/ 2025650 h 2025650"/>
                      <a:gd name="connsiteX5" fmla="*/ 0 w 1297714"/>
                      <a:gd name="connsiteY5" fmla="*/ 2000250 h 2025650"/>
                      <a:gd name="connsiteX6" fmla="*/ 79375 w 1297714"/>
                      <a:gd name="connsiteY6" fmla="*/ 1673225 h 2025650"/>
                      <a:gd name="connsiteX7" fmla="*/ 546100 w 1297714"/>
                      <a:gd name="connsiteY7" fmla="*/ 1287462 h 2025650"/>
                      <a:gd name="connsiteX8" fmla="*/ 927100 w 1297714"/>
                      <a:gd name="connsiteY8" fmla="*/ 558800 h 2025650"/>
                      <a:gd name="connsiteX9" fmla="*/ 881063 w 1297714"/>
                      <a:gd name="connsiteY9" fmla="*/ 0 h 2025650"/>
                      <a:gd name="connsiteX0" fmla="*/ 881063 w 1297714"/>
                      <a:gd name="connsiteY0" fmla="*/ 0 h 2025650"/>
                      <a:gd name="connsiteX1" fmla="*/ 1292224 w 1297714"/>
                      <a:gd name="connsiteY1" fmla="*/ 617538 h 2025650"/>
                      <a:gd name="connsiteX2" fmla="*/ 971550 w 1297714"/>
                      <a:gd name="connsiteY2" fmla="*/ 1104900 h 2025650"/>
                      <a:gd name="connsiteX3" fmla="*/ 669925 w 1297714"/>
                      <a:gd name="connsiteY3" fmla="*/ 1377950 h 2025650"/>
                      <a:gd name="connsiteX4" fmla="*/ 346075 w 1297714"/>
                      <a:gd name="connsiteY4" fmla="*/ 2025650 h 2025650"/>
                      <a:gd name="connsiteX5" fmla="*/ 0 w 1297714"/>
                      <a:gd name="connsiteY5" fmla="*/ 2000250 h 2025650"/>
                      <a:gd name="connsiteX6" fmla="*/ 79375 w 1297714"/>
                      <a:gd name="connsiteY6" fmla="*/ 1673225 h 2025650"/>
                      <a:gd name="connsiteX7" fmla="*/ 546100 w 1297714"/>
                      <a:gd name="connsiteY7" fmla="*/ 1287462 h 2025650"/>
                      <a:gd name="connsiteX8" fmla="*/ 927100 w 1297714"/>
                      <a:gd name="connsiteY8" fmla="*/ 558800 h 2025650"/>
                      <a:gd name="connsiteX9" fmla="*/ 881063 w 1297714"/>
                      <a:gd name="connsiteY9" fmla="*/ 0 h 2025650"/>
                      <a:gd name="connsiteX0" fmla="*/ 881063 w 1297714"/>
                      <a:gd name="connsiteY0" fmla="*/ 0 h 2025650"/>
                      <a:gd name="connsiteX1" fmla="*/ 1292224 w 1297714"/>
                      <a:gd name="connsiteY1" fmla="*/ 617538 h 2025650"/>
                      <a:gd name="connsiteX2" fmla="*/ 971550 w 1297714"/>
                      <a:gd name="connsiteY2" fmla="*/ 1104900 h 2025650"/>
                      <a:gd name="connsiteX3" fmla="*/ 669925 w 1297714"/>
                      <a:gd name="connsiteY3" fmla="*/ 1377950 h 2025650"/>
                      <a:gd name="connsiteX4" fmla="*/ 346075 w 1297714"/>
                      <a:gd name="connsiteY4" fmla="*/ 2025650 h 2025650"/>
                      <a:gd name="connsiteX5" fmla="*/ 0 w 1297714"/>
                      <a:gd name="connsiteY5" fmla="*/ 2000250 h 2025650"/>
                      <a:gd name="connsiteX6" fmla="*/ 79375 w 1297714"/>
                      <a:gd name="connsiteY6" fmla="*/ 1673225 h 2025650"/>
                      <a:gd name="connsiteX7" fmla="*/ 546100 w 1297714"/>
                      <a:gd name="connsiteY7" fmla="*/ 1287462 h 2025650"/>
                      <a:gd name="connsiteX8" fmla="*/ 927100 w 1297714"/>
                      <a:gd name="connsiteY8" fmla="*/ 558800 h 2025650"/>
                      <a:gd name="connsiteX9" fmla="*/ 881063 w 1297714"/>
                      <a:gd name="connsiteY9" fmla="*/ 0 h 2025650"/>
                      <a:gd name="connsiteX0" fmla="*/ 881063 w 1297714"/>
                      <a:gd name="connsiteY0" fmla="*/ 0 h 2025650"/>
                      <a:gd name="connsiteX1" fmla="*/ 1292224 w 1297714"/>
                      <a:gd name="connsiteY1" fmla="*/ 617538 h 2025650"/>
                      <a:gd name="connsiteX2" fmla="*/ 958850 w 1297714"/>
                      <a:gd name="connsiteY2" fmla="*/ 1127125 h 2025650"/>
                      <a:gd name="connsiteX3" fmla="*/ 669925 w 1297714"/>
                      <a:gd name="connsiteY3" fmla="*/ 1377950 h 2025650"/>
                      <a:gd name="connsiteX4" fmla="*/ 346075 w 1297714"/>
                      <a:gd name="connsiteY4" fmla="*/ 2025650 h 2025650"/>
                      <a:gd name="connsiteX5" fmla="*/ 0 w 1297714"/>
                      <a:gd name="connsiteY5" fmla="*/ 2000250 h 2025650"/>
                      <a:gd name="connsiteX6" fmla="*/ 79375 w 1297714"/>
                      <a:gd name="connsiteY6" fmla="*/ 1673225 h 2025650"/>
                      <a:gd name="connsiteX7" fmla="*/ 546100 w 1297714"/>
                      <a:gd name="connsiteY7" fmla="*/ 1287462 h 2025650"/>
                      <a:gd name="connsiteX8" fmla="*/ 927100 w 1297714"/>
                      <a:gd name="connsiteY8" fmla="*/ 558800 h 2025650"/>
                      <a:gd name="connsiteX9" fmla="*/ 881063 w 1297714"/>
                      <a:gd name="connsiteY9" fmla="*/ 0 h 2025650"/>
                      <a:gd name="connsiteX0" fmla="*/ 881063 w 1297714"/>
                      <a:gd name="connsiteY0" fmla="*/ 0 h 2025650"/>
                      <a:gd name="connsiteX1" fmla="*/ 1292224 w 1297714"/>
                      <a:gd name="connsiteY1" fmla="*/ 617538 h 2025650"/>
                      <a:gd name="connsiteX2" fmla="*/ 958850 w 1297714"/>
                      <a:gd name="connsiteY2" fmla="*/ 1127125 h 2025650"/>
                      <a:gd name="connsiteX3" fmla="*/ 669925 w 1297714"/>
                      <a:gd name="connsiteY3" fmla="*/ 1377950 h 2025650"/>
                      <a:gd name="connsiteX4" fmla="*/ 346075 w 1297714"/>
                      <a:gd name="connsiteY4" fmla="*/ 2025650 h 2025650"/>
                      <a:gd name="connsiteX5" fmla="*/ 0 w 1297714"/>
                      <a:gd name="connsiteY5" fmla="*/ 2000250 h 2025650"/>
                      <a:gd name="connsiteX6" fmla="*/ 79375 w 1297714"/>
                      <a:gd name="connsiteY6" fmla="*/ 1673225 h 2025650"/>
                      <a:gd name="connsiteX7" fmla="*/ 546100 w 1297714"/>
                      <a:gd name="connsiteY7" fmla="*/ 1287462 h 2025650"/>
                      <a:gd name="connsiteX8" fmla="*/ 927100 w 1297714"/>
                      <a:gd name="connsiteY8" fmla="*/ 558800 h 2025650"/>
                      <a:gd name="connsiteX9" fmla="*/ 881063 w 1297714"/>
                      <a:gd name="connsiteY9" fmla="*/ 0 h 2025650"/>
                      <a:gd name="connsiteX0" fmla="*/ 881063 w 1297714"/>
                      <a:gd name="connsiteY0" fmla="*/ 0 h 2025650"/>
                      <a:gd name="connsiteX1" fmla="*/ 1292224 w 1297714"/>
                      <a:gd name="connsiteY1" fmla="*/ 617538 h 2025650"/>
                      <a:gd name="connsiteX2" fmla="*/ 958850 w 1297714"/>
                      <a:gd name="connsiteY2" fmla="*/ 1108075 h 2025650"/>
                      <a:gd name="connsiteX3" fmla="*/ 669925 w 1297714"/>
                      <a:gd name="connsiteY3" fmla="*/ 1377950 h 2025650"/>
                      <a:gd name="connsiteX4" fmla="*/ 346075 w 1297714"/>
                      <a:gd name="connsiteY4" fmla="*/ 2025650 h 2025650"/>
                      <a:gd name="connsiteX5" fmla="*/ 0 w 1297714"/>
                      <a:gd name="connsiteY5" fmla="*/ 2000250 h 2025650"/>
                      <a:gd name="connsiteX6" fmla="*/ 79375 w 1297714"/>
                      <a:gd name="connsiteY6" fmla="*/ 1673225 h 2025650"/>
                      <a:gd name="connsiteX7" fmla="*/ 546100 w 1297714"/>
                      <a:gd name="connsiteY7" fmla="*/ 1287462 h 2025650"/>
                      <a:gd name="connsiteX8" fmla="*/ 927100 w 1297714"/>
                      <a:gd name="connsiteY8" fmla="*/ 558800 h 2025650"/>
                      <a:gd name="connsiteX9" fmla="*/ 881063 w 1297714"/>
                      <a:gd name="connsiteY9" fmla="*/ 0 h 2025650"/>
                      <a:gd name="connsiteX0" fmla="*/ 881063 w 1297714"/>
                      <a:gd name="connsiteY0" fmla="*/ 0 h 2025650"/>
                      <a:gd name="connsiteX1" fmla="*/ 1292224 w 1297714"/>
                      <a:gd name="connsiteY1" fmla="*/ 617538 h 2025650"/>
                      <a:gd name="connsiteX2" fmla="*/ 958850 w 1297714"/>
                      <a:gd name="connsiteY2" fmla="*/ 1108075 h 2025650"/>
                      <a:gd name="connsiteX3" fmla="*/ 669925 w 1297714"/>
                      <a:gd name="connsiteY3" fmla="*/ 1377950 h 2025650"/>
                      <a:gd name="connsiteX4" fmla="*/ 346075 w 1297714"/>
                      <a:gd name="connsiteY4" fmla="*/ 2025650 h 2025650"/>
                      <a:gd name="connsiteX5" fmla="*/ 0 w 1297714"/>
                      <a:gd name="connsiteY5" fmla="*/ 2000250 h 2025650"/>
                      <a:gd name="connsiteX6" fmla="*/ 79375 w 1297714"/>
                      <a:gd name="connsiteY6" fmla="*/ 1673225 h 2025650"/>
                      <a:gd name="connsiteX7" fmla="*/ 546100 w 1297714"/>
                      <a:gd name="connsiteY7" fmla="*/ 1287462 h 2025650"/>
                      <a:gd name="connsiteX8" fmla="*/ 927100 w 1297714"/>
                      <a:gd name="connsiteY8" fmla="*/ 558800 h 2025650"/>
                      <a:gd name="connsiteX9" fmla="*/ 881063 w 1297714"/>
                      <a:gd name="connsiteY9" fmla="*/ 0 h 2025650"/>
                      <a:gd name="connsiteX0" fmla="*/ 881063 w 1297714"/>
                      <a:gd name="connsiteY0" fmla="*/ 0 h 2025650"/>
                      <a:gd name="connsiteX1" fmla="*/ 1292224 w 1297714"/>
                      <a:gd name="connsiteY1" fmla="*/ 617538 h 2025650"/>
                      <a:gd name="connsiteX2" fmla="*/ 942975 w 1297714"/>
                      <a:gd name="connsiteY2" fmla="*/ 1133475 h 2025650"/>
                      <a:gd name="connsiteX3" fmla="*/ 669925 w 1297714"/>
                      <a:gd name="connsiteY3" fmla="*/ 1377950 h 2025650"/>
                      <a:gd name="connsiteX4" fmla="*/ 346075 w 1297714"/>
                      <a:gd name="connsiteY4" fmla="*/ 2025650 h 2025650"/>
                      <a:gd name="connsiteX5" fmla="*/ 0 w 1297714"/>
                      <a:gd name="connsiteY5" fmla="*/ 2000250 h 2025650"/>
                      <a:gd name="connsiteX6" fmla="*/ 79375 w 1297714"/>
                      <a:gd name="connsiteY6" fmla="*/ 1673225 h 2025650"/>
                      <a:gd name="connsiteX7" fmla="*/ 546100 w 1297714"/>
                      <a:gd name="connsiteY7" fmla="*/ 1287462 h 2025650"/>
                      <a:gd name="connsiteX8" fmla="*/ 927100 w 1297714"/>
                      <a:gd name="connsiteY8" fmla="*/ 558800 h 2025650"/>
                      <a:gd name="connsiteX9" fmla="*/ 881063 w 1297714"/>
                      <a:gd name="connsiteY9" fmla="*/ 0 h 2025650"/>
                      <a:gd name="connsiteX0" fmla="*/ 881063 w 1297714"/>
                      <a:gd name="connsiteY0" fmla="*/ 0 h 2025650"/>
                      <a:gd name="connsiteX1" fmla="*/ 1292224 w 1297714"/>
                      <a:gd name="connsiteY1" fmla="*/ 617538 h 2025650"/>
                      <a:gd name="connsiteX2" fmla="*/ 942975 w 1297714"/>
                      <a:gd name="connsiteY2" fmla="*/ 1133475 h 2025650"/>
                      <a:gd name="connsiteX3" fmla="*/ 650875 w 1297714"/>
                      <a:gd name="connsiteY3" fmla="*/ 1377950 h 2025650"/>
                      <a:gd name="connsiteX4" fmla="*/ 346075 w 1297714"/>
                      <a:gd name="connsiteY4" fmla="*/ 2025650 h 2025650"/>
                      <a:gd name="connsiteX5" fmla="*/ 0 w 1297714"/>
                      <a:gd name="connsiteY5" fmla="*/ 2000250 h 2025650"/>
                      <a:gd name="connsiteX6" fmla="*/ 79375 w 1297714"/>
                      <a:gd name="connsiteY6" fmla="*/ 1673225 h 2025650"/>
                      <a:gd name="connsiteX7" fmla="*/ 546100 w 1297714"/>
                      <a:gd name="connsiteY7" fmla="*/ 1287462 h 2025650"/>
                      <a:gd name="connsiteX8" fmla="*/ 927100 w 1297714"/>
                      <a:gd name="connsiteY8" fmla="*/ 558800 h 2025650"/>
                      <a:gd name="connsiteX9" fmla="*/ 881063 w 1297714"/>
                      <a:gd name="connsiteY9" fmla="*/ 0 h 2025650"/>
                      <a:gd name="connsiteX0" fmla="*/ 881063 w 1297714"/>
                      <a:gd name="connsiteY0" fmla="*/ 0 h 2025650"/>
                      <a:gd name="connsiteX1" fmla="*/ 1292224 w 1297714"/>
                      <a:gd name="connsiteY1" fmla="*/ 617538 h 2025650"/>
                      <a:gd name="connsiteX2" fmla="*/ 942975 w 1297714"/>
                      <a:gd name="connsiteY2" fmla="*/ 1133475 h 2025650"/>
                      <a:gd name="connsiteX3" fmla="*/ 650875 w 1297714"/>
                      <a:gd name="connsiteY3" fmla="*/ 1377950 h 2025650"/>
                      <a:gd name="connsiteX4" fmla="*/ 346075 w 1297714"/>
                      <a:gd name="connsiteY4" fmla="*/ 2025650 h 2025650"/>
                      <a:gd name="connsiteX5" fmla="*/ 0 w 1297714"/>
                      <a:gd name="connsiteY5" fmla="*/ 2000250 h 2025650"/>
                      <a:gd name="connsiteX6" fmla="*/ 79375 w 1297714"/>
                      <a:gd name="connsiteY6" fmla="*/ 1673225 h 2025650"/>
                      <a:gd name="connsiteX7" fmla="*/ 546100 w 1297714"/>
                      <a:gd name="connsiteY7" fmla="*/ 1287462 h 2025650"/>
                      <a:gd name="connsiteX8" fmla="*/ 927100 w 1297714"/>
                      <a:gd name="connsiteY8" fmla="*/ 558800 h 2025650"/>
                      <a:gd name="connsiteX9" fmla="*/ 881063 w 1297714"/>
                      <a:gd name="connsiteY9" fmla="*/ 0 h 2025650"/>
                      <a:gd name="connsiteX0" fmla="*/ 881063 w 1297714"/>
                      <a:gd name="connsiteY0" fmla="*/ 0 h 2025650"/>
                      <a:gd name="connsiteX1" fmla="*/ 1292224 w 1297714"/>
                      <a:gd name="connsiteY1" fmla="*/ 617538 h 2025650"/>
                      <a:gd name="connsiteX2" fmla="*/ 942975 w 1297714"/>
                      <a:gd name="connsiteY2" fmla="*/ 1133475 h 2025650"/>
                      <a:gd name="connsiteX3" fmla="*/ 650875 w 1297714"/>
                      <a:gd name="connsiteY3" fmla="*/ 1377950 h 2025650"/>
                      <a:gd name="connsiteX4" fmla="*/ 346075 w 1297714"/>
                      <a:gd name="connsiteY4" fmla="*/ 2025650 h 2025650"/>
                      <a:gd name="connsiteX5" fmla="*/ 0 w 1297714"/>
                      <a:gd name="connsiteY5" fmla="*/ 2000250 h 2025650"/>
                      <a:gd name="connsiteX6" fmla="*/ 79375 w 1297714"/>
                      <a:gd name="connsiteY6" fmla="*/ 1673225 h 2025650"/>
                      <a:gd name="connsiteX7" fmla="*/ 546100 w 1297714"/>
                      <a:gd name="connsiteY7" fmla="*/ 1287462 h 2025650"/>
                      <a:gd name="connsiteX8" fmla="*/ 927100 w 1297714"/>
                      <a:gd name="connsiteY8" fmla="*/ 558800 h 2025650"/>
                      <a:gd name="connsiteX9" fmla="*/ 881063 w 1297714"/>
                      <a:gd name="connsiteY9" fmla="*/ 0 h 2025650"/>
                      <a:gd name="connsiteX0" fmla="*/ 881063 w 1297714"/>
                      <a:gd name="connsiteY0" fmla="*/ 0 h 2025650"/>
                      <a:gd name="connsiteX1" fmla="*/ 1292224 w 1297714"/>
                      <a:gd name="connsiteY1" fmla="*/ 617538 h 2025650"/>
                      <a:gd name="connsiteX2" fmla="*/ 942975 w 1297714"/>
                      <a:gd name="connsiteY2" fmla="*/ 1133475 h 2025650"/>
                      <a:gd name="connsiteX3" fmla="*/ 650875 w 1297714"/>
                      <a:gd name="connsiteY3" fmla="*/ 1387475 h 2025650"/>
                      <a:gd name="connsiteX4" fmla="*/ 346075 w 1297714"/>
                      <a:gd name="connsiteY4" fmla="*/ 2025650 h 2025650"/>
                      <a:gd name="connsiteX5" fmla="*/ 0 w 1297714"/>
                      <a:gd name="connsiteY5" fmla="*/ 2000250 h 2025650"/>
                      <a:gd name="connsiteX6" fmla="*/ 79375 w 1297714"/>
                      <a:gd name="connsiteY6" fmla="*/ 1673225 h 2025650"/>
                      <a:gd name="connsiteX7" fmla="*/ 546100 w 1297714"/>
                      <a:gd name="connsiteY7" fmla="*/ 1287462 h 2025650"/>
                      <a:gd name="connsiteX8" fmla="*/ 927100 w 1297714"/>
                      <a:gd name="connsiteY8" fmla="*/ 558800 h 2025650"/>
                      <a:gd name="connsiteX9" fmla="*/ 881063 w 1297714"/>
                      <a:gd name="connsiteY9" fmla="*/ 0 h 2025650"/>
                      <a:gd name="connsiteX0" fmla="*/ 881063 w 1297714"/>
                      <a:gd name="connsiteY0" fmla="*/ 0 h 2025650"/>
                      <a:gd name="connsiteX1" fmla="*/ 1292224 w 1297714"/>
                      <a:gd name="connsiteY1" fmla="*/ 617538 h 2025650"/>
                      <a:gd name="connsiteX2" fmla="*/ 942975 w 1297714"/>
                      <a:gd name="connsiteY2" fmla="*/ 1133475 h 2025650"/>
                      <a:gd name="connsiteX3" fmla="*/ 650875 w 1297714"/>
                      <a:gd name="connsiteY3" fmla="*/ 1387475 h 2025650"/>
                      <a:gd name="connsiteX4" fmla="*/ 346075 w 1297714"/>
                      <a:gd name="connsiteY4" fmla="*/ 2025650 h 2025650"/>
                      <a:gd name="connsiteX5" fmla="*/ 0 w 1297714"/>
                      <a:gd name="connsiteY5" fmla="*/ 2000250 h 2025650"/>
                      <a:gd name="connsiteX6" fmla="*/ 79375 w 1297714"/>
                      <a:gd name="connsiteY6" fmla="*/ 1673225 h 2025650"/>
                      <a:gd name="connsiteX7" fmla="*/ 546100 w 1297714"/>
                      <a:gd name="connsiteY7" fmla="*/ 1287462 h 2025650"/>
                      <a:gd name="connsiteX8" fmla="*/ 927100 w 1297714"/>
                      <a:gd name="connsiteY8" fmla="*/ 558800 h 2025650"/>
                      <a:gd name="connsiteX9" fmla="*/ 881063 w 1297714"/>
                      <a:gd name="connsiteY9" fmla="*/ 0 h 2025650"/>
                      <a:gd name="connsiteX0" fmla="*/ 881063 w 1297714"/>
                      <a:gd name="connsiteY0" fmla="*/ 0 h 2025650"/>
                      <a:gd name="connsiteX1" fmla="*/ 1292224 w 1297714"/>
                      <a:gd name="connsiteY1" fmla="*/ 617538 h 2025650"/>
                      <a:gd name="connsiteX2" fmla="*/ 942975 w 1297714"/>
                      <a:gd name="connsiteY2" fmla="*/ 1133475 h 2025650"/>
                      <a:gd name="connsiteX3" fmla="*/ 650875 w 1297714"/>
                      <a:gd name="connsiteY3" fmla="*/ 1387475 h 2025650"/>
                      <a:gd name="connsiteX4" fmla="*/ 346075 w 1297714"/>
                      <a:gd name="connsiteY4" fmla="*/ 2025650 h 2025650"/>
                      <a:gd name="connsiteX5" fmla="*/ 0 w 1297714"/>
                      <a:gd name="connsiteY5" fmla="*/ 2000250 h 2025650"/>
                      <a:gd name="connsiteX6" fmla="*/ 79375 w 1297714"/>
                      <a:gd name="connsiteY6" fmla="*/ 1673225 h 2025650"/>
                      <a:gd name="connsiteX7" fmla="*/ 546100 w 1297714"/>
                      <a:gd name="connsiteY7" fmla="*/ 1287462 h 2025650"/>
                      <a:gd name="connsiteX8" fmla="*/ 927100 w 1297714"/>
                      <a:gd name="connsiteY8" fmla="*/ 558800 h 2025650"/>
                      <a:gd name="connsiteX9" fmla="*/ 881063 w 1297714"/>
                      <a:gd name="connsiteY9" fmla="*/ 0 h 2025650"/>
                      <a:gd name="connsiteX0" fmla="*/ 881063 w 1297714"/>
                      <a:gd name="connsiteY0" fmla="*/ 0 h 2025650"/>
                      <a:gd name="connsiteX1" fmla="*/ 1292224 w 1297714"/>
                      <a:gd name="connsiteY1" fmla="*/ 617538 h 2025650"/>
                      <a:gd name="connsiteX2" fmla="*/ 942975 w 1297714"/>
                      <a:gd name="connsiteY2" fmla="*/ 1133475 h 2025650"/>
                      <a:gd name="connsiteX3" fmla="*/ 650875 w 1297714"/>
                      <a:gd name="connsiteY3" fmla="*/ 1387475 h 2025650"/>
                      <a:gd name="connsiteX4" fmla="*/ 346075 w 1297714"/>
                      <a:gd name="connsiteY4" fmla="*/ 2025650 h 2025650"/>
                      <a:gd name="connsiteX5" fmla="*/ 0 w 1297714"/>
                      <a:gd name="connsiteY5" fmla="*/ 2000250 h 2025650"/>
                      <a:gd name="connsiteX6" fmla="*/ 79375 w 1297714"/>
                      <a:gd name="connsiteY6" fmla="*/ 1673225 h 2025650"/>
                      <a:gd name="connsiteX7" fmla="*/ 546100 w 1297714"/>
                      <a:gd name="connsiteY7" fmla="*/ 1287462 h 2025650"/>
                      <a:gd name="connsiteX8" fmla="*/ 927100 w 1297714"/>
                      <a:gd name="connsiteY8" fmla="*/ 558800 h 2025650"/>
                      <a:gd name="connsiteX9" fmla="*/ 881063 w 1297714"/>
                      <a:gd name="connsiteY9" fmla="*/ 0 h 2025650"/>
                      <a:gd name="connsiteX0" fmla="*/ 881063 w 1297714"/>
                      <a:gd name="connsiteY0" fmla="*/ 0 h 2025650"/>
                      <a:gd name="connsiteX1" fmla="*/ 1292224 w 1297714"/>
                      <a:gd name="connsiteY1" fmla="*/ 617538 h 2025650"/>
                      <a:gd name="connsiteX2" fmla="*/ 942975 w 1297714"/>
                      <a:gd name="connsiteY2" fmla="*/ 1133475 h 2025650"/>
                      <a:gd name="connsiteX3" fmla="*/ 654050 w 1297714"/>
                      <a:gd name="connsiteY3" fmla="*/ 1387475 h 2025650"/>
                      <a:gd name="connsiteX4" fmla="*/ 346075 w 1297714"/>
                      <a:gd name="connsiteY4" fmla="*/ 2025650 h 2025650"/>
                      <a:gd name="connsiteX5" fmla="*/ 0 w 1297714"/>
                      <a:gd name="connsiteY5" fmla="*/ 2000250 h 2025650"/>
                      <a:gd name="connsiteX6" fmla="*/ 79375 w 1297714"/>
                      <a:gd name="connsiteY6" fmla="*/ 1673225 h 2025650"/>
                      <a:gd name="connsiteX7" fmla="*/ 546100 w 1297714"/>
                      <a:gd name="connsiteY7" fmla="*/ 1287462 h 2025650"/>
                      <a:gd name="connsiteX8" fmla="*/ 927100 w 1297714"/>
                      <a:gd name="connsiteY8" fmla="*/ 558800 h 2025650"/>
                      <a:gd name="connsiteX9" fmla="*/ 881063 w 1297714"/>
                      <a:gd name="connsiteY9" fmla="*/ 0 h 2025650"/>
                      <a:gd name="connsiteX0" fmla="*/ 881063 w 1297714"/>
                      <a:gd name="connsiteY0" fmla="*/ 0 h 2025650"/>
                      <a:gd name="connsiteX1" fmla="*/ 1292224 w 1297714"/>
                      <a:gd name="connsiteY1" fmla="*/ 617538 h 2025650"/>
                      <a:gd name="connsiteX2" fmla="*/ 942975 w 1297714"/>
                      <a:gd name="connsiteY2" fmla="*/ 1133475 h 2025650"/>
                      <a:gd name="connsiteX3" fmla="*/ 654050 w 1297714"/>
                      <a:gd name="connsiteY3" fmla="*/ 1387475 h 2025650"/>
                      <a:gd name="connsiteX4" fmla="*/ 346075 w 1297714"/>
                      <a:gd name="connsiteY4" fmla="*/ 2025650 h 2025650"/>
                      <a:gd name="connsiteX5" fmla="*/ 0 w 1297714"/>
                      <a:gd name="connsiteY5" fmla="*/ 2000250 h 2025650"/>
                      <a:gd name="connsiteX6" fmla="*/ 79375 w 1297714"/>
                      <a:gd name="connsiteY6" fmla="*/ 1673225 h 2025650"/>
                      <a:gd name="connsiteX7" fmla="*/ 546100 w 1297714"/>
                      <a:gd name="connsiteY7" fmla="*/ 1287462 h 2025650"/>
                      <a:gd name="connsiteX8" fmla="*/ 927100 w 1297714"/>
                      <a:gd name="connsiteY8" fmla="*/ 558800 h 2025650"/>
                      <a:gd name="connsiteX9" fmla="*/ 881063 w 1297714"/>
                      <a:gd name="connsiteY9" fmla="*/ 0 h 2025650"/>
                      <a:gd name="connsiteX0" fmla="*/ 881063 w 1297714"/>
                      <a:gd name="connsiteY0" fmla="*/ 0 h 2025650"/>
                      <a:gd name="connsiteX1" fmla="*/ 1292224 w 1297714"/>
                      <a:gd name="connsiteY1" fmla="*/ 617538 h 2025650"/>
                      <a:gd name="connsiteX2" fmla="*/ 942975 w 1297714"/>
                      <a:gd name="connsiteY2" fmla="*/ 1133475 h 2025650"/>
                      <a:gd name="connsiteX3" fmla="*/ 654050 w 1297714"/>
                      <a:gd name="connsiteY3" fmla="*/ 1387475 h 2025650"/>
                      <a:gd name="connsiteX4" fmla="*/ 346075 w 1297714"/>
                      <a:gd name="connsiteY4" fmla="*/ 2025650 h 2025650"/>
                      <a:gd name="connsiteX5" fmla="*/ 0 w 1297714"/>
                      <a:gd name="connsiteY5" fmla="*/ 2000250 h 2025650"/>
                      <a:gd name="connsiteX6" fmla="*/ 79375 w 1297714"/>
                      <a:gd name="connsiteY6" fmla="*/ 1673225 h 2025650"/>
                      <a:gd name="connsiteX7" fmla="*/ 546100 w 1297714"/>
                      <a:gd name="connsiteY7" fmla="*/ 1287462 h 2025650"/>
                      <a:gd name="connsiteX8" fmla="*/ 927100 w 1297714"/>
                      <a:gd name="connsiteY8" fmla="*/ 558800 h 2025650"/>
                      <a:gd name="connsiteX9" fmla="*/ 881063 w 1297714"/>
                      <a:gd name="connsiteY9" fmla="*/ 0 h 2025650"/>
                      <a:gd name="connsiteX0" fmla="*/ 881063 w 1297714"/>
                      <a:gd name="connsiteY0" fmla="*/ 0 h 2025650"/>
                      <a:gd name="connsiteX1" fmla="*/ 1292224 w 1297714"/>
                      <a:gd name="connsiteY1" fmla="*/ 617538 h 2025650"/>
                      <a:gd name="connsiteX2" fmla="*/ 942975 w 1297714"/>
                      <a:gd name="connsiteY2" fmla="*/ 1133475 h 2025650"/>
                      <a:gd name="connsiteX3" fmla="*/ 654050 w 1297714"/>
                      <a:gd name="connsiteY3" fmla="*/ 1387475 h 2025650"/>
                      <a:gd name="connsiteX4" fmla="*/ 346075 w 1297714"/>
                      <a:gd name="connsiteY4" fmla="*/ 2025650 h 2025650"/>
                      <a:gd name="connsiteX5" fmla="*/ 0 w 1297714"/>
                      <a:gd name="connsiteY5" fmla="*/ 2000250 h 2025650"/>
                      <a:gd name="connsiteX6" fmla="*/ 79375 w 1297714"/>
                      <a:gd name="connsiteY6" fmla="*/ 1673225 h 2025650"/>
                      <a:gd name="connsiteX7" fmla="*/ 546100 w 1297714"/>
                      <a:gd name="connsiteY7" fmla="*/ 1287462 h 2025650"/>
                      <a:gd name="connsiteX8" fmla="*/ 927100 w 1297714"/>
                      <a:gd name="connsiteY8" fmla="*/ 558800 h 2025650"/>
                      <a:gd name="connsiteX9" fmla="*/ 881063 w 1297714"/>
                      <a:gd name="connsiteY9" fmla="*/ 0 h 2025650"/>
                      <a:gd name="connsiteX0" fmla="*/ 881063 w 1297714"/>
                      <a:gd name="connsiteY0" fmla="*/ 0 h 2025650"/>
                      <a:gd name="connsiteX1" fmla="*/ 1292224 w 1297714"/>
                      <a:gd name="connsiteY1" fmla="*/ 617538 h 2025650"/>
                      <a:gd name="connsiteX2" fmla="*/ 942975 w 1297714"/>
                      <a:gd name="connsiteY2" fmla="*/ 1133475 h 2025650"/>
                      <a:gd name="connsiteX3" fmla="*/ 654050 w 1297714"/>
                      <a:gd name="connsiteY3" fmla="*/ 1387475 h 2025650"/>
                      <a:gd name="connsiteX4" fmla="*/ 346075 w 1297714"/>
                      <a:gd name="connsiteY4" fmla="*/ 2025650 h 2025650"/>
                      <a:gd name="connsiteX5" fmla="*/ 0 w 1297714"/>
                      <a:gd name="connsiteY5" fmla="*/ 2000250 h 2025650"/>
                      <a:gd name="connsiteX6" fmla="*/ 79375 w 1297714"/>
                      <a:gd name="connsiteY6" fmla="*/ 1673225 h 2025650"/>
                      <a:gd name="connsiteX7" fmla="*/ 546100 w 1297714"/>
                      <a:gd name="connsiteY7" fmla="*/ 1287462 h 2025650"/>
                      <a:gd name="connsiteX8" fmla="*/ 927100 w 1297714"/>
                      <a:gd name="connsiteY8" fmla="*/ 558800 h 2025650"/>
                      <a:gd name="connsiteX9" fmla="*/ 881063 w 1297714"/>
                      <a:gd name="connsiteY9" fmla="*/ 0 h 2025650"/>
                      <a:gd name="connsiteX0" fmla="*/ 881063 w 1297714"/>
                      <a:gd name="connsiteY0" fmla="*/ 0 h 2025650"/>
                      <a:gd name="connsiteX1" fmla="*/ 1292224 w 1297714"/>
                      <a:gd name="connsiteY1" fmla="*/ 617538 h 2025650"/>
                      <a:gd name="connsiteX2" fmla="*/ 942975 w 1297714"/>
                      <a:gd name="connsiteY2" fmla="*/ 1133475 h 2025650"/>
                      <a:gd name="connsiteX3" fmla="*/ 654050 w 1297714"/>
                      <a:gd name="connsiteY3" fmla="*/ 1387475 h 2025650"/>
                      <a:gd name="connsiteX4" fmla="*/ 346075 w 1297714"/>
                      <a:gd name="connsiteY4" fmla="*/ 2025650 h 2025650"/>
                      <a:gd name="connsiteX5" fmla="*/ 0 w 1297714"/>
                      <a:gd name="connsiteY5" fmla="*/ 2000250 h 2025650"/>
                      <a:gd name="connsiteX6" fmla="*/ 79375 w 1297714"/>
                      <a:gd name="connsiteY6" fmla="*/ 1673225 h 2025650"/>
                      <a:gd name="connsiteX7" fmla="*/ 546100 w 1297714"/>
                      <a:gd name="connsiteY7" fmla="*/ 1287462 h 2025650"/>
                      <a:gd name="connsiteX8" fmla="*/ 927100 w 1297714"/>
                      <a:gd name="connsiteY8" fmla="*/ 558800 h 2025650"/>
                      <a:gd name="connsiteX9" fmla="*/ 881063 w 1297714"/>
                      <a:gd name="connsiteY9" fmla="*/ 0 h 2025650"/>
                      <a:gd name="connsiteX0" fmla="*/ 881063 w 1297714"/>
                      <a:gd name="connsiteY0" fmla="*/ 0 h 2025650"/>
                      <a:gd name="connsiteX1" fmla="*/ 1292224 w 1297714"/>
                      <a:gd name="connsiteY1" fmla="*/ 617538 h 2025650"/>
                      <a:gd name="connsiteX2" fmla="*/ 942975 w 1297714"/>
                      <a:gd name="connsiteY2" fmla="*/ 1133475 h 2025650"/>
                      <a:gd name="connsiteX3" fmla="*/ 654050 w 1297714"/>
                      <a:gd name="connsiteY3" fmla="*/ 1387475 h 2025650"/>
                      <a:gd name="connsiteX4" fmla="*/ 346075 w 1297714"/>
                      <a:gd name="connsiteY4" fmla="*/ 2025650 h 2025650"/>
                      <a:gd name="connsiteX5" fmla="*/ 0 w 1297714"/>
                      <a:gd name="connsiteY5" fmla="*/ 2000250 h 2025650"/>
                      <a:gd name="connsiteX6" fmla="*/ 79375 w 1297714"/>
                      <a:gd name="connsiteY6" fmla="*/ 1673225 h 2025650"/>
                      <a:gd name="connsiteX7" fmla="*/ 546100 w 1297714"/>
                      <a:gd name="connsiteY7" fmla="*/ 1287462 h 2025650"/>
                      <a:gd name="connsiteX8" fmla="*/ 927100 w 1297714"/>
                      <a:gd name="connsiteY8" fmla="*/ 558800 h 2025650"/>
                      <a:gd name="connsiteX9" fmla="*/ 881063 w 1297714"/>
                      <a:gd name="connsiteY9" fmla="*/ 0 h 2025650"/>
                      <a:gd name="connsiteX0" fmla="*/ 881063 w 1297714"/>
                      <a:gd name="connsiteY0" fmla="*/ 0 h 2025650"/>
                      <a:gd name="connsiteX1" fmla="*/ 1292224 w 1297714"/>
                      <a:gd name="connsiteY1" fmla="*/ 617538 h 2025650"/>
                      <a:gd name="connsiteX2" fmla="*/ 942975 w 1297714"/>
                      <a:gd name="connsiteY2" fmla="*/ 1133475 h 2025650"/>
                      <a:gd name="connsiteX3" fmla="*/ 654050 w 1297714"/>
                      <a:gd name="connsiteY3" fmla="*/ 1387475 h 2025650"/>
                      <a:gd name="connsiteX4" fmla="*/ 346075 w 1297714"/>
                      <a:gd name="connsiteY4" fmla="*/ 2025650 h 2025650"/>
                      <a:gd name="connsiteX5" fmla="*/ 0 w 1297714"/>
                      <a:gd name="connsiteY5" fmla="*/ 2000250 h 2025650"/>
                      <a:gd name="connsiteX6" fmla="*/ 79375 w 1297714"/>
                      <a:gd name="connsiteY6" fmla="*/ 1673225 h 2025650"/>
                      <a:gd name="connsiteX7" fmla="*/ 546100 w 1297714"/>
                      <a:gd name="connsiteY7" fmla="*/ 1287462 h 2025650"/>
                      <a:gd name="connsiteX8" fmla="*/ 927100 w 1297714"/>
                      <a:gd name="connsiteY8" fmla="*/ 558800 h 2025650"/>
                      <a:gd name="connsiteX9" fmla="*/ 881063 w 1297714"/>
                      <a:gd name="connsiteY9" fmla="*/ 0 h 2025650"/>
                      <a:gd name="connsiteX0" fmla="*/ 881063 w 1297714"/>
                      <a:gd name="connsiteY0" fmla="*/ 0 h 2025650"/>
                      <a:gd name="connsiteX1" fmla="*/ 1292224 w 1297714"/>
                      <a:gd name="connsiteY1" fmla="*/ 617538 h 2025650"/>
                      <a:gd name="connsiteX2" fmla="*/ 942975 w 1297714"/>
                      <a:gd name="connsiteY2" fmla="*/ 1133475 h 2025650"/>
                      <a:gd name="connsiteX3" fmla="*/ 654050 w 1297714"/>
                      <a:gd name="connsiteY3" fmla="*/ 1387475 h 2025650"/>
                      <a:gd name="connsiteX4" fmla="*/ 346075 w 1297714"/>
                      <a:gd name="connsiteY4" fmla="*/ 2025650 h 2025650"/>
                      <a:gd name="connsiteX5" fmla="*/ 0 w 1297714"/>
                      <a:gd name="connsiteY5" fmla="*/ 2000250 h 2025650"/>
                      <a:gd name="connsiteX6" fmla="*/ 79375 w 1297714"/>
                      <a:gd name="connsiteY6" fmla="*/ 1673225 h 2025650"/>
                      <a:gd name="connsiteX7" fmla="*/ 546100 w 1297714"/>
                      <a:gd name="connsiteY7" fmla="*/ 1287462 h 2025650"/>
                      <a:gd name="connsiteX8" fmla="*/ 927100 w 1297714"/>
                      <a:gd name="connsiteY8" fmla="*/ 558800 h 2025650"/>
                      <a:gd name="connsiteX9" fmla="*/ 881063 w 1297714"/>
                      <a:gd name="connsiteY9" fmla="*/ 0 h 2025650"/>
                      <a:gd name="connsiteX0" fmla="*/ 881063 w 1405947"/>
                      <a:gd name="connsiteY0" fmla="*/ 0 h 2025650"/>
                      <a:gd name="connsiteX1" fmla="*/ 1292224 w 1405947"/>
                      <a:gd name="connsiteY1" fmla="*/ 617538 h 2025650"/>
                      <a:gd name="connsiteX2" fmla="*/ 942975 w 1405947"/>
                      <a:gd name="connsiteY2" fmla="*/ 1133475 h 2025650"/>
                      <a:gd name="connsiteX3" fmla="*/ 654050 w 1405947"/>
                      <a:gd name="connsiteY3" fmla="*/ 1387475 h 2025650"/>
                      <a:gd name="connsiteX4" fmla="*/ 346075 w 1405947"/>
                      <a:gd name="connsiteY4" fmla="*/ 2025650 h 2025650"/>
                      <a:gd name="connsiteX5" fmla="*/ 0 w 1405947"/>
                      <a:gd name="connsiteY5" fmla="*/ 2000250 h 2025650"/>
                      <a:gd name="connsiteX6" fmla="*/ 79375 w 1405947"/>
                      <a:gd name="connsiteY6" fmla="*/ 1673225 h 2025650"/>
                      <a:gd name="connsiteX7" fmla="*/ 546100 w 1405947"/>
                      <a:gd name="connsiteY7" fmla="*/ 1287462 h 2025650"/>
                      <a:gd name="connsiteX8" fmla="*/ 927100 w 1405947"/>
                      <a:gd name="connsiteY8" fmla="*/ 558800 h 2025650"/>
                      <a:gd name="connsiteX9" fmla="*/ 881063 w 1405947"/>
                      <a:gd name="connsiteY9" fmla="*/ 0 h 2025650"/>
                      <a:gd name="connsiteX0" fmla="*/ 881063 w 1540903"/>
                      <a:gd name="connsiteY0" fmla="*/ 0 h 2025650"/>
                      <a:gd name="connsiteX1" fmla="*/ 1292224 w 1540903"/>
                      <a:gd name="connsiteY1" fmla="*/ 617538 h 2025650"/>
                      <a:gd name="connsiteX2" fmla="*/ 942975 w 1540903"/>
                      <a:gd name="connsiteY2" fmla="*/ 1133475 h 2025650"/>
                      <a:gd name="connsiteX3" fmla="*/ 654050 w 1540903"/>
                      <a:gd name="connsiteY3" fmla="*/ 1387475 h 2025650"/>
                      <a:gd name="connsiteX4" fmla="*/ 346075 w 1540903"/>
                      <a:gd name="connsiteY4" fmla="*/ 2025650 h 2025650"/>
                      <a:gd name="connsiteX5" fmla="*/ 0 w 1540903"/>
                      <a:gd name="connsiteY5" fmla="*/ 2000250 h 2025650"/>
                      <a:gd name="connsiteX6" fmla="*/ 79375 w 1540903"/>
                      <a:gd name="connsiteY6" fmla="*/ 1673225 h 2025650"/>
                      <a:gd name="connsiteX7" fmla="*/ 546100 w 1540903"/>
                      <a:gd name="connsiteY7" fmla="*/ 1287462 h 2025650"/>
                      <a:gd name="connsiteX8" fmla="*/ 927100 w 1540903"/>
                      <a:gd name="connsiteY8" fmla="*/ 558800 h 2025650"/>
                      <a:gd name="connsiteX9" fmla="*/ 881063 w 1540903"/>
                      <a:gd name="connsiteY9" fmla="*/ 0 h 2025650"/>
                      <a:gd name="connsiteX0" fmla="*/ 881063 w 1293200"/>
                      <a:gd name="connsiteY0" fmla="*/ 0 h 2025650"/>
                      <a:gd name="connsiteX1" fmla="*/ 1292224 w 1293200"/>
                      <a:gd name="connsiteY1" fmla="*/ 617538 h 2025650"/>
                      <a:gd name="connsiteX2" fmla="*/ 942975 w 1293200"/>
                      <a:gd name="connsiteY2" fmla="*/ 1133475 h 2025650"/>
                      <a:gd name="connsiteX3" fmla="*/ 654050 w 1293200"/>
                      <a:gd name="connsiteY3" fmla="*/ 1387475 h 2025650"/>
                      <a:gd name="connsiteX4" fmla="*/ 346075 w 1293200"/>
                      <a:gd name="connsiteY4" fmla="*/ 2025650 h 2025650"/>
                      <a:gd name="connsiteX5" fmla="*/ 0 w 1293200"/>
                      <a:gd name="connsiteY5" fmla="*/ 2000250 h 2025650"/>
                      <a:gd name="connsiteX6" fmla="*/ 79375 w 1293200"/>
                      <a:gd name="connsiteY6" fmla="*/ 1673225 h 2025650"/>
                      <a:gd name="connsiteX7" fmla="*/ 546100 w 1293200"/>
                      <a:gd name="connsiteY7" fmla="*/ 1287462 h 2025650"/>
                      <a:gd name="connsiteX8" fmla="*/ 927100 w 1293200"/>
                      <a:gd name="connsiteY8" fmla="*/ 558800 h 2025650"/>
                      <a:gd name="connsiteX9" fmla="*/ 881063 w 1293200"/>
                      <a:gd name="connsiteY9" fmla="*/ 0 h 2025650"/>
                      <a:gd name="connsiteX0" fmla="*/ 881063 w 1293200"/>
                      <a:gd name="connsiteY0" fmla="*/ 0 h 2025650"/>
                      <a:gd name="connsiteX1" fmla="*/ 1292224 w 1293200"/>
                      <a:gd name="connsiteY1" fmla="*/ 617538 h 2025650"/>
                      <a:gd name="connsiteX2" fmla="*/ 942975 w 1293200"/>
                      <a:gd name="connsiteY2" fmla="*/ 1133475 h 2025650"/>
                      <a:gd name="connsiteX3" fmla="*/ 654050 w 1293200"/>
                      <a:gd name="connsiteY3" fmla="*/ 1387475 h 2025650"/>
                      <a:gd name="connsiteX4" fmla="*/ 346075 w 1293200"/>
                      <a:gd name="connsiteY4" fmla="*/ 2025650 h 2025650"/>
                      <a:gd name="connsiteX5" fmla="*/ 0 w 1293200"/>
                      <a:gd name="connsiteY5" fmla="*/ 2000250 h 2025650"/>
                      <a:gd name="connsiteX6" fmla="*/ 79375 w 1293200"/>
                      <a:gd name="connsiteY6" fmla="*/ 1673225 h 2025650"/>
                      <a:gd name="connsiteX7" fmla="*/ 546100 w 1293200"/>
                      <a:gd name="connsiteY7" fmla="*/ 1287462 h 2025650"/>
                      <a:gd name="connsiteX8" fmla="*/ 927100 w 1293200"/>
                      <a:gd name="connsiteY8" fmla="*/ 558800 h 2025650"/>
                      <a:gd name="connsiteX9" fmla="*/ 881063 w 1293200"/>
                      <a:gd name="connsiteY9" fmla="*/ 0 h 2025650"/>
                      <a:gd name="connsiteX0" fmla="*/ 881063 w 1293200"/>
                      <a:gd name="connsiteY0" fmla="*/ 0 h 2025650"/>
                      <a:gd name="connsiteX1" fmla="*/ 1292224 w 1293200"/>
                      <a:gd name="connsiteY1" fmla="*/ 617538 h 2025650"/>
                      <a:gd name="connsiteX2" fmla="*/ 942975 w 1293200"/>
                      <a:gd name="connsiteY2" fmla="*/ 1133475 h 2025650"/>
                      <a:gd name="connsiteX3" fmla="*/ 654050 w 1293200"/>
                      <a:gd name="connsiteY3" fmla="*/ 1387475 h 2025650"/>
                      <a:gd name="connsiteX4" fmla="*/ 346075 w 1293200"/>
                      <a:gd name="connsiteY4" fmla="*/ 2025650 h 2025650"/>
                      <a:gd name="connsiteX5" fmla="*/ 0 w 1293200"/>
                      <a:gd name="connsiteY5" fmla="*/ 2000250 h 2025650"/>
                      <a:gd name="connsiteX6" fmla="*/ 79375 w 1293200"/>
                      <a:gd name="connsiteY6" fmla="*/ 1673225 h 2025650"/>
                      <a:gd name="connsiteX7" fmla="*/ 546100 w 1293200"/>
                      <a:gd name="connsiteY7" fmla="*/ 1287462 h 2025650"/>
                      <a:gd name="connsiteX8" fmla="*/ 927100 w 1293200"/>
                      <a:gd name="connsiteY8" fmla="*/ 558800 h 2025650"/>
                      <a:gd name="connsiteX9" fmla="*/ 881063 w 1293200"/>
                      <a:gd name="connsiteY9" fmla="*/ 0 h 2025650"/>
                      <a:gd name="connsiteX0" fmla="*/ 881063 w 1293200"/>
                      <a:gd name="connsiteY0" fmla="*/ 0 h 2025650"/>
                      <a:gd name="connsiteX1" fmla="*/ 1292224 w 1293200"/>
                      <a:gd name="connsiteY1" fmla="*/ 617538 h 2025650"/>
                      <a:gd name="connsiteX2" fmla="*/ 942975 w 1293200"/>
                      <a:gd name="connsiteY2" fmla="*/ 1133475 h 2025650"/>
                      <a:gd name="connsiteX3" fmla="*/ 654050 w 1293200"/>
                      <a:gd name="connsiteY3" fmla="*/ 1387475 h 2025650"/>
                      <a:gd name="connsiteX4" fmla="*/ 346075 w 1293200"/>
                      <a:gd name="connsiteY4" fmla="*/ 2025650 h 2025650"/>
                      <a:gd name="connsiteX5" fmla="*/ 0 w 1293200"/>
                      <a:gd name="connsiteY5" fmla="*/ 2000250 h 2025650"/>
                      <a:gd name="connsiteX6" fmla="*/ 79375 w 1293200"/>
                      <a:gd name="connsiteY6" fmla="*/ 1673225 h 2025650"/>
                      <a:gd name="connsiteX7" fmla="*/ 546100 w 1293200"/>
                      <a:gd name="connsiteY7" fmla="*/ 1287462 h 2025650"/>
                      <a:gd name="connsiteX8" fmla="*/ 930275 w 1293200"/>
                      <a:gd name="connsiteY8" fmla="*/ 587375 h 2025650"/>
                      <a:gd name="connsiteX9" fmla="*/ 881063 w 1293200"/>
                      <a:gd name="connsiteY9" fmla="*/ 0 h 2025650"/>
                      <a:gd name="connsiteX0" fmla="*/ 881063 w 1293200"/>
                      <a:gd name="connsiteY0" fmla="*/ 0 h 2025650"/>
                      <a:gd name="connsiteX1" fmla="*/ 1292224 w 1293200"/>
                      <a:gd name="connsiteY1" fmla="*/ 617538 h 2025650"/>
                      <a:gd name="connsiteX2" fmla="*/ 942975 w 1293200"/>
                      <a:gd name="connsiteY2" fmla="*/ 1133475 h 2025650"/>
                      <a:gd name="connsiteX3" fmla="*/ 654050 w 1293200"/>
                      <a:gd name="connsiteY3" fmla="*/ 1387475 h 2025650"/>
                      <a:gd name="connsiteX4" fmla="*/ 346075 w 1293200"/>
                      <a:gd name="connsiteY4" fmla="*/ 2025650 h 2025650"/>
                      <a:gd name="connsiteX5" fmla="*/ 0 w 1293200"/>
                      <a:gd name="connsiteY5" fmla="*/ 2000250 h 2025650"/>
                      <a:gd name="connsiteX6" fmla="*/ 79375 w 1293200"/>
                      <a:gd name="connsiteY6" fmla="*/ 1673225 h 2025650"/>
                      <a:gd name="connsiteX7" fmla="*/ 546100 w 1293200"/>
                      <a:gd name="connsiteY7" fmla="*/ 1287462 h 2025650"/>
                      <a:gd name="connsiteX8" fmla="*/ 930275 w 1293200"/>
                      <a:gd name="connsiteY8" fmla="*/ 587375 h 2025650"/>
                      <a:gd name="connsiteX9" fmla="*/ 881063 w 1293200"/>
                      <a:gd name="connsiteY9" fmla="*/ 0 h 2025650"/>
                      <a:gd name="connsiteX0" fmla="*/ 881063 w 1293200"/>
                      <a:gd name="connsiteY0" fmla="*/ 0 h 2025650"/>
                      <a:gd name="connsiteX1" fmla="*/ 1292224 w 1293200"/>
                      <a:gd name="connsiteY1" fmla="*/ 617538 h 2025650"/>
                      <a:gd name="connsiteX2" fmla="*/ 942975 w 1293200"/>
                      <a:gd name="connsiteY2" fmla="*/ 1133475 h 2025650"/>
                      <a:gd name="connsiteX3" fmla="*/ 654050 w 1293200"/>
                      <a:gd name="connsiteY3" fmla="*/ 1387475 h 2025650"/>
                      <a:gd name="connsiteX4" fmla="*/ 346075 w 1293200"/>
                      <a:gd name="connsiteY4" fmla="*/ 2025650 h 2025650"/>
                      <a:gd name="connsiteX5" fmla="*/ 0 w 1293200"/>
                      <a:gd name="connsiteY5" fmla="*/ 2000250 h 2025650"/>
                      <a:gd name="connsiteX6" fmla="*/ 79375 w 1293200"/>
                      <a:gd name="connsiteY6" fmla="*/ 1673225 h 2025650"/>
                      <a:gd name="connsiteX7" fmla="*/ 546100 w 1293200"/>
                      <a:gd name="connsiteY7" fmla="*/ 1287462 h 2025650"/>
                      <a:gd name="connsiteX8" fmla="*/ 930275 w 1293200"/>
                      <a:gd name="connsiteY8" fmla="*/ 587375 h 2025650"/>
                      <a:gd name="connsiteX9" fmla="*/ 881063 w 1293200"/>
                      <a:gd name="connsiteY9" fmla="*/ 0 h 2025650"/>
                      <a:gd name="connsiteX0" fmla="*/ 881063 w 1293200"/>
                      <a:gd name="connsiteY0" fmla="*/ 0 h 2025650"/>
                      <a:gd name="connsiteX1" fmla="*/ 1292224 w 1293200"/>
                      <a:gd name="connsiteY1" fmla="*/ 617538 h 2025650"/>
                      <a:gd name="connsiteX2" fmla="*/ 942975 w 1293200"/>
                      <a:gd name="connsiteY2" fmla="*/ 1133475 h 2025650"/>
                      <a:gd name="connsiteX3" fmla="*/ 654050 w 1293200"/>
                      <a:gd name="connsiteY3" fmla="*/ 1387475 h 2025650"/>
                      <a:gd name="connsiteX4" fmla="*/ 346075 w 1293200"/>
                      <a:gd name="connsiteY4" fmla="*/ 2025650 h 2025650"/>
                      <a:gd name="connsiteX5" fmla="*/ 0 w 1293200"/>
                      <a:gd name="connsiteY5" fmla="*/ 2000250 h 2025650"/>
                      <a:gd name="connsiteX6" fmla="*/ 79375 w 1293200"/>
                      <a:gd name="connsiteY6" fmla="*/ 1673225 h 2025650"/>
                      <a:gd name="connsiteX7" fmla="*/ 546100 w 1293200"/>
                      <a:gd name="connsiteY7" fmla="*/ 1287462 h 2025650"/>
                      <a:gd name="connsiteX8" fmla="*/ 930275 w 1293200"/>
                      <a:gd name="connsiteY8" fmla="*/ 587375 h 2025650"/>
                      <a:gd name="connsiteX9" fmla="*/ 881063 w 1293200"/>
                      <a:gd name="connsiteY9" fmla="*/ 0 h 20256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293200" h="2025650">
                        <a:moveTo>
                          <a:pt x="881063" y="0"/>
                        </a:moveTo>
                        <a:cubicBezTo>
                          <a:pt x="1152525" y="100013"/>
                          <a:pt x="1307040" y="391584"/>
                          <a:pt x="1292224" y="617538"/>
                        </a:cubicBezTo>
                        <a:cubicBezTo>
                          <a:pt x="1277408" y="843492"/>
                          <a:pt x="1084791" y="1012296"/>
                          <a:pt x="942975" y="1133475"/>
                        </a:cubicBezTo>
                        <a:cubicBezTo>
                          <a:pt x="794808" y="1249892"/>
                          <a:pt x="754592" y="1299633"/>
                          <a:pt x="654050" y="1387475"/>
                        </a:cubicBezTo>
                        <a:cubicBezTo>
                          <a:pt x="314325" y="1778000"/>
                          <a:pt x="368300" y="1889125"/>
                          <a:pt x="346075" y="2025650"/>
                        </a:cubicBezTo>
                        <a:lnTo>
                          <a:pt x="0" y="2000250"/>
                        </a:lnTo>
                        <a:lnTo>
                          <a:pt x="79375" y="1673225"/>
                        </a:lnTo>
                        <a:cubicBezTo>
                          <a:pt x="288925" y="1585912"/>
                          <a:pt x="406400" y="1466850"/>
                          <a:pt x="546100" y="1287462"/>
                        </a:cubicBezTo>
                        <a:cubicBezTo>
                          <a:pt x="679450" y="1120775"/>
                          <a:pt x="901171" y="735542"/>
                          <a:pt x="930275" y="587375"/>
                        </a:cubicBezTo>
                        <a:cubicBezTo>
                          <a:pt x="959379" y="439208"/>
                          <a:pt x="931334" y="160867"/>
                          <a:pt x="881063" y="0"/>
                        </a:cubicBezTo>
                        <a:close/>
                      </a:path>
                    </a:pathLst>
                  </a:cu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298" name="フリーフォーム: 図形 297">
                    <a:extLst>
                      <a:ext uri="{FF2B5EF4-FFF2-40B4-BE49-F238E27FC236}">
                        <a16:creationId xmlns:a16="http://schemas.microsoft.com/office/drawing/2014/main" id="{F7127E6A-B46A-499A-AABD-EA5E2954DD17}"/>
                      </a:ext>
                    </a:extLst>
                  </p:cNvPr>
                  <p:cNvSpPr/>
                  <p:nvPr/>
                </p:nvSpPr>
                <p:spPr>
                  <a:xfrm>
                    <a:off x="4841874" y="1466850"/>
                    <a:ext cx="490275" cy="1330325"/>
                  </a:xfrm>
                  <a:custGeom>
                    <a:avLst/>
                    <a:gdLst>
                      <a:gd name="connsiteX0" fmla="*/ 0 w 488950"/>
                      <a:gd name="connsiteY0" fmla="*/ 0 h 1355725"/>
                      <a:gd name="connsiteX1" fmla="*/ 346075 w 488950"/>
                      <a:gd name="connsiteY1" fmla="*/ 146050 h 1355725"/>
                      <a:gd name="connsiteX2" fmla="*/ 488950 w 488950"/>
                      <a:gd name="connsiteY2" fmla="*/ 558800 h 1355725"/>
                      <a:gd name="connsiteX3" fmla="*/ 269875 w 488950"/>
                      <a:gd name="connsiteY3" fmla="*/ 1355725 h 1355725"/>
                      <a:gd name="connsiteX4" fmla="*/ 304800 w 488950"/>
                      <a:gd name="connsiteY4" fmla="*/ 530225 h 1355725"/>
                      <a:gd name="connsiteX5" fmla="*/ 0 w 488950"/>
                      <a:gd name="connsiteY5" fmla="*/ 0 h 1355725"/>
                      <a:gd name="connsiteX0" fmla="*/ 0 w 488950"/>
                      <a:gd name="connsiteY0" fmla="*/ 0 h 1355725"/>
                      <a:gd name="connsiteX1" fmla="*/ 346075 w 488950"/>
                      <a:gd name="connsiteY1" fmla="*/ 146050 h 1355725"/>
                      <a:gd name="connsiteX2" fmla="*/ 488950 w 488950"/>
                      <a:gd name="connsiteY2" fmla="*/ 558800 h 1355725"/>
                      <a:gd name="connsiteX3" fmla="*/ 269875 w 488950"/>
                      <a:gd name="connsiteY3" fmla="*/ 1355725 h 1355725"/>
                      <a:gd name="connsiteX4" fmla="*/ 304800 w 488950"/>
                      <a:gd name="connsiteY4" fmla="*/ 530225 h 1355725"/>
                      <a:gd name="connsiteX5" fmla="*/ 0 w 488950"/>
                      <a:gd name="connsiteY5" fmla="*/ 0 h 1355725"/>
                      <a:gd name="connsiteX0" fmla="*/ 0 w 488950"/>
                      <a:gd name="connsiteY0" fmla="*/ 0 h 1355725"/>
                      <a:gd name="connsiteX1" fmla="*/ 346075 w 488950"/>
                      <a:gd name="connsiteY1" fmla="*/ 146050 h 1355725"/>
                      <a:gd name="connsiteX2" fmla="*/ 488950 w 488950"/>
                      <a:gd name="connsiteY2" fmla="*/ 558800 h 1355725"/>
                      <a:gd name="connsiteX3" fmla="*/ 269875 w 488950"/>
                      <a:gd name="connsiteY3" fmla="*/ 1355725 h 1355725"/>
                      <a:gd name="connsiteX4" fmla="*/ 304800 w 488950"/>
                      <a:gd name="connsiteY4" fmla="*/ 530225 h 1355725"/>
                      <a:gd name="connsiteX5" fmla="*/ 0 w 488950"/>
                      <a:gd name="connsiteY5" fmla="*/ 0 h 1355725"/>
                      <a:gd name="connsiteX0" fmla="*/ 0 w 489078"/>
                      <a:gd name="connsiteY0" fmla="*/ 0 h 1355725"/>
                      <a:gd name="connsiteX1" fmla="*/ 346075 w 489078"/>
                      <a:gd name="connsiteY1" fmla="*/ 146050 h 1355725"/>
                      <a:gd name="connsiteX2" fmla="*/ 488950 w 489078"/>
                      <a:gd name="connsiteY2" fmla="*/ 558800 h 1355725"/>
                      <a:gd name="connsiteX3" fmla="*/ 269875 w 489078"/>
                      <a:gd name="connsiteY3" fmla="*/ 1355725 h 1355725"/>
                      <a:gd name="connsiteX4" fmla="*/ 304800 w 489078"/>
                      <a:gd name="connsiteY4" fmla="*/ 530225 h 1355725"/>
                      <a:gd name="connsiteX5" fmla="*/ 0 w 489078"/>
                      <a:gd name="connsiteY5" fmla="*/ 0 h 1355725"/>
                      <a:gd name="connsiteX0" fmla="*/ 0 w 490414"/>
                      <a:gd name="connsiteY0" fmla="*/ 0 h 1330325"/>
                      <a:gd name="connsiteX1" fmla="*/ 346075 w 490414"/>
                      <a:gd name="connsiteY1" fmla="*/ 146050 h 1330325"/>
                      <a:gd name="connsiteX2" fmla="*/ 488950 w 490414"/>
                      <a:gd name="connsiteY2" fmla="*/ 558800 h 1330325"/>
                      <a:gd name="connsiteX3" fmla="*/ 273050 w 490414"/>
                      <a:gd name="connsiteY3" fmla="*/ 1330325 h 1330325"/>
                      <a:gd name="connsiteX4" fmla="*/ 304800 w 490414"/>
                      <a:gd name="connsiteY4" fmla="*/ 530225 h 1330325"/>
                      <a:gd name="connsiteX5" fmla="*/ 0 w 490414"/>
                      <a:gd name="connsiteY5" fmla="*/ 0 h 1330325"/>
                      <a:gd name="connsiteX0" fmla="*/ 0 w 490414"/>
                      <a:gd name="connsiteY0" fmla="*/ 0 h 1330325"/>
                      <a:gd name="connsiteX1" fmla="*/ 346075 w 490414"/>
                      <a:gd name="connsiteY1" fmla="*/ 146050 h 1330325"/>
                      <a:gd name="connsiteX2" fmla="*/ 488950 w 490414"/>
                      <a:gd name="connsiteY2" fmla="*/ 558800 h 1330325"/>
                      <a:gd name="connsiteX3" fmla="*/ 273050 w 490414"/>
                      <a:gd name="connsiteY3" fmla="*/ 1330325 h 1330325"/>
                      <a:gd name="connsiteX4" fmla="*/ 304800 w 490414"/>
                      <a:gd name="connsiteY4" fmla="*/ 530225 h 1330325"/>
                      <a:gd name="connsiteX5" fmla="*/ 0 w 490414"/>
                      <a:gd name="connsiteY5" fmla="*/ 0 h 1330325"/>
                      <a:gd name="connsiteX0" fmla="*/ 0 w 490275"/>
                      <a:gd name="connsiteY0" fmla="*/ 0 h 1330325"/>
                      <a:gd name="connsiteX1" fmla="*/ 346075 w 490275"/>
                      <a:gd name="connsiteY1" fmla="*/ 146050 h 1330325"/>
                      <a:gd name="connsiteX2" fmla="*/ 488950 w 490275"/>
                      <a:gd name="connsiteY2" fmla="*/ 587375 h 1330325"/>
                      <a:gd name="connsiteX3" fmla="*/ 273050 w 490275"/>
                      <a:gd name="connsiteY3" fmla="*/ 1330325 h 1330325"/>
                      <a:gd name="connsiteX4" fmla="*/ 304800 w 490275"/>
                      <a:gd name="connsiteY4" fmla="*/ 530225 h 1330325"/>
                      <a:gd name="connsiteX5" fmla="*/ 0 w 490275"/>
                      <a:gd name="connsiteY5" fmla="*/ 0 h 1330325"/>
                      <a:gd name="connsiteX0" fmla="*/ 0 w 490275"/>
                      <a:gd name="connsiteY0" fmla="*/ 0 h 1330325"/>
                      <a:gd name="connsiteX1" fmla="*/ 346075 w 490275"/>
                      <a:gd name="connsiteY1" fmla="*/ 146050 h 1330325"/>
                      <a:gd name="connsiteX2" fmla="*/ 488950 w 490275"/>
                      <a:gd name="connsiteY2" fmla="*/ 587375 h 1330325"/>
                      <a:gd name="connsiteX3" fmla="*/ 273050 w 490275"/>
                      <a:gd name="connsiteY3" fmla="*/ 1330325 h 1330325"/>
                      <a:gd name="connsiteX4" fmla="*/ 304800 w 490275"/>
                      <a:gd name="connsiteY4" fmla="*/ 530225 h 1330325"/>
                      <a:gd name="connsiteX5" fmla="*/ 0 w 490275"/>
                      <a:gd name="connsiteY5" fmla="*/ 0 h 1330325"/>
                      <a:gd name="connsiteX0" fmla="*/ 0 w 490275"/>
                      <a:gd name="connsiteY0" fmla="*/ 0 h 1330325"/>
                      <a:gd name="connsiteX1" fmla="*/ 346075 w 490275"/>
                      <a:gd name="connsiteY1" fmla="*/ 146050 h 1330325"/>
                      <a:gd name="connsiteX2" fmla="*/ 488950 w 490275"/>
                      <a:gd name="connsiteY2" fmla="*/ 587375 h 1330325"/>
                      <a:gd name="connsiteX3" fmla="*/ 273050 w 490275"/>
                      <a:gd name="connsiteY3" fmla="*/ 1330325 h 1330325"/>
                      <a:gd name="connsiteX4" fmla="*/ 304800 w 490275"/>
                      <a:gd name="connsiteY4" fmla="*/ 530225 h 1330325"/>
                      <a:gd name="connsiteX5" fmla="*/ 0 w 490275"/>
                      <a:gd name="connsiteY5" fmla="*/ 0 h 1330325"/>
                      <a:gd name="connsiteX0" fmla="*/ 0 w 490275"/>
                      <a:gd name="connsiteY0" fmla="*/ 0 h 1330325"/>
                      <a:gd name="connsiteX1" fmla="*/ 346075 w 490275"/>
                      <a:gd name="connsiteY1" fmla="*/ 146050 h 1330325"/>
                      <a:gd name="connsiteX2" fmla="*/ 488950 w 490275"/>
                      <a:gd name="connsiteY2" fmla="*/ 587375 h 1330325"/>
                      <a:gd name="connsiteX3" fmla="*/ 273050 w 490275"/>
                      <a:gd name="connsiteY3" fmla="*/ 1330325 h 1330325"/>
                      <a:gd name="connsiteX4" fmla="*/ 304800 w 490275"/>
                      <a:gd name="connsiteY4" fmla="*/ 530225 h 1330325"/>
                      <a:gd name="connsiteX5" fmla="*/ 0 w 490275"/>
                      <a:gd name="connsiteY5" fmla="*/ 0 h 1330325"/>
                      <a:gd name="connsiteX0" fmla="*/ 0 w 490275"/>
                      <a:gd name="connsiteY0" fmla="*/ 0 h 1330325"/>
                      <a:gd name="connsiteX1" fmla="*/ 346075 w 490275"/>
                      <a:gd name="connsiteY1" fmla="*/ 146050 h 1330325"/>
                      <a:gd name="connsiteX2" fmla="*/ 488950 w 490275"/>
                      <a:gd name="connsiteY2" fmla="*/ 587375 h 1330325"/>
                      <a:gd name="connsiteX3" fmla="*/ 273050 w 490275"/>
                      <a:gd name="connsiteY3" fmla="*/ 1330325 h 1330325"/>
                      <a:gd name="connsiteX4" fmla="*/ 304800 w 490275"/>
                      <a:gd name="connsiteY4" fmla="*/ 530225 h 1330325"/>
                      <a:gd name="connsiteX5" fmla="*/ 0 w 490275"/>
                      <a:gd name="connsiteY5" fmla="*/ 0 h 1330325"/>
                      <a:gd name="connsiteX0" fmla="*/ 0 w 490275"/>
                      <a:gd name="connsiteY0" fmla="*/ 0 h 1330325"/>
                      <a:gd name="connsiteX1" fmla="*/ 346075 w 490275"/>
                      <a:gd name="connsiteY1" fmla="*/ 146050 h 1330325"/>
                      <a:gd name="connsiteX2" fmla="*/ 488950 w 490275"/>
                      <a:gd name="connsiteY2" fmla="*/ 587375 h 1330325"/>
                      <a:gd name="connsiteX3" fmla="*/ 273050 w 490275"/>
                      <a:gd name="connsiteY3" fmla="*/ 1330325 h 1330325"/>
                      <a:gd name="connsiteX4" fmla="*/ 304800 w 490275"/>
                      <a:gd name="connsiteY4" fmla="*/ 530225 h 1330325"/>
                      <a:gd name="connsiteX5" fmla="*/ 0 w 490275"/>
                      <a:gd name="connsiteY5" fmla="*/ 0 h 13303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90275" h="1330325">
                        <a:moveTo>
                          <a:pt x="0" y="0"/>
                        </a:moveTo>
                        <a:cubicBezTo>
                          <a:pt x="134408" y="26458"/>
                          <a:pt x="264583" y="48154"/>
                          <a:pt x="346075" y="146050"/>
                        </a:cubicBezTo>
                        <a:cubicBezTo>
                          <a:pt x="427567" y="243946"/>
                          <a:pt x="501121" y="389996"/>
                          <a:pt x="488950" y="587375"/>
                        </a:cubicBezTo>
                        <a:cubicBezTo>
                          <a:pt x="476779" y="784754"/>
                          <a:pt x="390525" y="1144058"/>
                          <a:pt x="273050" y="1330325"/>
                        </a:cubicBezTo>
                        <a:cubicBezTo>
                          <a:pt x="328083" y="1057275"/>
                          <a:pt x="364067" y="752475"/>
                          <a:pt x="304800" y="530225"/>
                        </a:cubicBezTo>
                        <a:cubicBezTo>
                          <a:pt x="276225" y="388408"/>
                          <a:pt x="158750" y="138642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99" name="フリーフォーム: 図形 298">
                    <a:extLst>
                      <a:ext uri="{FF2B5EF4-FFF2-40B4-BE49-F238E27FC236}">
                        <a16:creationId xmlns:a16="http://schemas.microsoft.com/office/drawing/2014/main" id="{5D59BBCE-DC80-458B-90DD-D36F0AC825DB}"/>
                      </a:ext>
                    </a:extLst>
                  </p:cNvPr>
                  <p:cNvSpPr/>
                  <p:nvPr/>
                </p:nvSpPr>
                <p:spPr>
                  <a:xfrm>
                    <a:off x="3565524" y="1426313"/>
                    <a:ext cx="1530456" cy="983511"/>
                  </a:xfrm>
                  <a:custGeom>
                    <a:avLst/>
                    <a:gdLst>
                      <a:gd name="connsiteX0" fmla="*/ 0 w 1593850"/>
                      <a:gd name="connsiteY0" fmla="*/ 254000 h 1019175"/>
                      <a:gd name="connsiteX1" fmla="*/ 981075 w 1593850"/>
                      <a:gd name="connsiteY1" fmla="*/ 196850 h 1019175"/>
                      <a:gd name="connsiteX2" fmla="*/ 1593850 w 1593850"/>
                      <a:gd name="connsiteY2" fmla="*/ 1019175 h 1019175"/>
                      <a:gd name="connsiteX3" fmla="*/ 1098550 w 1593850"/>
                      <a:gd name="connsiteY3" fmla="*/ 0 h 1019175"/>
                      <a:gd name="connsiteX4" fmla="*/ 0 w 1593850"/>
                      <a:gd name="connsiteY4" fmla="*/ 254000 h 1019175"/>
                      <a:gd name="connsiteX0" fmla="*/ 0 w 1593850"/>
                      <a:gd name="connsiteY0" fmla="*/ 285191 h 1050366"/>
                      <a:gd name="connsiteX1" fmla="*/ 981075 w 1593850"/>
                      <a:gd name="connsiteY1" fmla="*/ 228041 h 1050366"/>
                      <a:gd name="connsiteX2" fmla="*/ 1593850 w 1593850"/>
                      <a:gd name="connsiteY2" fmla="*/ 1050366 h 1050366"/>
                      <a:gd name="connsiteX3" fmla="*/ 1098550 w 1593850"/>
                      <a:gd name="connsiteY3" fmla="*/ 31191 h 1050366"/>
                      <a:gd name="connsiteX4" fmla="*/ 0 w 1593850"/>
                      <a:gd name="connsiteY4" fmla="*/ 285191 h 1050366"/>
                      <a:gd name="connsiteX0" fmla="*/ 0 w 1584325"/>
                      <a:gd name="connsiteY0" fmla="*/ 282407 h 996782"/>
                      <a:gd name="connsiteX1" fmla="*/ 981075 w 1584325"/>
                      <a:gd name="connsiteY1" fmla="*/ 225257 h 996782"/>
                      <a:gd name="connsiteX2" fmla="*/ 1584325 w 1584325"/>
                      <a:gd name="connsiteY2" fmla="*/ 996782 h 996782"/>
                      <a:gd name="connsiteX3" fmla="*/ 1098550 w 1584325"/>
                      <a:gd name="connsiteY3" fmla="*/ 28407 h 996782"/>
                      <a:gd name="connsiteX4" fmla="*/ 0 w 1584325"/>
                      <a:gd name="connsiteY4" fmla="*/ 282407 h 996782"/>
                      <a:gd name="connsiteX0" fmla="*/ 0 w 1586127"/>
                      <a:gd name="connsiteY0" fmla="*/ 282407 h 996782"/>
                      <a:gd name="connsiteX1" fmla="*/ 981075 w 1586127"/>
                      <a:gd name="connsiteY1" fmla="*/ 225257 h 996782"/>
                      <a:gd name="connsiteX2" fmla="*/ 1584325 w 1586127"/>
                      <a:gd name="connsiteY2" fmla="*/ 996782 h 996782"/>
                      <a:gd name="connsiteX3" fmla="*/ 1098550 w 1586127"/>
                      <a:gd name="connsiteY3" fmla="*/ 28407 h 996782"/>
                      <a:gd name="connsiteX4" fmla="*/ 0 w 1586127"/>
                      <a:gd name="connsiteY4" fmla="*/ 282407 h 996782"/>
                      <a:gd name="connsiteX0" fmla="*/ 0 w 1586127"/>
                      <a:gd name="connsiteY0" fmla="*/ 282407 h 996782"/>
                      <a:gd name="connsiteX1" fmla="*/ 981075 w 1586127"/>
                      <a:gd name="connsiteY1" fmla="*/ 225257 h 996782"/>
                      <a:gd name="connsiteX2" fmla="*/ 1584325 w 1586127"/>
                      <a:gd name="connsiteY2" fmla="*/ 996782 h 996782"/>
                      <a:gd name="connsiteX3" fmla="*/ 1098550 w 1586127"/>
                      <a:gd name="connsiteY3" fmla="*/ 28407 h 996782"/>
                      <a:gd name="connsiteX4" fmla="*/ 0 w 1586127"/>
                      <a:gd name="connsiteY4" fmla="*/ 282407 h 996782"/>
                      <a:gd name="connsiteX0" fmla="*/ 0 w 1586127"/>
                      <a:gd name="connsiteY0" fmla="*/ 282407 h 996782"/>
                      <a:gd name="connsiteX1" fmla="*/ 981075 w 1586127"/>
                      <a:gd name="connsiteY1" fmla="*/ 225257 h 996782"/>
                      <a:gd name="connsiteX2" fmla="*/ 1584325 w 1586127"/>
                      <a:gd name="connsiteY2" fmla="*/ 996782 h 996782"/>
                      <a:gd name="connsiteX3" fmla="*/ 1098550 w 1586127"/>
                      <a:gd name="connsiteY3" fmla="*/ 28407 h 996782"/>
                      <a:gd name="connsiteX4" fmla="*/ 0 w 1586127"/>
                      <a:gd name="connsiteY4" fmla="*/ 282407 h 996782"/>
                      <a:gd name="connsiteX0" fmla="*/ 0 w 1532095"/>
                      <a:gd name="connsiteY0" fmla="*/ 247136 h 1002786"/>
                      <a:gd name="connsiteX1" fmla="*/ 927100 w 1532095"/>
                      <a:gd name="connsiteY1" fmla="*/ 231261 h 1002786"/>
                      <a:gd name="connsiteX2" fmla="*/ 1530350 w 1532095"/>
                      <a:gd name="connsiteY2" fmla="*/ 1002786 h 1002786"/>
                      <a:gd name="connsiteX3" fmla="*/ 1044575 w 1532095"/>
                      <a:gd name="connsiteY3" fmla="*/ 34411 h 1002786"/>
                      <a:gd name="connsiteX4" fmla="*/ 0 w 1532095"/>
                      <a:gd name="connsiteY4" fmla="*/ 247136 h 1002786"/>
                      <a:gd name="connsiteX0" fmla="*/ 0 w 1532095"/>
                      <a:gd name="connsiteY0" fmla="*/ 249556 h 1005206"/>
                      <a:gd name="connsiteX1" fmla="*/ 927100 w 1532095"/>
                      <a:gd name="connsiteY1" fmla="*/ 233681 h 1005206"/>
                      <a:gd name="connsiteX2" fmla="*/ 1530350 w 1532095"/>
                      <a:gd name="connsiteY2" fmla="*/ 1005206 h 1005206"/>
                      <a:gd name="connsiteX3" fmla="*/ 1044575 w 1532095"/>
                      <a:gd name="connsiteY3" fmla="*/ 36831 h 1005206"/>
                      <a:gd name="connsiteX4" fmla="*/ 0 w 1532095"/>
                      <a:gd name="connsiteY4" fmla="*/ 249556 h 1005206"/>
                      <a:gd name="connsiteX0" fmla="*/ 0 w 1532095"/>
                      <a:gd name="connsiteY0" fmla="*/ 241106 h 996756"/>
                      <a:gd name="connsiteX1" fmla="*/ 927100 w 1532095"/>
                      <a:gd name="connsiteY1" fmla="*/ 225231 h 996756"/>
                      <a:gd name="connsiteX2" fmla="*/ 1530350 w 1532095"/>
                      <a:gd name="connsiteY2" fmla="*/ 996756 h 996756"/>
                      <a:gd name="connsiteX3" fmla="*/ 1044575 w 1532095"/>
                      <a:gd name="connsiteY3" fmla="*/ 37906 h 996756"/>
                      <a:gd name="connsiteX4" fmla="*/ 0 w 1532095"/>
                      <a:gd name="connsiteY4" fmla="*/ 241106 h 996756"/>
                      <a:gd name="connsiteX0" fmla="*/ 0 w 1531952"/>
                      <a:gd name="connsiteY0" fmla="*/ 220785 h 976435"/>
                      <a:gd name="connsiteX1" fmla="*/ 927100 w 1531952"/>
                      <a:gd name="connsiteY1" fmla="*/ 204910 h 976435"/>
                      <a:gd name="connsiteX2" fmla="*/ 1530350 w 1531952"/>
                      <a:gd name="connsiteY2" fmla="*/ 976435 h 976435"/>
                      <a:gd name="connsiteX3" fmla="*/ 1044575 w 1531952"/>
                      <a:gd name="connsiteY3" fmla="*/ 17585 h 976435"/>
                      <a:gd name="connsiteX4" fmla="*/ 0 w 1531952"/>
                      <a:gd name="connsiteY4" fmla="*/ 220785 h 976435"/>
                      <a:gd name="connsiteX0" fmla="*/ 0 w 1531788"/>
                      <a:gd name="connsiteY0" fmla="*/ 220785 h 976435"/>
                      <a:gd name="connsiteX1" fmla="*/ 927100 w 1531788"/>
                      <a:gd name="connsiteY1" fmla="*/ 204910 h 976435"/>
                      <a:gd name="connsiteX2" fmla="*/ 1530350 w 1531788"/>
                      <a:gd name="connsiteY2" fmla="*/ 976435 h 976435"/>
                      <a:gd name="connsiteX3" fmla="*/ 1009650 w 1531788"/>
                      <a:gd name="connsiteY3" fmla="*/ 17585 h 976435"/>
                      <a:gd name="connsiteX4" fmla="*/ 0 w 1531788"/>
                      <a:gd name="connsiteY4" fmla="*/ 220785 h 976435"/>
                      <a:gd name="connsiteX0" fmla="*/ 0 w 1531872"/>
                      <a:gd name="connsiteY0" fmla="*/ 221904 h 977554"/>
                      <a:gd name="connsiteX1" fmla="*/ 927100 w 1531872"/>
                      <a:gd name="connsiteY1" fmla="*/ 206029 h 977554"/>
                      <a:gd name="connsiteX2" fmla="*/ 1530350 w 1531872"/>
                      <a:gd name="connsiteY2" fmla="*/ 977554 h 977554"/>
                      <a:gd name="connsiteX3" fmla="*/ 1009650 w 1531872"/>
                      <a:gd name="connsiteY3" fmla="*/ 18704 h 977554"/>
                      <a:gd name="connsiteX4" fmla="*/ 0 w 1531872"/>
                      <a:gd name="connsiteY4" fmla="*/ 221904 h 977554"/>
                      <a:gd name="connsiteX0" fmla="*/ 0 w 1531872"/>
                      <a:gd name="connsiteY0" fmla="*/ 221904 h 977554"/>
                      <a:gd name="connsiteX1" fmla="*/ 920750 w 1531872"/>
                      <a:gd name="connsiteY1" fmla="*/ 152054 h 977554"/>
                      <a:gd name="connsiteX2" fmla="*/ 1530350 w 1531872"/>
                      <a:gd name="connsiteY2" fmla="*/ 977554 h 977554"/>
                      <a:gd name="connsiteX3" fmla="*/ 1009650 w 1531872"/>
                      <a:gd name="connsiteY3" fmla="*/ 18704 h 977554"/>
                      <a:gd name="connsiteX4" fmla="*/ 0 w 1531872"/>
                      <a:gd name="connsiteY4" fmla="*/ 221904 h 977554"/>
                      <a:gd name="connsiteX0" fmla="*/ 0 w 1531872"/>
                      <a:gd name="connsiteY0" fmla="*/ 221904 h 977554"/>
                      <a:gd name="connsiteX1" fmla="*/ 908050 w 1531872"/>
                      <a:gd name="connsiteY1" fmla="*/ 209204 h 977554"/>
                      <a:gd name="connsiteX2" fmla="*/ 1530350 w 1531872"/>
                      <a:gd name="connsiteY2" fmla="*/ 977554 h 977554"/>
                      <a:gd name="connsiteX3" fmla="*/ 1009650 w 1531872"/>
                      <a:gd name="connsiteY3" fmla="*/ 18704 h 977554"/>
                      <a:gd name="connsiteX4" fmla="*/ 0 w 1531872"/>
                      <a:gd name="connsiteY4" fmla="*/ 221904 h 977554"/>
                      <a:gd name="connsiteX0" fmla="*/ 0 w 1531872"/>
                      <a:gd name="connsiteY0" fmla="*/ 221904 h 977554"/>
                      <a:gd name="connsiteX1" fmla="*/ 908050 w 1531872"/>
                      <a:gd name="connsiteY1" fmla="*/ 209204 h 977554"/>
                      <a:gd name="connsiteX2" fmla="*/ 1530350 w 1531872"/>
                      <a:gd name="connsiteY2" fmla="*/ 977554 h 977554"/>
                      <a:gd name="connsiteX3" fmla="*/ 1009650 w 1531872"/>
                      <a:gd name="connsiteY3" fmla="*/ 18704 h 977554"/>
                      <a:gd name="connsiteX4" fmla="*/ 0 w 1531872"/>
                      <a:gd name="connsiteY4" fmla="*/ 221904 h 977554"/>
                      <a:gd name="connsiteX0" fmla="*/ 0 w 1531872"/>
                      <a:gd name="connsiteY0" fmla="*/ 221904 h 977554"/>
                      <a:gd name="connsiteX1" fmla="*/ 908050 w 1531872"/>
                      <a:gd name="connsiteY1" fmla="*/ 209204 h 977554"/>
                      <a:gd name="connsiteX2" fmla="*/ 1530350 w 1531872"/>
                      <a:gd name="connsiteY2" fmla="*/ 977554 h 977554"/>
                      <a:gd name="connsiteX3" fmla="*/ 1009650 w 1531872"/>
                      <a:gd name="connsiteY3" fmla="*/ 18704 h 977554"/>
                      <a:gd name="connsiteX4" fmla="*/ 0 w 1531872"/>
                      <a:gd name="connsiteY4" fmla="*/ 221904 h 977554"/>
                      <a:gd name="connsiteX0" fmla="*/ 0 w 1531872"/>
                      <a:gd name="connsiteY0" fmla="*/ 227861 h 983511"/>
                      <a:gd name="connsiteX1" fmla="*/ 908050 w 1531872"/>
                      <a:gd name="connsiteY1" fmla="*/ 215161 h 983511"/>
                      <a:gd name="connsiteX2" fmla="*/ 1530350 w 1531872"/>
                      <a:gd name="connsiteY2" fmla="*/ 983511 h 983511"/>
                      <a:gd name="connsiteX3" fmla="*/ 1009650 w 1531872"/>
                      <a:gd name="connsiteY3" fmla="*/ 24661 h 983511"/>
                      <a:gd name="connsiteX4" fmla="*/ 0 w 1531872"/>
                      <a:gd name="connsiteY4" fmla="*/ 227861 h 983511"/>
                      <a:gd name="connsiteX0" fmla="*/ 0 w 1531872"/>
                      <a:gd name="connsiteY0" fmla="*/ 227861 h 983511"/>
                      <a:gd name="connsiteX1" fmla="*/ 927100 w 1531872"/>
                      <a:gd name="connsiteY1" fmla="*/ 211986 h 983511"/>
                      <a:gd name="connsiteX2" fmla="*/ 1530350 w 1531872"/>
                      <a:gd name="connsiteY2" fmla="*/ 983511 h 983511"/>
                      <a:gd name="connsiteX3" fmla="*/ 1009650 w 1531872"/>
                      <a:gd name="connsiteY3" fmla="*/ 24661 h 983511"/>
                      <a:gd name="connsiteX4" fmla="*/ 0 w 1531872"/>
                      <a:gd name="connsiteY4" fmla="*/ 227861 h 983511"/>
                      <a:gd name="connsiteX0" fmla="*/ 0 w 1531872"/>
                      <a:gd name="connsiteY0" fmla="*/ 227861 h 983511"/>
                      <a:gd name="connsiteX1" fmla="*/ 927100 w 1531872"/>
                      <a:gd name="connsiteY1" fmla="*/ 211986 h 983511"/>
                      <a:gd name="connsiteX2" fmla="*/ 1530350 w 1531872"/>
                      <a:gd name="connsiteY2" fmla="*/ 983511 h 983511"/>
                      <a:gd name="connsiteX3" fmla="*/ 1009650 w 1531872"/>
                      <a:gd name="connsiteY3" fmla="*/ 24661 h 983511"/>
                      <a:gd name="connsiteX4" fmla="*/ 0 w 1531872"/>
                      <a:gd name="connsiteY4" fmla="*/ 227861 h 983511"/>
                      <a:gd name="connsiteX0" fmla="*/ 0 w 1531872"/>
                      <a:gd name="connsiteY0" fmla="*/ 227861 h 983511"/>
                      <a:gd name="connsiteX1" fmla="*/ 927100 w 1531872"/>
                      <a:gd name="connsiteY1" fmla="*/ 211986 h 983511"/>
                      <a:gd name="connsiteX2" fmla="*/ 1530350 w 1531872"/>
                      <a:gd name="connsiteY2" fmla="*/ 983511 h 983511"/>
                      <a:gd name="connsiteX3" fmla="*/ 1009650 w 1531872"/>
                      <a:gd name="connsiteY3" fmla="*/ 24661 h 983511"/>
                      <a:gd name="connsiteX4" fmla="*/ 0 w 1531872"/>
                      <a:gd name="connsiteY4" fmla="*/ 227861 h 983511"/>
                      <a:gd name="connsiteX0" fmla="*/ 0 w 1530456"/>
                      <a:gd name="connsiteY0" fmla="*/ 227861 h 983511"/>
                      <a:gd name="connsiteX1" fmla="*/ 927100 w 1530456"/>
                      <a:gd name="connsiteY1" fmla="*/ 211986 h 983511"/>
                      <a:gd name="connsiteX2" fmla="*/ 1530350 w 1530456"/>
                      <a:gd name="connsiteY2" fmla="*/ 983511 h 983511"/>
                      <a:gd name="connsiteX3" fmla="*/ 1009650 w 1530456"/>
                      <a:gd name="connsiteY3" fmla="*/ 24661 h 983511"/>
                      <a:gd name="connsiteX4" fmla="*/ 0 w 1530456"/>
                      <a:gd name="connsiteY4" fmla="*/ 227861 h 983511"/>
                      <a:gd name="connsiteX0" fmla="*/ 0 w 1530456"/>
                      <a:gd name="connsiteY0" fmla="*/ 227861 h 983511"/>
                      <a:gd name="connsiteX1" fmla="*/ 927100 w 1530456"/>
                      <a:gd name="connsiteY1" fmla="*/ 211986 h 983511"/>
                      <a:gd name="connsiteX2" fmla="*/ 1530350 w 1530456"/>
                      <a:gd name="connsiteY2" fmla="*/ 983511 h 983511"/>
                      <a:gd name="connsiteX3" fmla="*/ 1009650 w 1530456"/>
                      <a:gd name="connsiteY3" fmla="*/ 24661 h 983511"/>
                      <a:gd name="connsiteX4" fmla="*/ 0 w 1530456"/>
                      <a:gd name="connsiteY4" fmla="*/ 227861 h 98351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30456" h="983511">
                        <a:moveTo>
                          <a:pt x="0" y="227861"/>
                        </a:moveTo>
                        <a:cubicBezTo>
                          <a:pt x="349250" y="135786"/>
                          <a:pt x="684742" y="111444"/>
                          <a:pt x="927100" y="211986"/>
                        </a:cubicBezTo>
                        <a:cubicBezTo>
                          <a:pt x="1169458" y="312528"/>
                          <a:pt x="1383242" y="389786"/>
                          <a:pt x="1530350" y="983511"/>
                        </a:cubicBezTo>
                        <a:cubicBezTo>
                          <a:pt x="1536700" y="399311"/>
                          <a:pt x="1258358" y="99803"/>
                          <a:pt x="1009650" y="24661"/>
                        </a:cubicBezTo>
                        <a:cubicBezTo>
                          <a:pt x="760942" y="-50481"/>
                          <a:pt x="369358" y="54294"/>
                          <a:pt x="0" y="227861"/>
                        </a:cubicBezTo>
                        <a:close/>
                      </a:path>
                    </a:pathLst>
                  </a:cu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00" name="フリーフォーム: 図形 299">
                    <a:extLst>
                      <a:ext uri="{FF2B5EF4-FFF2-40B4-BE49-F238E27FC236}">
                        <a16:creationId xmlns:a16="http://schemas.microsoft.com/office/drawing/2014/main" id="{E32102EA-F527-4497-B731-F1DD398C87D8}"/>
                      </a:ext>
                    </a:extLst>
                  </p:cNvPr>
                  <p:cNvSpPr/>
                  <p:nvPr/>
                </p:nvSpPr>
                <p:spPr>
                  <a:xfrm>
                    <a:off x="5451474" y="2711228"/>
                    <a:ext cx="507621" cy="254221"/>
                  </a:xfrm>
                  <a:custGeom>
                    <a:avLst/>
                    <a:gdLst>
                      <a:gd name="connsiteX0" fmla="*/ 0 w 571500"/>
                      <a:gd name="connsiteY0" fmla="*/ 254000 h 254000"/>
                      <a:gd name="connsiteX1" fmla="*/ 400050 w 571500"/>
                      <a:gd name="connsiteY1" fmla="*/ 0 h 254000"/>
                      <a:gd name="connsiteX2" fmla="*/ 571500 w 571500"/>
                      <a:gd name="connsiteY2" fmla="*/ 238125 h 254000"/>
                      <a:gd name="connsiteX3" fmla="*/ 327025 w 571500"/>
                      <a:gd name="connsiteY3" fmla="*/ 184150 h 254000"/>
                      <a:gd name="connsiteX4" fmla="*/ 0 w 571500"/>
                      <a:gd name="connsiteY4" fmla="*/ 254000 h 254000"/>
                      <a:gd name="connsiteX0" fmla="*/ 0 w 571500"/>
                      <a:gd name="connsiteY0" fmla="*/ 254000 h 254000"/>
                      <a:gd name="connsiteX1" fmla="*/ 438150 w 571500"/>
                      <a:gd name="connsiteY1" fmla="*/ 0 h 254000"/>
                      <a:gd name="connsiteX2" fmla="*/ 571500 w 571500"/>
                      <a:gd name="connsiteY2" fmla="*/ 238125 h 254000"/>
                      <a:gd name="connsiteX3" fmla="*/ 327025 w 571500"/>
                      <a:gd name="connsiteY3" fmla="*/ 184150 h 254000"/>
                      <a:gd name="connsiteX4" fmla="*/ 0 w 571500"/>
                      <a:gd name="connsiteY4" fmla="*/ 254000 h 254000"/>
                      <a:gd name="connsiteX0" fmla="*/ 0 w 571500"/>
                      <a:gd name="connsiteY0" fmla="*/ 256437 h 256437"/>
                      <a:gd name="connsiteX1" fmla="*/ 438150 w 571500"/>
                      <a:gd name="connsiteY1" fmla="*/ 2437 h 256437"/>
                      <a:gd name="connsiteX2" fmla="*/ 571500 w 571500"/>
                      <a:gd name="connsiteY2" fmla="*/ 240562 h 256437"/>
                      <a:gd name="connsiteX3" fmla="*/ 327025 w 571500"/>
                      <a:gd name="connsiteY3" fmla="*/ 186587 h 256437"/>
                      <a:gd name="connsiteX4" fmla="*/ 0 w 571500"/>
                      <a:gd name="connsiteY4" fmla="*/ 256437 h 256437"/>
                      <a:gd name="connsiteX0" fmla="*/ 0 w 558800"/>
                      <a:gd name="connsiteY0" fmla="*/ 254033 h 254033"/>
                      <a:gd name="connsiteX1" fmla="*/ 425450 w 558800"/>
                      <a:gd name="connsiteY1" fmla="*/ 33 h 254033"/>
                      <a:gd name="connsiteX2" fmla="*/ 558800 w 558800"/>
                      <a:gd name="connsiteY2" fmla="*/ 238158 h 254033"/>
                      <a:gd name="connsiteX3" fmla="*/ 314325 w 558800"/>
                      <a:gd name="connsiteY3" fmla="*/ 184183 h 254033"/>
                      <a:gd name="connsiteX4" fmla="*/ 0 w 558800"/>
                      <a:gd name="connsiteY4" fmla="*/ 254033 h 254033"/>
                      <a:gd name="connsiteX0" fmla="*/ 0 w 558800"/>
                      <a:gd name="connsiteY0" fmla="*/ 254033 h 254033"/>
                      <a:gd name="connsiteX1" fmla="*/ 425450 w 558800"/>
                      <a:gd name="connsiteY1" fmla="*/ 33 h 254033"/>
                      <a:gd name="connsiteX2" fmla="*/ 558800 w 558800"/>
                      <a:gd name="connsiteY2" fmla="*/ 238158 h 254033"/>
                      <a:gd name="connsiteX3" fmla="*/ 314325 w 558800"/>
                      <a:gd name="connsiteY3" fmla="*/ 184183 h 254033"/>
                      <a:gd name="connsiteX4" fmla="*/ 0 w 558800"/>
                      <a:gd name="connsiteY4" fmla="*/ 254033 h 254033"/>
                      <a:gd name="connsiteX0" fmla="*/ 0 w 558800"/>
                      <a:gd name="connsiteY0" fmla="*/ 254033 h 254033"/>
                      <a:gd name="connsiteX1" fmla="*/ 425450 w 558800"/>
                      <a:gd name="connsiteY1" fmla="*/ 33 h 254033"/>
                      <a:gd name="connsiteX2" fmla="*/ 558800 w 558800"/>
                      <a:gd name="connsiteY2" fmla="*/ 238158 h 254033"/>
                      <a:gd name="connsiteX3" fmla="*/ 314325 w 558800"/>
                      <a:gd name="connsiteY3" fmla="*/ 184183 h 254033"/>
                      <a:gd name="connsiteX4" fmla="*/ 0 w 558800"/>
                      <a:gd name="connsiteY4" fmla="*/ 254033 h 254033"/>
                      <a:gd name="connsiteX0" fmla="*/ 0 w 533400"/>
                      <a:gd name="connsiteY0" fmla="*/ 254033 h 254033"/>
                      <a:gd name="connsiteX1" fmla="*/ 400050 w 533400"/>
                      <a:gd name="connsiteY1" fmla="*/ 33 h 254033"/>
                      <a:gd name="connsiteX2" fmla="*/ 533400 w 533400"/>
                      <a:gd name="connsiteY2" fmla="*/ 238158 h 254033"/>
                      <a:gd name="connsiteX3" fmla="*/ 288925 w 533400"/>
                      <a:gd name="connsiteY3" fmla="*/ 184183 h 254033"/>
                      <a:gd name="connsiteX4" fmla="*/ 0 w 533400"/>
                      <a:gd name="connsiteY4" fmla="*/ 254033 h 254033"/>
                      <a:gd name="connsiteX0" fmla="*/ 0 w 533400"/>
                      <a:gd name="connsiteY0" fmla="*/ 254033 h 254033"/>
                      <a:gd name="connsiteX1" fmla="*/ 400050 w 533400"/>
                      <a:gd name="connsiteY1" fmla="*/ 33 h 254033"/>
                      <a:gd name="connsiteX2" fmla="*/ 533400 w 533400"/>
                      <a:gd name="connsiteY2" fmla="*/ 238158 h 254033"/>
                      <a:gd name="connsiteX3" fmla="*/ 288925 w 533400"/>
                      <a:gd name="connsiteY3" fmla="*/ 184183 h 254033"/>
                      <a:gd name="connsiteX4" fmla="*/ 0 w 533400"/>
                      <a:gd name="connsiteY4" fmla="*/ 254033 h 254033"/>
                      <a:gd name="connsiteX0" fmla="*/ 0 w 533400"/>
                      <a:gd name="connsiteY0" fmla="*/ 254033 h 254033"/>
                      <a:gd name="connsiteX1" fmla="*/ 400050 w 533400"/>
                      <a:gd name="connsiteY1" fmla="*/ 33 h 254033"/>
                      <a:gd name="connsiteX2" fmla="*/ 533400 w 533400"/>
                      <a:gd name="connsiteY2" fmla="*/ 238158 h 254033"/>
                      <a:gd name="connsiteX3" fmla="*/ 288925 w 533400"/>
                      <a:gd name="connsiteY3" fmla="*/ 184183 h 254033"/>
                      <a:gd name="connsiteX4" fmla="*/ 0 w 533400"/>
                      <a:gd name="connsiteY4" fmla="*/ 254033 h 254033"/>
                      <a:gd name="connsiteX0" fmla="*/ 0 w 533400"/>
                      <a:gd name="connsiteY0" fmla="*/ 254033 h 254033"/>
                      <a:gd name="connsiteX1" fmla="*/ 400050 w 533400"/>
                      <a:gd name="connsiteY1" fmla="*/ 33 h 254033"/>
                      <a:gd name="connsiteX2" fmla="*/ 533400 w 533400"/>
                      <a:gd name="connsiteY2" fmla="*/ 238158 h 254033"/>
                      <a:gd name="connsiteX3" fmla="*/ 298450 w 533400"/>
                      <a:gd name="connsiteY3" fmla="*/ 149258 h 254033"/>
                      <a:gd name="connsiteX4" fmla="*/ 0 w 533400"/>
                      <a:gd name="connsiteY4" fmla="*/ 254033 h 254033"/>
                      <a:gd name="connsiteX0" fmla="*/ 0 w 533400"/>
                      <a:gd name="connsiteY0" fmla="*/ 254033 h 254033"/>
                      <a:gd name="connsiteX1" fmla="*/ 400050 w 533400"/>
                      <a:gd name="connsiteY1" fmla="*/ 33 h 254033"/>
                      <a:gd name="connsiteX2" fmla="*/ 533400 w 533400"/>
                      <a:gd name="connsiteY2" fmla="*/ 238158 h 254033"/>
                      <a:gd name="connsiteX3" fmla="*/ 292100 w 533400"/>
                      <a:gd name="connsiteY3" fmla="*/ 187358 h 254033"/>
                      <a:gd name="connsiteX4" fmla="*/ 0 w 533400"/>
                      <a:gd name="connsiteY4" fmla="*/ 254033 h 254033"/>
                      <a:gd name="connsiteX0" fmla="*/ 0 w 533400"/>
                      <a:gd name="connsiteY0" fmla="*/ 254033 h 254033"/>
                      <a:gd name="connsiteX1" fmla="*/ 400050 w 533400"/>
                      <a:gd name="connsiteY1" fmla="*/ 33 h 254033"/>
                      <a:gd name="connsiteX2" fmla="*/ 533400 w 533400"/>
                      <a:gd name="connsiteY2" fmla="*/ 238158 h 254033"/>
                      <a:gd name="connsiteX3" fmla="*/ 292100 w 533400"/>
                      <a:gd name="connsiteY3" fmla="*/ 187358 h 254033"/>
                      <a:gd name="connsiteX4" fmla="*/ 0 w 533400"/>
                      <a:gd name="connsiteY4" fmla="*/ 254033 h 254033"/>
                      <a:gd name="connsiteX0" fmla="*/ 0 w 533400"/>
                      <a:gd name="connsiteY0" fmla="*/ 254033 h 254033"/>
                      <a:gd name="connsiteX1" fmla="*/ 400050 w 533400"/>
                      <a:gd name="connsiteY1" fmla="*/ 33 h 254033"/>
                      <a:gd name="connsiteX2" fmla="*/ 533400 w 533400"/>
                      <a:gd name="connsiteY2" fmla="*/ 238158 h 254033"/>
                      <a:gd name="connsiteX3" fmla="*/ 292100 w 533400"/>
                      <a:gd name="connsiteY3" fmla="*/ 187358 h 254033"/>
                      <a:gd name="connsiteX4" fmla="*/ 0 w 533400"/>
                      <a:gd name="connsiteY4" fmla="*/ 254033 h 254033"/>
                      <a:gd name="connsiteX0" fmla="*/ 0 w 523875"/>
                      <a:gd name="connsiteY0" fmla="*/ 254033 h 254033"/>
                      <a:gd name="connsiteX1" fmla="*/ 400050 w 523875"/>
                      <a:gd name="connsiteY1" fmla="*/ 33 h 254033"/>
                      <a:gd name="connsiteX2" fmla="*/ 523875 w 523875"/>
                      <a:gd name="connsiteY2" fmla="*/ 238158 h 254033"/>
                      <a:gd name="connsiteX3" fmla="*/ 292100 w 523875"/>
                      <a:gd name="connsiteY3" fmla="*/ 187358 h 254033"/>
                      <a:gd name="connsiteX4" fmla="*/ 0 w 523875"/>
                      <a:gd name="connsiteY4" fmla="*/ 254033 h 254033"/>
                      <a:gd name="connsiteX0" fmla="*/ 0 w 523875"/>
                      <a:gd name="connsiteY0" fmla="*/ 254038 h 254038"/>
                      <a:gd name="connsiteX1" fmla="*/ 400050 w 523875"/>
                      <a:gd name="connsiteY1" fmla="*/ 38 h 254038"/>
                      <a:gd name="connsiteX2" fmla="*/ 523875 w 523875"/>
                      <a:gd name="connsiteY2" fmla="*/ 238163 h 254038"/>
                      <a:gd name="connsiteX3" fmla="*/ 292100 w 523875"/>
                      <a:gd name="connsiteY3" fmla="*/ 187363 h 254038"/>
                      <a:gd name="connsiteX4" fmla="*/ 0 w 523875"/>
                      <a:gd name="connsiteY4" fmla="*/ 254038 h 254038"/>
                      <a:gd name="connsiteX0" fmla="*/ 0 w 523875"/>
                      <a:gd name="connsiteY0" fmla="*/ 254038 h 254038"/>
                      <a:gd name="connsiteX1" fmla="*/ 400050 w 523875"/>
                      <a:gd name="connsiteY1" fmla="*/ 38 h 254038"/>
                      <a:gd name="connsiteX2" fmla="*/ 523875 w 523875"/>
                      <a:gd name="connsiteY2" fmla="*/ 238163 h 254038"/>
                      <a:gd name="connsiteX3" fmla="*/ 292100 w 523875"/>
                      <a:gd name="connsiteY3" fmla="*/ 187363 h 254038"/>
                      <a:gd name="connsiteX4" fmla="*/ 0 w 523875"/>
                      <a:gd name="connsiteY4" fmla="*/ 254038 h 254038"/>
                      <a:gd name="connsiteX0" fmla="*/ 0 w 501650"/>
                      <a:gd name="connsiteY0" fmla="*/ 254078 h 254078"/>
                      <a:gd name="connsiteX1" fmla="*/ 400050 w 501650"/>
                      <a:gd name="connsiteY1" fmla="*/ 78 h 254078"/>
                      <a:gd name="connsiteX2" fmla="*/ 501650 w 501650"/>
                      <a:gd name="connsiteY2" fmla="*/ 231853 h 254078"/>
                      <a:gd name="connsiteX3" fmla="*/ 292100 w 501650"/>
                      <a:gd name="connsiteY3" fmla="*/ 187403 h 254078"/>
                      <a:gd name="connsiteX4" fmla="*/ 0 w 501650"/>
                      <a:gd name="connsiteY4" fmla="*/ 254078 h 254078"/>
                      <a:gd name="connsiteX0" fmla="*/ 0 w 501650"/>
                      <a:gd name="connsiteY0" fmla="*/ 254078 h 254078"/>
                      <a:gd name="connsiteX1" fmla="*/ 384175 w 501650"/>
                      <a:gd name="connsiteY1" fmla="*/ 78 h 254078"/>
                      <a:gd name="connsiteX2" fmla="*/ 501650 w 501650"/>
                      <a:gd name="connsiteY2" fmla="*/ 231853 h 254078"/>
                      <a:gd name="connsiteX3" fmla="*/ 292100 w 501650"/>
                      <a:gd name="connsiteY3" fmla="*/ 187403 h 254078"/>
                      <a:gd name="connsiteX4" fmla="*/ 0 w 501650"/>
                      <a:gd name="connsiteY4" fmla="*/ 254078 h 254078"/>
                      <a:gd name="connsiteX0" fmla="*/ 0 w 501650"/>
                      <a:gd name="connsiteY0" fmla="*/ 254260 h 254260"/>
                      <a:gd name="connsiteX1" fmla="*/ 384175 w 501650"/>
                      <a:gd name="connsiteY1" fmla="*/ 260 h 254260"/>
                      <a:gd name="connsiteX2" fmla="*/ 501650 w 501650"/>
                      <a:gd name="connsiteY2" fmla="*/ 232035 h 254260"/>
                      <a:gd name="connsiteX3" fmla="*/ 292100 w 501650"/>
                      <a:gd name="connsiteY3" fmla="*/ 187585 h 254260"/>
                      <a:gd name="connsiteX4" fmla="*/ 0 w 501650"/>
                      <a:gd name="connsiteY4" fmla="*/ 254260 h 254260"/>
                      <a:gd name="connsiteX0" fmla="*/ 0 w 501650"/>
                      <a:gd name="connsiteY0" fmla="*/ 254260 h 254260"/>
                      <a:gd name="connsiteX1" fmla="*/ 384175 w 501650"/>
                      <a:gd name="connsiteY1" fmla="*/ 260 h 254260"/>
                      <a:gd name="connsiteX2" fmla="*/ 501650 w 501650"/>
                      <a:gd name="connsiteY2" fmla="*/ 232035 h 254260"/>
                      <a:gd name="connsiteX3" fmla="*/ 292100 w 501650"/>
                      <a:gd name="connsiteY3" fmla="*/ 187585 h 254260"/>
                      <a:gd name="connsiteX4" fmla="*/ 0 w 501650"/>
                      <a:gd name="connsiteY4" fmla="*/ 254260 h 254260"/>
                      <a:gd name="connsiteX0" fmla="*/ 0 w 501650"/>
                      <a:gd name="connsiteY0" fmla="*/ 254260 h 254260"/>
                      <a:gd name="connsiteX1" fmla="*/ 384175 w 501650"/>
                      <a:gd name="connsiteY1" fmla="*/ 260 h 254260"/>
                      <a:gd name="connsiteX2" fmla="*/ 501650 w 501650"/>
                      <a:gd name="connsiteY2" fmla="*/ 232035 h 254260"/>
                      <a:gd name="connsiteX3" fmla="*/ 292100 w 501650"/>
                      <a:gd name="connsiteY3" fmla="*/ 197110 h 254260"/>
                      <a:gd name="connsiteX4" fmla="*/ 0 w 501650"/>
                      <a:gd name="connsiteY4" fmla="*/ 254260 h 254260"/>
                      <a:gd name="connsiteX0" fmla="*/ 0 w 507621"/>
                      <a:gd name="connsiteY0" fmla="*/ 254221 h 254221"/>
                      <a:gd name="connsiteX1" fmla="*/ 384175 w 507621"/>
                      <a:gd name="connsiteY1" fmla="*/ 221 h 254221"/>
                      <a:gd name="connsiteX2" fmla="*/ 501650 w 507621"/>
                      <a:gd name="connsiteY2" fmla="*/ 231996 h 254221"/>
                      <a:gd name="connsiteX3" fmla="*/ 292100 w 507621"/>
                      <a:gd name="connsiteY3" fmla="*/ 197071 h 254221"/>
                      <a:gd name="connsiteX4" fmla="*/ 0 w 507621"/>
                      <a:gd name="connsiteY4" fmla="*/ 254221 h 2542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07621" h="254221">
                        <a:moveTo>
                          <a:pt x="0" y="254221"/>
                        </a:moveTo>
                        <a:cubicBezTo>
                          <a:pt x="142875" y="128279"/>
                          <a:pt x="300612" y="4824"/>
                          <a:pt x="384175" y="221"/>
                        </a:cubicBezTo>
                        <a:cubicBezTo>
                          <a:pt x="509058" y="-6658"/>
                          <a:pt x="517525" y="149446"/>
                          <a:pt x="501650" y="231996"/>
                        </a:cubicBezTo>
                        <a:cubicBezTo>
                          <a:pt x="427567" y="189663"/>
                          <a:pt x="388408" y="204479"/>
                          <a:pt x="292100" y="197071"/>
                        </a:cubicBezTo>
                        <a:cubicBezTo>
                          <a:pt x="197107" y="189764"/>
                          <a:pt x="127000" y="205538"/>
                          <a:pt x="0" y="254221"/>
                        </a:cubicBezTo>
                        <a:close/>
                      </a:path>
                    </a:pathLst>
                  </a:cu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</p:grpSp>
            <p:grpSp>
              <p:nvGrpSpPr>
                <p:cNvPr id="287" name="グループ化 286">
                  <a:extLst>
                    <a:ext uri="{FF2B5EF4-FFF2-40B4-BE49-F238E27FC236}">
                      <a16:creationId xmlns:a16="http://schemas.microsoft.com/office/drawing/2014/main" id="{708FAEF3-6C66-4E11-A40F-1DC40189278B}"/>
                    </a:ext>
                  </a:extLst>
                </p:cNvPr>
                <p:cNvGrpSpPr/>
                <p:nvPr/>
              </p:nvGrpSpPr>
              <p:grpSpPr>
                <a:xfrm rot="7178289">
                  <a:off x="4216275" y="3034314"/>
                  <a:ext cx="2393571" cy="2416392"/>
                  <a:chOff x="3565524" y="1426313"/>
                  <a:chExt cx="2393571" cy="2416392"/>
                </a:xfrm>
                <a:grpFill/>
              </p:grpSpPr>
              <p:sp>
                <p:nvSpPr>
                  <p:cNvPr id="293" name="正方形/長方形 5">
                    <a:extLst>
                      <a:ext uri="{FF2B5EF4-FFF2-40B4-BE49-F238E27FC236}">
                        <a16:creationId xmlns:a16="http://schemas.microsoft.com/office/drawing/2014/main" id="{7E79EFFA-DB4B-4BB0-974C-0E93DCD49D9B}"/>
                      </a:ext>
                    </a:extLst>
                  </p:cNvPr>
                  <p:cNvSpPr/>
                  <p:nvPr/>
                </p:nvSpPr>
                <p:spPr>
                  <a:xfrm>
                    <a:off x="4552950" y="1751015"/>
                    <a:ext cx="1213825" cy="2091690"/>
                  </a:xfrm>
                  <a:custGeom>
                    <a:avLst/>
                    <a:gdLst>
                      <a:gd name="connsiteX0" fmla="*/ 0 w 1504950"/>
                      <a:gd name="connsiteY0" fmla="*/ 0 h 2027238"/>
                      <a:gd name="connsiteX1" fmla="*/ 1504950 w 1504950"/>
                      <a:gd name="connsiteY1" fmla="*/ 0 h 2027238"/>
                      <a:gd name="connsiteX2" fmla="*/ 1504950 w 1504950"/>
                      <a:gd name="connsiteY2" fmla="*/ 2027238 h 2027238"/>
                      <a:gd name="connsiteX3" fmla="*/ 0 w 1504950"/>
                      <a:gd name="connsiteY3" fmla="*/ 2027238 h 2027238"/>
                      <a:gd name="connsiteX4" fmla="*/ 0 w 1504950"/>
                      <a:gd name="connsiteY4" fmla="*/ 0 h 2027238"/>
                      <a:gd name="connsiteX0" fmla="*/ 0 w 1647825"/>
                      <a:gd name="connsiteY0" fmla="*/ 547688 h 2027238"/>
                      <a:gd name="connsiteX1" fmla="*/ 1647825 w 1647825"/>
                      <a:gd name="connsiteY1" fmla="*/ 0 h 2027238"/>
                      <a:gd name="connsiteX2" fmla="*/ 1647825 w 1647825"/>
                      <a:gd name="connsiteY2" fmla="*/ 2027238 h 2027238"/>
                      <a:gd name="connsiteX3" fmla="*/ 142875 w 1647825"/>
                      <a:gd name="connsiteY3" fmla="*/ 2027238 h 2027238"/>
                      <a:gd name="connsiteX4" fmla="*/ 0 w 1647825"/>
                      <a:gd name="connsiteY4" fmla="*/ 547688 h 2027238"/>
                      <a:gd name="connsiteX0" fmla="*/ 0 w 1647825"/>
                      <a:gd name="connsiteY0" fmla="*/ 0 h 1479550"/>
                      <a:gd name="connsiteX1" fmla="*/ 981075 w 1647825"/>
                      <a:gd name="connsiteY1" fmla="*/ 619125 h 1479550"/>
                      <a:gd name="connsiteX2" fmla="*/ 1647825 w 1647825"/>
                      <a:gd name="connsiteY2" fmla="*/ 1479550 h 1479550"/>
                      <a:gd name="connsiteX3" fmla="*/ 142875 w 1647825"/>
                      <a:gd name="connsiteY3" fmla="*/ 1479550 h 1479550"/>
                      <a:gd name="connsiteX4" fmla="*/ 0 w 1647825"/>
                      <a:gd name="connsiteY4" fmla="*/ 0 h 1479550"/>
                      <a:gd name="connsiteX0" fmla="*/ 0 w 1995487"/>
                      <a:gd name="connsiteY0" fmla="*/ 0 h 1479550"/>
                      <a:gd name="connsiteX1" fmla="*/ 1995487 w 1995487"/>
                      <a:gd name="connsiteY1" fmla="*/ 38100 h 1479550"/>
                      <a:gd name="connsiteX2" fmla="*/ 1647825 w 1995487"/>
                      <a:gd name="connsiteY2" fmla="*/ 1479550 h 1479550"/>
                      <a:gd name="connsiteX3" fmla="*/ 142875 w 1995487"/>
                      <a:gd name="connsiteY3" fmla="*/ 1479550 h 1479550"/>
                      <a:gd name="connsiteX4" fmla="*/ 0 w 1995487"/>
                      <a:gd name="connsiteY4" fmla="*/ 0 h 1479550"/>
                      <a:gd name="connsiteX0" fmla="*/ 900113 w 1852612"/>
                      <a:gd name="connsiteY0" fmla="*/ 0 h 2032000"/>
                      <a:gd name="connsiteX1" fmla="*/ 1852612 w 1852612"/>
                      <a:gd name="connsiteY1" fmla="*/ 590550 h 2032000"/>
                      <a:gd name="connsiteX2" fmla="*/ 1504950 w 1852612"/>
                      <a:gd name="connsiteY2" fmla="*/ 2032000 h 2032000"/>
                      <a:gd name="connsiteX3" fmla="*/ 0 w 1852612"/>
                      <a:gd name="connsiteY3" fmla="*/ 2032000 h 2032000"/>
                      <a:gd name="connsiteX4" fmla="*/ 900113 w 1852612"/>
                      <a:gd name="connsiteY4" fmla="*/ 0 h 2032000"/>
                      <a:gd name="connsiteX0" fmla="*/ 900113 w 1504950"/>
                      <a:gd name="connsiteY0" fmla="*/ 0 h 2032000"/>
                      <a:gd name="connsiteX1" fmla="*/ 1314449 w 1504950"/>
                      <a:gd name="connsiteY1" fmla="*/ 585788 h 2032000"/>
                      <a:gd name="connsiteX2" fmla="*/ 1504950 w 1504950"/>
                      <a:gd name="connsiteY2" fmla="*/ 2032000 h 2032000"/>
                      <a:gd name="connsiteX3" fmla="*/ 0 w 1504950"/>
                      <a:gd name="connsiteY3" fmla="*/ 2032000 h 2032000"/>
                      <a:gd name="connsiteX4" fmla="*/ 900113 w 1504950"/>
                      <a:gd name="connsiteY4" fmla="*/ 0 h 2032000"/>
                      <a:gd name="connsiteX0" fmla="*/ 900113 w 1314449"/>
                      <a:gd name="connsiteY0" fmla="*/ 0 h 2032000"/>
                      <a:gd name="connsiteX1" fmla="*/ 1314449 w 1314449"/>
                      <a:gd name="connsiteY1" fmla="*/ 585788 h 2032000"/>
                      <a:gd name="connsiteX2" fmla="*/ 971550 w 1314449"/>
                      <a:gd name="connsiteY2" fmla="*/ 1136650 h 2032000"/>
                      <a:gd name="connsiteX3" fmla="*/ 0 w 1314449"/>
                      <a:gd name="connsiteY3" fmla="*/ 2032000 h 2032000"/>
                      <a:gd name="connsiteX4" fmla="*/ 900113 w 1314449"/>
                      <a:gd name="connsiteY4" fmla="*/ 0 h 2032000"/>
                      <a:gd name="connsiteX0" fmla="*/ 900113 w 1314449"/>
                      <a:gd name="connsiteY0" fmla="*/ 0 h 2032000"/>
                      <a:gd name="connsiteX1" fmla="*/ 1314449 w 1314449"/>
                      <a:gd name="connsiteY1" fmla="*/ 585788 h 2032000"/>
                      <a:gd name="connsiteX2" fmla="*/ 971550 w 1314449"/>
                      <a:gd name="connsiteY2" fmla="*/ 1136650 h 2032000"/>
                      <a:gd name="connsiteX3" fmla="*/ 0 w 1314449"/>
                      <a:gd name="connsiteY3" fmla="*/ 2032000 h 2032000"/>
                      <a:gd name="connsiteX4" fmla="*/ 622300 w 1314449"/>
                      <a:gd name="connsiteY4" fmla="*/ 642937 h 2032000"/>
                      <a:gd name="connsiteX5" fmla="*/ 900113 w 1314449"/>
                      <a:gd name="connsiteY5" fmla="*/ 0 h 2032000"/>
                      <a:gd name="connsiteX0" fmla="*/ 900113 w 1314449"/>
                      <a:gd name="connsiteY0" fmla="*/ 0 h 2032000"/>
                      <a:gd name="connsiteX1" fmla="*/ 1314449 w 1314449"/>
                      <a:gd name="connsiteY1" fmla="*/ 585788 h 2032000"/>
                      <a:gd name="connsiteX2" fmla="*/ 971550 w 1314449"/>
                      <a:gd name="connsiteY2" fmla="*/ 1136650 h 2032000"/>
                      <a:gd name="connsiteX3" fmla="*/ 0 w 1314449"/>
                      <a:gd name="connsiteY3" fmla="*/ 2032000 h 2032000"/>
                      <a:gd name="connsiteX4" fmla="*/ 927100 w 1314449"/>
                      <a:gd name="connsiteY4" fmla="*/ 590550 h 2032000"/>
                      <a:gd name="connsiteX5" fmla="*/ 900113 w 1314449"/>
                      <a:gd name="connsiteY5" fmla="*/ 0 h 2032000"/>
                      <a:gd name="connsiteX0" fmla="*/ 900113 w 1314449"/>
                      <a:gd name="connsiteY0" fmla="*/ 0 h 2032000"/>
                      <a:gd name="connsiteX1" fmla="*/ 1314449 w 1314449"/>
                      <a:gd name="connsiteY1" fmla="*/ 585788 h 2032000"/>
                      <a:gd name="connsiteX2" fmla="*/ 971550 w 1314449"/>
                      <a:gd name="connsiteY2" fmla="*/ 1136650 h 2032000"/>
                      <a:gd name="connsiteX3" fmla="*/ 0 w 1314449"/>
                      <a:gd name="connsiteY3" fmla="*/ 2032000 h 2032000"/>
                      <a:gd name="connsiteX4" fmla="*/ 517525 w 1314449"/>
                      <a:gd name="connsiteY4" fmla="*/ 1243012 h 2032000"/>
                      <a:gd name="connsiteX5" fmla="*/ 927100 w 1314449"/>
                      <a:gd name="connsiteY5" fmla="*/ 590550 h 2032000"/>
                      <a:gd name="connsiteX6" fmla="*/ 900113 w 1314449"/>
                      <a:gd name="connsiteY6" fmla="*/ 0 h 2032000"/>
                      <a:gd name="connsiteX0" fmla="*/ 900113 w 1314449"/>
                      <a:gd name="connsiteY0" fmla="*/ 0 h 2032000"/>
                      <a:gd name="connsiteX1" fmla="*/ 1314449 w 1314449"/>
                      <a:gd name="connsiteY1" fmla="*/ 585788 h 2032000"/>
                      <a:gd name="connsiteX2" fmla="*/ 971550 w 1314449"/>
                      <a:gd name="connsiteY2" fmla="*/ 1136650 h 2032000"/>
                      <a:gd name="connsiteX3" fmla="*/ 0 w 1314449"/>
                      <a:gd name="connsiteY3" fmla="*/ 2032000 h 2032000"/>
                      <a:gd name="connsiteX4" fmla="*/ 546100 w 1314449"/>
                      <a:gd name="connsiteY4" fmla="*/ 1319212 h 2032000"/>
                      <a:gd name="connsiteX5" fmla="*/ 927100 w 1314449"/>
                      <a:gd name="connsiteY5" fmla="*/ 590550 h 2032000"/>
                      <a:gd name="connsiteX6" fmla="*/ 900113 w 1314449"/>
                      <a:gd name="connsiteY6" fmla="*/ 0 h 2032000"/>
                      <a:gd name="connsiteX0" fmla="*/ 900113 w 1314449"/>
                      <a:gd name="connsiteY0" fmla="*/ 0 h 2032000"/>
                      <a:gd name="connsiteX1" fmla="*/ 1314449 w 1314449"/>
                      <a:gd name="connsiteY1" fmla="*/ 585788 h 2032000"/>
                      <a:gd name="connsiteX2" fmla="*/ 971550 w 1314449"/>
                      <a:gd name="connsiteY2" fmla="*/ 1136650 h 2032000"/>
                      <a:gd name="connsiteX3" fmla="*/ 812800 w 1314449"/>
                      <a:gd name="connsiteY3" fmla="*/ 1971675 h 2032000"/>
                      <a:gd name="connsiteX4" fmla="*/ 0 w 1314449"/>
                      <a:gd name="connsiteY4" fmla="*/ 2032000 h 2032000"/>
                      <a:gd name="connsiteX5" fmla="*/ 546100 w 1314449"/>
                      <a:gd name="connsiteY5" fmla="*/ 1319212 h 2032000"/>
                      <a:gd name="connsiteX6" fmla="*/ 927100 w 1314449"/>
                      <a:gd name="connsiteY6" fmla="*/ 590550 h 2032000"/>
                      <a:gd name="connsiteX7" fmla="*/ 900113 w 1314449"/>
                      <a:gd name="connsiteY7" fmla="*/ 0 h 2032000"/>
                      <a:gd name="connsiteX0" fmla="*/ 900113 w 1314449"/>
                      <a:gd name="connsiteY0" fmla="*/ 0 h 2032000"/>
                      <a:gd name="connsiteX1" fmla="*/ 1314449 w 1314449"/>
                      <a:gd name="connsiteY1" fmla="*/ 585788 h 2032000"/>
                      <a:gd name="connsiteX2" fmla="*/ 971550 w 1314449"/>
                      <a:gd name="connsiteY2" fmla="*/ 1136650 h 2032000"/>
                      <a:gd name="connsiteX3" fmla="*/ 812800 w 1314449"/>
                      <a:gd name="connsiteY3" fmla="*/ 1971675 h 2032000"/>
                      <a:gd name="connsiteX4" fmla="*/ 0 w 1314449"/>
                      <a:gd name="connsiteY4" fmla="*/ 2032000 h 2032000"/>
                      <a:gd name="connsiteX5" fmla="*/ 546100 w 1314449"/>
                      <a:gd name="connsiteY5" fmla="*/ 1319212 h 2032000"/>
                      <a:gd name="connsiteX6" fmla="*/ 927100 w 1314449"/>
                      <a:gd name="connsiteY6" fmla="*/ 590550 h 2032000"/>
                      <a:gd name="connsiteX7" fmla="*/ 900113 w 1314449"/>
                      <a:gd name="connsiteY7" fmla="*/ 0 h 2032000"/>
                      <a:gd name="connsiteX0" fmla="*/ 900113 w 1314449"/>
                      <a:gd name="connsiteY0" fmla="*/ 0 h 2032000"/>
                      <a:gd name="connsiteX1" fmla="*/ 1314449 w 1314449"/>
                      <a:gd name="connsiteY1" fmla="*/ 585788 h 2032000"/>
                      <a:gd name="connsiteX2" fmla="*/ 971550 w 1314449"/>
                      <a:gd name="connsiteY2" fmla="*/ 1136650 h 2032000"/>
                      <a:gd name="connsiteX3" fmla="*/ 912813 w 1314449"/>
                      <a:gd name="connsiteY3" fmla="*/ 1462087 h 2032000"/>
                      <a:gd name="connsiteX4" fmla="*/ 812800 w 1314449"/>
                      <a:gd name="connsiteY4" fmla="*/ 1971675 h 2032000"/>
                      <a:gd name="connsiteX5" fmla="*/ 0 w 1314449"/>
                      <a:gd name="connsiteY5" fmla="*/ 2032000 h 2032000"/>
                      <a:gd name="connsiteX6" fmla="*/ 546100 w 1314449"/>
                      <a:gd name="connsiteY6" fmla="*/ 1319212 h 2032000"/>
                      <a:gd name="connsiteX7" fmla="*/ 927100 w 1314449"/>
                      <a:gd name="connsiteY7" fmla="*/ 590550 h 2032000"/>
                      <a:gd name="connsiteX8" fmla="*/ 900113 w 1314449"/>
                      <a:gd name="connsiteY8" fmla="*/ 0 h 2032000"/>
                      <a:gd name="connsiteX0" fmla="*/ 900113 w 2184400"/>
                      <a:gd name="connsiteY0" fmla="*/ 0 h 2032000"/>
                      <a:gd name="connsiteX1" fmla="*/ 1314449 w 2184400"/>
                      <a:gd name="connsiteY1" fmla="*/ 585788 h 2032000"/>
                      <a:gd name="connsiteX2" fmla="*/ 971550 w 2184400"/>
                      <a:gd name="connsiteY2" fmla="*/ 1136650 h 2032000"/>
                      <a:gd name="connsiteX3" fmla="*/ 2184400 w 2184400"/>
                      <a:gd name="connsiteY3" fmla="*/ 1557337 h 2032000"/>
                      <a:gd name="connsiteX4" fmla="*/ 812800 w 2184400"/>
                      <a:gd name="connsiteY4" fmla="*/ 1971675 h 2032000"/>
                      <a:gd name="connsiteX5" fmla="*/ 0 w 2184400"/>
                      <a:gd name="connsiteY5" fmla="*/ 2032000 h 2032000"/>
                      <a:gd name="connsiteX6" fmla="*/ 546100 w 2184400"/>
                      <a:gd name="connsiteY6" fmla="*/ 1319212 h 2032000"/>
                      <a:gd name="connsiteX7" fmla="*/ 927100 w 2184400"/>
                      <a:gd name="connsiteY7" fmla="*/ 590550 h 2032000"/>
                      <a:gd name="connsiteX8" fmla="*/ 900113 w 2184400"/>
                      <a:gd name="connsiteY8" fmla="*/ 0 h 2032000"/>
                      <a:gd name="connsiteX0" fmla="*/ 900113 w 2184400"/>
                      <a:gd name="connsiteY0" fmla="*/ 0 h 2032000"/>
                      <a:gd name="connsiteX1" fmla="*/ 1314449 w 2184400"/>
                      <a:gd name="connsiteY1" fmla="*/ 585788 h 2032000"/>
                      <a:gd name="connsiteX2" fmla="*/ 971550 w 2184400"/>
                      <a:gd name="connsiteY2" fmla="*/ 1136650 h 2032000"/>
                      <a:gd name="connsiteX3" fmla="*/ 1465262 w 2184400"/>
                      <a:gd name="connsiteY3" fmla="*/ 1309687 h 2032000"/>
                      <a:gd name="connsiteX4" fmla="*/ 2184400 w 2184400"/>
                      <a:gd name="connsiteY4" fmla="*/ 1557337 h 2032000"/>
                      <a:gd name="connsiteX5" fmla="*/ 812800 w 2184400"/>
                      <a:gd name="connsiteY5" fmla="*/ 1971675 h 2032000"/>
                      <a:gd name="connsiteX6" fmla="*/ 0 w 2184400"/>
                      <a:gd name="connsiteY6" fmla="*/ 2032000 h 2032000"/>
                      <a:gd name="connsiteX7" fmla="*/ 546100 w 2184400"/>
                      <a:gd name="connsiteY7" fmla="*/ 1319212 h 2032000"/>
                      <a:gd name="connsiteX8" fmla="*/ 927100 w 2184400"/>
                      <a:gd name="connsiteY8" fmla="*/ 590550 h 2032000"/>
                      <a:gd name="connsiteX9" fmla="*/ 900113 w 2184400"/>
                      <a:gd name="connsiteY9" fmla="*/ 0 h 2032000"/>
                      <a:gd name="connsiteX0" fmla="*/ 900113 w 2184400"/>
                      <a:gd name="connsiteY0" fmla="*/ 0 h 2032000"/>
                      <a:gd name="connsiteX1" fmla="*/ 1314449 w 2184400"/>
                      <a:gd name="connsiteY1" fmla="*/ 585788 h 2032000"/>
                      <a:gd name="connsiteX2" fmla="*/ 971550 w 2184400"/>
                      <a:gd name="connsiteY2" fmla="*/ 1136650 h 2032000"/>
                      <a:gd name="connsiteX3" fmla="*/ 1603374 w 2184400"/>
                      <a:gd name="connsiteY3" fmla="*/ 819149 h 2032000"/>
                      <a:gd name="connsiteX4" fmla="*/ 2184400 w 2184400"/>
                      <a:gd name="connsiteY4" fmla="*/ 1557337 h 2032000"/>
                      <a:gd name="connsiteX5" fmla="*/ 812800 w 2184400"/>
                      <a:gd name="connsiteY5" fmla="*/ 1971675 h 2032000"/>
                      <a:gd name="connsiteX6" fmla="*/ 0 w 2184400"/>
                      <a:gd name="connsiteY6" fmla="*/ 2032000 h 2032000"/>
                      <a:gd name="connsiteX7" fmla="*/ 546100 w 2184400"/>
                      <a:gd name="connsiteY7" fmla="*/ 1319212 h 2032000"/>
                      <a:gd name="connsiteX8" fmla="*/ 927100 w 2184400"/>
                      <a:gd name="connsiteY8" fmla="*/ 590550 h 2032000"/>
                      <a:gd name="connsiteX9" fmla="*/ 900113 w 2184400"/>
                      <a:gd name="connsiteY9" fmla="*/ 0 h 2032000"/>
                      <a:gd name="connsiteX0" fmla="*/ 900113 w 2184400"/>
                      <a:gd name="connsiteY0" fmla="*/ 0 h 2032000"/>
                      <a:gd name="connsiteX1" fmla="*/ 1314449 w 2184400"/>
                      <a:gd name="connsiteY1" fmla="*/ 585788 h 2032000"/>
                      <a:gd name="connsiteX2" fmla="*/ 971550 w 2184400"/>
                      <a:gd name="connsiteY2" fmla="*/ 1136650 h 2032000"/>
                      <a:gd name="connsiteX3" fmla="*/ 1531937 w 2184400"/>
                      <a:gd name="connsiteY3" fmla="*/ 1390649 h 2032000"/>
                      <a:gd name="connsiteX4" fmla="*/ 2184400 w 2184400"/>
                      <a:gd name="connsiteY4" fmla="*/ 1557337 h 2032000"/>
                      <a:gd name="connsiteX5" fmla="*/ 812800 w 2184400"/>
                      <a:gd name="connsiteY5" fmla="*/ 1971675 h 2032000"/>
                      <a:gd name="connsiteX6" fmla="*/ 0 w 2184400"/>
                      <a:gd name="connsiteY6" fmla="*/ 2032000 h 2032000"/>
                      <a:gd name="connsiteX7" fmla="*/ 546100 w 2184400"/>
                      <a:gd name="connsiteY7" fmla="*/ 1319212 h 2032000"/>
                      <a:gd name="connsiteX8" fmla="*/ 927100 w 2184400"/>
                      <a:gd name="connsiteY8" fmla="*/ 590550 h 2032000"/>
                      <a:gd name="connsiteX9" fmla="*/ 900113 w 2184400"/>
                      <a:gd name="connsiteY9" fmla="*/ 0 h 2032000"/>
                      <a:gd name="connsiteX0" fmla="*/ 900113 w 1531937"/>
                      <a:gd name="connsiteY0" fmla="*/ 0 h 2032000"/>
                      <a:gd name="connsiteX1" fmla="*/ 1314449 w 1531937"/>
                      <a:gd name="connsiteY1" fmla="*/ 585788 h 2032000"/>
                      <a:gd name="connsiteX2" fmla="*/ 971550 w 1531937"/>
                      <a:gd name="connsiteY2" fmla="*/ 1136650 h 2032000"/>
                      <a:gd name="connsiteX3" fmla="*/ 1531937 w 1531937"/>
                      <a:gd name="connsiteY3" fmla="*/ 1390649 h 2032000"/>
                      <a:gd name="connsiteX4" fmla="*/ 812800 w 1531937"/>
                      <a:gd name="connsiteY4" fmla="*/ 1971675 h 2032000"/>
                      <a:gd name="connsiteX5" fmla="*/ 0 w 1531937"/>
                      <a:gd name="connsiteY5" fmla="*/ 2032000 h 2032000"/>
                      <a:gd name="connsiteX6" fmla="*/ 546100 w 1531937"/>
                      <a:gd name="connsiteY6" fmla="*/ 1319212 h 2032000"/>
                      <a:gd name="connsiteX7" fmla="*/ 927100 w 1531937"/>
                      <a:gd name="connsiteY7" fmla="*/ 590550 h 2032000"/>
                      <a:gd name="connsiteX8" fmla="*/ 900113 w 1531937"/>
                      <a:gd name="connsiteY8" fmla="*/ 0 h 2032000"/>
                      <a:gd name="connsiteX0" fmla="*/ 900113 w 1314449"/>
                      <a:gd name="connsiteY0" fmla="*/ 0 h 2032000"/>
                      <a:gd name="connsiteX1" fmla="*/ 1314449 w 1314449"/>
                      <a:gd name="connsiteY1" fmla="*/ 585788 h 2032000"/>
                      <a:gd name="connsiteX2" fmla="*/ 971550 w 1314449"/>
                      <a:gd name="connsiteY2" fmla="*/ 1136650 h 2032000"/>
                      <a:gd name="connsiteX3" fmla="*/ 812800 w 1314449"/>
                      <a:gd name="connsiteY3" fmla="*/ 1971675 h 2032000"/>
                      <a:gd name="connsiteX4" fmla="*/ 0 w 1314449"/>
                      <a:gd name="connsiteY4" fmla="*/ 2032000 h 2032000"/>
                      <a:gd name="connsiteX5" fmla="*/ 546100 w 1314449"/>
                      <a:gd name="connsiteY5" fmla="*/ 1319212 h 2032000"/>
                      <a:gd name="connsiteX6" fmla="*/ 927100 w 1314449"/>
                      <a:gd name="connsiteY6" fmla="*/ 590550 h 2032000"/>
                      <a:gd name="connsiteX7" fmla="*/ 900113 w 1314449"/>
                      <a:gd name="connsiteY7" fmla="*/ 0 h 2032000"/>
                      <a:gd name="connsiteX0" fmla="*/ 900113 w 1314449"/>
                      <a:gd name="connsiteY0" fmla="*/ 0 h 2032000"/>
                      <a:gd name="connsiteX1" fmla="*/ 1314449 w 1314449"/>
                      <a:gd name="connsiteY1" fmla="*/ 585788 h 2032000"/>
                      <a:gd name="connsiteX2" fmla="*/ 971550 w 1314449"/>
                      <a:gd name="connsiteY2" fmla="*/ 1136650 h 2032000"/>
                      <a:gd name="connsiteX3" fmla="*/ 669925 w 1314449"/>
                      <a:gd name="connsiteY3" fmla="*/ 1409700 h 2032000"/>
                      <a:gd name="connsiteX4" fmla="*/ 0 w 1314449"/>
                      <a:gd name="connsiteY4" fmla="*/ 2032000 h 2032000"/>
                      <a:gd name="connsiteX5" fmla="*/ 546100 w 1314449"/>
                      <a:gd name="connsiteY5" fmla="*/ 1319212 h 2032000"/>
                      <a:gd name="connsiteX6" fmla="*/ 927100 w 1314449"/>
                      <a:gd name="connsiteY6" fmla="*/ 590550 h 2032000"/>
                      <a:gd name="connsiteX7" fmla="*/ 900113 w 1314449"/>
                      <a:gd name="connsiteY7" fmla="*/ 0 h 2032000"/>
                      <a:gd name="connsiteX0" fmla="*/ 900113 w 1314449"/>
                      <a:gd name="connsiteY0" fmla="*/ 0 h 2032000"/>
                      <a:gd name="connsiteX1" fmla="*/ 1314449 w 1314449"/>
                      <a:gd name="connsiteY1" fmla="*/ 585788 h 2032000"/>
                      <a:gd name="connsiteX2" fmla="*/ 971550 w 1314449"/>
                      <a:gd name="connsiteY2" fmla="*/ 1136650 h 2032000"/>
                      <a:gd name="connsiteX3" fmla="*/ 669925 w 1314449"/>
                      <a:gd name="connsiteY3" fmla="*/ 1409700 h 2032000"/>
                      <a:gd name="connsiteX4" fmla="*/ 317500 w 1314449"/>
                      <a:gd name="connsiteY4" fmla="*/ 1733550 h 2032000"/>
                      <a:gd name="connsiteX5" fmla="*/ 0 w 1314449"/>
                      <a:gd name="connsiteY5" fmla="*/ 2032000 h 2032000"/>
                      <a:gd name="connsiteX6" fmla="*/ 546100 w 1314449"/>
                      <a:gd name="connsiteY6" fmla="*/ 1319212 h 2032000"/>
                      <a:gd name="connsiteX7" fmla="*/ 927100 w 1314449"/>
                      <a:gd name="connsiteY7" fmla="*/ 590550 h 2032000"/>
                      <a:gd name="connsiteX8" fmla="*/ 900113 w 1314449"/>
                      <a:gd name="connsiteY8" fmla="*/ 0 h 2032000"/>
                      <a:gd name="connsiteX0" fmla="*/ 900113 w 1314449"/>
                      <a:gd name="connsiteY0" fmla="*/ 0 h 2057400"/>
                      <a:gd name="connsiteX1" fmla="*/ 1314449 w 1314449"/>
                      <a:gd name="connsiteY1" fmla="*/ 585788 h 2057400"/>
                      <a:gd name="connsiteX2" fmla="*/ 971550 w 1314449"/>
                      <a:gd name="connsiteY2" fmla="*/ 1136650 h 2057400"/>
                      <a:gd name="connsiteX3" fmla="*/ 669925 w 1314449"/>
                      <a:gd name="connsiteY3" fmla="*/ 1409700 h 2057400"/>
                      <a:gd name="connsiteX4" fmla="*/ 346075 w 1314449"/>
                      <a:gd name="connsiteY4" fmla="*/ 2057400 h 2057400"/>
                      <a:gd name="connsiteX5" fmla="*/ 0 w 1314449"/>
                      <a:gd name="connsiteY5" fmla="*/ 2032000 h 2057400"/>
                      <a:gd name="connsiteX6" fmla="*/ 546100 w 1314449"/>
                      <a:gd name="connsiteY6" fmla="*/ 1319212 h 2057400"/>
                      <a:gd name="connsiteX7" fmla="*/ 927100 w 1314449"/>
                      <a:gd name="connsiteY7" fmla="*/ 590550 h 2057400"/>
                      <a:gd name="connsiteX8" fmla="*/ 900113 w 1314449"/>
                      <a:gd name="connsiteY8" fmla="*/ 0 h 2057400"/>
                      <a:gd name="connsiteX0" fmla="*/ 900113 w 1314449"/>
                      <a:gd name="connsiteY0" fmla="*/ 0 h 2057400"/>
                      <a:gd name="connsiteX1" fmla="*/ 1314449 w 1314449"/>
                      <a:gd name="connsiteY1" fmla="*/ 585788 h 2057400"/>
                      <a:gd name="connsiteX2" fmla="*/ 971550 w 1314449"/>
                      <a:gd name="connsiteY2" fmla="*/ 1136650 h 2057400"/>
                      <a:gd name="connsiteX3" fmla="*/ 669925 w 1314449"/>
                      <a:gd name="connsiteY3" fmla="*/ 1409700 h 2057400"/>
                      <a:gd name="connsiteX4" fmla="*/ 346075 w 1314449"/>
                      <a:gd name="connsiteY4" fmla="*/ 2057400 h 2057400"/>
                      <a:gd name="connsiteX5" fmla="*/ 0 w 1314449"/>
                      <a:gd name="connsiteY5" fmla="*/ 2032000 h 2057400"/>
                      <a:gd name="connsiteX6" fmla="*/ 231775 w 1314449"/>
                      <a:gd name="connsiteY6" fmla="*/ 1728787 h 2057400"/>
                      <a:gd name="connsiteX7" fmla="*/ 546100 w 1314449"/>
                      <a:gd name="connsiteY7" fmla="*/ 1319212 h 2057400"/>
                      <a:gd name="connsiteX8" fmla="*/ 927100 w 1314449"/>
                      <a:gd name="connsiteY8" fmla="*/ 590550 h 2057400"/>
                      <a:gd name="connsiteX9" fmla="*/ 900113 w 1314449"/>
                      <a:gd name="connsiteY9" fmla="*/ 0 h 2057400"/>
                      <a:gd name="connsiteX0" fmla="*/ 900113 w 1314449"/>
                      <a:gd name="connsiteY0" fmla="*/ 0 h 2057400"/>
                      <a:gd name="connsiteX1" fmla="*/ 1314449 w 1314449"/>
                      <a:gd name="connsiteY1" fmla="*/ 585788 h 2057400"/>
                      <a:gd name="connsiteX2" fmla="*/ 971550 w 1314449"/>
                      <a:gd name="connsiteY2" fmla="*/ 1136650 h 2057400"/>
                      <a:gd name="connsiteX3" fmla="*/ 669925 w 1314449"/>
                      <a:gd name="connsiteY3" fmla="*/ 1409700 h 2057400"/>
                      <a:gd name="connsiteX4" fmla="*/ 346075 w 1314449"/>
                      <a:gd name="connsiteY4" fmla="*/ 2057400 h 2057400"/>
                      <a:gd name="connsiteX5" fmla="*/ 0 w 1314449"/>
                      <a:gd name="connsiteY5" fmla="*/ 2032000 h 2057400"/>
                      <a:gd name="connsiteX6" fmla="*/ 79375 w 1314449"/>
                      <a:gd name="connsiteY6" fmla="*/ 1704975 h 2057400"/>
                      <a:gd name="connsiteX7" fmla="*/ 546100 w 1314449"/>
                      <a:gd name="connsiteY7" fmla="*/ 1319212 h 2057400"/>
                      <a:gd name="connsiteX8" fmla="*/ 927100 w 1314449"/>
                      <a:gd name="connsiteY8" fmla="*/ 590550 h 2057400"/>
                      <a:gd name="connsiteX9" fmla="*/ 900113 w 1314449"/>
                      <a:gd name="connsiteY9" fmla="*/ 0 h 2057400"/>
                      <a:gd name="connsiteX0" fmla="*/ 881063 w 1314449"/>
                      <a:gd name="connsiteY0" fmla="*/ 0 h 2041525"/>
                      <a:gd name="connsiteX1" fmla="*/ 1314449 w 1314449"/>
                      <a:gd name="connsiteY1" fmla="*/ 569913 h 2041525"/>
                      <a:gd name="connsiteX2" fmla="*/ 971550 w 1314449"/>
                      <a:gd name="connsiteY2" fmla="*/ 1120775 h 2041525"/>
                      <a:gd name="connsiteX3" fmla="*/ 669925 w 1314449"/>
                      <a:gd name="connsiteY3" fmla="*/ 1393825 h 2041525"/>
                      <a:gd name="connsiteX4" fmla="*/ 346075 w 1314449"/>
                      <a:gd name="connsiteY4" fmla="*/ 2041525 h 2041525"/>
                      <a:gd name="connsiteX5" fmla="*/ 0 w 1314449"/>
                      <a:gd name="connsiteY5" fmla="*/ 2016125 h 2041525"/>
                      <a:gd name="connsiteX6" fmla="*/ 79375 w 1314449"/>
                      <a:gd name="connsiteY6" fmla="*/ 1689100 h 2041525"/>
                      <a:gd name="connsiteX7" fmla="*/ 546100 w 1314449"/>
                      <a:gd name="connsiteY7" fmla="*/ 1303337 h 2041525"/>
                      <a:gd name="connsiteX8" fmla="*/ 927100 w 1314449"/>
                      <a:gd name="connsiteY8" fmla="*/ 574675 h 2041525"/>
                      <a:gd name="connsiteX9" fmla="*/ 881063 w 1314449"/>
                      <a:gd name="connsiteY9" fmla="*/ 0 h 2041525"/>
                      <a:gd name="connsiteX0" fmla="*/ 881063 w 1295399"/>
                      <a:gd name="connsiteY0" fmla="*/ 0 h 2041525"/>
                      <a:gd name="connsiteX1" fmla="*/ 1295399 w 1295399"/>
                      <a:gd name="connsiteY1" fmla="*/ 585788 h 2041525"/>
                      <a:gd name="connsiteX2" fmla="*/ 971550 w 1295399"/>
                      <a:gd name="connsiteY2" fmla="*/ 1120775 h 2041525"/>
                      <a:gd name="connsiteX3" fmla="*/ 669925 w 1295399"/>
                      <a:gd name="connsiteY3" fmla="*/ 1393825 h 2041525"/>
                      <a:gd name="connsiteX4" fmla="*/ 346075 w 1295399"/>
                      <a:gd name="connsiteY4" fmla="*/ 2041525 h 2041525"/>
                      <a:gd name="connsiteX5" fmla="*/ 0 w 1295399"/>
                      <a:gd name="connsiteY5" fmla="*/ 2016125 h 2041525"/>
                      <a:gd name="connsiteX6" fmla="*/ 79375 w 1295399"/>
                      <a:gd name="connsiteY6" fmla="*/ 1689100 h 2041525"/>
                      <a:gd name="connsiteX7" fmla="*/ 546100 w 1295399"/>
                      <a:gd name="connsiteY7" fmla="*/ 1303337 h 2041525"/>
                      <a:gd name="connsiteX8" fmla="*/ 927100 w 1295399"/>
                      <a:gd name="connsiteY8" fmla="*/ 574675 h 2041525"/>
                      <a:gd name="connsiteX9" fmla="*/ 881063 w 1295399"/>
                      <a:gd name="connsiteY9" fmla="*/ 0 h 2041525"/>
                      <a:gd name="connsiteX0" fmla="*/ 881063 w 1295399"/>
                      <a:gd name="connsiteY0" fmla="*/ 0 h 2041525"/>
                      <a:gd name="connsiteX1" fmla="*/ 1295399 w 1295399"/>
                      <a:gd name="connsiteY1" fmla="*/ 585788 h 2041525"/>
                      <a:gd name="connsiteX2" fmla="*/ 971550 w 1295399"/>
                      <a:gd name="connsiteY2" fmla="*/ 1120775 h 2041525"/>
                      <a:gd name="connsiteX3" fmla="*/ 669925 w 1295399"/>
                      <a:gd name="connsiteY3" fmla="*/ 1393825 h 2041525"/>
                      <a:gd name="connsiteX4" fmla="*/ 346075 w 1295399"/>
                      <a:gd name="connsiteY4" fmla="*/ 2041525 h 2041525"/>
                      <a:gd name="connsiteX5" fmla="*/ 0 w 1295399"/>
                      <a:gd name="connsiteY5" fmla="*/ 2016125 h 2041525"/>
                      <a:gd name="connsiteX6" fmla="*/ 79375 w 1295399"/>
                      <a:gd name="connsiteY6" fmla="*/ 1689100 h 2041525"/>
                      <a:gd name="connsiteX7" fmla="*/ 546100 w 1295399"/>
                      <a:gd name="connsiteY7" fmla="*/ 1303337 h 2041525"/>
                      <a:gd name="connsiteX8" fmla="*/ 927100 w 1295399"/>
                      <a:gd name="connsiteY8" fmla="*/ 574675 h 2041525"/>
                      <a:gd name="connsiteX9" fmla="*/ 881063 w 1295399"/>
                      <a:gd name="connsiteY9" fmla="*/ 0 h 2041525"/>
                      <a:gd name="connsiteX0" fmla="*/ 881063 w 1295399"/>
                      <a:gd name="connsiteY0" fmla="*/ 0 h 2041525"/>
                      <a:gd name="connsiteX1" fmla="*/ 1295399 w 1295399"/>
                      <a:gd name="connsiteY1" fmla="*/ 585788 h 2041525"/>
                      <a:gd name="connsiteX2" fmla="*/ 971550 w 1295399"/>
                      <a:gd name="connsiteY2" fmla="*/ 1120775 h 2041525"/>
                      <a:gd name="connsiteX3" fmla="*/ 669925 w 1295399"/>
                      <a:gd name="connsiteY3" fmla="*/ 1393825 h 2041525"/>
                      <a:gd name="connsiteX4" fmla="*/ 346075 w 1295399"/>
                      <a:gd name="connsiteY4" fmla="*/ 2041525 h 2041525"/>
                      <a:gd name="connsiteX5" fmla="*/ 0 w 1295399"/>
                      <a:gd name="connsiteY5" fmla="*/ 2016125 h 2041525"/>
                      <a:gd name="connsiteX6" fmla="*/ 79375 w 1295399"/>
                      <a:gd name="connsiteY6" fmla="*/ 1689100 h 2041525"/>
                      <a:gd name="connsiteX7" fmla="*/ 546100 w 1295399"/>
                      <a:gd name="connsiteY7" fmla="*/ 1303337 h 2041525"/>
                      <a:gd name="connsiteX8" fmla="*/ 927100 w 1295399"/>
                      <a:gd name="connsiteY8" fmla="*/ 574675 h 2041525"/>
                      <a:gd name="connsiteX9" fmla="*/ 881063 w 1295399"/>
                      <a:gd name="connsiteY9" fmla="*/ 0 h 2041525"/>
                      <a:gd name="connsiteX0" fmla="*/ 881063 w 1292224"/>
                      <a:gd name="connsiteY0" fmla="*/ 0 h 2041525"/>
                      <a:gd name="connsiteX1" fmla="*/ 1292224 w 1292224"/>
                      <a:gd name="connsiteY1" fmla="*/ 633413 h 2041525"/>
                      <a:gd name="connsiteX2" fmla="*/ 971550 w 1292224"/>
                      <a:gd name="connsiteY2" fmla="*/ 1120775 h 2041525"/>
                      <a:gd name="connsiteX3" fmla="*/ 669925 w 1292224"/>
                      <a:gd name="connsiteY3" fmla="*/ 1393825 h 2041525"/>
                      <a:gd name="connsiteX4" fmla="*/ 346075 w 1292224"/>
                      <a:gd name="connsiteY4" fmla="*/ 2041525 h 2041525"/>
                      <a:gd name="connsiteX5" fmla="*/ 0 w 1292224"/>
                      <a:gd name="connsiteY5" fmla="*/ 2016125 h 2041525"/>
                      <a:gd name="connsiteX6" fmla="*/ 79375 w 1292224"/>
                      <a:gd name="connsiteY6" fmla="*/ 1689100 h 2041525"/>
                      <a:gd name="connsiteX7" fmla="*/ 546100 w 1292224"/>
                      <a:gd name="connsiteY7" fmla="*/ 1303337 h 2041525"/>
                      <a:gd name="connsiteX8" fmla="*/ 927100 w 1292224"/>
                      <a:gd name="connsiteY8" fmla="*/ 574675 h 2041525"/>
                      <a:gd name="connsiteX9" fmla="*/ 881063 w 1292224"/>
                      <a:gd name="connsiteY9" fmla="*/ 0 h 2041525"/>
                      <a:gd name="connsiteX0" fmla="*/ 881063 w 1292224"/>
                      <a:gd name="connsiteY0" fmla="*/ 0 h 2025650"/>
                      <a:gd name="connsiteX1" fmla="*/ 1292224 w 1292224"/>
                      <a:gd name="connsiteY1" fmla="*/ 617538 h 2025650"/>
                      <a:gd name="connsiteX2" fmla="*/ 971550 w 1292224"/>
                      <a:gd name="connsiteY2" fmla="*/ 1104900 h 2025650"/>
                      <a:gd name="connsiteX3" fmla="*/ 669925 w 1292224"/>
                      <a:gd name="connsiteY3" fmla="*/ 1377950 h 2025650"/>
                      <a:gd name="connsiteX4" fmla="*/ 346075 w 1292224"/>
                      <a:gd name="connsiteY4" fmla="*/ 2025650 h 2025650"/>
                      <a:gd name="connsiteX5" fmla="*/ 0 w 1292224"/>
                      <a:gd name="connsiteY5" fmla="*/ 2000250 h 2025650"/>
                      <a:gd name="connsiteX6" fmla="*/ 79375 w 1292224"/>
                      <a:gd name="connsiteY6" fmla="*/ 1673225 h 2025650"/>
                      <a:gd name="connsiteX7" fmla="*/ 546100 w 1292224"/>
                      <a:gd name="connsiteY7" fmla="*/ 1287462 h 2025650"/>
                      <a:gd name="connsiteX8" fmla="*/ 927100 w 1292224"/>
                      <a:gd name="connsiteY8" fmla="*/ 558800 h 2025650"/>
                      <a:gd name="connsiteX9" fmla="*/ 881063 w 1292224"/>
                      <a:gd name="connsiteY9" fmla="*/ 0 h 2025650"/>
                      <a:gd name="connsiteX0" fmla="*/ 881063 w 1292224"/>
                      <a:gd name="connsiteY0" fmla="*/ 0 h 2025650"/>
                      <a:gd name="connsiteX1" fmla="*/ 1292224 w 1292224"/>
                      <a:gd name="connsiteY1" fmla="*/ 617538 h 2025650"/>
                      <a:gd name="connsiteX2" fmla="*/ 971550 w 1292224"/>
                      <a:gd name="connsiteY2" fmla="*/ 1104900 h 2025650"/>
                      <a:gd name="connsiteX3" fmla="*/ 669925 w 1292224"/>
                      <a:gd name="connsiteY3" fmla="*/ 1377950 h 2025650"/>
                      <a:gd name="connsiteX4" fmla="*/ 346075 w 1292224"/>
                      <a:gd name="connsiteY4" fmla="*/ 2025650 h 2025650"/>
                      <a:gd name="connsiteX5" fmla="*/ 0 w 1292224"/>
                      <a:gd name="connsiteY5" fmla="*/ 2000250 h 2025650"/>
                      <a:gd name="connsiteX6" fmla="*/ 79375 w 1292224"/>
                      <a:gd name="connsiteY6" fmla="*/ 1673225 h 2025650"/>
                      <a:gd name="connsiteX7" fmla="*/ 546100 w 1292224"/>
                      <a:gd name="connsiteY7" fmla="*/ 1287462 h 2025650"/>
                      <a:gd name="connsiteX8" fmla="*/ 927100 w 1292224"/>
                      <a:gd name="connsiteY8" fmla="*/ 558800 h 2025650"/>
                      <a:gd name="connsiteX9" fmla="*/ 881063 w 1292224"/>
                      <a:gd name="connsiteY9" fmla="*/ 0 h 2025650"/>
                      <a:gd name="connsiteX0" fmla="*/ 881063 w 1292528"/>
                      <a:gd name="connsiteY0" fmla="*/ 0 h 2025650"/>
                      <a:gd name="connsiteX1" fmla="*/ 1292224 w 1292528"/>
                      <a:gd name="connsiteY1" fmla="*/ 617538 h 2025650"/>
                      <a:gd name="connsiteX2" fmla="*/ 971550 w 1292528"/>
                      <a:gd name="connsiteY2" fmla="*/ 1104900 h 2025650"/>
                      <a:gd name="connsiteX3" fmla="*/ 669925 w 1292528"/>
                      <a:gd name="connsiteY3" fmla="*/ 1377950 h 2025650"/>
                      <a:gd name="connsiteX4" fmla="*/ 346075 w 1292528"/>
                      <a:gd name="connsiteY4" fmla="*/ 2025650 h 2025650"/>
                      <a:gd name="connsiteX5" fmla="*/ 0 w 1292528"/>
                      <a:gd name="connsiteY5" fmla="*/ 2000250 h 2025650"/>
                      <a:gd name="connsiteX6" fmla="*/ 79375 w 1292528"/>
                      <a:gd name="connsiteY6" fmla="*/ 1673225 h 2025650"/>
                      <a:gd name="connsiteX7" fmla="*/ 546100 w 1292528"/>
                      <a:gd name="connsiteY7" fmla="*/ 1287462 h 2025650"/>
                      <a:gd name="connsiteX8" fmla="*/ 927100 w 1292528"/>
                      <a:gd name="connsiteY8" fmla="*/ 558800 h 2025650"/>
                      <a:gd name="connsiteX9" fmla="*/ 881063 w 1292528"/>
                      <a:gd name="connsiteY9" fmla="*/ 0 h 2025650"/>
                      <a:gd name="connsiteX0" fmla="*/ 881063 w 1706353"/>
                      <a:gd name="connsiteY0" fmla="*/ 0 h 2025650"/>
                      <a:gd name="connsiteX1" fmla="*/ 1292224 w 1706353"/>
                      <a:gd name="connsiteY1" fmla="*/ 617538 h 2025650"/>
                      <a:gd name="connsiteX2" fmla="*/ 971550 w 1706353"/>
                      <a:gd name="connsiteY2" fmla="*/ 1104900 h 2025650"/>
                      <a:gd name="connsiteX3" fmla="*/ 669925 w 1706353"/>
                      <a:gd name="connsiteY3" fmla="*/ 1377950 h 2025650"/>
                      <a:gd name="connsiteX4" fmla="*/ 346075 w 1706353"/>
                      <a:gd name="connsiteY4" fmla="*/ 2025650 h 2025650"/>
                      <a:gd name="connsiteX5" fmla="*/ 0 w 1706353"/>
                      <a:gd name="connsiteY5" fmla="*/ 2000250 h 2025650"/>
                      <a:gd name="connsiteX6" fmla="*/ 79375 w 1706353"/>
                      <a:gd name="connsiteY6" fmla="*/ 1673225 h 2025650"/>
                      <a:gd name="connsiteX7" fmla="*/ 546100 w 1706353"/>
                      <a:gd name="connsiteY7" fmla="*/ 1287462 h 2025650"/>
                      <a:gd name="connsiteX8" fmla="*/ 927100 w 1706353"/>
                      <a:gd name="connsiteY8" fmla="*/ 558800 h 2025650"/>
                      <a:gd name="connsiteX9" fmla="*/ 881063 w 1706353"/>
                      <a:gd name="connsiteY9" fmla="*/ 0 h 2025650"/>
                      <a:gd name="connsiteX0" fmla="*/ 881063 w 1292224"/>
                      <a:gd name="connsiteY0" fmla="*/ 0 h 2025650"/>
                      <a:gd name="connsiteX1" fmla="*/ 1292224 w 1292224"/>
                      <a:gd name="connsiteY1" fmla="*/ 617538 h 2025650"/>
                      <a:gd name="connsiteX2" fmla="*/ 971550 w 1292224"/>
                      <a:gd name="connsiteY2" fmla="*/ 1104900 h 2025650"/>
                      <a:gd name="connsiteX3" fmla="*/ 669925 w 1292224"/>
                      <a:gd name="connsiteY3" fmla="*/ 1377950 h 2025650"/>
                      <a:gd name="connsiteX4" fmla="*/ 346075 w 1292224"/>
                      <a:gd name="connsiteY4" fmla="*/ 2025650 h 2025650"/>
                      <a:gd name="connsiteX5" fmla="*/ 0 w 1292224"/>
                      <a:gd name="connsiteY5" fmla="*/ 2000250 h 2025650"/>
                      <a:gd name="connsiteX6" fmla="*/ 79375 w 1292224"/>
                      <a:gd name="connsiteY6" fmla="*/ 1673225 h 2025650"/>
                      <a:gd name="connsiteX7" fmla="*/ 546100 w 1292224"/>
                      <a:gd name="connsiteY7" fmla="*/ 1287462 h 2025650"/>
                      <a:gd name="connsiteX8" fmla="*/ 927100 w 1292224"/>
                      <a:gd name="connsiteY8" fmla="*/ 558800 h 2025650"/>
                      <a:gd name="connsiteX9" fmla="*/ 881063 w 1292224"/>
                      <a:gd name="connsiteY9" fmla="*/ 0 h 2025650"/>
                      <a:gd name="connsiteX0" fmla="*/ 881063 w 1294002"/>
                      <a:gd name="connsiteY0" fmla="*/ 0 h 2025650"/>
                      <a:gd name="connsiteX1" fmla="*/ 1292224 w 1294002"/>
                      <a:gd name="connsiteY1" fmla="*/ 617538 h 2025650"/>
                      <a:gd name="connsiteX2" fmla="*/ 971550 w 1294002"/>
                      <a:gd name="connsiteY2" fmla="*/ 1104900 h 2025650"/>
                      <a:gd name="connsiteX3" fmla="*/ 669925 w 1294002"/>
                      <a:gd name="connsiteY3" fmla="*/ 1377950 h 2025650"/>
                      <a:gd name="connsiteX4" fmla="*/ 346075 w 1294002"/>
                      <a:gd name="connsiteY4" fmla="*/ 2025650 h 2025650"/>
                      <a:gd name="connsiteX5" fmla="*/ 0 w 1294002"/>
                      <a:gd name="connsiteY5" fmla="*/ 2000250 h 2025650"/>
                      <a:gd name="connsiteX6" fmla="*/ 79375 w 1294002"/>
                      <a:gd name="connsiteY6" fmla="*/ 1673225 h 2025650"/>
                      <a:gd name="connsiteX7" fmla="*/ 546100 w 1294002"/>
                      <a:gd name="connsiteY7" fmla="*/ 1287462 h 2025650"/>
                      <a:gd name="connsiteX8" fmla="*/ 927100 w 1294002"/>
                      <a:gd name="connsiteY8" fmla="*/ 558800 h 2025650"/>
                      <a:gd name="connsiteX9" fmla="*/ 881063 w 1294002"/>
                      <a:gd name="connsiteY9" fmla="*/ 0 h 2025650"/>
                      <a:gd name="connsiteX0" fmla="*/ 881063 w 1297714"/>
                      <a:gd name="connsiteY0" fmla="*/ 0 h 2025650"/>
                      <a:gd name="connsiteX1" fmla="*/ 1292224 w 1297714"/>
                      <a:gd name="connsiteY1" fmla="*/ 617538 h 2025650"/>
                      <a:gd name="connsiteX2" fmla="*/ 971550 w 1297714"/>
                      <a:gd name="connsiteY2" fmla="*/ 1104900 h 2025650"/>
                      <a:gd name="connsiteX3" fmla="*/ 669925 w 1297714"/>
                      <a:gd name="connsiteY3" fmla="*/ 1377950 h 2025650"/>
                      <a:gd name="connsiteX4" fmla="*/ 346075 w 1297714"/>
                      <a:gd name="connsiteY4" fmla="*/ 2025650 h 2025650"/>
                      <a:gd name="connsiteX5" fmla="*/ 0 w 1297714"/>
                      <a:gd name="connsiteY5" fmla="*/ 2000250 h 2025650"/>
                      <a:gd name="connsiteX6" fmla="*/ 79375 w 1297714"/>
                      <a:gd name="connsiteY6" fmla="*/ 1673225 h 2025650"/>
                      <a:gd name="connsiteX7" fmla="*/ 546100 w 1297714"/>
                      <a:gd name="connsiteY7" fmla="*/ 1287462 h 2025650"/>
                      <a:gd name="connsiteX8" fmla="*/ 927100 w 1297714"/>
                      <a:gd name="connsiteY8" fmla="*/ 558800 h 2025650"/>
                      <a:gd name="connsiteX9" fmla="*/ 881063 w 1297714"/>
                      <a:gd name="connsiteY9" fmla="*/ 0 h 2025650"/>
                      <a:gd name="connsiteX0" fmla="*/ 881063 w 1297714"/>
                      <a:gd name="connsiteY0" fmla="*/ 0 h 2025650"/>
                      <a:gd name="connsiteX1" fmla="*/ 1292224 w 1297714"/>
                      <a:gd name="connsiteY1" fmla="*/ 617538 h 2025650"/>
                      <a:gd name="connsiteX2" fmla="*/ 971550 w 1297714"/>
                      <a:gd name="connsiteY2" fmla="*/ 1104900 h 2025650"/>
                      <a:gd name="connsiteX3" fmla="*/ 669925 w 1297714"/>
                      <a:gd name="connsiteY3" fmla="*/ 1377950 h 2025650"/>
                      <a:gd name="connsiteX4" fmla="*/ 346075 w 1297714"/>
                      <a:gd name="connsiteY4" fmla="*/ 2025650 h 2025650"/>
                      <a:gd name="connsiteX5" fmla="*/ 0 w 1297714"/>
                      <a:gd name="connsiteY5" fmla="*/ 2000250 h 2025650"/>
                      <a:gd name="connsiteX6" fmla="*/ 79375 w 1297714"/>
                      <a:gd name="connsiteY6" fmla="*/ 1673225 h 2025650"/>
                      <a:gd name="connsiteX7" fmla="*/ 546100 w 1297714"/>
                      <a:gd name="connsiteY7" fmla="*/ 1287462 h 2025650"/>
                      <a:gd name="connsiteX8" fmla="*/ 927100 w 1297714"/>
                      <a:gd name="connsiteY8" fmla="*/ 558800 h 2025650"/>
                      <a:gd name="connsiteX9" fmla="*/ 881063 w 1297714"/>
                      <a:gd name="connsiteY9" fmla="*/ 0 h 2025650"/>
                      <a:gd name="connsiteX0" fmla="*/ 881063 w 1297714"/>
                      <a:gd name="connsiteY0" fmla="*/ 0 h 2025650"/>
                      <a:gd name="connsiteX1" fmla="*/ 1292224 w 1297714"/>
                      <a:gd name="connsiteY1" fmla="*/ 617538 h 2025650"/>
                      <a:gd name="connsiteX2" fmla="*/ 971550 w 1297714"/>
                      <a:gd name="connsiteY2" fmla="*/ 1104900 h 2025650"/>
                      <a:gd name="connsiteX3" fmla="*/ 669925 w 1297714"/>
                      <a:gd name="connsiteY3" fmla="*/ 1377950 h 2025650"/>
                      <a:gd name="connsiteX4" fmla="*/ 346075 w 1297714"/>
                      <a:gd name="connsiteY4" fmla="*/ 2025650 h 2025650"/>
                      <a:gd name="connsiteX5" fmla="*/ 0 w 1297714"/>
                      <a:gd name="connsiteY5" fmla="*/ 2000250 h 2025650"/>
                      <a:gd name="connsiteX6" fmla="*/ 79375 w 1297714"/>
                      <a:gd name="connsiteY6" fmla="*/ 1673225 h 2025650"/>
                      <a:gd name="connsiteX7" fmla="*/ 546100 w 1297714"/>
                      <a:gd name="connsiteY7" fmla="*/ 1287462 h 2025650"/>
                      <a:gd name="connsiteX8" fmla="*/ 927100 w 1297714"/>
                      <a:gd name="connsiteY8" fmla="*/ 558800 h 2025650"/>
                      <a:gd name="connsiteX9" fmla="*/ 881063 w 1297714"/>
                      <a:gd name="connsiteY9" fmla="*/ 0 h 2025650"/>
                      <a:gd name="connsiteX0" fmla="*/ 881063 w 1297714"/>
                      <a:gd name="connsiteY0" fmla="*/ 0 h 2025650"/>
                      <a:gd name="connsiteX1" fmla="*/ 1292224 w 1297714"/>
                      <a:gd name="connsiteY1" fmla="*/ 617538 h 2025650"/>
                      <a:gd name="connsiteX2" fmla="*/ 971550 w 1297714"/>
                      <a:gd name="connsiteY2" fmla="*/ 1104900 h 2025650"/>
                      <a:gd name="connsiteX3" fmla="*/ 669925 w 1297714"/>
                      <a:gd name="connsiteY3" fmla="*/ 1377950 h 2025650"/>
                      <a:gd name="connsiteX4" fmla="*/ 346075 w 1297714"/>
                      <a:gd name="connsiteY4" fmla="*/ 2025650 h 2025650"/>
                      <a:gd name="connsiteX5" fmla="*/ 0 w 1297714"/>
                      <a:gd name="connsiteY5" fmla="*/ 2000250 h 2025650"/>
                      <a:gd name="connsiteX6" fmla="*/ 79375 w 1297714"/>
                      <a:gd name="connsiteY6" fmla="*/ 1673225 h 2025650"/>
                      <a:gd name="connsiteX7" fmla="*/ 546100 w 1297714"/>
                      <a:gd name="connsiteY7" fmla="*/ 1287462 h 2025650"/>
                      <a:gd name="connsiteX8" fmla="*/ 927100 w 1297714"/>
                      <a:gd name="connsiteY8" fmla="*/ 558800 h 2025650"/>
                      <a:gd name="connsiteX9" fmla="*/ 881063 w 1297714"/>
                      <a:gd name="connsiteY9" fmla="*/ 0 h 2025650"/>
                      <a:gd name="connsiteX0" fmla="*/ 881063 w 1297714"/>
                      <a:gd name="connsiteY0" fmla="*/ 0 h 2025650"/>
                      <a:gd name="connsiteX1" fmla="*/ 1292224 w 1297714"/>
                      <a:gd name="connsiteY1" fmla="*/ 617538 h 2025650"/>
                      <a:gd name="connsiteX2" fmla="*/ 958850 w 1297714"/>
                      <a:gd name="connsiteY2" fmla="*/ 1127125 h 2025650"/>
                      <a:gd name="connsiteX3" fmla="*/ 669925 w 1297714"/>
                      <a:gd name="connsiteY3" fmla="*/ 1377950 h 2025650"/>
                      <a:gd name="connsiteX4" fmla="*/ 346075 w 1297714"/>
                      <a:gd name="connsiteY4" fmla="*/ 2025650 h 2025650"/>
                      <a:gd name="connsiteX5" fmla="*/ 0 w 1297714"/>
                      <a:gd name="connsiteY5" fmla="*/ 2000250 h 2025650"/>
                      <a:gd name="connsiteX6" fmla="*/ 79375 w 1297714"/>
                      <a:gd name="connsiteY6" fmla="*/ 1673225 h 2025650"/>
                      <a:gd name="connsiteX7" fmla="*/ 546100 w 1297714"/>
                      <a:gd name="connsiteY7" fmla="*/ 1287462 h 2025650"/>
                      <a:gd name="connsiteX8" fmla="*/ 927100 w 1297714"/>
                      <a:gd name="connsiteY8" fmla="*/ 558800 h 2025650"/>
                      <a:gd name="connsiteX9" fmla="*/ 881063 w 1297714"/>
                      <a:gd name="connsiteY9" fmla="*/ 0 h 2025650"/>
                      <a:gd name="connsiteX0" fmla="*/ 881063 w 1297714"/>
                      <a:gd name="connsiteY0" fmla="*/ 0 h 2025650"/>
                      <a:gd name="connsiteX1" fmla="*/ 1292224 w 1297714"/>
                      <a:gd name="connsiteY1" fmla="*/ 617538 h 2025650"/>
                      <a:gd name="connsiteX2" fmla="*/ 958850 w 1297714"/>
                      <a:gd name="connsiteY2" fmla="*/ 1127125 h 2025650"/>
                      <a:gd name="connsiteX3" fmla="*/ 669925 w 1297714"/>
                      <a:gd name="connsiteY3" fmla="*/ 1377950 h 2025650"/>
                      <a:gd name="connsiteX4" fmla="*/ 346075 w 1297714"/>
                      <a:gd name="connsiteY4" fmla="*/ 2025650 h 2025650"/>
                      <a:gd name="connsiteX5" fmla="*/ 0 w 1297714"/>
                      <a:gd name="connsiteY5" fmla="*/ 2000250 h 2025650"/>
                      <a:gd name="connsiteX6" fmla="*/ 79375 w 1297714"/>
                      <a:gd name="connsiteY6" fmla="*/ 1673225 h 2025650"/>
                      <a:gd name="connsiteX7" fmla="*/ 546100 w 1297714"/>
                      <a:gd name="connsiteY7" fmla="*/ 1287462 h 2025650"/>
                      <a:gd name="connsiteX8" fmla="*/ 927100 w 1297714"/>
                      <a:gd name="connsiteY8" fmla="*/ 558800 h 2025650"/>
                      <a:gd name="connsiteX9" fmla="*/ 881063 w 1297714"/>
                      <a:gd name="connsiteY9" fmla="*/ 0 h 2025650"/>
                      <a:gd name="connsiteX0" fmla="*/ 881063 w 1297714"/>
                      <a:gd name="connsiteY0" fmla="*/ 0 h 2025650"/>
                      <a:gd name="connsiteX1" fmla="*/ 1292224 w 1297714"/>
                      <a:gd name="connsiteY1" fmla="*/ 617538 h 2025650"/>
                      <a:gd name="connsiteX2" fmla="*/ 958850 w 1297714"/>
                      <a:gd name="connsiteY2" fmla="*/ 1108075 h 2025650"/>
                      <a:gd name="connsiteX3" fmla="*/ 669925 w 1297714"/>
                      <a:gd name="connsiteY3" fmla="*/ 1377950 h 2025650"/>
                      <a:gd name="connsiteX4" fmla="*/ 346075 w 1297714"/>
                      <a:gd name="connsiteY4" fmla="*/ 2025650 h 2025650"/>
                      <a:gd name="connsiteX5" fmla="*/ 0 w 1297714"/>
                      <a:gd name="connsiteY5" fmla="*/ 2000250 h 2025650"/>
                      <a:gd name="connsiteX6" fmla="*/ 79375 w 1297714"/>
                      <a:gd name="connsiteY6" fmla="*/ 1673225 h 2025650"/>
                      <a:gd name="connsiteX7" fmla="*/ 546100 w 1297714"/>
                      <a:gd name="connsiteY7" fmla="*/ 1287462 h 2025650"/>
                      <a:gd name="connsiteX8" fmla="*/ 927100 w 1297714"/>
                      <a:gd name="connsiteY8" fmla="*/ 558800 h 2025650"/>
                      <a:gd name="connsiteX9" fmla="*/ 881063 w 1297714"/>
                      <a:gd name="connsiteY9" fmla="*/ 0 h 2025650"/>
                      <a:gd name="connsiteX0" fmla="*/ 881063 w 1297714"/>
                      <a:gd name="connsiteY0" fmla="*/ 0 h 2025650"/>
                      <a:gd name="connsiteX1" fmla="*/ 1292224 w 1297714"/>
                      <a:gd name="connsiteY1" fmla="*/ 617538 h 2025650"/>
                      <a:gd name="connsiteX2" fmla="*/ 958850 w 1297714"/>
                      <a:gd name="connsiteY2" fmla="*/ 1108075 h 2025650"/>
                      <a:gd name="connsiteX3" fmla="*/ 669925 w 1297714"/>
                      <a:gd name="connsiteY3" fmla="*/ 1377950 h 2025650"/>
                      <a:gd name="connsiteX4" fmla="*/ 346075 w 1297714"/>
                      <a:gd name="connsiteY4" fmla="*/ 2025650 h 2025650"/>
                      <a:gd name="connsiteX5" fmla="*/ 0 w 1297714"/>
                      <a:gd name="connsiteY5" fmla="*/ 2000250 h 2025650"/>
                      <a:gd name="connsiteX6" fmla="*/ 79375 w 1297714"/>
                      <a:gd name="connsiteY6" fmla="*/ 1673225 h 2025650"/>
                      <a:gd name="connsiteX7" fmla="*/ 546100 w 1297714"/>
                      <a:gd name="connsiteY7" fmla="*/ 1287462 h 2025650"/>
                      <a:gd name="connsiteX8" fmla="*/ 927100 w 1297714"/>
                      <a:gd name="connsiteY8" fmla="*/ 558800 h 2025650"/>
                      <a:gd name="connsiteX9" fmla="*/ 881063 w 1297714"/>
                      <a:gd name="connsiteY9" fmla="*/ 0 h 2025650"/>
                      <a:gd name="connsiteX0" fmla="*/ 881063 w 1297714"/>
                      <a:gd name="connsiteY0" fmla="*/ 0 h 2025650"/>
                      <a:gd name="connsiteX1" fmla="*/ 1292224 w 1297714"/>
                      <a:gd name="connsiteY1" fmla="*/ 617538 h 2025650"/>
                      <a:gd name="connsiteX2" fmla="*/ 942975 w 1297714"/>
                      <a:gd name="connsiteY2" fmla="*/ 1133475 h 2025650"/>
                      <a:gd name="connsiteX3" fmla="*/ 669925 w 1297714"/>
                      <a:gd name="connsiteY3" fmla="*/ 1377950 h 2025650"/>
                      <a:gd name="connsiteX4" fmla="*/ 346075 w 1297714"/>
                      <a:gd name="connsiteY4" fmla="*/ 2025650 h 2025650"/>
                      <a:gd name="connsiteX5" fmla="*/ 0 w 1297714"/>
                      <a:gd name="connsiteY5" fmla="*/ 2000250 h 2025650"/>
                      <a:gd name="connsiteX6" fmla="*/ 79375 w 1297714"/>
                      <a:gd name="connsiteY6" fmla="*/ 1673225 h 2025650"/>
                      <a:gd name="connsiteX7" fmla="*/ 546100 w 1297714"/>
                      <a:gd name="connsiteY7" fmla="*/ 1287462 h 2025650"/>
                      <a:gd name="connsiteX8" fmla="*/ 927100 w 1297714"/>
                      <a:gd name="connsiteY8" fmla="*/ 558800 h 2025650"/>
                      <a:gd name="connsiteX9" fmla="*/ 881063 w 1297714"/>
                      <a:gd name="connsiteY9" fmla="*/ 0 h 2025650"/>
                      <a:gd name="connsiteX0" fmla="*/ 881063 w 1297714"/>
                      <a:gd name="connsiteY0" fmla="*/ 0 h 2025650"/>
                      <a:gd name="connsiteX1" fmla="*/ 1292224 w 1297714"/>
                      <a:gd name="connsiteY1" fmla="*/ 617538 h 2025650"/>
                      <a:gd name="connsiteX2" fmla="*/ 942975 w 1297714"/>
                      <a:gd name="connsiteY2" fmla="*/ 1133475 h 2025650"/>
                      <a:gd name="connsiteX3" fmla="*/ 650875 w 1297714"/>
                      <a:gd name="connsiteY3" fmla="*/ 1377950 h 2025650"/>
                      <a:gd name="connsiteX4" fmla="*/ 346075 w 1297714"/>
                      <a:gd name="connsiteY4" fmla="*/ 2025650 h 2025650"/>
                      <a:gd name="connsiteX5" fmla="*/ 0 w 1297714"/>
                      <a:gd name="connsiteY5" fmla="*/ 2000250 h 2025650"/>
                      <a:gd name="connsiteX6" fmla="*/ 79375 w 1297714"/>
                      <a:gd name="connsiteY6" fmla="*/ 1673225 h 2025650"/>
                      <a:gd name="connsiteX7" fmla="*/ 546100 w 1297714"/>
                      <a:gd name="connsiteY7" fmla="*/ 1287462 h 2025650"/>
                      <a:gd name="connsiteX8" fmla="*/ 927100 w 1297714"/>
                      <a:gd name="connsiteY8" fmla="*/ 558800 h 2025650"/>
                      <a:gd name="connsiteX9" fmla="*/ 881063 w 1297714"/>
                      <a:gd name="connsiteY9" fmla="*/ 0 h 2025650"/>
                      <a:gd name="connsiteX0" fmla="*/ 881063 w 1297714"/>
                      <a:gd name="connsiteY0" fmla="*/ 0 h 2025650"/>
                      <a:gd name="connsiteX1" fmla="*/ 1292224 w 1297714"/>
                      <a:gd name="connsiteY1" fmla="*/ 617538 h 2025650"/>
                      <a:gd name="connsiteX2" fmla="*/ 942975 w 1297714"/>
                      <a:gd name="connsiteY2" fmla="*/ 1133475 h 2025650"/>
                      <a:gd name="connsiteX3" fmla="*/ 650875 w 1297714"/>
                      <a:gd name="connsiteY3" fmla="*/ 1377950 h 2025650"/>
                      <a:gd name="connsiteX4" fmla="*/ 346075 w 1297714"/>
                      <a:gd name="connsiteY4" fmla="*/ 2025650 h 2025650"/>
                      <a:gd name="connsiteX5" fmla="*/ 0 w 1297714"/>
                      <a:gd name="connsiteY5" fmla="*/ 2000250 h 2025650"/>
                      <a:gd name="connsiteX6" fmla="*/ 79375 w 1297714"/>
                      <a:gd name="connsiteY6" fmla="*/ 1673225 h 2025650"/>
                      <a:gd name="connsiteX7" fmla="*/ 546100 w 1297714"/>
                      <a:gd name="connsiteY7" fmla="*/ 1287462 h 2025650"/>
                      <a:gd name="connsiteX8" fmla="*/ 927100 w 1297714"/>
                      <a:gd name="connsiteY8" fmla="*/ 558800 h 2025650"/>
                      <a:gd name="connsiteX9" fmla="*/ 881063 w 1297714"/>
                      <a:gd name="connsiteY9" fmla="*/ 0 h 2025650"/>
                      <a:gd name="connsiteX0" fmla="*/ 881063 w 1297714"/>
                      <a:gd name="connsiteY0" fmla="*/ 0 h 2025650"/>
                      <a:gd name="connsiteX1" fmla="*/ 1292224 w 1297714"/>
                      <a:gd name="connsiteY1" fmla="*/ 617538 h 2025650"/>
                      <a:gd name="connsiteX2" fmla="*/ 942975 w 1297714"/>
                      <a:gd name="connsiteY2" fmla="*/ 1133475 h 2025650"/>
                      <a:gd name="connsiteX3" fmla="*/ 650875 w 1297714"/>
                      <a:gd name="connsiteY3" fmla="*/ 1377950 h 2025650"/>
                      <a:gd name="connsiteX4" fmla="*/ 346075 w 1297714"/>
                      <a:gd name="connsiteY4" fmla="*/ 2025650 h 2025650"/>
                      <a:gd name="connsiteX5" fmla="*/ 0 w 1297714"/>
                      <a:gd name="connsiteY5" fmla="*/ 2000250 h 2025650"/>
                      <a:gd name="connsiteX6" fmla="*/ 79375 w 1297714"/>
                      <a:gd name="connsiteY6" fmla="*/ 1673225 h 2025650"/>
                      <a:gd name="connsiteX7" fmla="*/ 546100 w 1297714"/>
                      <a:gd name="connsiteY7" fmla="*/ 1287462 h 2025650"/>
                      <a:gd name="connsiteX8" fmla="*/ 927100 w 1297714"/>
                      <a:gd name="connsiteY8" fmla="*/ 558800 h 2025650"/>
                      <a:gd name="connsiteX9" fmla="*/ 881063 w 1297714"/>
                      <a:gd name="connsiteY9" fmla="*/ 0 h 2025650"/>
                      <a:gd name="connsiteX0" fmla="*/ 881063 w 1297714"/>
                      <a:gd name="connsiteY0" fmla="*/ 0 h 2025650"/>
                      <a:gd name="connsiteX1" fmla="*/ 1292224 w 1297714"/>
                      <a:gd name="connsiteY1" fmla="*/ 617538 h 2025650"/>
                      <a:gd name="connsiteX2" fmla="*/ 942975 w 1297714"/>
                      <a:gd name="connsiteY2" fmla="*/ 1133475 h 2025650"/>
                      <a:gd name="connsiteX3" fmla="*/ 650875 w 1297714"/>
                      <a:gd name="connsiteY3" fmla="*/ 1387475 h 2025650"/>
                      <a:gd name="connsiteX4" fmla="*/ 346075 w 1297714"/>
                      <a:gd name="connsiteY4" fmla="*/ 2025650 h 2025650"/>
                      <a:gd name="connsiteX5" fmla="*/ 0 w 1297714"/>
                      <a:gd name="connsiteY5" fmla="*/ 2000250 h 2025650"/>
                      <a:gd name="connsiteX6" fmla="*/ 79375 w 1297714"/>
                      <a:gd name="connsiteY6" fmla="*/ 1673225 h 2025650"/>
                      <a:gd name="connsiteX7" fmla="*/ 546100 w 1297714"/>
                      <a:gd name="connsiteY7" fmla="*/ 1287462 h 2025650"/>
                      <a:gd name="connsiteX8" fmla="*/ 927100 w 1297714"/>
                      <a:gd name="connsiteY8" fmla="*/ 558800 h 2025650"/>
                      <a:gd name="connsiteX9" fmla="*/ 881063 w 1297714"/>
                      <a:gd name="connsiteY9" fmla="*/ 0 h 2025650"/>
                      <a:gd name="connsiteX0" fmla="*/ 881063 w 1297714"/>
                      <a:gd name="connsiteY0" fmla="*/ 0 h 2025650"/>
                      <a:gd name="connsiteX1" fmla="*/ 1292224 w 1297714"/>
                      <a:gd name="connsiteY1" fmla="*/ 617538 h 2025650"/>
                      <a:gd name="connsiteX2" fmla="*/ 942975 w 1297714"/>
                      <a:gd name="connsiteY2" fmla="*/ 1133475 h 2025650"/>
                      <a:gd name="connsiteX3" fmla="*/ 650875 w 1297714"/>
                      <a:gd name="connsiteY3" fmla="*/ 1387475 h 2025650"/>
                      <a:gd name="connsiteX4" fmla="*/ 346075 w 1297714"/>
                      <a:gd name="connsiteY4" fmla="*/ 2025650 h 2025650"/>
                      <a:gd name="connsiteX5" fmla="*/ 0 w 1297714"/>
                      <a:gd name="connsiteY5" fmla="*/ 2000250 h 2025650"/>
                      <a:gd name="connsiteX6" fmla="*/ 79375 w 1297714"/>
                      <a:gd name="connsiteY6" fmla="*/ 1673225 h 2025650"/>
                      <a:gd name="connsiteX7" fmla="*/ 546100 w 1297714"/>
                      <a:gd name="connsiteY7" fmla="*/ 1287462 h 2025650"/>
                      <a:gd name="connsiteX8" fmla="*/ 927100 w 1297714"/>
                      <a:gd name="connsiteY8" fmla="*/ 558800 h 2025650"/>
                      <a:gd name="connsiteX9" fmla="*/ 881063 w 1297714"/>
                      <a:gd name="connsiteY9" fmla="*/ 0 h 2025650"/>
                      <a:gd name="connsiteX0" fmla="*/ 881063 w 1297714"/>
                      <a:gd name="connsiteY0" fmla="*/ 0 h 2025650"/>
                      <a:gd name="connsiteX1" fmla="*/ 1292224 w 1297714"/>
                      <a:gd name="connsiteY1" fmla="*/ 617538 h 2025650"/>
                      <a:gd name="connsiteX2" fmla="*/ 942975 w 1297714"/>
                      <a:gd name="connsiteY2" fmla="*/ 1133475 h 2025650"/>
                      <a:gd name="connsiteX3" fmla="*/ 650875 w 1297714"/>
                      <a:gd name="connsiteY3" fmla="*/ 1387475 h 2025650"/>
                      <a:gd name="connsiteX4" fmla="*/ 346075 w 1297714"/>
                      <a:gd name="connsiteY4" fmla="*/ 2025650 h 2025650"/>
                      <a:gd name="connsiteX5" fmla="*/ 0 w 1297714"/>
                      <a:gd name="connsiteY5" fmla="*/ 2000250 h 2025650"/>
                      <a:gd name="connsiteX6" fmla="*/ 79375 w 1297714"/>
                      <a:gd name="connsiteY6" fmla="*/ 1673225 h 2025650"/>
                      <a:gd name="connsiteX7" fmla="*/ 546100 w 1297714"/>
                      <a:gd name="connsiteY7" fmla="*/ 1287462 h 2025650"/>
                      <a:gd name="connsiteX8" fmla="*/ 927100 w 1297714"/>
                      <a:gd name="connsiteY8" fmla="*/ 558800 h 2025650"/>
                      <a:gd name="connsiteX9" fmla="*/ 881063 w 1297714"/>
                      <a:gd name="connsiteY9" fmla="*/ 0 h 2025650"/>
                      <a:gd name="connsiteX0" fmla="*/ 881063 w 1297714"/>
                      <a:gd name="connsiteY0" fmla="*/ 0 h 2025650"/>
                      <a:gd name="connsiteX1" fmla="*/ 1292224 w 1297714"/>
                      <a:gd name="connsiteY1" fmla="*/ 617538 h 2025650"/>
                      <a:gd name="connsiteX2" fmla="*/ 942975 w 1297714"/>
                      <a:gd name="connsiteY2" fmla="*/ 1133475 h 2025650"/>
                      <a:gd name="connsiteX3" fmla="*/ 650875 w 1297714"/>
                      <a:gd name="connsiteY3" fmla="*/ 1387475 h 2025650"/>
                      <a:gd name="connsiteX4" fmla="*/ 346075 w 1297714"/>
                      <a:gd name="connsiteY4" fmla="*/ 2025650 h 2025650"/>
                      <a:gd name="connsiteX5" fmla="*/ 0 w 1297714"/>
                      <a:gd name="connsiteY5" fmla="*/ 2000250 h 2025650"/>
                      <a:gd name="connsiteX6" fmla="*/ 79375 w 1297714"/>
                      <a:gd name="connsiteY6" fmla="*/ 1673225 h 2025650"/>
                      <a:gd name="connsiteX7" fmla="*/ 546100 w 1297714"/>
                      <a:gd name="connsiteY7" fmla="*/ 1287462 h 2025650"/>
                      <a:gd name="connsiteX8" fmla="*/ 927100 w 1297714"/>
                      <a:gd name="connsiteY8" fmla="*/ 558800 h 2025650"/>
                      <a:gd name="connsiteX9" fmla="*/ 881063 w 1297714"/>
                      <a:gd name="connsiteY9" fmla="*/ 0 h 2025650"/>
                      <a:gd name="connsiteX0" fmla="*/ 881063 w 1297714"/>
                      <a:gd name="connsiteY0" fmla="*/ 0 h 2025650"/>
                      <a:gd name="connsiteX1" fmla="*/ 1292224 w 1297714"/>
                      <a:gd name="connsiteY1" fmla="*/ 617538 h 2025650"/>
                      <a:gd name="connsiteX2" fmla="*/ 942975 w 1297714"/>
                      <a:gd name="connsiteY2" fmla="*/ 1133475 h 2025650"/>
                      <a:gd name="connsiteX3" fmla="*/ 654050 w 1297714"/>
                      <a:gd name="connsiteY3" fmla="*/ 1387475 h 2025650"/>
                      <a:gd name="connsiteX4" fmla="*/ 346075 w 1297714"/>
                      <a:gd name="connsiteY4" fmla="*/ 2025650 h 2025650"/>
                      <a:gd name="connsiteX5" fmla="*/ 0 w 1297714"/>
                      <a:gd name="connsiteY5" fmla="*/ 2000250 h 2025650"/>
                      <a:gd name="connsiteX6" fmla="*/ 79375 w 1297714"/>
                      <a:gd name="connsiteY6" fmla="*/ 1673225 h 2025650"/>
                      <a:gd name="connsiteX7" fmla="*/ 546100 w 1297714"/>
                      <a:gd name="connsiteY7" fmla="*/ 1287462 h 2025650"/>
                      <a:gd name="connsiteX8" fmla="*/ 927100 w 1297714"/>
                      <a:gd name="connsiteY8" fmla="*/ 558800 h 2025650"/>
                      <a:gd name="connsiteX9" fmla="*/ 881063 w 1297714"/>
                      <a:gd name="connsiteY9" fmla="*/ 0 h 2025650"/>
                      <a:gd name="connsiteX0" fmla="*/ 881063 w 1297714"/>
                      <a:gd name="connsiteY0" fmla="*/ 0 h 2025650"/>
                      <a:gd name="connsiteX1" fmla="*/ 1292224 w 1297714"/>
                      <a:gd name="connsiteY1" fmla="*/ 617538 h 2025650"/>
                      <a:gd name="connsiteX2" fmla="*/ 942975 w 1297714"/>
                      <a:gd name="connsiteY2" fmla="*/ 1133475 h 2025650"/>
                      <a:gd name="connsiteX3" fmla="*/ 654050 w 1297714"/>
                      <a:gd name="connsiteY3" fmla="*/ 1387475 h 2025650"/>
                      <a:gd name="connsiteX4" fmla="*/ 346075 w 1297714"/>
                      <a:gd name="connsiteY4" fmla="*/ 2025650 h 2025650"/>
                      <a:gd name="connsiteX5" fmla="*/ 0 w 1297714"/>
                      <a:gd name="connsiteY5" fmla="*/ 2000250 h 2025650"/>
                      <a:gd name="connsiteX6" fmla="*/ 79375 w 1297714"/>
                      <a:gd name="connsiteY6" fmla="*/ 1673225 h 2025650"/>
                      <a:gd name="connsiteX7" fmla="*/ 546100 w 1297714"/>
                      <a:gd name="connsiteY7" fmla="*/ 1287462 h 2025650"/>
                      <a:gd name="connsiteX8" fmla="*/ 927100 w 1297714"/>
                      <a:gd name="connsiteY8" fmla="*/ 558800 h 2025650"/>
                      <a:gd name="connsiteX9" fmla="*/ 881063 w 1297714"/>
                      <a:gd name="connsiteY9" fmla="*/ 0 h 2025650"/>
                      <a:gd name="connsiteX0" fmla="*/ 881063 w 1297714"/>
                      <a:gd name="connsiteY0" fmla="*/ 0 h 2025650"/>
                      <a:gd name="connsiteX1" fmla="*/ 1292224 w 1297714"/>
                      <a:gd name="connsiteY1" fmla="*/ 617538 h 2025650"/>
                      <a:gd name="connsiteX2" fmla="*/ 942975 w 1297714"/>
                      <a:gd name="connsiteY2" fmla="*/ 1133475 h 2025650"/>
                      <a:gd name="connsiteX3" fmla="*/ 654050 w 1297714"/>
                      <a:gd name="connsiteY3" fmla="*/ 1387475 h 2025650"/>
                      <a:gd name="connsiteX4" fmla="*/ 346075 w 1297714"/>
                      <a:gd name="connsiteY4" fmla="*/ 2025650 h 2025650"/>
                      <a:gd name="connsiteX5" fmla="*/ 0 w 1297714"/>
                      <a:gd name="connsiteY5" fmla="*/ 2000250 h 2025650"/>
                      <a:gd name="connsiteX6" fmla="*/ 79375 w 1297714"/>
                      <a:gd name="connsiteY6" fmla="*/ 1673225 h 2025650"/>
                      <a:gd name="connsiteX7" fmla="*/ 546100 w 1297714"/>
                      <a:gd name="connsiteY7" fmla="*/ 1287462 h 2025650"/>
                      <a:gd name="connsiteX8" fmla="*/ 927100 w 1297714"/>
                      <a:gd name="connsiteY8" fmla="*/ 558800 h 2025650"/>
                      <a:gd name="connsiteX9" fmla="*/ 881063 w 1297714"/>
                      <a:gd name="connsiteY9" fmla="*/ 0 h 2025650"/>
                      <a:gd name="connsiteX0" fmla="*/ 881063 w 1297714"/>
                      <a:gd name="connsiteY0" fmla="*/ 0 h 2025650"/>
                      <a:gd name="connsiteX1" fmla="*/ 1292224 w 1297714"/>
                      <a:gd name="connsiteY1" fmla="*/ 617538 h 2025650"/>
                      <a:gd name="connsiteX2" fmla="*/ 942975 w 1297714"/>
                      <a:gd name="connsiteY2" fmla="*/ 1133475 h 2025650"/>
                      <a:gd name="connsiteX3" fmla="*/ 654050 w 1297714"/>
                      <a:gd name="connsiteY3" fmla="*/ 1387475 h 2025650"/>
                      <a:gd name="connsiteX4" fmla="*/ 346075 w 1297714"/>
                      <a:gd name="connsiteY4" fmla="*/ 2025650 h 2025650"/>
                      <a:gd name="connsiteX5" fmla="*/ 0 w 1297714"/>
                      <a:gd name="connsiteY5" fmla="*/ 2000250 h 2025650"/>
                      <a:gd name="connsiteX6" fmla="*/ 79375 w 1297714"/>
                      <a:gd name="connsiteY6" fmla="*/ 1673225 h 2025650"/>
                      <a:gd name="connsiteX7" fmla="*/ 546100 w 1297714"/>
                      <a:gd name="connsiteY7" fmla="*/ 1287462 h 2025650"/>
                      <a:gd name="connsiteX8" fmla="*/ 927100 w 1297714"/>
                      <a:gd name="connsiteY8" fmla="*/ 558800 h 2025650"/>
                      <a:gd name="connsiteX9" fmla="*/ 881063 w 1297714"/>
                      <a:gd name="connsiteY9" fmla="*/ 0 h 2025650"/>
                      <a:gd name="connsiteX0" fmla="*/ 881063 w 1297714"/>
                      <a:gd name="connsiteY0" fmla="*/ 0 h 2025650"/>
                      <a:gd name="connsiteX1" fmla="*/ 1292224 w 1297714"/>
                      <a:gd name="connsiteY1" fmla="*/ 617538 h 2025650"/>
                      <a:gd name="connsiteX2" fmla="*/ 942975 w 1297714"/>
                      <a:gd name="connsiteY2" fmla="*/ 1133475 h 2025650"/>
                      <a:gd name="connsiteX3" fmla="*/ 654050 w 1297714"/>
                      <a:gd name="connsiteY3" fmla="*/ 1387475 h 2025650"/>
                      <a:gd name="connsiteX4" fmla="*/ 346075 w 1297714"/>
                      <a:gd name="connsiteY4" fmla="*/ 2025650 h 2025650"/>
                      <a:gd name="connsiteX5" fmla="*/ 0 w 1297714"/>
                      <a:gd name="connsiteY5" fmla="*/ 2000250 h 2025650"/>
                      <a:gd name="connsiteX6" fmla="*/ 79375 w 1297714"/>
                      <a:gd name="connsiteY6" fmla="*/ 1673225 h 2025650"/>
                      <a:gd name="connsiteX7" fmla="*/ 546100 w 1297714"/>
                      <a:gd name="connsiteY7" fmla="*/ 1287462 h 2025650"/>
                      <a:gd name="connsiteX8" fmla="*/ 927100 w 1297714"/>
                      <a:gd name="connsiteY8" fmla="*/ 558800 h 2025650"/>
                      <a:gd name="connsiteX9" fmla="*/ 881063 w 1297714"/>
                      <a:gd name="connsiteY9" fmla="*/ 0 h 2025650"/>
                      <a:gd name="connsiteX0" fmla="*/ 881063 w 1297714"/>
                      <a:gd name="connsiteY0" fmla="*/ 0 h 2025650"/>
                      <a:gd name="connsiteX1" fmla="*/ 1292224 w 1297714"/>
                      <a:gd name="connsiteY1" fmla="*/ 617538 h 2025650"/>
                      <a:gd name="connsiteX2" fmla="*/ 942975 w 1297714"/>
                      <a:gd name="connsiteY2" fmla="*/ 1133475 h 2025650"/>
                      <a:gd name="connsiteX3" fmla="*/ 654050 w 1297714"/>
                      <a:gd name="connsiteY3" fmla="*/ 1387475 h 2025650"/>
                      <a:gd name="connsiteX4" fmla="*/ 346075 w 1297714"/>
                      <a:gd name="connsiteY4" fmla="*/ 2025650 h 2025650"/>
                      <a:gd name="connsiteX5" fmla="*/ 0 w 1297714"/>
                      <a:gd name="connsiteY5" fmla="*/ 2000250 h 2025650"/>
                      <a:gd name="connsiteX6" fmla="*/ 79375 w 1297714"/>
                      <a:gd name="connsiteY6" fmla="*/ 1673225 h 2025650"/>
                      <a:gd name="connsiteX7" fmla="*/ 546100 w 1297714"/>
                      <a:gd name="connsiteY7" fmla="*/ 1287462 h 2025650"/>
                      <a:gd name="connsiteX8" fmla="*/ 927100 w 1297714"/>
                      <a:gd name="connsiteY8" fmla="*/ 558800 h 2025650"/>
                      <a:gd name="connsiteX9" fmla="*/ 881063 w 1297714"/>
                      <a:gd name="connsiteY9" fmla="*/ 0 h 2025650"/>
                      <a:gd name="connsiteX0" fmla="*/ 881063 w 1297714"/>
                      <a:gd name="connsiteY0" fmla="*/ 0 h 2025650"/>
                      <a:gd name="connsiteX1" fmla="*/ 1292224 w 1297714"/>
                      <a:gd name="connsiteY1" fmla="*/ 617538 h 2025650"/>
                      <a:gd name="connsiteX2" fmla="*/ 942975 w 1297714"/>
                      <a:gd name="connsiteY2" fmla="*/ 1133475 h 2025650"/>
                      <a:gd name="connsiteX3" fmla="*/ 654050 w 1297714"/>
                      <a:gd name="connsiteY3" fmla="*/ 1387475 h 2025650"/>
                      <a:gd name="connsiteX4" fmla="*/ 346075 w 1297714"/>
                      <a:gd name="connsiteY4" fmla="*/ 2025650 h 2025650"/>
                      <a:gd name="connsiteX5" fmla="*/ 0 w 1297714"/>
                      <a:gd name="connsiteY5" fmla="*/ 2000250 h 2025650"/>
                      <a:gd name="connsiteX6" fmla="*/ 79375 w 1297714"/>
                      <a:gd name="connsiteY6" fmla="*/ 1673225 h 2025650"/>
                      <a:gd name="connsiteX7" fmla="*/ 546100 w 1297714"/>
                      <a:gd name="connsiteY7" fmla="*/ 1287462 h 2025650"/>
                      <a:gd name="connsiteX8" fmla="*/ 927100 w 1297714"/>
                      <a:gd name="connsiteY8" fmla="*/ 558800 h 2025650"/>
                      <a:gd name="connsiteX9" fmla="*/ 881063 w 1297714"/>
                      <a:gd name="connsiteY9" fmla="*/ 0 h 2025650"/>
                      <a:gd name="connsiteX0" fmla="*/ 881063 w 1297714"/>
                      <a:gd name="connsiteY0" fmla="*/ 0 h 2025650"/>
                      <a:gd name="connsiteX1" fmla="*/ 1292224 w 1297714"/>
                      <a:gd name="connsiteY1" fmla="*/ 617538 h 2025650"/>
                      <a:gd name="connsiteX2" fmla="*/ 942975 w 1297714"/>
                      <a:gd name="connsiteY2" fmla="*/ 1133475 h 2025650"/>
                      <a:gd name="connsiteX3" fmla="*/ 654050 w 1297714"/>
                      <a:gd name="connsiteY3" fmla="*/ 1387475 h 2025650"/>
                      <a:gd name="connsiteX4" fmla="*/ 346075 w 1297714"/>
                      <a:gd name="connsiteY4" fmla="*/ 2025650 h 2025650"/>
                      <a:gd name="connsiteX5" fmla="*/ 0 w 1297714"/>
                      <a:gd name="connsiteY5" fmla="*/ 2000250 h 2025650"/>
                      <a:gd name="connsiteX6" fmla="*/ 79375 w 1297714"/>
                      <a:gd name="connsiteY6" fmla="*/ 1673225 h 2025650"/>
                      <a:gd name="connsiteX7" fmla="*/ 546100 w 1297714"/>
                      <a:gd name="connsiteY7" fmla="*/ 1287462 h 2025650"/>
                      <a:gd name="connsiteX8" fmla="*/ 927100 w 1297714"/>
                      <a:gd name="connsiteY8" fmla="*/ 558800 h 2025650"/>
                      <a:gd name="connsiteX9" fmla="*/ 881063 w 1297714"/>
                      <a:gd name="connsiteY9" fmla="*/ 0 h 2025650"/>
                      <a:gd name="connsiteX0" fmla="*/ 881063 w 1297714"/>
                      <a:gd name="connsiteY0" fmla="*/ 0 h 2025650"/>
                      <a:gd name="connsiteX1" fmla="*/ 1292224 w 1297714"/>
                      <a:gd name="connsiteY1" fmla="*/ 617538 h 2025650"/>
                      <a:gd name="connsiteX2" fmla="*/ 942975 w 1297714"/>
                      <a:gd name="connsiteY2" fmla="*/ 1133475 h 2025650"/>
                      <a:gd name="connsiteX3" fmla="*/ 654050 w 1297714"/>
                      <a:gd name="connsiteY3" fmla="*/ 1387475 h 2025650"/>
                      <a:gd name="connsiteX4" fmla="*/ 346075 w 1297714"/>
                      <a:gd name="connsiteY4" fmla="*/ 2025650 h 2025650"/>
                      <a:gd name="connsiteX5" fmla="*/ 0 w 1297714"/>
                      <a:gd name="connsiteY5" fmla="*/ 2000250 h 2025650"/>
                      <a:gd name="connsiteX6" fmla="*/ 79375 w 1297714"/>
                      <a:gd name="connsiteY6" fmla="*/ 1673225 h 2025650"/>
                      <a:gd name="connsiteX7" fmla="*/ 546100 w 1297714"/>
                      <a:gd name="connsiteY7" fmla="*/ 1287462 h 2025650"/>
                      <a:gd name="connsiteX8" fmla="*/ 927100 w 1297714"/>
                      <a:gd name="connsiteY8" fmla="*/ 558800 h 2025650"/>
                      <a:gd name="connsiteX9" fmla="*/ 881063 w 1297714"/>
                      <a:gd name="connsiteY9" fmla="*/ 0 h 2025650"/>
                      <a:gd name="connsiteX0" fmla="*/ 881063 w 1405947"/>
                      <a:gd name="connsiteY0" fmla="*/ 0 h 2025650"/>
                      <a:gd name="connsiteX1" fmla="*/ 1292224 w 1405947"/>
                      <a:gd name="connsiteY1" fmla="*/ 617538 h 2025650"/>
                      <a:gd name="connsiteX2" fmla="*/ 942975 w 1405947"/>
                      <a:gd name="connsiteY2" fmla="*/ 1133475 h 2025650"/>
                      <a:gd name="connsiteX3" fmla="*/ 654050 w 1405947"/>
                      <a:gd name="connsiteY3" fmla="*/ 1387475 h 2025650"/>
                      <a:gd name="connsiteX4" fmla="*/ 346075 w 1405947"/>
                      <a:gd name="connsiteY4" fmla="*/ 2025650 h 2025650"/>
                      <a:gd name="connsiteX5" fmla="*/ 0 w 1405947"/>
                      <a:gd name="connsiteY5" fmla="*/ 2000250 h 2025650"/>
                      <a:gd name="connsiteX6" fmla="*/ 79375 w 1405947"/>
                      <a:gd name="connsiteY6" fmla="*/ 1673225 h 2025650"/>
                      <a:gd name="connsiteX7" fmla="*/ 546100 w 1405947"/>
                      <a:gd name="connsiteY7" fmla="*/ 1287462 h 2025650"/>
                      <a:gd name="connsiteX8" fmla="*/ 927100 w 1405947"/>
                      <a:gd name="connsiteY8" fmla="*/ 558800 h 2025650"/>
                      <a:gd name="connsiteX9" fmla="*/ 881063 w 1405947"/>
                      <a:gd name="connsiteY9" fmla="*/ 0 h 2025650"/>
                      <a:gd name="connsiteX0" fmla="*/ 881063 w 1540903"/>
                      <a:gd name="connsiteY0" fmla="*/ 0 h 2025650"/>
                      <a:gd name="connsiteX1" fmla="*/ 1292224 w 1540903"/>
                      <a:gd name="connsiteY1" fmla="*/ 617538 h 2025650"/>
                      <a:gd name="connsiteX2" fmla="*/ 942975 w 1540903"/>
                      <a:gd name="connsiteY2" fmla="*/ 1133475 h 2025650"/>
                      <a:gd name="connsiteX3" fmla="*/ 654050 w 1540903"/>
                      <a:gd name="connsiteY3" fmla="*/ 1387475 h 2025650"/>
                      <a:gd name="connsiteX4" fmla="*/ 346075 w 1540903"/>
                      <a:gd name="connsiteY4" fmla="*/ 2025650 h 2025650"/>
                      <a:gd name="connsiteX5" fmla="*/ 0 w 1540903"/>
                      <a:gd name="connsiteY5" fmla="*/ 2000250 h 2025650"/>
                      <a:gd name="connsiteX6" fmla="*/ 79375 w 1540903"/>
                      <a:gd name="connsiteY6" fmla="*/ 1673225 h 2025650"/>
                      <a:gd name="connsiteX7" fmla="*/ 546100 w 1540903"/>
                      <a:gd name="connsiteY7" fmla="*/ 1287462 h 2025650"/>
                      <a:gd name="connsiteX8" fmla="*/ 927100 w 1540903"/>
                      <a:gd name="connsiteY8" fmla="*/ 558800 h 2025650"/>
                      <a:gd name="connsiteX9" fmla="*/ 881063 w 1540903"/>
                      <a:gd name="connsiteY9" fmla="*/ 0 h 2025650"/>
                      <a:gd name="connsiteX0" fmla="*/ 881063 w 1293200"/>
                      <a:gd name="connsiteY0" fmla="*/ 0 h 2025650"/>
                      <a:gd name="connsiteX1" fmla="*/ 1292224 w 1293200"/>
                      <a:gd name="connsiteY1" fmla="*/ 617538 h 2025650"/>
                      <a:gd name="connsiteX2" fmla="*/ 942975 w 1293200"/>
                      <a:gd name="connsiteY2" fmla="*/ 1133475 h 2025650"/>
                      <a:gd name="connsiteX3" fmla="*/ 654050 w 1293200"/>
                      <a:gd name="connsiteY3" fmla="*/ 1387475 h 2025650"/>
                      <a:gd name="connsiteX4" fmla="*/ 346075 w 1293200"/>
                      <a:gd name="connsiteY4" fmla="*/ 2025650 h 2025650"/>
                      <a:gd name="connsiteX5" fmla="*/ 0 w 1293200"/>
                      <a:gd name="connsiteY5" fmla="*/ 2000250 h 2025650"/>
                      <a:gd name="connsiteX6" fmla="*/ 79375 w 1293200"/>
                      <a:gd name="connsiteY6" fmla="*/ 1673225 h 2025650"/>
                      <a:gd name="connsiteX7" fmla="*/ 546100 w 1293200"/>
                      <a:gd name="connsiteY7" fmla="*/ 1287462 h 2025650"/>
                      <a:gd name="connsiteX8" fmla="*/ 927100 w 1293200"/>
                      <a:gd name="connsiteY8" fmla="*/ 558800 h 2025650"/>
                      <a:gd name="connsiteX9" fmla="*/ 881063 w 1293200"/>
                      <a:gd name="connsiteY9" fmla="*/ 0 h 2025650"/>
                      <a:gd name="connsiteX0" fmla="*/ 881063 w 1293200"/>
                      <a:gd name="connsiteY0" fmla="*/ 0 h 2025650"/>
                      <a:gd name="connsiteX1" fmla="*/ 1292224 w 1293200"/>
                      <a:gd name="connsiteY1" fmla="*/ 617538 h 2025650"/>
                      <a:gd name="connsiteX2" fmla="*/ 942975 w 1293200"/>
                      <a:gd name="connsiteY2" fmla="*/ 1133475 h 2025650"/>
                      <a:gd name="connsiteX3" fmla="*/ 654050 w 1293200"/>
                      <a:gd name="connsiteY3" fmla="*/ 1387475 h 2025650"/>
                      <a:gd name="connsiteX4" fmla="*/ 346075 w 1293200"/>
                      <a:gd name="connsiteY4" fmla="*/ 2025650 h 2025650"/>
                      <a:gd name="connsiteX5" fmla="*/ 0 w 1293200"/>
                      <a:gd name="connsiteY5" fmla="*/ 2000250 h 2025650"/>
                      <a:gd name="connsiteX6" fmla="*/ 79375 w 1293200"/>
                      <a:gd name="connsiteY6" fmla="*/ 1673225 h 2025650"/>
                      <a:gd name="connsiteX7" fmla="*/ 546100 w 1293200"/>
                      <a:gd name="connsiteY7" fmla="*/ 1287462 h 2025650"/>
                      <a:gd name="connsiteX8" fmla="*/ 927100 w 1293200"/>
                      <a:gd name="connsiteY8" fmla="*/ 558800 h 2025650"/>
                      <a:gd name="connsiteX9" fmla="*/ 881063 w 1293200"/>
                      <a:gd name="connsiteY9" fmla="*/ 0 h 2025650"/>
                      <a:gd name="connsiteX0" fmla="*/ 881063 w 1293200"/>
                      <a:gd name="connsiteY0" fmla="*/ 0 h 2025650"/>
                      <a:gd name="connsiteX1" fmla="*/ 1292224 w 1293200"/>
                      <a:gd name="connsiteY1" fmla="*/ 617538 h 2025650"/>
                      <a:gd name="connsiteX2" fmla="*/ 942975 w 1293200"/>
                      <a:gd name="connsiteY2" fmla="*/ 1133475 h 2025650"/>
                      <a:gd name="connsiteX3" fmla="*/ 654050 w 1293200"/>
                      <a:gd name="connsiteY3" fmla="*/ 1387475 h 2025650"/>
                      <a:gd name="connsiteX4" fmla="*/ 346075 w 1293200"/>
                      <a:gd name="connsiteY4" fmla="*/ 2025650 h 2025650"/>
                      <a:gd name="connsiteX5" fmla="*/ 0 w 1293200"/>
                      <a:gd name="connsiteY5" fmla="*/ 2000250 h 2025650"/>
                      <a:gd name="connsiteX6" fmla="*/ 79375 w 1293200"/>
                      <a:gd name="connsiteY6" fmla="*/ 1673225 h 2025650"/>
                      <a:gd name="connsiteX7" fmla="*/ 546100 w 1293200"/>
                      <a:gd name="connsiteY7" fmla="*/ 1287462 h 2025650"/>
                      <a:gd name="connsiteX8" fmla="*/ 927100 w 1293200"/>
                      <a:gd name="connsiteY8" fmla="*/ 558800 h 2025650"/>
                      <a:gd name="connsiteX9" fmla="*/ 881063 w 1293200"/>
                      <a:gd name="connsiteY9" fmla="*/ 0 h 2025650"/>
                      <a:gd name="connsiteX0" fmla="*/ 881063 w 1293200"/>
                      <a:gd name="connsiteY0" fmla="*/ 0 h 2025650"/>
                      <a:gd name="connsiteX1" fmla="*/ 1292224 w 1293200"/>
                      <a:gd name="connsiteY1" fmla="*/ 617538 h 2025650"/>
                      <a:gd name="connsiteX2" fmla="*/ 942975 w 1293200"/>
                      <a:gd name="connsiteY2" fmla="*/ 1133475 h 2025650"/>
                      <a:gd name="connsiteX3" fmla="*/ 654050 w 1293200"/>
                      <a:gd name="connsiteY3" fmla="*/ 1387475 h 2025650"/>
                      <a:gd name="connsiteX4" fmla="*/ 346075 w 1293200"/>
                      <a:gd name="connsiteY4" fmla="*/ 2025650 h 2025650"/>
                      <a:gd name="connsiteX5" fmla="*/ 0 w 1293200"/>
                      <a:gd name="connsiteY5" fmla="*/ 2000250 h 2025650"/>
                      <a:gd name="connsiteX6" fmla="*/ 79375 w 1293200"/>
                      <a:gd name="connsiteY6" fmla="*/ 1673225 h 2025650"/>
                      <a:gd name="connsiteX7" fmla="*/ 546100 w 1293200"/>
                      <a:gd name="connsiteY7" fmla="*/ 1287462 h 2025650"/>
                      <a:gd name="connsiteX8" fmla="*/ 930275 w 1293200"/>
                      <a:gd name="connsiteY8" fmla="*/ 587375 h 2025650"/>
                      <a:gd name="connsiteX9" fmla="*/ 881063 w 1293200"/>
                      <a:gd name="connsiteY9" fmla="*/ 0 h 2025650"/>
                      <a:gd name="connsiteX0" fmla="*/ 881063 w 1293200"/>
                      <a:gd name="connsiteY0" fmla="*/ 0 h 2025650"/>
                      <a:gd name="connsiteX1" fmla="*/ 1292224 w 1293200"/>
                      <a:gd name="connsiteY1" fmla="*/ 617538 h 2025650"/>
                      <a:gd name="connsiteX2" fmla="*/ 942975 w 1293200"/>
                      <a:gd name="connsiteY2" fmla="*/ 1133475 h 2025650"/>
                      <a:gd name="connsiteX3" fmla="*/ 654050 w 1293200"/>
                      <a:gd name="connsiteY3" fmla="*/ 1387475 h 2025650"/>
                      <a:gd name="connsiteX4" fmla="*/ 346075 w 1293200"/>
                      <a:gd name="connsiteY4" fmla="*/ 2025650 h 2025650"/>
                      <a:gd name="connsiteX5" fmla="*/ 0 w 1293200"/>
                      <a:gd name="connsiteY5" fmla="*/ 2000250 h 2025650"/>
                      <a:gd name="connsiteX6" fmla="*/ 79375 w 1293200"/>
                      <a:gd name="connsiteY6" fmla="*/ 1673225 h 2025650"/>
                      <a:gd name="connsiteX7" fmla="*/ 546100 w 1293200"/>
                      <a:gd name="connsiteY7" fmla="*/ 1287462 h 2025650"/>
                      <a:gd name="connsiteX8" fmla="*/ 930275 w 1293200"/>
                      <a:gd name="connsiteY8" fmla="*/ 587375 h 2025650"/>
                      <a:gd name="connsiteX9" fmla="*/ 881063 w 1293200"/>
                      <a:gd name="connsiteY9" fmla="*/ 0 h 2025650"/>
                      <a:gd name="connsiteX0" fmla="*/ 881063 w 1293200"/>
                      <a:gd name="connsiteY0" fmla="*/ 0 h 2025650"/>
                      <a:gd name="connsiteX1" fmla="*/ 1292224 w 1293200"/>
                      <a:gd name="connsiteY1" fmla="*/ 617538 h 2025650"/>
                      <a:gd name="connsiteX2" fmla="*/ 942975 w 1293200"/>
                      <a:gd name="connsiteY2" fmla="*/ 1133475 h 2025650"/>
                      <a:gd name="connsiteX3" fmla="*/ 654050 w 1293200"/>
                      <a:gd name="connsiteY3" fmla="*/ 1387475 h 2025650"/>
                      <a:gd name="connsiteX4" fmla="*/ 346075 w 1293200"/>
                      <a:gd name="connsiteY4" fmla="*/ 2025650 h 2025650"/>
                      <a:gd name="connsiteX5" fmla="*/ 0 w 1293200"/>
                      <a:gd name="connsiteY5" fmla="*/ 2000250 h 2025650"/>
                      <a:gd name="connsiteX6" fmla="*/ 79375 w 1293200"/>
                      <a:gd name="connsiteY6" fmla="*/ 1673225 h 2025650"/>
                      <a:gd name="connsiteX7" fmla="*/ 546100 w 1293200"/>
                      <a:gd name="connsiteY7" fmla="*/ 1287462 h 2025650"/>
                      <a:gd name="connsiteX8" fmla="*/ 930275 w 1293200"/>
                      <a:gd name="connsiteY8" fmla="*/ 587375 h 2025650"/>
                      <a:gd name="connsiteX9" fmla="*/ 881063 w 1293200"/>
                      <a:gd name="connsiteY9" fmla="*/ 0 h 2025650"/>
                      <a:gd name="connsiteX0" fmla="*/ 881063 w 1293200"/>
                      <a:gd name="connsiteY0" fmla="*/ 0 h 2025650"/>
                      <a:gd name="connsiteX1" fmla="*/ 1292224 w 1293200"/>
                      <a:gd name="connsiteY1" fmla="*/ 617538 h 2025650"/>
                      <a:gd name="connsiteX2" fmla="*/ 942975 w 1293200"/>
                      <a:gd name="connsiteY2" fmla="*/ 1133475 h 2025650"/>
                      <a:gd name="connsiteX3" fmla="*/ 654050 w 1293200"/>
                      <a:gd name="connsiteY3" fmla="*/ 1387475 h 2025650"/>
                      <a:gd name="connsiteX4" fmla="*/ 346075 w 1293200"/>
                      <a:gd name="connsiteY4" fmla="*/ 2025650 h 2025650"/>
                      <a:gd name="connsiteX5" fmla="*/ 0 w 1293200"/>
                      <a:gd name="connsiteY5" fmla="*/ 2000250 h 2025650"/>
                      <a:gd name="connsiteX6" fmla="*/ 79375 w 1293200"/>
                      <a:gd name="connsiteY6" fmla="*/ 1673225 h 2025650"/>
                      <a:gd name="connsiteX7" fmla="*/ 546100 w 1293200"/>
                      <a:gd name="connsiteY7" fmla="*/ 1287462 h 2025650"/>
                      <a:gd name="connsiteX8" fmla="*/ 930275 w 1293200"/>
                      <a:gd name="connsiteY8" fmla="*/ 587375 h 2025650"/>
                      <a:gd name="connsiteX9" fmla="*/ 881063 w 1293200"/>
                      <a:gd name="connsiteY9" fmla="*/ 0 h 2025650"/>
                      <a:gd name="connsiteX0" fmla="*/ 0 w 1213825"/>
                      <a:gd name="connsiteY0" fmla="*/ 1673225 h 2091690"/>
                      <a:gd name="connsiteX1" fmla="*/ 466725 w 1213825"/>
                      <a:gd name="connsiteY1" fmla="*/ 1287462 h 2091690"/>
                      <a:gd name="connsiteX2" fmla="*/ 850900 w 1213825"/>
                      <a:gd name="connsiteY2" fmla="*/ 587375 h 2091690"/>
                      <a:gd name="connsiteX3" fmla="*/ 801688 w 1213825"/>
                      <a:gd name="connsiteY3" fmla="*/ 0 h 2091690"/>
                      <a:gd name="connsiteX4" fmla="*/ 1212849 w 1213825"/>
                      <a:gd name="connsiteY4" fmla="*/ 617538 h 2091690"/>
                      <a:gd name="connsiteX5" fmla="*/ 863600 w 1213825"/>
                      <a:gd name="connsiteY5" fmla="*/ 1133475 h 2091690"/>
                      <a:gd name="connsiteX6" fmla="*/ 574675 w 1213825"/>
                      <a:gd name="connsiteY6" fmla="*/ 1387475 h 2091690"/>
                      <a:gd name="connsiteX7" fmla="*/ 266700 w 1213825"/>
                      <a:gd name="connsiteY7" fmla="*/ 2025650 h 2091690"/>
                      <a:gd name="connsiteX8" fmla="*/ 12065 w 1213825"/>
                      <a:gd name="connsiteY8" fmla="*/ 2091690 h 20916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13825" h="2091690">
                        <a:moveTo>
                          <a:pt x="0" y="1673225"/>
                        </a:moveTo>
                        <a:cubicBezTo>
                          <a:pt x="209550" y="1585912"/>
                          <a:pt x="327025" y="1466850"/>
                          <a:pt x="466725" y="1287462"/>
                        </a:cubicBezTo>
                        <a:cubicBezTo>
                          <a:pt x="600075" y="1120775"/>
                          <a:pt x="821796" y="735542"/>
                          <a:pt x="850900" y="587375"/>
                        </a:cubicBezTo>
                        <a:cubicBezTo>
                          <a:pt x="880004" y="439208"/>
                          <a:pt x="851959" y="160867"/>
                          <a:pt x="801688" y="0"/>
                        </a:cubicBezTo>
                        <a:cubicBezTo>
                          <a:pt x="1073150" y="100013"/>
                          <a:pt x="1227665" y="391584"/>
                          <a:pt x="1212849" y="617538"/>
                        </a:cubicBezTo>
                        <a:cubicBezTo>
                          <a:pt x="1198033" y="843492"/>
                          <a:pt x="1005416" y="1012296"/>
                          <a:pt x="863600" y="1133475"/>
                        </a:cubicBezTo>
                        <a:cubicBezTo>
                          <a:pt x="715433" y="1249892"/>
                          <a:pt x="675217" y="1299633"/>
                          <a:pt x="574675" y="1387475"/>
                        </a:cubicBezTo>
                        <a:cubicBezTo>
                          <a:pt x="234950" y="1778000"/>
                          <a:pt x="288925" y="1889125"/>
                          <a:pt x="266700" y="2025650"/>
                        </a:cubicBezTo>
                        <a:cubicBezTo>
                          <a:pt x="151342" y="2017183"/>
                          <a:pt x="12065" y="2091690"/>
                          <a:pt x="12065" y="2091690"/>
                        </a:cubicBezTo>
                      </a:path>
                    </a:pathLst>
                  </a:cu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294" name="フリーフォーム: 図形 293">
                    <a:extLst>
                      <a:ext uri="{FF2B5EF4-FFF2-40B4-BE49-F238E27FC236}">
                        <a16:creationId xmlns:a16="http://schemas.microsoft.com/office/drawing/2014/main" id="{75F6F3B2-8300-48D7-8217-A0E7661FBEAF}"/>
                      </a:ext>
                    </a:extLst>
                  </p:cNvPr>
                  <p:cNvSpPr/>
                  <p:nvPr/>
                </p:nvSpPr>
                <p:spPr>
                  <a:xfrm>
                    <a:off x="4841874" y="1466850"/>
                    <a:ext cx="490275" cy="1330325"/>
                  </a:xfrm>
                  <a:custGeom>
                    <a:avLst/>
                    <a:gdLst>
                      <a:gd name="connsiteX0" fmla="*/ 0 w 488950"/>
                      <a:gd name="connsiteY0" fmla="*/ 0 h 1355725"/>
                      <a:gd name="connsiteX1" fmla="*/ 346075 w 488950"/>
                      <a:gd name="connsiteY1" fmla="*/ 146050 h 1355725"/>
                      <a:gd name="connsiteX2" fmla="*/ 488950 w 488950"/>
                      <a:gd name="connsiteY2" fmla="*/ 558800 h 1355725"/>
                      <a:gd name="connsiteX3" fmla="*/ 269875 w 488950"/>
                      <a:gd name="connsiteY3" fmla="*/ 1355725 h 1355725"/>
                      <a:gd name="connsiteX4" fmla="*/ 304800 w 488950"/>
                      <a:gd name="connsiteY4" fmla="*/ 530225 h 1355725"/>
                      <a:gd name="connsiteX5" fmla="*/ 0 w 488950"/>
                      <a:gd name="connsiteY5" fmla="*/ 0 h 1355725"/>
                      <a:gd name="connsiteX0" fmla="*/ 0 w 488950"/>
                      <a:gd name="connsiteY0" fmla="*/ 0 h 1355725"/>
                      <a:gd name="connsiteX1" fmla="*/ 346075 w 488950"/>
                      <a:gd name="connsiteY1" fmla="*/ 146050 h 1355725"/>
                      <a:gd name="connsiteX2" fmla="*/ 488950 w 488950"/>
                      <a:gd name="connsiteY2" fmla="*/ 558800 h 1355725"/>
                      <a:gd name="connsiteX3" fmla="*/ 269875 w 488950"/>
                      <a:gd name="connsiteY3" fmla="*/ 1355725 h 1355725"/>
                      <a:gd name="connsiteX4" fmla="*/ 304800 w 488950"/>
                      <a:gd name="connsiteY4" fmla="*/ 530225 h 1355725"/>
                      <a:gd name="connsiteX5" fmla="*/ 0 w 488950"/>
                      <a:gd name="connsiteY5" fmla="*/ 0 h 1355725"/>
                      <a:gd name="connsiteX0" fmla="*/ 0 w 488950"/>
                      <a:gd name="connsiteY0" fmla="*/ 0 h 1355725"/>
                      <a:gd name="connsiteX1" fmla="*/ 346075 w 488950"/>
                      <a:gd name="connsiteY1" fmla="*/ 146050 h 1355725"/>
                      <a:gd name="connsiteX2" fmla="*/ 488950 w 488950"/>
                      <a:gd name="connsiteY2" fmla="*/ 558800 h 1355725"/>
                      <a:gd name="connsiteX3" fmla="*/ 269875 w 488950"/>
                      <a:gd name="connsiteY3" fmla="*/ 1355725 h 1355725"/>
                      <a:gd name="connsiteX4" fmla="*/ 304800 w 488950"/>
                      <a:gd name="connsiteY4" fmla="*/ 530225 h 1355725"/>
                      <a:gd name="connsiteX5" fmla="*/ 0 w 488950"/>
                      <a:gd name="connsiteY5" fmla="*/ 0 h 1355725"/>
                      <a:gd name="connsiteX0" fmla="*/ 0 w 489078"/>
                      <a:gd name="connsiteY0" fmla="*/ 0 h 1355725"/>
                      <a:gd name="connsiteX1" fmla="*/ 346075 w 489078"/>
                      <a:gd name="connsiteY1" fmla="*/ 146050 h 1355725"/>
                      <a:gd name="connsiteX2" fmla="*/ 488950 w 489078"/>
                      <a:gd name="connsiteY2" fmla="*/ 558800 h 1355725"/>
                      <a:gd name="connsiteX3" fmla="*/ 269875 w 489078"/>
                      <a:gd name="connsiteY3" fmla="*/ 1355725 h 1355725"/>
                      <a:gd name="connsiteX4" fmla="*/ 304800 w 489078"/>
                      <a:gd name="connsiteY4" fmla="*/ 530225 h 1355725"/>
                      <a:gd name="connsiteX5" fmla="*/ 0 w 489078"/>
                      <a:gd name="connsiteY5" fmla="*/ 0 h 1355725"/>
                      <a:gd name="connsiteX0" fmla="*/ 0 w 490414"/>
                      <a:gd name="connsiteY0" fmla="*/ 0 h 1330325"/>
                      <a:gd name="connsiteX1" fmla="*/ 346075 w 490414"/>
                      <a:gd name="connsiteY1" fmla="*/ 146050 h 1330325"/>
                      <a:gd name="connsiteX2" fmla="*/ 488950 w 490414"/>
                      <a:gd name="connsiteY2" fmla="*/ 558800 h 1330325"/>
                      <a:gd name="connsiteX3" fmla="*/ 273050 w 490414"/>
                      <a:gd name="connsiteY3" fmla="*/ 1330325 h 1330325"/>
                      <a:gd name="connsiteX4" fmla="*/ 304800 w 490414"/>
                      <a:gd name="connsiteY4" fmla="*/ 530225 h 1330325"/>
                      <a:gd name="connsiteX5" fmla="*/ 0 w 490414"/>
                      <a:gd name="connsiteY5" fmla="*/ 0 h 1330325"/>
                      <a:gd name="connsiteX0" fmla="*/ 0 w 490414"/>
                      <a:gd name="connsiteY0" fmla="*/ 0 h 1330325"/>
                      <a:gd name="connsiteX1" fmla="*/ 346075 w 490414"/>
                      <a:gd name="connsiteY1" fmla="*/ 146050 h 1330325"/>
                      <a:gd name="connsiteX2" fmla="*/ 488950 w 490414"/>
                      <a:gd name="connsiteY2" fmla="*/ 558800 h 1330325"/>
                      <a:gd name="connsiteX3" fmla="*/ 273050 w 490414"/>
                      <a:gd name="connsiteY3" fmla="*/ 1330325 h 1330325"/>
                      <a:gd name="connsiteX4" fmla="*/ 304800 w 490414"/>
                      <a:gd name="connsiteY4" fmla="*/ 530225 h 1330325"/>
                      <a:gd name="connsiteX5" fmla="*/ 0 w 490414"/>
                      <a:gd name="connsiteY5" fmla="*/ 0 h 1330325"/>
                      <a:gd name="connsiteX0" fmla="*/ 0 w 490275"/>
                      <a:gd name="connsiteY0" fmla="*/ 0 h 1330325"/>
                      <a:gd name="connsiteX1" fmla="*/ 346075 w 490275"/>
                      <a:gd name="connsiteY1" fmla="*/ 146050 h 1330325"/>
                      <a:gd name="connsiteX2" fmla="*/ 488950 w 490275"/>
                      <a:gd name="connsiteY2" fmla="*/ 587375 h 1330325"/>
                      <a:gd name="connsiteX3" fmla="*/ 273050 w 490275"/>
                      <a:gd name="connsiteY3" fmla="*/ 1330325 h 1330325"/>
                      <a:gd name="connsiteX4" fmla="*/ 304800 w 490275"/>
                      <a:gd name="connsiteY4" fmla="*/ 530225 h 1330325"/>
                      <a:gd name="connsiteX5" fmla="*/ 0 w 490275"/>
                      <a:gd name="connsiteY5" fmla="*/ 0 h 1330325"/>
                      <a:gd name="connsiteX0" fmla="*/ 0 w 490275"/>
                      <a:gd name="connsiteY0" fmla="*/ 0 h 1330325"/>
                      <a:gd name="connsiteX1" fmla="*/ 346075 w 490275"/>
                      <a:gd name="connsiteY1" fmla="*/ 146050 h 1330325"/>
                      <a:gd name="connsiteX2" fmla="*/ 488950 w 490275"/>
                      <a:gd name="connsiteY2" fmla="*/ 587375 h 1330325"/>
                      <a:gd name="connsiteX3" fmla="*/ 273050 w 490275"/>
                      <a:gd name="connsiteY3" fmla="*/ 1330325 h 1330325"/>
                      <a:gd name="connsiteX4" fmla="*/ 304800 w 490275"/>
                      <a:gd name="connsiteY4" fmla="*/ 530225 h 1330325"/>
                      <a:gd name="connsiteX5" fmla="*/ 0 w 490275"/>
                      <a:gd name="connsiteY5" fmla="*/ 0 h 1330325"/>
                      <a:gd name="connsiteX0" fmla="*/ 0 w 490275"/>
                      <a:gd name="connsiteY0" fmla="*/ 0 h 1330325"/>
                      <a:gd name="connsiteX1" fmla="*/ 346075 w 490275"/>
                      <a:gd name="connsiteY1" fmla="*/ 146050 h 1330325"/>
                      <a:gd name="connsiteX2" fmla="*/ 488950 w 490275"/>
                      <a:gd name="connsiteY2" fmla="*/ 587375 h 1330325"/>
                      <a:gd name="connsiteX3" fmla="*/ 273050 w 490275"/>
                      <a:gd name="connsiteY3" fmla="*/ 1330325 h 1330325"/>
                      <a:gd name="connsiteX4" fmla="*/ 304800 w 490275"/>
                      <a:gd name="connsiteY4" fmla="*/ 530225 h 1330325"/>
                      <a:gd name="connsiteX5" fmla="*/ 0 w 490275"/>
                      <a:gd name="connsiteY5" fmla="*/ 0 h 1330325"/>
                      <a:gd name="connsiteX0" fmla="*/ 0 w 490275"/>
                      <a:gd name="connsiteY0" fmla="*/ 0 h 1330325"/>
                      <a:gd name="connsiteX1" fmla="*/ 346075 w 490275"/>
                      <a:gd name="connsiteY1" fmla="*/ 146050 h 1330325"/>
                      <a:gd name="connsiteX2" fmla="*/ 488950 w 490275"/>
                      <a:gd name="connsiteY2" fmla="*/ 587375 h 1330325"/>
                      <a:gd name="connsiteX3" fmla="*/ 273050 w 490275"/>
                      <a:gd name="connsiteY3" fmla="*/ 1330325 h 1330325"/>
                      <a:gd name="connsiteX4" fmla="*/ 304800 w 490275"/>
                      <a:gd name="connsiteY4" fmla="*/ 530225 h 1330325"/>
                      <a:gd name="connsiteX5" fmla="*/ 0 w 490275"/>
                      <a:gd name="connsiteY5" fmla="*/ 0 h 1330325"/>
                      <a:gd name="connsiteX0" fmla="*/ 0 w 490275"/>
                      <a:gd name="connsiteY0" fmla="*/ 0 h 1330325"/>
                      <a:gd name="connsiteX1" fmla="*/ 346075 w 490275"/>
                      <a:gd name="connsiteY1" fmla="*/ 146050 h 1330325"/>
                      <a:gd name="connsiteX2" fmla="*/ 488950 w 490275"/>
                      <a:gd name="connsiteY2" fmla="*/ 587375 h 1330325"/>
                      <a:gd name="connsiteX3" fmla="*/ 273050 w 490275"/>
                      <a:gd name="connsiteY3" fmla="*/ 1330325 h 1330325"/>
                      <a:gd name="connsiteX4" fmla="*/ 304800 w 490275"/>
                      <a:gd name="connsiteY4" fmla="*/ 530225 h 1330325"/>
                      <a:gd name="connsiteX5" fmla="*/ 0 w 490275"/>
                      <a:gd name="connsiteY5" fmla="*/ 0 h 1330325"/>
                      <a:gd name="connsiteX0" fmla="*/ 0 w 490275"/>
                      <a:gd name="connsiteY0" fmla="*/ 0 h 1330325"/>
                      <a:gd name="connsiteX1" fmla="*/ 346075 w 490275"/>
                      <a:gd name="connsiteY1" fmla="*/ 146050 h 1330325"/>
                      <a:gd name="connsiteX2" fmla="*/ 488950 w 490275"/>
                      <a:gd name="connsiteY2" fmla="*/ 587375 h 1330325"/>
                      <a:gd name="connsiteX3" fmla="*/ 273050 w 490275"/>
                      <a:gd name="connsiteY3" fmla="*/ 1330325 h 1330325"/>
                      <a:gd name="connsiteX4" fmla="*/ 304800 w 490275"/>
                      <a:gd name="connsiteY4" fmla="*/ 530225 h 1330325"/>
                      <a:gd name="connsiteX5" fmla="*/ 0 w 490275"/>
                      <a:gd name="connsiteY5" fmla="*/ 0 h 13303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90275" h="1330325">
                        <a:moveTo>
                          <a:pt x="0" y="0"/>
                        </a:moveTo>
                        <a:cubicBezTo>
                          <a:pt x="134408" y="26458"/>
                          <a:pt x="264583" y="48154"/>
                          <a:pt x="346075" y="146050"/>
                        </a:cubicBezTo>
                        <a:cubicBezTo>
                          <a:pt x="427567" y="243946"/>
                          <a:pt x="501121" y="389996"/>
                          <a:pt x="488950" y="587375"/>
                        </a:cubicBezTo>
                        <a:cubicBezTo>
                          <a:pt x="476779" y="784754"/>
                          <a:pt x="390525" y="1144058"/>
                          <a:pt x="273050" y="1330325"/>
                        </a:cubicBezTo>
                        <a:cubicBezTo>
                          <a:pt x="328083" y="1057275"/>
                          <a:pt x="364067" y="752475"/>
                          <a:pt x="304800" y="530225"/>
                        </a:cubicBezTo>
                        <a:cubicBezTo>
                          <a:pt x="276225" y="388408"/>
                          <a:pt x="158750" y="138642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95" name="フリーフォーム: 図形 294">
                    <a:extLst>
                      <a:ext uri="{FF2B5EF4-FFF2-40B4-BE49-F238E27FC236}">
                        <a16:creationId xmlns:a16="http://schemas.microsoft.com/office/drawing/2014/main" id="{8CB8E299-C169-4C53-A53D-E4A56DCF0D62}"/>
                      </a:ext>
                    </a:extLst>
                  </p:cNvPr>
                  <p:cNvSpPr/>
                  <p:nvPr/>
                </p:nvSpPr>
                <p:spPr>
                  <a:xfrm>
                    <a:off x="3565524" y="1426313"/>
                    <a:ext cx="1530456" cy="983511"/>
                  </a:xfrm>
                  <a:custGeom>
                    <a:avLst/>
                    <a:gdLst>
                      <a:gd name="connsiteX0" fmla="*/ 0 w 1593850"/>
                      <a:gd name="connsiteY0" fmla="*/ 254000 h 1019175"/>
                      <a:gd name="connsiteX1" fmla="*/ 981075 w 1593850"/>
                      <a:gd name="connsiteY1" fmla="*/ 196850 h 1019175"/>
                      <a:gd name="connsiteX2" fmla="*/ 1593850 w 1593850"/>
                      <a:gd name="connsiteY2" fmla="*/ 1019175 h 1019175"/>
                      <a:gd name="connsiteX3" fmla="*/ 1098550 w 1593850"/>
                      <a:gd name="connsiteY3" fmla="*/ 0 h 1019175"/>
                      <a:gd name="connsiteX4" fmla="*/ 0 w 1593850"/>
                      <a:gd name="connsiteY4" fmla="*/ 254000 h 1019175"/>
                      <a:gd name="connsiteX0" fmla="*/ 0 w 1593850"/>
                      <a:gd name="connsiteY0" fmla="*/ 285191 h 1050366"/>
                      <a:gd name="connsiteX1" fmla="*/ 981075 w 1593850"/>
                      <a:gd name="connsiteY1" fmla="*/ 228041 h 1050366"/>
                      <a:gd name="connsiteX2" fmla="*/ 1593850 w 1593850"/>
                      <a:gd name="connsiteY2" fmla="*/ 1050366 h 1050366"/>
                      <a:gd name="connsiteX3" fmla="*/ 1098550 w 1593850"/>
                      <a:gd name="connsiteY3" fmla="*/ 31191 h 1050366"/>
                      <a:gd name="connsiteX4" fmla="*/ 0 w 1593850"/>
                      <a:gd name="connsiteY4" fmla="*/ 285191 h 1050366"/>
                      <a:gd name="connsiteX0" fmla="*/ 0 w 1584325"/>
                      <a:gd name="connsiteY0" fmla="*/ 282407 h 996782"/>
                      <a:gd name="connsiteX1" fmla="*/ 981075 w 1584325"/>
                      <a:gd name="connsiteY1" fmla="*/ 225257 h 996782"/>
                      <a:gd name="connsiteX2" fmla="*/ 1584325 w 1584325"/>
                      <a:gd name="connsiteY2" fmla="*/ 996782 h 996782"/>
                      <a:gd name="connsiteX3" fmla="*/ 1098550 w 1584325"/>
                      <a:gd name="connsiteY3" fmla="*/ 28407 h 996782"/>
                      <a:gd name="connsiteX4" fmla="*/ 0 w 1584325"/>
                      <a:gd name="connsiteY4" fmla="*/ 282407 h 996782"/>
                      <a:gd name="connsiteX0" fmla="*/ 0 w 1586127"/>
                      <a:gd name="connsiteY0" fmla="*/ 282407 h 996782"/>
                      <a:gd name="connsiteX1" fmla="*/ 981075 w 1586127"/>
                      <a:gd name="connsiteY1" fmla="*/ 225257 h 996782"/>
                      <a:gd name="connsiteX2" fmla="*/ 1584325 w 1586127"/>
                      <a:gd name="connsiteY2" fmla="*/ 996782 h 996782"/>
                      <a:gd name="connsiteX3" fmla="*/ 1098550 w 1586127"/>
                      <a:gd name="connsiteY3" fmla="*/ 28407 h 996782"/>
                      <a:gd name="connsiteX4" fmla="*/ 0 w 1586127"/>
                      <a:gd name="connsiteY4" fmla="*/ 282407 h 996782"/>
                      <a:gd name="connsiteX0" fmla="*/ 0 w 1586127"/>
                      <a:gd name="connsiteY0" fmla="*/ 282407 h 996782"/>
                      <a:gd name="connsiteX1" fmla="*/ 981075 w 1586127"/>
                      <a:gd name="connsiteY1" fmla="*/ 225257 h 996782"/>
                      <a:gd name="connsiteX2" fmla="*/ 1584325 w 1586127"/>
                      <a:gd name="connsiteY2" fmla="*/ 996782 h 996782"/>
                      <a:gd name="connsiteX3" fmla="*/ 1098550 w 1586127"/>
                      <a:gd name="connsiteY3" fmla="*/ 28407 h 996782"/>
                      <a:gd name="connsiteX4" fmla="*/ 0 w 1586127"/>
                      <a:gd name="connsiteY4" fmla="*/ 282407 h 996782"/>
                      <a:gd name="connsiteX0" fmla="*/ 0 w 1586127"/>
                      <a:gd name="connsiteY0" fmla="*/ 282407 h 996782"/>
                      <a:gd name="connsiteX1" fmla="*/ 981075 w 1586127"/>
                      <a:gd name="connsiteY1" fmla="*/ 225257 h 996782"/>
                      <a:gd name="connsiteX2" fmla="*/ 1584325 w 1586127"/>
                      <a:gd name="connsiteY2" fmla="*/ 996782 h 996782"/>
                      <a:gd name="connsiteX3" fmla="*/ 1098550 w 1586127"/>
                      <a:gd name="connsiteY3" fmla="*/ 28407 h 996782"/>
                      <a:gd name="connsiteX4" fmla="*/ 0 w 1586127"/>
                      <a:gd name="connsiteY4" fmla="*/ 282407 h 996782"/>
                      <a:gd name="connsiteX0" fmla="*/ 0 w 1532095"/>
                      <a:gd name="connsiteY0" fmla="*/ 247136 h 1002786"/>
                      <a:gd name="connsiteX1" fmla="*/ 927100 w 1532095"/>
                      <a:gd name="connsiteY1" fmla="*/ 231261 h 1002786"/>
                      <a:gd name="connsiteX2" fmla="*/ 1530350 w 1532095"/>
                      <a:gd name="connsiteY2" fmla="*/ 1002786 h 1002786"/>
                      <a:gd name="connsiteX3" fmla="*/ 1044575 w 1532095"/>
                      <a:gd name="connsiteY3" fmla="*/ 34411 h 1002786"/>
                      <a:gd name="connsiteX4" fmla="*/ 0 w 1532095"/>
                      <a:gd name="connsiteY4" fmla="*/ 247136 h 1002786"/>
                      <a:gd name="connsiteX0" fmla="*/ 0 w 1532095"/>
                      <a:gd name="connsiteY0" fmla="*/ 249556 h 1005206"/>
                      <a:gd name="connsiteX1" fmla="*/ 927100 w 1532095"/>
                      <a:gd name="connsiteY1" fmla="*/ 233681 h 1005206"/>
                      <a:gd name="connsiteX2" fmla="*/ 1530350 w 1532095"/>
                      <a:gd name="connsiteY2" fmla="*/ 1005206 h 1005206"/>
                      <a:gd name="connsiteX3" fmla="*/ 1044575 w 1532095"/>
                      <a:gd name="connsiteY3" fmla="*/ 36831 h 1005206"/>
                      <a:gd name="connsiteX4" fmla="*/ 0 w 1532095"/>
                      <a:gd name="connsiteY4" fmla="*/ 249556 h 1005206"/>
                      <a:gd name="connsiteX0" fmla="*/ 0 w 1532095"/>
                      <a:gd name="connsiteY0" fmla="*/ 241106 h 996756"/>
                      <a:gd name="connsiteX1" fmla="*/ 927100 w 1532095"/>
                      <a:gd name="connsiteY1" fmla="*/ 225231 h 996756"/>
                      <a:gd name="connsiteX2" fmla="*/ 1530350 w 1532095"/>
                      <a:gd name="connsiteY2" fmla="*/ 996756 h 996756"/>
                      <a:gd name="connsiteX3" fmla="*/ 1044575 w 1532095"/>
                      <a:gd name="connsiteY3" fmla="*/ 37906 h 996756"/>
                      <a:gd name="connsiteX4" fmla="*/ 0 w 1532095"/>
                      <a:gd name="connsiteY4" fmla="*/ 241106 h 996756"/>
                      <a:gd name="connsiteX0" fmla="*/ 0 w 1531952"/>
                      <a:gd name="connsiteY0" fmla="*/ 220785 h 976435"/>
                      <a:gd name="connsiteX1" fmla="*/ 927100 w 1531952"/>
                      <a:gd name="connsiteY1" fmla="*/ 204910 h 976435"/>
                      <a:gd name="connsiteX2" fmla="*/ 1530350 w 1531952"/>
                      <a:gd name="connsiteY2" fmla="*/ 976435 h 976435"/>
                      <a:gd name="connsiteX3" fmla="*/ 1044575 w 1531952"/>
                      <a:gd name="connsiteY3" fmla="*/ 17585 h 976435"/>
                      <a:gd name="connsiteX4" fmla="*/ 0 w 1531952"/>
                      <a:gd name="connsiteY4" fmla="*/ 220785 h 976435"/>
                      <a:gd name="connsiteX0" fmla="*/ 0 w 1531788"/>
                      <a:gd name="connsiteY0" fmla="*/ 220785 h 976435"/>
                      <a:gd name="connsiteX1" fmla="*/ 927100 w 1531788"/>
                      <a:gd name="connsiteY1" fmla="*/ 204910 h 976435"/>
                      <a:gd name="connsiteX2" fmla="*/ 1530350 w 1531788"/>
                      <a:gd name="connsiteY2" fmla="*/ 976435 h 976435"/>
                      <a:gd name="connsiteX3" fmla="*/ 1009650 w 1531788"/>
                      <a:gd name="connsiteY3" fmla="*/ 17585 h 976435"/>
                      <a:gd name="connsiteX4" fmla="*/ 0 w 1531788"/>
                      <a:gd name="connsiteY4" fmla="*/ 220785 h 976435"/>
                      <a:gd name="connsiteX0" fmla="*/ 0 w 1531872"/>
                      <a:gd name="connsiteY0" fmla="*/ 221904 h 977554"/>
                      <a:gd name="connsiteX1" fmla="*/ 927100 w 1531872"/>
                      <a:gd name="connsiteY1" fmla="*/ 206029 h 977554"/>
                      <a:gd name="connsiteX2" fmla="*/ 1530350 w 1531872"/>
                      <a:gd name="connsiteY2" fmla="*/ 977554 h 977554"/>
                      <a:gd name="connsiteX3" fmla="*/ 1009650 w 1531872"/>
                      <a:gd name="connsiteY3" fmla="*/ 18704 h 977554"/>
                      <a:gd name="connsiteX4" fmla="*/ 0 w 1531872"/>
                      <a:gd name="connsiteY4" fmla="*/ 221904 h 977554"/>
                      <a:gd name="connsiteX0" fmla="*/ 0 w 1531872"/>
                      <a:gd name="connsiteY0" fmla="*/ 221904 h 977554"/>
                      <a:gd name="connsiteX1" fmla="*/ 920750 w 1531872"/>
                      <a:gd name="connsiteY1" fmla="*/ 152054 h 977554"/>
                      <a:gd name="connsiteX2" fmla="*/ 1530350 w 1531872"/>
                      <a:gd name="connsiteY2" fmla="*/ 977554 h 977554"/>
                      <a:gd name="connsiteX3" fmla="*/ 1009650 w 1531872"/>
                      <a:gd name="connsiteY3" fmla="*/ 18704 h 977554"/>
                      <a:gd name="connsiteX4" fmla="*/ 0 w 1531872"/>
                      <a:gd name="connsiteY4" fmla="*/ 221904 h 977554"/>
                      <a:gd name="connsiteX0" fmla="*/ 0 w 1531872"/>
                      <a:gd name="connsiteY0" fmla="*/ 221904 h 977554"/>
                      <a:gd name="connsiteX1" fmla="*/ 908050 w 1531872"/>
                      <a:gd name="connsiteY1" fmla="*/ 209204 h 977554"/>
                      <a:gd name="connsiteX2" fmla="*/ 1530350 w 1531872"/>
                      <a:gd name="connsiteY2" fmla="*/ 977554 h 977554"/>
                      <a:gd name="connsiteX3" fmla="*/ 1009650 w 1531872"/>
                      <a:gd name="connsiteY3" fmla="*/ 18704 h 977554"/>
                      <a:gd name="connsiteX4" fmla="*/ 0 w 1531872"/>
                      <a:gd name="connsiteY4" fmla="*/ 221904 h 977554"/>
                      <a:gd name="connsiteX0" fmla="*/ 0 w 1531872"/>
                      <a:gd name="connsiteY0" fmla="*/ 221904 h 977554"/>
                      <a:gd name="connsiteX1" fmla="*/ 908050 w 1531872"/>
                      <a:gd name="connsiteY1" fmla="*/ 209204 h 977554"/>
                      <a:gd name="connsiteX2" fmla="*/ 1530350 w 1531872"/>
                      <a:gd name="connsiteY2" fmla="*/ 977554 h 977554"/>
                      <a:gd name="connsiteX3" fmla="*/ 1009650 w 1531872"/>
                      <a:gd name="connsiteY3" fmla="*/ 18704 h 977554"/>
                      <a:gd name="connsiteX4" fmla="*/ 0 w 1531872"/>
                      <a:gd name="connsiteY4" fmla="*/ 221904 h 977554"/>
                      <a:gd name="connsiteX0" fmla="*/ 0 w 1531872"/>
                      <a:gd name="connsiteY0" fmla="*/ 221904 h 977554"/>
                      <a:gd name="connsiteX1" fmla="*/ 908050 w 1531872"/>
                      <a:gd name="connsiteY1" fmla="*/ 209204 h 977554"/>
                      <a:gd name="connsiteX2" fmla="*/ 1530350 w 1531872"/>
                      <a:gd name="connsiteY2" fmla="*/ 977554 h 977554"/>
                      <a:gd name="connsiteX3" fmla="*/ 1009650 w 1531872"/>
                      <a:gd name="connsiteY3" fmla="*/ 18704 h 977554"/>
                      <a:gd name="connsiteX4" fmla="*/ 0 w 1531872"/>
                      <a:gd name="connsiteY4" fmla="*/ 221904 h 977554"/>
                      <a:gd name="connsiteX0" fmla="*/ 0 w 1531872"/>
                      <a:gd name="connsiteY0" fmla="*/ 227861 h 983511"/>
                      <a:gd name="connsiteX1" fmla="*/ 908050 w 1531872"/>
                      <a:gd name="connsiteY1" fmla="*/ 215161 h 983511"/>
                      <a:gd name="connsiteX2" fmla="*/ 1530350 w 1531872"/>
                      <a:gd name="connsiteY2" fmla="*/ 983511 h 983511"/>
                      <a:gd name="connsiteX3" fmla="*/ 1009650 w 1531872"/>
                      <a:gd name="connsiteY3" fmla="*/ 24661 h 983511"/>
                      <a:gd name="connsiteX4" fmla="*/ 0 w 1531872"/>
                      <a:gd name="connsiteY4" fmla="*/ 227861 h 983511"/>
                      <a:gd name="connsiteX0" fmla="*/ 0 w 1531872"/>
                      <a:gd name="connsiteY0" fmla="*/ 227861 h 983511"/>
                      <a:gd name="connsiteX1" fmla="*/ 927100 w 1531872"/>
                      <a:gd name="connsiteY1" fmla="*/ 211986 h 983511"/>
                      <a:gd name="connsiteX2" fmla="*/ 1530350 w 1531872"/>
                      <a:gd name="connsiteY2" fmla="*/ 983511 h 983511"/>
                      <a:gd name="connsiteX3" fmla="*/ 1009650 w 1531872"/>
                      <a:gd name="connsiteY3" fmla="*/ 24661 h 983511"/>
                      <a:gd name="connsiteX4" fmla="*/ 0 w 1531872"/>
                      <a:gd name="connsiteY4" fmla="*/ 227861 h 983511"/>
                      <a:gd name="connsiteX0" fmla="*/ 0 w 1531872"/>
                      <a:gd name="connsiteY0" fmla="*/ 227861 h 983511"/>
                      <a:gd name="connsiteX1" fmla="*/ 927100 w 1531872"/>
                      <a:gd name="connsiteY1" fmla="*/ 211986 h 983511"/>
                      <a:gd name="connsiteX2" fmla="*/ 1530350 w 1531872"/>
                      <a:gd name="connsiteY2" fmla="*/ 983511 h 983511"/>
                      <a:gd name="connsiteX3" fmla="*/ 1009650 w 1531872"/>
                      <a:gd name="connsiteY3" fmla="*/ 24661 h 983511"/>
                      <a:gd name="connsiteX4" fmla="*/ 0 w 1531872"/>
                      <a:gd name="connsiteY4" fmla="*/ 227861 h 983511"/>
                      <a:gd name="connsiteX0" fmla="*/ 0 w 1531872"/>
                      <a:gd name="connsiteY0" fmla="*/ 227861 h 983511"/>
                      <a:gd name="connsiteX1" fmla="*/ 927100 w 1531872"/>
                      <a:gd name="connsiteY1" fmla="*/ 211986 h 983511"/>
                      <a:gd name="connsiteX2" fmla="*/ 1530350 w 1531872"/>
                      <a:gd name="connsiteY2" fmla="*/ 983511 h 983511"/>
                      <a:gd name="connsiteX3" fmla="*/ 1009650 w 1531872"/>
                      <a:gd name="connsiteY3" fmla="*/ 24661 h 983511"/>
                      <a:gd name="connsiteX4" fmla="*/ 0 w 1531872"/>
                      <a:gd name="connsiteY4" fmla="*/ 227861 h 983511"/>
                      <a:gd name="connsiteX0" fmla="*/ 0 w 1530456"/>
                      <a:gd name="connsiteY0" fmla="*/ 227861 h 983511"/>
                      <a:gd name="connsiteX1" fmla="*/ 927100 w 1530456"/>
                      <a:gd name="connsiteY1" fmla="*/ 211986 h 983511"/>
                      <a:gd name="connsiteX2" fmla="*/ 1530350 w 1530456"/>
                      <a:gd name="connsiteY2" fmla="*/ 983511 h 983511"/>
                      <a:gd name="connsiteX3" fmla="*/ 1009650 w 1530456"/>
                      <a:gd name="connsiteY3" fmla="*/ 24661 h 983511"/>
                      <a:gd name="connsiteX4" fmla="*/ 0 w 1530456"/>
                      <a:gd name="connsiteY4" fmla="*/ 227861 h 983511"/>
                      <a:gd name="connsiteX0" fmla="*/ 0 w 1530456"/>
                      <a:gd name="connsiteY0" fmla="*/ 227861 h 983511"/>
                      <a:gd name="connsiteX1" fmla="*/ 927100 w 1530456"/>
                      <a:gd name="connsiteY1" fmla="*/ 211986 h 983511"/>
                      <a:gd name="connsiteX2" fmla="*/ 1530350 w 1530456"/>
                      <a:gd name="connsiteY2" fmla="*/ 983511 h 983511"/>
                      <a:gd name="connsiteX3" fmla="*/ 1009650 w 1530456"/>
                      <a:gd name="connsiteY3" fmla="*/ 24661 h 983511"/>
                      <a:gd name="connsiteX4" fmla="*/ 0 w 1530456"/>
                      <a:gd name="connsiteY4" fmla="*/ 227861 h 98351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30456" h="983511">
                        <a:moveTo>
                          <a:pt x="0" y="227861"/>
                        </a:moveTo>
                        <a:cubicBezTo>
                          <a:pt x="349250" y="135786"/>
                          <a:pt x="684742" y="111444"/>
                          <a:pt x="927100" y="211986"/>
                        </a:cubicBezTo>
                        <a:cubicBezTo>
                          <a:pt x="1169458" y="312528"/>
                          <a:pt x="1383242" y="389786"/>
                          <a:pt x="1530350" y="983511"/>
                        </a:cubicBezTo>
                        <a:cubicBezTo>
                          <a:pt x="1536700" y="399311"/>
                          <a:pt x="1258358" y="99803"/>
                          <a:pt x="1009650" y="24661"/>
                        </a:cubicBezTo>
                        <a:cubicBezTo>
                          <a:pt x="760942" y="-50481"/>
                          <a:pt x="369358" y="54294"/>
                          <a:pt x="0" y="227861"/>
                        </a:cubicBezTo>
                        <a:close/>
                      </a:path>
                    </a:pathLst>
                  </a:cu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96" name="フリーフォーム: 図形 295">
                    <a:extLst>
                      <a:ext uri="{FF2B5EF4-FFF2-40B4-BE49-F238E27FC236}">
                        <a16:creationId xmlns:a16="http://schemas.microsoft.com/office/drawing/2014/main" id="{361A8CF5-F1FF-4185-82E9-205A4990263E}"/>
                      </a:ext>
                    </a:extLst>
                  </p:cNvPr>
                  <p:cNvSpPr/>
                  <p:nvPr/>
                </p:nvSpPr>
                <p:spPr>
                  <a:xfrm>
                    <a:off x="5451474" y="2711228"/>
                    <a:ext cx="507621" cy="254221"/>
                  </a:xfrm>
                  <a:custGeom>
                    <a:avLst/>
                    <a:gdLst>
                      <a:gd name="connsiteX0" fmla="*/ 0 w 571500"/>
                      <a:gd name="connsiteY0" fmla="*/ 254000 h 254000"/>
                      <a:gd name="connsiteX1" fmla="*/ 400050 w 571500"/>
                      <a:gd name="connsiteY1" fmla="*/ 0 h 254000"/>
                      <a:gd name="connsiteX2" fmla="*/ 571500 w 571500"/>
                      <a:gd name="connsiteY2" fmla="*/ 238125 h 254000"/>
                      <a:gd name="connsiteX3" fmla="*/ 327025 w 571500"/>
                      <a:gd name="connsiteY3" fmla="*/ 184150 h 254000"/>
                      <a:gd name="connsiteX4" fmla="*/ 0 w 571500"/>
                      <a:gd name="connsiteY4" fmla="*/ 254000 h 254000"/>
                      <a:gd name="connsiteX0" fmla="*/ 0 w 571500"/>
                      <a:gd name="connsiteY0" fmla="*/ 254000 h 254000"/>
                      <a:gd name="connsiteX1" fmla="*/ 438150 w 571500"/>
                      <a:gd name="connsiteY1" fmla="*/ 0 h 254000"/>
                      <a:gd name="connsiteX2" fmla="*/ 571500 w 571500"/>
                      <a:gd name="connsiteY2" fmla="*/ 238125 h 254000"/>
                      <a:gd name="connsiteX3" fmla="*/ 327025 w 571500"/>
                      <a:gd name="connsiteY3" fmla="*/ 184150 h 254000"/>
                      <a:gd name="connsiteX4" fmla="*/ 0 w 571500"/>
                      <a:gd name="connsiteY4" fmla="*/ 254000 h 254000"/>
                      <a:gd name="connsiteX0" fmla="*/ 0 w 571500"/>
                      <a:gd name="connsiteY0" fmla="*/ 256437 h 256437"/>
                      <a:gd name="connsiteX1" fmla="*/ 438150 w 571500"/>
                      <a:gd name="connsiteY1" fmla="*/ 2437 h 256437"/>
                      <a:gd name="connsiteX2" fmla="*/ 571500 w 571500"/>
                      <a:gd name="connsiteY2" fmla="*/ 240562 h 256437"/>
                      <a:gd name="connsiteX3" fmla="*/ 327025 w 571500"/>
                      <a:gd name="connsiteY3" fmla="*/ 186587 h 256437"/>
                      <a:gd name="connsiteX4" fmla="*/ 0 w 571500"/>
                      <a:gd name="connsiteY4" fmla="*/ 256437 h 256437"/>
                      <a:gd name="connsiteX0" fmla="*/ 0 w 558800"/>
                      <a:gd name="connsiteY0" fmla="*/ 254033 h 254033"/>
                      <a:gd name="connsiteX1" fmla="*/ 425450 w 558800"/>
                      <a:gd name="connsiteY1" fmla="*/ 33 h 254033"/>
                      <a:gd name="connsiteX2" fmla="*/ 558800 w 558800"/>
                      <a:gd name="connsiteY2" fmla="*/ 238158 h 254033"/>
                      <a:gd name="connsiteX3" fmla="*/ 314325 w 558800"/>
                      <a:gd name="connsiteY3" fmla="*/ 184183 h 254033"/>
                      <a:gd name="connsiteX4" fmla="*/ 0 w 558800"/>
                      <a:gd name="connsiteY4" fmla="*/ 254033 h 254033"/>
                      <a:gd name="connsiteX0" fmla="*/ 0 w 558800"/>
                      <a:gd name="connsiteY0" fmla="*/ 254033 h 254033"/>
                      <a:gd name="connsiteX1" fmla="*/ 425450 w 558800"/>
                      <a:gd name="connsiteY1" fmla="*/ 33 h 254033"/>
                      <a:gd name="connsiteX2" fmla="*/ 558800 w 558800"/>
                      <a:gd name="connsiteY2" fmla="*/ 238158 h 254033"/>
                      <a:gd name="connsiteX3" fmla="*/ 314325 w 558800"/>
                      <a:gd name="connsiteY3" fmla="*/ 184183 h 254033"/>
                      <a:gd name="connsiteX4" fmla="*/ 0 w 558800"/>
                      <a:gd name="connsiteY4" fmla="*/ 254033 h 254033"/>
                      <a:gd name="connsiteX0" fmla="*/ 0 w 558800"/>
                      <a:gd name="connsiteY0" fmla="*/ 254033 h 254033"/>
                      <a:gd name="connsiteX1" fmla="*/ 425450 w 558800"/>
                      <a:gd name="connsiteY1" fmla="*/ 33 h 254033"/>
                      <a:gd name="connsiteX2" fmla="*/ 558800 w 558800"/>
                      <a:gd name="connsiteY2" fmla="*/ 238158 h 254033"/>
                      <a:gd name="connsiteX3" fmla="*/ 314325 w 558800"/>
                      <a:gd name="connsiteY3" fmla="*/ 184183 h 254033"/>
                      <a:gd name="connsiteX4" fmla="*/ 0 w 558800"/>
                      <a:gd name="connsiteY4" fmla="*/ 254033 h 254033"/>
                      <a:gd name="connsiteX0" fmla="*/ 0 w 533400"/>
                      <a:gd name="connsiteY0" fmla="*/ 254033 h 254033"/>
                      <a:gd name="connsiteX1" fmla="*/ 400050 w 533400"/>
                      <a:gd name="connsiteY1" fmla="*/ 33 h 254033"/>
                      <a:gd name="connsiteX2" fmla="*/ 533400 w 533400"/>
                      <a:gd name="connsiteY2" fmla="*/ 238158 h 254033"/>
                      <a:gd name="connsiteX3" fmla="*/ 288925 w 533400"/>
                      <a:gd name="connsiteY3" fmla="*/ 184183 h 254033"/>
                      <a:gd name="connsiteX4" fmla="*/ 0 w 533400"/>
                      <a:gd name="connsiteY4" fmla="*/ 254033 h 254033"/>
                      <a:gd name="connsiteX0" fmla="*/ 0 w 533400"/>
                      <a:gd name="connsiteY0" fmla="*/ 254033 h 254033"/>
                      <a:gd name="connsiteX1" fmla="*/ 400050 w 533400"/>
                      <a:gd name="connsiteY1" fmla="*/ 33 h 254033"/>
                      <a:gd name="connsiteX2" fmla="*/ 533400 w 533400"/>
                      <a:gd name="connsiteY2" fmla="*/ 238158 h 254033"/>
                      <a:gd name="connsiteX3" fmla="*/ 288925 w 533400"/>
                      <a:gd name="connsiteY3" fmla="*/ 184183 h 254033"/>
                      <a:gd name="connsiteX4" fmla="*/ 0 w 533400"/>
                      <a:gd name="connsiteY4" fmla="*/ 254033 h 254033"/>
                      <a:gd name="connsiteX0" fmla="*/ 0 w 533400"/>
                      <a:gd name="connsiteY0" fmla="*/ 254033 h 254033"/>
                      <a:gd name="connsiteX1" fmla="*/ 400050 w 533400"/>
                      <a:gd name="connsiteY1" fmla="*/ 33 h 254033"/>
                      <a:gd name="connsiteX2" fmla="*/ 533400 w 533400"/>
                      <a:gd name="connsiteY2" fmla="*/ 238158 h 254033"/>
                      <a:gd name="connsiteX3" fmla="*/ 288925 w 533400"/>
                      <a:gd name="connsiteY3" fmla="*/ 184183 h 254033"/>
                      <a:gd name="connsiteX4" fmla="*/ 0 w 533400"/>
                      <a:gd name="connsiteY4" fmla="*/ 254033 h 254033"/>
                      <a:gd name="connsiteX0" fmla="*/ 0 w 533400"/>
                      <a:gd name="connsiteY0" fmla="*/ 254033 h 254033"/>
                      <a:gd name="connsiteX1" fmla="*/ 400050 w 533400"/>
                      <a:gd name="connsiteY1" fmla="*/ 33 h 254033"/>
                      <a:gd name="connsiteX2" fmla="*/ 533400 w 533400"/>
                      <a:gd name="connsiteY2" fmla="*/ 238158 h 254033"/>
                      <a:gd name="connsiteX3" fmla="*/ 298450 w 533400"/>
                      <a:gd name="connsiteY3" fmla="*/ 149258 h 254033"/>
                      <a:gd name="connsiteX4" fmla="*/ 0 w 533400"/>
                      <a:gd name="connsiteY4" fmla="*/ 254033 h 254033"/>
                      <a:gd name="connsiteX0" fmla="*/ 0 w 533400"/>
                      <a:gd name="connsiteY0" fmla="*/ 254033 h 254033"/>
                      <a:gd name="connsiteX1" fmla="*/ 400050 w 533400"/>
                      <a:gd name="connsiteY1" fmla="*/ 33 h 254033"/>
                      <a:gd name="connsiteX2" fmla="*/ 533400 w 533400"/>
                      <a:gd name="connsiteY2" fmla="*/ 238158 h 254033"/>
                      <a:gd name="connsiteX3" fmla="*/ 292100 w 533400"/>
                      <a:gd name="connsiteY3" fmla="*/ 187358 h 254033"/>
                      <a:gd name="connsiteX4" fmla="*/ 0 w 533400"/>
                      <a:gd name="connsiteY4" fmla="*/ 254033 h 254033"/>
                      <a:gd name="connsiteX0" fmla="*/ 0 w 533400"/>
                      <a:gd name="connsiteY0" fmla="*/ 254033 h 254033"/>
                      <a:gd name="connsiteX1" fmla="*/ 400050 w 533400"/>
                      <a:gd name="connsiteY1" fmla="*/ 33 h 254033"/>
                      <a:gd name="connsiteX2" fmla="*/ 533400 w 533400"/>
                      <a:gd name="connsiteY2" fmla="*/ 238158 h 254033"/>
                      <a:gd name="connsiteX3" fmla="*/ 292100 w 533400"/>
                      <a:gd name="connsiteY3" fmla="*/ 187358 h 254033"/>
                      <a:gd name="connsiteX4" fmla="*/ 0 w 533400"/>
                      <a:gd name="connsiteY4" fmla="*/ 254033 h 254033"/>
                      <a:gd name="connsiteX0" fmla="*/ 0 w 533400"/>
                      <a:gd name="connsiteY0" fmla="*/ 254033 h 254033"/>
                      <a:gd name="connsiteX1" fmla="*/ 400050 w 533400"/>
                      <a:gd name="connsiteY1" fmla="*/ 33 h 254033"/>
                      <a:gd name="connsiteX2" fmla="*/ 533400 w 533400"/>
                      <a:gd name="connsiteY2" fmla="*/ 238158 h 254033"/>
                      <a:gd name="connsiteX3" fmla="*/ 292100 w 533400"/>
                      <a:gd name="connsiteY3" fmla="*/ 187358 h 254033"/>
                      <a:gd name="connsiteX4" fmla="*/ 0 w 533400"/>
                      <a:gd name="connsiteY4" fmla="*/ 254033 h 254033"/>
                      <a:gd name="connsiteX0" fmla="*/ 0 w 523875"/>
                      <a:gd name="connsiteY0" fmla="*/ 254033 h 254033"/>
                      <a:gd name="connsiteX1" fmla="*/ 400050 w 523875"/>
                      <a:gd name="connsiteY1" fmla="*/ 33 h 254033"/>
                      <a:gd name="connsiteX2" fmla="*/ 523875 w 523875"/>
                      <a:gd name="connsiteY2" fmla="*/ 238158 h 254033"/>
                      <a:gd name="connsiteX3" fmla="*/ 292100 w 523875"/>
                      <a:gd name="connsiteY3" fmla="*/ 187358 h 254033"/>
                      <a:gd name="connsiteX4" fmla="*/ 0 w 523875"/>
                      <a:gd name="connsiteY4" fmla="*/ 254033 h 254033"/>
                      <a:gd name="connsiteX0" fmla="*/ 0 w 523875"/>
                      <a:gd name="connsiteY0" fmla="*/ 254038 h 254038"/>
                      <a:gd name="connsiteX1" fmla="*/ 400050 w 523875"/>
                      <a:gd name="connsiteY1" fmla="*/ 38 h 254038"/>
                      <a:gd name="connsiteX2" fmla="*/ 523875 w 523875"/>
                      <a:gd name="connsiteY2" fmla="*/ 238163 h 254038"/>
                      <a:gd name="connsiteX3" fmla="*/ 292100 w 523875"/>
                      <a:gd name="connsiteY3" fmla="*/ 187363 h 254038"/>
                      <a:gd name="connsiteX4" fmla="*/ 0 w 523875"/>
                      <a:gd name="connsiteY4" fmla="*/ 254038 h 254038"/>
                      <a:gd name="connsiteX0" fmla="*/ 0 w 523875"/>
                      <a:gd name="connsiteY0" fmla="*/ 254038 h 254038"/>
                      <a:gd name="connsiteX1" fmla="*/ 400050 w 523875"/>
                      <a:gd name="connsiteY1" fmla="*/ 38 h 254038"/>
                      <a:gd name="connsiteX2" fmla="*/ 523875 w 523875"/>
                      <a:gd name="connsiteY2" fmla="*/ 238163 h 254038"/>
                      <a:gd name="connsiteX3" fmla="*/ 292100 w 523875"/>
                      <a:gd name="connsiteY3" fmla="*/ 187363 h 254038"/>
                      <a:gd name="connsiteX4" fmla="*/ 0 w 523875"/>
                      <a:gd name="connsiteY4" fmla="*/ 254038 h 254038"/>
                      <a:gd name="connsiteX0" fmla="*/ 0 w 501650"/>
                      <a:gd name="connsiteY0" fmla="*/ 254078 h 254078"/>
                      <a:gd name="connsiteX1" fmla="*/ 400050 w 501650"/>
                      <a:gd name="connsiteY1" fmla="*/ 78 h 254078"/>
                      <a:gd name="connsiteX2" fmla="*/ 501650 w 501650"/>
                      <a:gd name="connsiteY2" fmla="*/ 231853 h 254078"/>
                      <a:gd name="connsiteX3" fmla="*/ 292100 w 501650"/>
                      <a:gd name="connsiteY3" fmla="*/ 187403 h 254078"/>
                      <a:gd name="connsiteX4" fmla="*/ 0 w 501650"/>
                      <a:gd name="connsiteY4" fmla="*/ 254078 h 254078"/>
                      <a:gd name="connsiteX0" fmla="*/ 0 w 501650"/>
                      <a:gd name="connsiteY0" fmla="*/ 254078 h 254078"/>
                      <a:gd name="connsiteX1" fmla="*/ 384175 w 501650"/>
                      <a:gd name="connsiteY1" fmla="*/ 78 h 254078"/>
                      <a:gd name="connsiteX2" fmla="*/ 501650 w 501650"/>
                      <a:gd name="connsiteY2" fmla="*/ 231853 h 254078"/>
                      <a:gd name="connsiteX3" fmla="*/ 292100 w 501650"/>
                      <a:gd name="connsiteY3" fmla="*/ 187403 h 254078"/>
                      <a:gd name="connsiteX4" fmla="*/ 0 w 501650"/>
                      <a:gd name="connsiteY4" fmla="*/ 254078 h 254078"/>
                      <a:gd name="connsiteX0" fmla="*/ 0 w 501650"/>
                      <a:gd name="connsiteY0" fmla="*/ 254260 h 254260"/>
                      <a:gd name="connsiteX1" fmla="*/ 384175 w 501650"/>
                      <a:gd name="connsiteY1" fmla="*/ 260 h 254260"/>
                      <a:gd name="connsiteX2" fmla="*/ 501650 w 501650"/>
                      <a:gd name="connsiteY2" fmla="*/ 232035 h 254260"/>
                      <a:gd name="connsiteX3" fmla="*/ 292100 w 501650"/>
                      <a:gd name="connsiteY3" fmla="*/ 187585 h 254260"/>
                      <a:gd name="connsiteX4" fmla="*/ 0 w 501650"/>
                      <a:gd name="connsiteY4" fmla="*/ 254260 h 254260"/>
                      <a:gd name="connsiteX0" fmla="*/ 0 w 501650"/>
                      <a:gd name="connsiteY0" fmla="*/ 254260 h 254260"/>
                      <a:gd name="connsiteX1" fmla="*/ 384175 w 501650"/>
                      <a:gd name="connsiteY1" fmla="*/ 260 h 254260"/>
                      <a:gd name="connsiteX2" fmla="*/ 501650 w 501650"/>
                      <a:gd name="connsiteY2" fmla="*/ 232035 h 254260"/>
                      <a:gd name="connsiteX3" fmla="*/ 292100 w 501650"/>
                      <a:gd name="connsiteY3" fmla="*/ 187585 h 254260"/>
                      <a:gd name="connsiteX4" fmla="*/ 0 w 501650"/>
                      <a:gd name="connsiteY4" fmla="*/ 254260 h 254260"/>
                      <a:gd name="connsiteX0" fmla="*/ 0 w 501650"/>
                      <a:gd name="connsiteY0" fmla="*/ 254260 h 254260"/>
                      <a:gd name="connsiteX1" fmla="*/ 384175 w 501650"/>
                      <a:gd name="connsiteY1" fmla="*/ 260 h 254260"/>
                      <a:gd name="connsiteX2" fmla="*/ 501650 w 501650"/>
                      <a:gd name="connsiteY2" fmla="*/ 232035 h 254260"/>
                      <a:gd name="connsiteX3" fmla="*/ 292100 w 501650"/>
                      <a:gd name="connsiteY3" fmla="*/ 197110 h 254260"/>
                      <a:gd name="connsiteX4" fmla="*/ 0 w 501650"/>
                      <a:gd name="connsiteY4" fmla="*/ 254260 h 254260"/>
                      <a:gd name="connsiteX0" fmla="*/ 0 w 507621"/>
                      <a:gd name="connsiteY0" fmla="*/ 254221 h 254221"/>
                      <a:gd name="connsiteX1" fmla="*/ 384175 w 507621"/>
                      <a:gd name="connsiteY1" fmla="*/ 221 h 254221"/>
                      <a:gd name="connsiteX2" fmla="*/ 501650 w 507621"/>
                      <a:gd name="connsiteY2" fmla="*/ 231996 h 254221"/>
                      <a:gd name="connsiteX3" fmla="*/ 292100 w 507621"/>
                      <a:gd name="connsiteY3" fmla="*/ 197071 h 254221"/>
                      <a:gd name="connsiteX4" fmla="*/ 0 w 507621"/>
                      <a:gd name="connsiteY4" fmla="*/ 254221 h 2542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07621" h="254221">
                        <a:moveTo>
                          <a:pt x="0" y="254221"/>
                        </a:moveTo>
                        <a:cubicBezTo>
                          <a:pt x="142875" y="128279"/>
                          <a:pt x="300612" y="4824"/>
                          <a:pt x="384175" y="221"/>
                        </a:cubicBezTo>
                        <a:cubicBezTo>
                          <a:pt x="509058" y="-6658"/>
                          <a:pt x="517525" y="149446"/>
                          <a:pt x="501650" y="231996"/>
                        </a:cubicBezTo>
                        <a:cubicBezTo>
                          <a:pt x="427567" y="189663"/>
                          <a:pt x="388408" y="204479"/>
                          <a:pt x="292100" y="197071"/>
                        </a:cubicBezTo>
                        <a:cubicBezTo>
                          <a:pt x="197107" y="189764"/>
                          <a:pt x="127000" y="205538"/>
                          <a:pt x="0" y="254221"/>
                        </a:cubicBezTo>
                        <a:close/>
                      </a:path>
                    </a:pathLst>
                  </a:cu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288" name="グループ化 287">
                  <a:extLst>
                    <a:ext uri="{FF2B5EF4-FFF2-40B4-BE49-F238E27FC236}">
                      <a16:creationId xmlns:a16="http://schemas.microsoft.com/office/drawing/2014/main" id="{685C665E-60AE-4433-9A3C-AE188EEC41A5}"/>
                    </a:ext>
                  </a:extLst>
                </p:cNvPr>
                <p:cNvGrpSpPr/>
                <p:nvPr/>
              </p:nvGrpSpPr>
              <p:grpSpPr>
                <a:xfrm rot="14384967">
                  <a:off x="2565404" y="2677368"/>
                  <a:ext cx="2393571" cy="2578238"/>
                  <a:chOff x="3565524" y="1426313"/>
                  <a:chExt cx="2393571" cy="2578238"/>
                </a:xfrm>
                <a:grpFill/>
              </p:grpSpPr>
              <p:sp>
                <p:nvSpPr>
                  <p:cNvPr id="289" name="正方形/長方形 5">
                    <a:extLst>
                      <a:ext uri="{FF2B5EF4-FFF2-40B4-BE49-F238E27FC236}">
                        <a16:creationId xmlns:a16="http://schemas.microsoft.com/office/drawing/2014/main" id="{465B49DC-DB51-4E1E-A3F1-37946FC01828}"/>
                      </a:ext>
                    </a:extLst>
                  </p:cNvPr>
                  <p:cNvSpPr/>
                  <p:nvPr/>
                </p:nvSpPr>
                <p:spPr>
                  <a:xfrm>
                    <a:off x="4552950" y="1751014"/>
                    <a:ext cx="1213825" cy="2253537"/>
                  </a:xfrm>
                  <a:custGeom>
                    <a:avLst/>
                    <a:gdLst>
                      <a:gd name="connsiteX0" fmla="*/ 0 w 1504950"/>
                      <a:gd name="connsiteY0" fmla="*/ 0 h 2027238"/>
                      <a:gd name="connsiteX1" fmla="*/ 1504950 w 1504950"/>
                      <a:gd name="connsiteY1" fmla="*/ 0 h 2027238"/>
                      <a:gd name="connsiteX2" fmla="*/ 1504950 w 1504950"/>
                      <a:gd name="connsiteY2" fmla="*/ 2027238 h 2027238"/>
                      <a:gd name="connsiteX3" fmla="*/ 0 w 1504950"/>
                      <a:gd name="connsiteY3" fmla="*/ 2027238 h 2027238"/>
                      <a:gd name="connsiteX4" fmla="*/ 0 w 1504950"/>
                      <a:gd name="connsiteY4" fmla="*/ 0 h 2027238"/>
                      <a:gd name="connsiteX0" fmla="*/ 0 w 1647825"/>
                      <a:gd name="connsiteY0" fmla="*/ 547688 h 2027238"/>
                      <a:gd name="connsiteX1" fmla="*/ 1647825 w 1647825"/>
                      <a:gd name="connsiteY1" fmla="*/ 0 h 2027238"/>
                      <a:gd name="connsiteX2" fmla="*/ 1647825 w 1647825"/>
                      <a:gd name="connsiteY2" fmla="*/ 2027238 h 2027238"/>
                      <a:gd name="connsiteX3" fmla="*/ 142875 w 1647825"/>
                      <a:gd name="connsiteY3" fmla="*/ 2027238 h 2027238"/>
                      <a:gd name="connsiteX4" fmla="*/ 0 w 1647825"/>
                      <a:gd name="connsiteY4" fmla="*/ 547688 h 2027238"/>
                      <a:gd name="connsiteX0" fmla="*/ 0 w 1647825"/>
                      <a:gd name="connsiteY0" fmla="*/ 0 h 1479550"/>
                      <a:gd name="connsiteX1" fmla="*/ 981075 w 1647825"/>
                      <a:gd name="connsiteY1" fmla="*/ 619125 h 1479550"/>
                      <a:gd name="connsiteX2" fmla="*/ 1647825 w 1647825"/>
                      <a:gd name="connsiteY2" fmla="*/ 1479550 h 1479550"/>
                      <a:gd name="connsiteX3" fmla="*/ 142875 w 1647825"/>
                      <a:gd name="connsiteY3" fmla="*/ 1479550 h 1479550"/>
                      <a:gd name="connsiteX4" fmla="*/ 0 w 1647825"/>
                      <a:gd name="connsiteY4" fmla="*/ 0 h 1479550"/>
                      <a:gd name="connsiteX0" fmla="*/ 0 w 1995487"/>
                      <a:gd name="connsiteY0" fmla="*/ 0 h 1479550"/>
                      <a:gd name="connsiteX1" fmla="*/ 1995487 w 1995487"/>
                      <a:gd name="connsiteY1" fmla="*/ 38100 h 1479550"/>
                      <a:gd name="connsiteX2" fmla="*/ 1647825 w 1995487"/>
                      <a:gd name="connsiteY2" fmla="*/ 1479550 h 1479550"/>
                      <a:gd name="connsiteX3" fmla="*/ 142875 w 1995487"/>
                      <a:gd name="connsiteY3" fmla="*/ 1479550 h 1479550"/>
                      <a:gd name="connsiteX4" fmla="*/ 0 w 1995487"/>
                      <a:gd name="connsiteY4" fmla="*/ 0 h 1479550"/>
                      <a:gd name="connsiteX0" fmla="*/ 900113 w 1852612"/>
                      <a:gd name="connsiteY0" fmla="*/ 0 h 2032000"/>
                      <a:gd name="connsiteX1" fmla="*/ 1852612 w 1852612"/>
                      <a:gd name="connsiteY1" fmla="*/ 590550 h 2032000"/>
                      <a:gd name="connsiteX2" fmla="*/ 1504950 w 1852612"/>
                      <a:gd name="connsiteY2" fmla="*/ 2032000 h 2032000"/>
                      <a:gd name="connsiteX3" fmla="*/ 0 w 1852612"/>
                      <a:gd name="connsiteY3" fmla="*/ 2032000 h 2032000"/>
                      <a:gd name="connsiteX4" fmla="*/ 900113 w 1852612"/>
                      <a:gd name="connsiteY4" fmla="*/ 0 h 2032000"/>
                      <a:gd name="connsiteX0" fmla="*/ 900113 w 1504950"/>
                      <a:gd name="connsiteY0" fmla="*/ 0 h 2032000"/>
                      <a:gd name="connsiteX1" fmla="*/ 1314449 w 1504950"/>
                      <a:gd name="connsiteY1" fmla="*/ 585788 h 2032000"/>
                      <a:gd name="connsiteX2" fmla="*/ 1504950 w 1504950"/>
                      <a:gd name="connsiteY2" fmla="*/ 2032000 h 2032000"/>
                      <a:gd name="connsiteX3" fmla="*/ 0 w 1504950"/>
                      <a:gd name="connsiteY3" fmla="*/ 2032000 h 2032000"/>
                      <a:gd name="connsiteX4" fmla="*/ 900113 w 1504950"/>
                      <a:gd name="connsiteY4" fmla="*/ 0 h 2032000"/>
                      <a:gd name="connsiteX0" fmla="*/ 900113 w 1314449"/>
                      <a:gd name="connsiteY0" fmla="*/ 0 h 2032000"/>
                      <a:gd name="connsiteX1" fmla="*/ 1314449 w 1314449"/>
                      <a:gd name="connsiteY1" fmla="*/ 585788 h 2032000"/>
                      <a:gd name="connsiteX2" fmla="*/ 971550 w 1314449"/>
                      <a:gd name="connsiteY2" fmla="*/ 1136650 h 2032000"/>
                      <a:gd name="connsiteX3" fmla="*/ 0 w 1314449"/>
                      <a:gd name="connsiteY3" fmla="*/ 2032000 h 2032000"/>
                      <a:gd name="connsiteX4" fmla="*/ 900113 w 1314449"/>
                      <a:gd name="connsiteY4" fmla="*/ 0 h 2032000"/>
                      <a:gd name="connsiteX0" fmla="*/ 900113 w 1314449"/>
                      <a:gd name="connsiteY0" fmla="*/ 0 h 2032000"/>
                      <a:gd name="connsiteX1" fmla="*/ 1314449 w 1314449"/>
                      <a:gd name="connsiteY1" fmla="*/ 585788 h 2032000"/>
                      <a:gd name="connsiteX2" fmla="*/ 971550 w 1314449"/>
                      <a:gd name="connsiteY2" fmla="*/ 1136650 h 2032000"/>
                      <a:gd name="connsiteX3" fmla="*/ 0 w 1314449"/>
                      <a:gd name="connsiteY3" fmla="*/ 2032000 h 2032000"/>
                      <a:gd name="connsiteX4" fmla="*/ 622300 w 1314449"/>
                      <a:gd name="connsiteY4" fmla="*/ 642937 h 2032000"/>
                      <a:gd name="connsiteX5" fmla="*/ 900113 w 1314449"/>
                      <a:gd name="connsiteY5" fmla="*/ 0 h 2032000"/>
                      <a:gd name="connsiteX0" fmla="*/ 900113 w 1314449"/>
                      <a:gd name="connsiteY0" fmla="*/ 0 h 2032000"/>
                      <a:gd name="connsiteX1" fmla="*/ 1314449 w 1314449"/>
                      <a:gd name="connsiteY1" fmla="*/ 585788 h 2032000"/>
                      <a:gd name="connsiteX2" fmla="*/ 971550 w 1314449"/>
                      <a:gd name="connsiteY2" fmla="*/ 1136650 h 2032000"/>
                      <a:gd name="connsiteX3" fmla="*/ 0 w 1314449"/>
                      <a:gd name="connsiteY3" fmla="*/ 2032000 h 2032000"/>
                      <a:gd name="connsiteX4" fmla="*/ 927100 w 1314449"/>
                      <a:gd name="connsiteY4" fmla="*/ 590550 h 2032000"/>
                      <a:gd name="connsiteX5" fmla="*/ 900113 w 1314449"/>
                      <a:gd name="connsiteY5" fmla="*/ 0 h 2032000"/>
                      <a:gd name="connsiteX0" fmla="*/ 900113 w 1314449"/>
                      <a:gd name="connsiteY0" fmla="*/ 0 h 2032000"/>
                      <a:gd name="connsiteX1" fmla="*/ 1314449 w 1314449"/>
                      <a:gd name="connsiteY1" fmla="*/ 585788 h 2032000"/>
                      <a:gd name="connsiteX2" fmla="*/ 971550 w 1314449"/>
                      <a:gd name="connsiteY2" fmla="*/ 1136650 h 2032000"/>
                      <a:gd name="connsiteX3" fmla="*/ 0 w 1314449"/>
                      <a:gd name="connsiteY3" fmla="*/ 2032000 h 2032000"/>
                      <a:gd name="connsiteX4" fmla="*/ 517525 w 1314449"/>
                      <a:gd name="connsiteY4" fmla="*/ 1243012 h 2032000"/>
                      <a:gd name="connsiteX5" fmla="*/ 927100 w 1314449"/>
                      <a:gd name="connsiteY5" fmla="*/ 590550 h 2032000"/>
                      <a:gd name="connsiteX6" fmla="*/ 900113 w 1314449"/>
                      <a:gd name="connsiteY6" fmla="*/ 0 h 2032000"/>
                      <a:gd name="connsiteX0" fmla="*/ 900113 w 1314449"/>
                      <a:gd name="connsiteY0" fmla="*/ 0 h 2032000"/>
                      <a:gd name="connsiteX1" fmla="*/ 1314449 w 1314449"/>
                      <a:gd name="connsiteY1" fmla="*/ 585788 h 2032000"/>
                      <a:gd name="connsiteX2" fmla="*/ 971550 w 1314449"/>
                      <a:gd name="connsiteY2" fmla="*/ 1136650 h 2032000"/>
                      <a:gd name="connsiteX3" fmla="*/ 0 w 1314449"/>
                      <a:gd name="connsiteY3" fmla="*/ 2032000 h 2032000"/>
                      <a:gd name="connsiteX4" fmla="*/ 546100 w 1314449"/>
                      <a:gd name="connsiteY4" fmla="*/ 1319212 h 2032000"/>
                      <a:gd name="connsiteX5" fmla="*/ 927100 w 1314449"/>
                      <a:gd name="connsiteY5" fmla="*/ 590550 h 2032000"/>
                      <a:gd name="connsiteX6" fmla="*/ 900113 w 1314449"/>
                      <a:gd name="connsiteY6" fmla="*/ 0 h 2032000"/>
                      <a:gd name="connsiteX0" fmla="*/ 900113 w 1314449"/>
                      <a:gd name="connsiteY0" fmla="*/ 0 h 2032000"/>
                      <a:gd name="connsiteX1" fmla="*/ 1314449 w 1314449"/>
                      <a:gd name="connsiteY1" fmla="*/ 585788 h 2032000"/>
                      <a:gd name="connsiteX2" fmla="*/ 971550 w 1314449"/>
                      <a:gd name="connsiteY2" fmla="*/ 1136650 h 2032000"/>
                      <a:gd name="connsiteX3" fmla="*/ 812800 w 1314449"/>
                      <a:gd name="connsiteY3" fmla="*/ 1971675 h 2032000"/>
                      <a:gd name="connsiteX4" fmla="*/ 0 w 1314449"/>
                      <a:gd name="connsiteY4" fmla="*/ 2032000 h 2032000"/>
                      <a:gd name="connsiteX5" fmla="*/ 546100 w 1314449"/>
                      <a:gd name="connsiteY5" fmla="*/ 1319212 h 2032000"/>
                      <a:gd name="connsiteX6" fmla="*/ 927100 w 1314449"/>
                      <a:gd name="connsiteY6" fmla="*/ 590550 h 2032000"/>
                      <a:gd name="connsiteX7" fmla="*/ 900113 w 1314449"/>
                      <a:gd name="connsiteY7" fmla="*/ 0 h 2032000"/>
                      <a:gd name="connsiteX0" fmla="*/ 900113 w 1314449"/>
                      <a:gd name="connsiteY0" fmla="*/ 0 h 2032000"/>
                      <a:gd name="connsiteX1" fmla="*/ 1314449 w 1314449"/>
                      <a:gd name="connsiteY1" fmla="*/ 585788 h 2032000"/>
                      <a:gd name="connsiteX2" fmla="*/ 971550 w 1314449"/>
                      <a:gd name="connsiteY2" fmla="*/ 1136650 h 2032000"/>
                      <a:gd name="connsiteX3" fmla="*/ 812800 w 1314449"/>
                      <a:gd name="connsiteY3" fmla="*/ 1971675 h 2032000"/>
                      <a:gd name="connsiteX4" fmla="*/ 0 w 1314449"/>
                      <a:gd name="connsiteY4" fmla="*/ 2032000 h 2032000"/>
                      <a:gd name="connsiteX5" fmla="*/ 546100 w 1314449"/>
                      <a:gd name="connsiteY5" fmla="*/ 1319212 h 2032000"/>
                      <a:gd name="connsiteX6" fmla="*/ 927100 w 1314449"/>
                      <a:gd name="connsiteY6" fmla="*/ 590550 h 2032000"/>
                      <a:gd name="connsiteX7" fmla="*/ 900113 w 1314449"/>
                      <a:gd name="connsiteY7" fmla="*/ 0 h 2032000"/>
                      <a:gd name="connsiteX0" fmla="*/ 900113 w 1314449"/>
                      <a:gd name="connsiteY0" fmla="*/ 0 h 2032000"/>
                      <a:gd name="connsiteX1" fmla="*/ 1314449 w 1314449"/>
                      <a:gd name="connsiteY1" fmla="*/ 585788 h 2032000"/>
                      <a:gd name="connsiteX2" fmla="*/ 971550 w 1314449"/>
                      <a:gd name="connsiteY2" fmla="*/ 1136650 h 2032000"/>
                      <a:gd name="connsiteX3" fmla="*/ 912813 w 1314449"/>
                      <a:gd name="connsiteY3" fmla="*/ 1462087 h 2032000"/>
                      <a:gd name="connsiteX4" fmla="*/ 812800 w 1314449"/>
                      <a:gd name="connsiteY4" fmla="*/ 1971675 h 2032000"/>
                      <a:gd name="connsiteX5" fmla="*/ 0 w 1314449"/>
                      <a:gd name="connsiteY5" fmla="*/ 2032000 h 2032000"/>
                      <a:gd name="connsiteX6" fmla="*/ 546100 w 1314449"/>
                      <a:gd name="connsiteY6" fmla="*/ 1319212 h 2032000"/>
                      <a:gd name="connsiteX7" fmla="*/ 927100 w 1314449"/>
                      <a:gd name="connsiteY7" fmla="*/ 590550 h 2032000"/>
                      <a:gd name="connsiteX8" fmla="*/ 900113 w 1314449"/>
                      <a:gd name="connsiteY8" fmla="*/ 0 h 2032000"/>
                      <a:gd name="connsiteX0" fmla="*/ 900113 w 2184400"/>
                      <a:gd name="connsiteY0" fmla="*/ 0 h 2032000"/>
                      <a:gd name="connsiteX1" fmla="*/ 1314449 w 2184400"/>
                      <a:gd name="connsiteY1" fmla="*/ 585788 h 2032000"/>
                      <a:gd name="connsiteX2" fmla="*/ 971550 w 2184400"/>
                      <a:gd name="connsiteY2" fmla="*/ 1136650 h 2032000"/>
                      <a:gd name="connsiteX3" fmla="*/ 2184400 w 2184400"/>
                      <a:gd name="connsiteY3" fmla="*/ 1557337 h 2032000"/>
                      <a:gd name="connsiteX4" fmla="*/ 812800 w 2184400"/>
                      <a:gd name="connsiteY4" fmla="*/ 1971675 h 2032000"/>
                      <a:gd name="connsiteX5" fmla="*/ 0 w 2184400"/>
                      <a:gd name="connsiteY5" fmla="*/ 2032000 h 2032000"/>
                      <a:gd name="connsiteX6" fmla="*/ 546100 w 2184400"/>
                      <a:gd name="connsiteY6" fmla="*/ 1319212 h 2032000"/>
                      <a:gd name="connsiteX7" fmla="*/ 927100 w 2184400"/>
                      <a:gd name="connsiteY7" fmla="*/ 590550 h 2032000"/>
                      <a:gd name="connsiteX8" fmla="*/ 900113 w 2184400"/>
                      <a:gd name="connsiteY8" fmla="*/ 0 h 2032000"/>
                      <a:gd name="connsiteX0" fmla="*/ 900113 w 2184400"/>
                      <a:gd name="connsiteY0" fmla="*/ 0 h 2032000"/>
                      <a:gd name="connsiteX1" fmla="*/ 1314449 w 2184400"/>
                      <a:gd name="connsiteY1" fmla="*/ 585788 h 2032000"/>
                      <a:gd name="connsiteX2" fmla="*/ 971550 w 2184400"/>
                      <a:gd name="connsiteY2" fmla="*/ 1136650 h 2032000"/>
                      <a:gd name="connsiteX3" fmla="*/ 1465262 w 2184400"/>
                      <a:gd name="connsiteY3" fmla="*/ 1309687 h 2032000"/>
                      <a:gd name="connsiteX4" fmla="*/ 2184400 w 2184400"/>
                      <a:gd name="connsiteY4" fmla="*/ 1557337 h 2032000"/>
                      <a:gd name="connsiteX5" fmla="*/ 812800 w 2184400"/>
                      <a:gd name="connsiteY5" fmla="*/ 1971675 h 2032000"/>
                      <a:gd name="connsiteX6" fmla="*/ 0 w 2184400"/>
                      <a:gd name="connsiteY6" fmla="*/ 2032000 h 2032000"/>
                      <a:gd name="connsiteX7" fmla="*/ 546100 w 2184400"/>
                      <a:gd name="connsiteY7" fmla="*/ 1319212 h 2032000"/>
                      <a:gd name="connsiteX8" fmla="*/ 927100 w 2184400"/>
                      <a:gd name="connsiteY8" fmla="*/ 590550 h 2032000"/>
                      <a:gd name="connsiteX9" fmla="*/ 900113 w 2184400"/>
                      <a:gd name="connsiteY9" fmla="*/ 0 h 2032000"/>
                      <a:gd name="connsiteX0" fmla="*/ 900113 w 2184400"/>
                      <a:gd name="connsiteY0" fmla="*/ 0 h 2032000"/>
                      <a:gd name="connsiteX1" fmla="*/ 1314449 w 2184400"/>
                      <a:gd name="connsiteY1" fmla="*/ 585788 h 2032000"/>
                      <a:gd name="connsiteX2" fmla="*/ 971550 w 2184400"/>
                      <a:gd name="connsiteY2" fmla="*/ 1136650 h 2032000"/>
                      <a:gd name="connsiteX3" fmla="*/ 1603374 w 2184400"/>
                      <a:gd name="connsiteY3" fmla="*/ 819149 h 2032000"/>
                      <a:gd name="connsiteX4" fmla="*/ 2184400 w 2184400"/>
                      <a:gd name="connsiteY4" fmla="*/ 1557337 h 2032000"/>
                      <a:gd name="connsiteX5" fmla="*/ 812800 w 2184400"/>
                      <a:gd name="connsiteY5" fmla="*/ 1971675 h 2032000"/>
                      <a:gd name="connsiteX6" fmla="*/ 0 w 2184400"/>
                      <a:gd name="connsiteY6" fmla="*/ 2032000 h 2032000"/>
                      <a:gd name="connsiteX7" fmla="*/ 546100 w 2184400"/>
                      <a:gd name="connsiteY7" fmla="*/ 1319212 h 2032000"/>
                      <a:gd name="connsiteX8" fmla="*/ 927100 w 2184400"/>
                      <a:gd name="connsiteY8" fmla="*/ 590550 h 2032000"/>
                      <a:gd name="connsiteX9" fmla="*/ 900113 w 2184400"/>
                      <a:gd name="connsiteY9" fmla="*/ 0 h 2032000"/>
                      <a:gd name="connsiteX0" fmla="*/ 900113 w 2184400"/>
                      <a:gd name="connsiteY0" fmla="*/ 0 h 2032000"/>
                      <a:gd name="connsiteX1" fmla="*/ 1314449 w 2184400"/>
                      <a:gd name="connsiteY1" fmla="*/ 585788 h 2032000"/>
                      <a:gd name="connsiteX2" fmla="*/ 971550 w 2184400"/>
                      <a:gd name="connsiteY2" fmla="*/ 1136650 h 2032000"/>
                      <a:gd name="connsiteX3" fmla="*/ 1531937 w 2184400"/>
                      <a:gd name="connsiteY3" fmla="*/ 1390649 h 2032000"/>
                      <a:gd name="connsiteX4" fmla="*/ 2184400 w 2184400"/>
                      <a:gd name="connsiteY4" fmla="*/ 1557337 h 2032000"/>
                      <a:gd name="connsiteX5" fmla="*/ 812800 w 2184400"/>
                      <a:gd name="connsiteY5" fmla="*/ 1971675 h 2032000"/>
                      <a:gd name="connsiteX6" fmla="*/ 0 w 2184400"/>
                      <a:gd name="connsiteY6" fmla="*/ 2032000 h 2032000"/>
                      <a:gd name="connsiteX7" fmla="*/ 546100 w 2184400"/>
                      <a:gd name="connsiteY7" fmla="*/ 1319212 h 2032000"/>
                      <a:gd name="connsiteX8" fmla="*/ 927100 w 2184400"/>
                      <a:gd name="connsiteY8" fmla="*/ 590550 h 2032000"/>
                      <a:gd name="connsiteX9" fmla="*/ 900113 w 2184400"/>
                      <a:gd name="connsiteY9" fmla="*/ 0 h 2032000"/>
                      <a:gd name="connsiteX0" fmla="*/ 900113 w 1531937"/>
                      <a:gd name="connsiteY0" fmla="*/ 0 h 2032000"/>
                      <a:gd name="connsiteX1" fmla="*/ 1314449 w 1531937"/>
                      <a:gd name="connsiteY1" fmla="*/ 585788 h 2032000"/>
                      <a:gd name="connsiteX2" fmla="*/ 971550 w 1531937"/>
                      <a:gd name="connsiteY2" fmla="*/ 1136650 h 2032000"/>
                      <a:gd name="connsiteX3" fmla="*/ 1531937 w 1531937"/>
                      <a:gd name="connsiteY3" fmla="*/ 1390649 h 2032000"/>
                      <a:gd name="connsiteX4" fmla="*/ 812800 w 1531937"/>
                      <a:gd name="connsiteY4" fmla="*/ 1971675 h 2032000"/>
                      <a:gd name="connsiteX5" fmla="*/ 0 w 1531937"/>
                      <a:gd name="connsiteY5" fmla="*/ 2032000 h 2032000"/>
                      <a:gd name="connsiteX6" fmla="*/ 546100 w 1531937"/>
                      <a:gd name="connsiteY6" fmla="*/ 1319212 h 2032000"/>
                      <a:gd name="connsiteX7" fmla="*/ 927100 w 1531937"/>
                      <a:gd name="connsiteY7" fmla="*/ 590550 h 2032000"/>
                      <a:gd name="connsiteX8" fmla="*/ 900113 w 1531937"/>
                      <a:gd name="connsiteY8" fmla="*/ 0 h 2032000"/>
                      <a:gd name="connsiteX0" fmla="*/ 900113 w 1314449"/>
                      <a:gd name="connsiteY0" fmla="*/ 0 h 2032000"/>
                      <a:gd name="connsiteX1" fmla="*/ 1314449 w 1314449"/>
                      <a:gd name="connsiteY1" fmla="*/ 585788 h 2032000"/>
                      <a:gd name="connsiteX2" fmla="*/ 971550 w 1314449"/>
                      <a:gd name="connsiteY2" fmla="*/ 1136650 h 2032000"/>
                      <a:gd name="connsiteX3" fmla="*/ 812800 w 1314449"/>
                      <a:gd name="connsiteY3" fmla="*/ 1971675 h 2032000"/>
                      <a:gd name="connsiteX4" fmla="*/ 0 w 1314449"/>
                      <a:gd name="connsiteY4" fmla="*/ 2032000 h 2032000"/>
                      <a:gd name="connsiteX5" fmla="*/ 546100 w 1314449"/>
                      <a:gd name="connsiteY5" fmla="*/ 1319212 h 2032000"/>
                      <a:gd name="connsiteX6" fmla="*/ 927100 w 1314449"/>
                      <a:gd name="connsiteY6" fmla="*/ 590550 h 2032000"/>
                      <a:gd name="connsiteX7" fmla="*/ 900113 w 1314449"/>
                      <a:gd name="connsiteY7" fmla="*/ 0 h 2032000"/>
                      <a:gd name="connsiteX0" fmla="*/ 900113 w 1314449"/>
                      <a:gd name="connsiteY0" fmla="*/ 0 h 2032000"/>
                      <a:gd name="connsiteX1" fmla="*/ 1314449 w 1314449"/>
                      <a:gd name="connsiteY1" fmla="*/ 585788 h 2032000"/>
                      <a:gd name="connsiteX2" fmla="*/ 971550 w 1314449"/>
                      <a:gd name="connsiteY2" fmla="*/ 1136650 h 2032000"/>
                      <a:gd name="connsiteX3" fmla="*/ 669925 w 1314449"/>
                      <a:gd name="connsiteY3" fmla="*/ 1409700 h 2032000"/>
                      <a:gd name="connsiteX4" fmla="*/ 0 w 1314449"/>
                      <a:gd name="connsiteY4" fmla="*/ 2032000 h 2032000"/>
                      <a:gd name="connsiteX5" fmla="*/ 546100 w 1314449"/>
                      <a:gd name="connsiteY5" fmla="*/ 1319212 h 2032000"/>
                      <a:gd name="connsiteX6" fmla="*/ 927100 w 1314449"/>
                      <a:gd name="connsiteY6" fmla="*/ 590550 h 2032000"/>
                      <a:gd name="connsiteX7" fmla="*/ 900113 w 1314449"/>
                      <a:gd name="connsiteY7" fmla="*/ 0 h 2032000"/>
                      <a:gd name="connsiteX0" fmla="*/ 900113 w 1314449"/>
                      <a:gd name="connsiteY0" fmla="*/ 0 h 2032000"/>
                      <a:gd name="connsiteX1" fmla="*/ 1314449 w 1314449"/>
                      <a:gd name="connsiteY1" fmla="*/ 585788 h 2032000"/>
                      <a:gd name="connsiteX2" fmla="*/ 971550 w 1314449"/>
                      <a:gd name="connsiteY2" fmla="*/ 1136650 h 2032000"/>
                      <a:gd name="connsiteX3" fmla="*/ 669925 w 1314449"/>
                      <a:gd name="connsiteY3" fmla="*/ 1409700 h 2032000"/>
                      <a:gd name="connsiteX4" fmla="*/ 317500 w 1314449"/>
                      <a:gd name="connsiteY4" fmla="*/ 1733550 h 2032000"/>
                      <a:gd name="connsiteX5" fmla="*/ 0 w 1314449"/>
                      <a:gd name="connsiteY5" fmla="*/ 2032000 h 2032000"/>
                      <a:gd name="connsiteX6" fmla="*/ 546100 w 1314449"/>
                      <a:gd name="connsiteY6" fmla="*/ 1319212 h 2032000"/>
                      <a:gd name="connsiteX7" fmla="*/ 927100 w 1314449"/>
                      <a:gd name="connsiteY7" fmla="*/ 590550 h 2032000"/>
                      <a:gd name="connsiteX8" fmla="*/ 900113 w 1314449"/>
                      <a:gd name="connsiteY8" fmla="*/ 0 h 2032000"/>
                      <a:gd name="connsiteX0" fmla="*/ 900113 w 1314449"/>
                      <a:gd name="connsiteY0" fmla="*/ 0 h 2057400"/>
                      <a:gd name="connsiteX1" fmla="*/ 1314449 w 1314449"/>
                      <a:gd name="connsiteY1" fmla="*/ 585788 h 2057400"/>
                      <a:gd name="connsiteX2" fmla="*/ 971550 w 1314449"/>
                      <a:gd name="connsiteY2" fmla="*/ 1136650 h 2057400"/>
                      <a:gd name="connsiteX3" fmla="*/ 669925 w 1314449"/>
                      <a:gd name="connsiteY3" fmla="*/ 1409700 h 2057400"/>
                      <a:gd name="connsiteX4" fmla="*/ 346075 w 1314449"/>
                      <a:gd name="connsiteY4" fmla="*/ 2057400 h 2057400"/>
                      <a:gd name="connsiteX5" fmla="*/ 0 w 1314449"/>
                      <a:gd name="connsiteY5" fmla="*/ 2032000 h 2057400"/>
                      <a:gd name="connsiteX6" fmla="*/ 546100 w 1314449"/>
                      <a:gd name="connsiteY6" fmla="*/ 1319212 h 2057400"/>
                      <a:gd name="connsiteX7" fmla="*/ 927100 w 1314449"/>
                      <a:gd name="connsiteY7" fmla="*/ 590550 h 2057400"/>
                      <a:gd name="connsiteX8" fmla="*/ 900113 w 1314449"/>
                      <a:gd name="connsiteY8" fmla="*/ 0 h 2057400"/>
                      <a:gd name="connsiteX0" fmla="*/ 900113 w 1314449"/>
                      <a:gd name="connsiteY0" fmla="*/ 0 h 2057400"/>
                      <a:gd name="connsiteX1" fmla="*/ 1314449 w 1314449"/>
                      <a:gd name="connsiteY1" fmla="*/ 585788 h 2057400"/>
                      <a:gd name="connsiteX2" fmla="*/ 971550 w 1314449"/>
                      <a:gd name="connsiteY2" fmla="*/ 1136650 h 2057400"/>
                      <a:gd name="connsiteX3" fmla="*/ 669925 w 1314449"/>
                      <a:gd name="connsiteY3" fmla="*/ 1409700 h 2057400"/>
                      <a:gd name="connsiteX4" fmla="*/ 346075 w 1314449"/>
                      <a:gd name="connsiteY4" fmla="*/ 2057400 h 2057400"/>
                      <a:gd name="connsiteX5" fmla="*/ 0 w 1314449"/>
                      <a:gd name="connsiteY5" fmla="*/ 2032000 h 2057400"/>
                      <a:gd name="connsiteX6" fmla="*/ 231775 w 1314449"/>
                      <a:gd name="connsiteY6" fmla="*/ 1728787 h 2057400"/>
                      <a:gd name="connsiteX7" fmla="*/ 546100 w 1314449"/>
                      <a:gd name="connsiteY7" fmla="*/ 1319212 h 2057400"/>
                      <a:gd name="connsiteX8" fmla="*/ 927100 w 1314449"/>
                      <a:gd name="connsiteY8" fmla="*/ 590550 h 2057400"/>
                      <a:gd name="connsiteX9" fmla="*/ 900113 w 1314449"/>
                      <a:gd name="connsiteY9" fmla="*/ 0 h 2057400"/>
                      <a:gd name="connsiteX0" fmla="*/ 900113 w 1314449"/>
                      <a:gd name="connsiteY0" fmla="*/ 0 h 2057400"/>
                      <a:gd name="connsiteX1" fmla="*/ 1314449 w 1314449"/>
                      <a:gd name="connsiteY1" fmla="*/ 585788 h 2057400"/>
                      <a:gd name="connsiteX2" fmla="*/ 971550 w 1314449"/>
                      <a:gd name="connsiteY2" fmla="*/ 1136650 h 2057400"/>
                      <a:gd name="connsiteX3" fmla="*/ 669925 w 1314449"/>
                      <a:gd name="connsiteY3" fmla="*/ 1409700 h 2057400"/>
                      <a:gd name="connsiteX4" fmla="*/ 346075 w 1314449"/>
                      <a:gd name="connsiteY4" fmla="*/ 2057400 h 2057400"/>
                      <a:gd name="connsiteX5" fmla="*/ 0 w 1314449"/>
                      <a:gd name="connsiteY5" fmla="*/ 2032000 h 2057400"/>
                      <a:gd name="connsiteX6" fmla="*/ 79375 w 1314449"/>
                      <a:gd name="connsiteY6" fmla="*/ 1704975 h 2057400"/>
                      <a:gd name="connsiteX7" fmla="*/ 546100 w 1314449"/>
                      <a:gd name="connsiteY7" fmla="*/ 1319212 h 2057400"/>
                      <a:gd name="connsiteX8" fmla="*/ 927100 w 1314449"/>
                      <a:gd name="connsiteY8" fmla="*/ 590550 h 2057400"/>
                      <a:gd name="connsiteX9" fmla="*/ 900113 w 1314449"/>
                      <a:gd name="connsiteY9" fmla="*/ 0 h 2057400"/>
                      <a:gd name="connsiteX0" fmla="*/ 881063 w 1314449"/>
                      <a:gd name="connsiteY0" fmla="*/ 0 h 2041525"/>
                      <a:gd name="connsiteX1" fmla="*/ 1314449 w 1314449"/>
                      <a:gd name="connsiteY1" fmla="*/ 569913 h 2041525"/>
                      <a:gd name="connsiteX2" fmla="*/ 971550 w 1314449"/>
                      <a:gd name="connsiteY2" fmla="*/ 1120775 h 2041525"/>
                      <a:gd name="connsiteX3" fmla="*/ 669925 w 1314449"/>
                      <a:gd name="connsiteY3" fmla="*/ 1393825 h 2041525"/>
                      <a:gd name="connsiteX4" fmla="*/ 346075 w 1314449"/>
                      <a:gd name="connsiteY4" fmla="*/ 2041525 h 2041525"/>
                      <a:gd name="connsiteX5" fmla="*/ 0 w 1314449"/>
                      <a:gd name="connsiteY5" fmla="*/ 2016125 h 2041525"/>
                      <a:gd name="connsiteX6" fmla="*/ 79375 w 1314449"/>
                      <a:gd name="connsiteY6" fmla="*/ 1689100 h 2041525"/>
                      <a:gd name="connsiteX7" fmla="*/ 546100 w 1314449"/>
                      <a:gd name="connsiteY7" fmla="*/ 1303337 h 2041525"/>
                      <a:gd name="connsiteX8" fmla="*/ 927100 w 1314449"/>
                      <a:gd name="connsiteY8" fmla="*/ 574675 h 2041525"/>
                      <a:gd name="connsiteX9" fmla="*/ 881063 w 1314449"/>
                      <a:gd name="connsiteY9" fmla="*/ 0 h 2041525"/>
                      <a:gd name="connsiteX0" fmla="*/ 881063 w 1295399"/>
                      <a:gd name="connsiteY0" fmla="*/ 0 h 2041525"/>
                      <a:gd name="connsiteX1" fmla="*/ 1295399 w 1295399"/>
                      <a:gd name="connsiteY1" fmla="*/ 585788 h 2041525"/>
                      <a:gd name="connsiteX2" fmla="*/ 971550 w 1295399"/>
                      <a:gd name="connsiteY2" fmla="*/ 1120775 h 2041525"/>
                      <a:gd name="connsiteX3" fmla="*/ 669925 w 1295399"/>
                      <a:gd name="connsiteY3" fmla="*/ 1393825 h 2041525"/>
                      <a:gd name="connsiteX4" fmla="*/ 346075 w 1295399"/>
                      <a:gd name="connsiteY4" fmla="*/ 2041525 h 2041525"/>
                      <a:gd name="connsiteX5" fmla="*/ 0 w 1295399"/>
                      <a:gd name="connsiteY5" fmla="*/ 2016125 h 2041525"/>
                      <a:gd name="connsiteX6" fmla="*/ 79375 w 1295399"/>
                      <a:gd name="connsiteY6" fmla="*/ 1689100 h 2041525"/>
                      <a:gd name="connsiteX7" fmla="*/ 546100 w 1295399"/>
                      <a:gd name="connsiteY7" fmla="*/ 1303337 h 2041525"/>
                      <a:gd name="connsiteX8" fmla="*/ 927100 w 1295399"/>
                      <a:gd name="connsiteY8" fmla="*/ 574675 h 2041525"/>
                      <a:gd name="connsiteX9" fmla="*/ 881063 w 1295399"/>
                      <a:gd name="connsiteY9" fmla="*/ 0 h 2041525"/>
                      <a:gd name="connsiteX0" fmla="*/ 881063 w 1295399"/>
                      <a:gd name="connsiteY0" fmla="*/ 0 h 2041525"/>
                      <a:gd name="connsiteX1" fmla="*/ 1295399 w 1295399"/>
                      <a:gd name="connsiteY1" fmla="*/ 585788 h 2041525"/>
                      <a:gd name="connsiteX2" fmla="*/ 971550 w 1295399"/>
                      <a:gd name="connsiteY2" fmla="*/ 1120775 h 2041525"/>
                      <a:gd name="connsiteX3" fmla="*/ 669925 w 1295399"/>
                      <a:gd name="connsiteY3" fmla="*/ 1393825 h 2041525"/>
                      <a:gd name="connsiteX4" fmla="*/ 346075 w 1295399"/>
                      <a:gd name="connsiteY4" fmla="*/ 2041525 h 2041525"/>
                      <a:gd name="connsiteX5" fmla="*/ 0 w 1295399"/>
                      <a:gd name="connsiteY5" fmla="*/ 2016125 h 2041525"/>
                      <a:gd name="connsiteX6" fmla="*/ 79375 w 1295399"/>
                      <a:gd name="connsiteY6" fmla="*/ 1689100 h 2041525"/>
                      <a:gd name="connsiteX7" fmla="*/ 546100 w 1295399"/>
                      <a:gd name="connsiteY7" fmla="*/ 1303337 h 2041525"/>
                      <a:gd name="connsiteX8" fmla="*/ 927100 w 1295399"/>
                      <a:gd name="connsiteY8" fmla="*/ 574675 h 2041525"/>
                      <a:gd name="connsiteX9" fmla="*/ 881063 w 1295399"/>
                      <a:gd name="connsiteY9" fmla="*/ 0 h 2041525"/>
                      <a:gd name="connsiteX0" fmla="*/ 881063 w 1295399"/>
                      <a:gd name="connsiteY0" fmla="*/ 0 h 2041525"/>
                      <a:gd name="connsiteX1" fmla="*/ 1295399 w 1295399"/>
                      <a:gd name="connsiteY1" fmla="*/ 585788 h 2041525"/>
                      <a:gd name="connsiteX2" fmla="*/ 971550 w 1295399"/>
                      <a:gd name="connsiteY2" fmla="*/ 1120775 h 2041525"/>
                      <a:gd name="connsiteX3" fmla="*/ 669925 w 1295399"/>
                      <a:gd name="connsiteY3" fmla="*/ 1393825 h 2041525"/>
                      <a:gd name="connsiteX4" fmla="*/ 346075 w 1295399"/>
                      <a:gd name="connsiteY4" fmla="*/ 2041525 h 2041525"/>
                      <a:gd name="connsiteX5" fmla="*/ 0 w 1295399"/>
                      <a:gd name="connsiteY5" fmla="*/ 2016125 h 2041525"/>
                      <a:gd name="connsiteX6" fmla="*/ 79375 w 1295399"/>
                      <a:gd name="connsiteY6" fmla="*/ 1689100 h 2041525"/>
                      <a:gd name="connsiteX7" fmla="*/ 546100 w 1295399"/>
                      <a:gd name="connsiteY7" fmla="*/ 1303337 h 2041525"/>
                      <a:gd name="connsiteX8" fmla="*/ 927100 w 1295399"/>
                      <a:gd name="connsiteY8" fmla="*/ 574675 h 2041525"/>
                      <a:gd name="connsiteX9" fmla="*/ 881063 w 1295399"/>
                      <a:gd name="connsiteY9" fmla="*/ 0 h 2041525"/>
                      <a:gd name="connsiteX0" fmla="*/ 881063 w 1292224"/>
                      <a:gd name="connsiteY0" fmla="*/ 0 h 2041525"/>
                      <a:gd name="connsiteX1" fmla="*/ 1292224 w 1292224"/>
                      <a:gd name="connsiteY1" fmla="*/ 633413 h 2041525"/>
                      <a:gd name="connsiteX2" fmla="*/ 971550 w 1292224"/>
                      <a:gd name="connsiteY2" fmla="*/ 1120775 h 2041525"/>
                      <a:gd name="connsiteX3" fmla="*/ 669925 w 1292224"/>
                      <a:gd name="connsiteY3" fmla="*/ 1393825 h 2041525"/>
                      <a:gd name="connsiteX4" fmla="*/ 346075 w 1292224"/>
                      <a:gd name="connsiteY4" fmla="*/ 2041525 h 2041525"/>
                      <a:gd name="connsiteX5" fmla="*/ 0 w 1292224"/>
                      <a:gd name="connsiteY5" fmla="*/ 2016125 h 2041525"/>
                      <a:gd name="connsiteX6" fmla="*/ 79375 w 1292224"/>
                      <a:gd name="connsiteY6" fmla="*/ 1689100 h 2041525"/>
                      <a:gd name="connsiteX7" fmla="*/ 546100 w 1292224"/>
                      <a:gd name="connsiteY7" fmla="*/ 1303337 h 2041525"/>
                      <a:gd name="connsiteX8" fmla="*/ 927100 w 1292224"/>
                      <a:gd name="connsiteY8" fmla="*/ 574675 h 2041525"/>
                      <a:gd name="connsiteX9" fmla="*/ 881063 w 1292224"/>
                      <a:gd name="connsiteY9" fmla="*/ 0 h 2041525"/>
                      <a:gd name="connsiteX0" fmla="*/ 881063 w 1292224"/>
                      <a:gd name="connsiteY0" fmla="*/ 0 h 2025650"/>
                      <a:gd name="connsiteX1" fmla="*/ 1292224 w 1292224"/>
                      <a:gd name="connsiteY1" fmla="*/ 617538 h 2025650"/>
                      <a:gd name="connsiteX2" fmla="*/ 971550 w 1292224"/>
                      <a:gd name="connsiteY2" fmla="*/ 1104900 h 2025650"/>
                      <a:gd name="connsiteX3" fmla="*/ 669925 w 1292224"/>
                      <a:gd name="connsiteY3" fmla="*/ 1377950 h 2025650"/>
                      <a:gd name="connsiteX4" fmla="*/ 346075 w 1292224"/>
                      <a:gd name="connsiteY4" fmla="*/ 2025650 h 2025650"/>
                      <a:gd name="connsiteX5" fmla="*/ 0 w 1292224"/>
                      <a:gd name="connsiteY5" fmla="*/ 2000250 h 2025650"/>
                      <a:gd name="connsiteX6" fmla="*/ 79375 w 1292224"/>
                      <a:gd name="connsiteY6" fmla="*/ 1673225 h 2025650"/>
                      <a:gd name="connsiteX7" fmla="*/ 546100 w 1292224"/>
                      <a:gd name="connsiteY7" fmla="*/ 1287462 h 2025650"/>
                      <a:gd name="connsiteX8" fmla="*/ 927100 w 1292224"/>
                      <a:gd name="connsiteY8" fmla="*/ 558800 h 2025650"/>
                      <a:gd name="connsiteX9" fmla="*/ 881063 w 1292224"/>
                      <a:gd name="connsiteY9" fmla="*/ 0 h 2025650"/>
                      <a:gd name="connsiteX0" fmla="*/ 881063 w 1292224"/>
                      <a:gd name="connsiteY0" fmla="*/ 0 h 2025650"/>
                      <a:gd name="connsiteX1" fmla="*/ 1292224 w 1292224"/>
                      <a:gd name="connsiteY1" fmla="*/ 617538 h 2025650"/>
                      <a:gd name="connsiteX2" fmla="*/ 971550 w 1292224"/>
                      <a:gd name="connsiteY2" fmla="*/ 1104900 h 2025650"/>
                      <a:gd name="connsiteX3" fmla="*/ 669925 w 1292224"/>
                      <a:gd name="connsiteY3" fmla="*/ 1377950 h 2025650"/>
                      <a:gd name="connsiteX4" fmla="*/ 346075 w 1292224"/>
                      <a:gd name="connsiteY4" fmla="*/ 2025650 h 2025650"/>
                      <a:gd name="connsiteX5" fmla="*/ 0 w 1292224"/>
                      <a:gd name="connsiteY5" fmla="*/ 2000250 h 2025650"/>
                      <a:gd name="connsiteX6" fmla="*/ 79375 w 1292224"/>
                      <a:gd name="connsiteY6" fmla="*/ 1673225 h 2025650"/>
                      <a:gd name="connsiteX7" fmla="*/ 546100 w 1292224"/>
                      <a:gd name="connsiteY7" fmla="*/ 1287462 h 2025650"/>
                      <a:gd name="connsiteX8" fmla="*/ 927100 w 1292224"/>
                      <a:gd name="connsiteY8" fmla="*/ 558800 h 2025650"/>
                      <a:gd name="connsiteX9" fmla="*/ 881063 w 1292224"/>
                      <a:gd name="connsiteY9" fmla="*/ 0 h 2025650"/>
                      <a:gd name="connsiteX0" fmla="*/ 881063 w 1292528"/>
                      <a:gd name="connsiteY0" fmla="*/ 0 h 2025650"/>
                      <a:gd name="connsiteX1" fmla="*/ 1292224 w 1292528"/>
                      <a:gd name="connsiteY1" fmla="*/ 617538 h 2025650"/>
                      <a:gd name="connsiteX2" fmla="*/ 971550 w 1292528"/>
                      <a:gd name="connsiteY2" fmla="*/ 1104900 h 2025650"/>
                      <a:gd name="connsiteX3" fmla="*/ 669925 w 1292528"/>
                      <a:gd name="connsiteY3" fmla="*/ 1377950 h 2025650"/>
                      <a:gd name="connsiteX4" fmla="*/ 346075 w 1292528"/>
                      <a:gd name="connsiteY4" fmla="*/ 2025650 h 2025650"/>
                      <a:gd name="connsiteX5" fmla="*/ 0 w 1292528"/>
                      <a:gd name="connsiteY5" fmla="*/ 2000250 h 2025650"/>
                      <a:gd name="connsiteX6" fmla="*/ 79375 w 1292528"/>
                      <a:gd name="connsiteY6" fmla="*/ 1673225 h 2025650"/>
                      <a:gd name="connsiteX7" fmla="*/ 546100 w 1292528"/>
                      <a:gd name="connsiteY7" fmla="*/ 1287462 h 2025650"/>
                      <a:gd name="connsiteX8" fmla="*/ 927100 w 1292528"/>
                      <a:gd name="connsiteY8" fmla="*/ 558800 h 2025650"/>
                      <a:gd name="connsiteX9" fmla="*/ 881063 w 1292528"/>
                      <a:gd name="connsiteY9" fmla="*/ 0 h 2025650"/>
                      <a:gd name="connsiteX0" fmla="*/ 881063 w 1706353"/>
                      <a:gd name="connsiteY0" fmla="*/ 0 h 2025650"/>
                      <a:gd name="connsiteX1" fmla="*/ 1292224 w 1706353"/>
                      <a:gd name="connsiteY1" fmla="*/ 617538 h 2025650"/>
                      <a:gd name="connsiteX2" fmla="*/ 971550 w 1706353"/>
                      <a:gd name="connsiteY2" fmla="*/ 1104900 h 2025650"/>
                      <a:gd name="connsiteX3" fmla="*/ 669925 w 1706353"/>
                      <a:gd name="connsiteY3" fmla="*/ 1377950 h 2025650"/>
                      <a:gd name="connsiteX4" fmla="*/ 346075 w 1706353"/>
                      <a:gd name="connsiteY4" fmla="*/ 2025650 h 2025650"/>
                      <a:gd name="connsiteX5" fmla="*/ 0 w 1706353"/>
                      <a:gd name="connsiteY5" fmla="*/ 2000250 h 2025650"/>
                      <a:gd name="connsiteX6" fmla="*/ 79375 w 1706353"/>
                      <a:gd name="connsiteY6" fmla="*/ 1673225 h 2025650"/>
                      <a:gd name="connsiteX7" fmla="*/ 546100 w 1706353"/>
                      <a:gd name="connsiteY7" fmla="*/ 1287462 h 2025650"/>
                      <a:gd name="connsiteX8" fmla="*/ 927100 w 1706353"/>
                      <a:gd name="connsiteY8" fmla="*/ 558800 h 2025650"/>
                      <a:gd name="connsiteX9" fmla="*/ 881063 w 1706353"/>
                      <a:gd name="connsiteY9" fmla="*/ 0 h 2025650"/>
                      <a:gd name="connsiteX0" fmla="*/ 881063 w 1292224"/>
                      <a:gd name="connsiteY0" fmla="*/ 0 h 2025650"/>
                      <a:gd name="connsiteX1" fmla="*/ 1292224 w 1292224"/>
                      <a:gd name="connsiteY1" fmla="*/ 617538 h 2025650"/>
                      <a:gd name="connsiteX2" fmla="*/ 971550 w 1292224"/>
                      <a:gd name="connsiteY2" fmla="*/ 1104900 h 2025650"/>
                      <a:gd name="connsiteX3" fmla="*/ 669925 w 1292224"/>
                      <a:gd name="connsiteY3" fmla="*/ 1377950 h 2025650"/>
                      <a:gd name="connsiteX4" fmla="*/ 346075 w 1292224"/>
                      <a:gd name="connsiteY4" fmla="*/ 2025650 h 2025650"/>
                      <a:gd name="connsiteX5" fmla="*/ 0 w 1292224"/>
                      <a:gd name="connsiteY5" fmla="*/ 2000250 h 2025650"/>
                      <a:gd name="connsiteX6" fmla="*/ 79375 w 1292224"/>
                      <a:gd name="connsiteY6" fmla="*/ 1673225 h 2025650"/>
                      <a:gd name="connsiteX7" fmla="*/ 546100 w 1292224"/>
                      <a:gd name="connsiteY7" fmla="*/ 1287462 h 2025650"/>
                      <a:gd name="connsiteX8" fmla="*/ 927100 w 1292224"/>
                      <a:gd name="connsiteY8" fmla="*/ 558800 h 2025650"/>
                      <a:gd name="connsiteX9" fmla="*/ 881063 w 1292224"/>
                      <a:gd name="connsiteY9" fmla="*/ 0 h 2025650"/>
                      <a:gd name="connsiteX0" fmla="*/ 881063 w 1294002"/>
                      <a:gd name="connsiteY0" fmla="*/ 0 h 2025650"/>
                      <a:gd name="connsiteX1" fmla="*/ 1292224 w 1294002"/>
                      <a:gd name="connsiteY1" fmla="*/ 617538 h 2025650"/>
                      <a:gd name="connsiteX2" fmla="*/ 971550 w 1294002"/>
                      <a:gd name="connsiteY2" fmla="*/ 1104900 h 2025650"/>
                      <a:gd name="connsiteX3" fmla="*/ 669925 w 1294002"/>
                      <a:gd name="connsiteY3" fmla="*/ 1377950 h 2025650"/>
                      <a:gd name="connsiteX4" fmla="*/ 346075 w 1294002"/>
                      <a:gd name="connsiteY4" fmla="*/ 2025650 h 2025650"/>
                      <a:gd name="connsiteX5" fmla="*/ 0 w 1294002"/>
                      <a:gd name="connsiteY5" fmla="*/ 2000250 h 2025650"/>
                      <a:gd name="connsiteX6" fmla="*/ 79375 w 1294002"/>
                      <a:gd name="connsiteY6" fmla="*/ 1673225 h 2025650"/>
                      <a:gd name="connsiteX7" fmla="*/ 546100 w 1294002"/>
                      <a:gd name="connsiteY7" fmla="*/ 1287462 h 2025650"/>
                      <a:gd name="connsiteX8" fmla="*/ 927100 w 1294002"/>
                      <a:gd name="connsiteY8" fmla="*/ 558800 h 2025650"/>
                      <a:gd name="connsiteX9" fmla="*/ 881063 w 1294002"/>
                      <a:gd name="connsiteY9" fmla="*/ 0 h 2025650"/>
                      <a:gd name="connsiteX0" fmla="*/ 881063 w 1297714"/>
                      <a:gd name="connsiteY0" fmla="*/ 0 h 2025650"/>
                      <a:gd name="connsiteX1" fmla="*/ 1292224 w 1297714"/>
                      <a:gd name="connsiteY1" fmla="*/ 617538 h 2025650"/>
                      <a:gd name="connsiteX2" fmla="*/ 971550 w 1297714"/>
                      <a:gd name="connsiteY2" fmla="*/ 1104900 h 2025650"/>
                      <a:gd name="connsiteX3" fmla="*/ 669925 w 1297714"/>
                      <a:gd name="connsiteY3" fmla="*/ 1377950 h 2025650"/>
                      <a:gd name="connsiteX4" fmla="*/ 346075 w 1297714"/>
                      <a:gd name="connsiteY4" fmla="*/ 2025650 h 2025650"/>
                      <a:gd name="connsiteX5" fmla="*/ 0 w 1297714"/>
                      <a:gd name="connsiteY5" fmla="*/ 2000250 h 2025650"/>
                      <a:gd name="connsiteX6" fmla="*/ 79375 w 1297714"/>
                      <a:gd name="connsiteY6" fmla="*/ 1673225 h 2025650"/>
                      <a:gd name="connsiteX7" fmla="*/ 546100 w 1297714"/>
                      <a:gd name="connsiteY7" fmla="*/ 1287462 h 2025650"/>
                      <a:gd name="connsiteX8" fmla="*/ 927100 w 1297714"/>
                      <a:gd name="connsiteY8" fmla="*/ 558800 h 2025650"/>
                      <a:gd name="connsiteX9" fmla="*/ 881063 w 1297714"/>
                      <a:gd name="connsiteY9" fmla="*/ 0 h 2025650"/>
                      <a:gd name="connsiteX0" fmla="*/ 881063 w 1297714"/>
                      <a:gd name="connsiteY0" fmla="*/ 0 h 2025650"/>
                      <a:gd name="connsiteX1" fmla="*/ 1292224 w 1297714"/>
                      <a:gd name="connsiteY1" fmla="*/ 617538 h 2025650"/>
                      <a:gd name="connsiteX2" fmla="*/ 971550 w 1297714"/>
                      <a:gd name="connsiteY2" fmla="*/ 1104900 h 2025650"/>
                      <a:gd name="connsiteX3" fmla="*/ 669925 w 1297714"/>
                      <a:gd name="connsiteY3" fmla="*/ 1377950 h 2025650"/>
                      <a:gd name="connsiteX4" fmla="*/ 346075 w 1297714"/>
                      <a:gd name="connsiteY4" fmla="*/ 2025650 h 2025650"/>
                      <a:gd name="connsiteX5" fmla="*/ 0 w 1297714"/>
                      <a:gd name="connsiteY5" fmla="*/ 2000250 h 2025650"/>
                      <a:gd name="connsiteX6" fmla="*/ 79375 w 1297714"/>
                      <a:gd name="connsiteY6" fmla="*/ 1673225 h 2025650"/>
                      <a:gd name="connsiteX7" fmla="*/ 546100 w 1297714"/>
                      <a:gd name="connsiteY7" fmla="*/ 1287462 h 2025650"/>
                      <a:gd name="connsiteX8" fmla="*/ 927100 w 1297714"/>
                      <a:gd name="connsiteY8" fmla="*/ 558800 h 2025650"/>
                      <a:gd name="connsiteX9" fmla="*/ 881063 w 1297714"/>
                      <a:gd name="connsiteY9" fmla="*/ 0 h 2025650"/>
                      <a:gd name="connsiteX0" fmla="*/ 881063 w 1297714"/>
                      <a:gd name="connsiteY0" fmla="*/ 0 h 2025650"/>
                      <a:gd name="connsiteX1" fmla="*/ 1292224 w 1297714"/>
                      <a:gd name="connsiteY1" fmla="*/ 617538 h 2025650"/>
                      <a:gd name="connsiteX2" fmla="*/ 971550 w 1297714"/>
                      <a:gd name="connsiteY2" fmla="*/ 1104900 h 2025650"/>
                      <a:gd name="connsiteX3" fmla="*/ 669925 w 1297714"/>
                      <a:gd name="connsiteY3" fmla="*/ 1377950 h 2025650"/>
                      <a:gd name="connsiteX4" fmla="*/ 346075 w 1297714"/>
                      <a:gd name="connsiteY4" fmla="*/ 2025650 h 2025650"/>
                      <a:gd name="connsiteX5" fmla="*/ 0 w 1297714"/>
                      <a:gd name="connsiteY5" fmla="*/ 2000250 h 2025650"/>
                      <a:gd name="connsiteX6" fmla="*/ 79375 w 1297714"/>
                      <a:gd name="connsiteY6" fmla="*/ 1673225 h 2025650"/>
                      <a:gd name="connsiteX7" fmla="*/ 546100 w 1297714"/>
                      <a:gd name="connsiteY7" fmla="*/ 1287462 h 2025650"/>
                      <a:gd name="connsiteX8" fmla="*/ 927100 w 1297714"/>
                      <a:gd name="connsiteY8" fmla="*/ 558800 h 2025650"/>
                      <a:gd name="connsiteX9" fmla="*/ 881063 w 1297714"/>
                      <a:gd name="connsiteY9" fmla="*/ 0 h 2025650"/>
                      <a:gd name="connsiteX0" fmla="*/ 881063 w 1297714"/>
                      <a:gd name="connsiteY0" fmla="*/ 0 h 2025650"/>
                      <a:gd name="connsiteX1" fmla="*/ 1292224 w 1297714"/>
                      <a:gd name="connsiteY1" fmla="*/ 617538 h 2025650"/>
                      <a:gd name="connsiteX2" fmla="*/ 971550 w 1297714"/>
                      <a:gd name="connsiteY2" fmla="*/ 1104900 h 2025650"/>
                      <a:gd name="connsiteX3" fmla="*/ 669925 w 1297714"/>
                      <a:gd name="connsiteY3" fmla="*/ 1377950 h 2025650"/>
                      <a:gd name="connsiteX4" fmla="*/ 346075 w 1297714"/>
                      <a:gd name="connsiteY4" fmla="*/ 2025650 h 2025650"/>
                      <a:gd name="connsiteX5" fmla="*/ 0 w 1297714"/>
                      <a:gd name="connsiteY5" fmla="*/ 2000250 h 2025650"/>
                      <a:gd name="connsiteX6" fmla="*/ 79375 w 1297714"/>
                      <a:gd name="connsiteY6" fmla="*/ 1673225 h 2025650"/>
                      <a:gd name="connsiteX7" fmla="*/ 546100 w 1297714"/>
                      <a:gd name="connsiteY7" fmla="*/ 1287462 h 2025650"/>
                      <a:gd name="connsiteX8" fmla="*/ 927100 w 1297714"/>
                      <a:gd name="connsiteY8" fmla="*/ 558800 h 2025650"/>
                      <a:gd name="connsiteX9" fmla="*/ 881063 w 1297714"/>
                      <a:gd name="connsiteY9" fmla="*/ 0 h 2025650"/>
                      <a:gd name="connsiteX0" fmla="*/ 881063 w 1297714"/>
                      <a:gd name="connsiteY0" fmla="*/ 0 h 2025650"/>
                      <a:gd name="connsiteX1" fmla="*/ 1292224 w 1297714"/>
                      <a:gd name="connsiteY1" fmla="*/ 617538 h 2025650"/>
                      <a:gd name="connsiteX2" fmla="*/ 958850 w 1297714"/>
                      <a:gd name="connsiteY2" fmla="*/ 1127125 h 2025650"/>
                      <a:gd name="connsiteX3" fmla="*/ 669925 w 1297714"/>
                      <a:gd name="connsiteY3" fmla="*/ 1377950 h 2025650"/>
                      <a:gd name="connsiteX4" fmla="*/ 346075 w 1297714"/>
                      <a:gd name="connsiteY4" fmla="*/ 2025650 h 2025650"/>
                      <a:gd name="connsiteX5" fmla="*/ 0 w 1297714"/>
                      <a:gd name="connsiteY5" fmla="*/ 2000250 h 2025650"/>
                      <a:gd name="connsiteX6" fmla="*/ 79375 w 1297714"/>
                      <a:gd name="connsiteY6" fmla="*/ 1673225 h 2025650"/>
                      <a:gd name="connsiteX7" fmla="*/ 546100 w 1297714"/>
                      <a:gd name="connsiteY7" fmla="*/ 1287462 h 2025650"/>
                      <a:gd name="connsiteX8" fmla="*/ 927100 w 1297714"/>
                      <a:gd name="connsiteY8" fmla="*/ 558800 h 2025650"/>
                      <a:gd name="connsiteX9" fmla="*/ 881063 w 1297714"/>
                      <a:gd name="connsiteY9" fmla="*/ 0 h 2025650"/>
                      <a:gd name="connsiteX0" fmla="*/ 881063 w 1297714"/>
                      <a:gd name="connsiteY0" fmla="*/ 0 h 2025650"/>
                      <a:gd name="connsiteX1" fmla="*/ 1292224 w 1297714"/>
                      <a:gd name="connsiteY1" fmla="*/ 617538 h 2025650"/>
                      <a:gd name="connsiteX2" fmla="*/ 958850 w 1297714"/>
                      <a:gd name="connsiteY2" fmla="*/ 1127125 h 2025650"/>
                      <a:gd name="connsiteX3" fmla="*/ 669925 w 1297714"/>
                      <a:gd name="connsiteY3" fmla="*/ 1377950 h 2025650"/>
                      <a:gd name="connsiteX4" fmla="*/ 346075 w 1297714"/>
                      <a:gd name="connsiteY4" fmla="*/ 2025650 h 2025650"/>
                      <a:gd name="connsiteX5" fmla="*/ 0 w 1297714"/>
                      <a:gd name="connsiteY5" fmla="*/ 2000250 h 2025650"/>
                      <a:gd name="connsiteX6" fmla="*/ 79375 w 1297714"/>
                      <a:gd name="connsiteY6" fmla="*/ 1673225 h 2025650"/>
                      <a:gd name="connsiteX7" fmla="*/ 546100 w 1297714"/>
                      <a:gd name="connsiteY7" fmla="*/ 1287462 h 2025650"/>
                      <a:gd name="connsiteX8" fmla="*/ 927100 w 1297714"/>
                      <a:gd name="connsiteY8" fmla="*/ 558800 h 2025650"/>
                      <a:gd name="connsiteX9" fmla="*/ 881063 w 1297714"/>
                      <a:gd name="connsiteY9" fmla="*/ 0 h 2025650"/>
                      <a:gd name="connsiteX0" fmla="*/ 881063 w 1297714"/>
                      <a:gd name="connsiteY0" fmla="*/ 0 h 2025650"/>
                      <a:gd name="connsiteX1" fmla="*/ 1292224 w 1297714"/>
                      <a:gd name="connsiteY1" fmla="*/ 617538 h 2025650"/>
                      <a:gd name="connsiteX2" fmla="*/ 958850 w 1297714"/>
                      <a:gd name="connsiteY2" fmla="*/ 1108075 h 2025650"/>
                      <a:gd name="connsiteX3" fmla="*/ 669925 w 1297714"/>
                      <a:gd name="connsiteY3" fmla="*/ 1377950 h 2025650"/>
                      <a:gd name="connsiteX4" fmla="*/ 346075 w 1297714"/>
                      <a:gd name="connsiteY4" fmla="*/ 2025650 h 2025650"/>
                      <a:gd name="connsiteX5" fmla="*/ 0 w 1297714"/>
                      <a:gd name="connsiteY5" fmla="*/ 2000250 h 2025650"/>
                      <a:gd name="connsiteX6" fmla="*/ 79375 w 1297714"/>
                      <a:gd name="connsiteY6" fmla="*/ 1673225 h 2025650"/>
                      <a:gd name="connsiteX7" fmla="*/ 546100 w 1297714"/>
                      <a:gd name="connsiteY7" fmla="*/ 1287462 h 2025650"/>
                      <a:gd name="connsiteX8" fmla="*/ 927100 w 1297714"/>
                      <a:gd name="connsiteY8" fmla="*/ 558800 h 2025650"/>
                      <a:gd name="connsiteX9" fmla="*/ 881063 w 1297714"/>
                      <a:gd name="connsiteY9" fmla="*/ 0 h 2025650"/>
                      <a:gd name="connsiteX0" fmla="*/ 881063 w 1297714"/>
                      <a:gd name="connsiteY0" fmla="*/ 0 h 2025650"/>
                      <a:gd name="connsiteX1" fmla="*/ 1292224 w 1297714"/>
                      <a:gd name="connsiteY1" fmla="*/ 617538 h 2025650"/>
                      <a:gd name="connsiteX2" fmla="*/ 958850 w 1297714"/>
                      <a:gd name="connsiteY2" fmla="*/ 1108075 h 2025650"/>
                      <a:gd name="connsiteX3" fmla="*/ 669925 w 1297714"/>
                      <a:gd name="connsiteY3" fmla="*/ 1377950 h 2025650"/>
                      <a:gd name="connsiteX4" fmla="*/ 346075 w 1297714"/>
                      <a:gd name="connsiteY4" fmla="*/ 2025650 h 2025650"/>
                      <a:gd name="connsiteX5" fmla="*/ 0 w 1297714"/>
                      <a:gd name="connsiteY5" fmla="*/ 2000250 h 2025650"/>
                      <a:gd name="connsiteX6" fmla="*/ 79375 w 1297714"/>
                      <a:gd name="connsiteY6" fmla="*/ 1673225 h 2025650"/>
                      <a:gd name="connsiteX7" fmla="*/ 546100 w 1297714"/>
                      <a:gd name="connsiteY7" fmla="*/ 1287462 h 2025650"/>
                      <a:gd name="connsiteX8" fmla="*/ 927100 w 1297714"/>
                      <a:gd name="connsiteY8" fmla="*/ 558800 h 2025650"/>
                      <a:gd name="connsiteX9" fmla="*/ 881063 w 1297714"/>
                      <a:gd name="connsiteY9" fmla="*/ 0 h 2025650"/>
                      <a:gd name="connsiteX0" fmla="*/ 881063 w 1297714"/>
                      <a:gd name="connsiteY0" fmla="*/ 0 h 2025650"/>
                      <a:gd name="connsiteX1" fmla="*/ 1292224 w 1297714"/>
                      <a:gd name="connsiteY1" fmla="*/ 617538 h 2025650"/>
                      <a:gd name="connsiteX2" fmla="*/ 942975 w 1297714"/>
                      <a:gd name="connsiteY2" fmla="*/ 1133475 h 2025650"/>
                      <a:gd name="connsiteX3" fmla="*/ 669925 w 1297714"/>
                      <a:gd name="connsiteY3" fmla="*/ 1377950 h 2025650"/>
                      <a:gd name="connsiteX4" fmla="*/ 346075 w 1297714"/>
                      <a:gd name="connsiteY4" fmla="*/ 2025650 h 2025650"/>
                      <a:gd name="connsiteX5" fmla="*/ 0 w 1297714"/>
                      <a:gd name="connsiteY5" fmla="*/ 2000250 h 2025650"/>
                      <a:gd name="connsiteX6" fmla="*/ 79375 w 1297714"/>
                      <a:gd name="connsiteY6" fmla="*/ 1673225 h 2025650"/>
                      <a:gd name="connsiteX7" fmla="*/ 546100 w 1297714"/>
                      <a:gd name="connsiteY7" fmla="*/ 1287462 h 2025650"/>
                      <a:gd name="connsiteX8" fmla="*/ 927100 w 1297714"/>
                      <a:gd name="connsiteY8" fmla="*/ 558800 h 2025650"/>
                      <a:gd name="connsiteX9" fmla="*/ 881063 w 1297714"/>
                      <a:gd name="connsiteY9" fmla="*/ 0 h 2025650"/>
                      <a:gd name="connsiteX0" fmla="*/ 881063 w 1297714"/>
                      <a:gd name="connsiteY0" fmla="*/ 0 h 2025650"/>
                      <a:gd name="connsiteX1" fmla="*/ 1292224 w 1297714"/>
                      <a:gd name="connsiteY1" fmla="*/ 617538 h 2025650"/>
                      <a:gd name="connsiteX2" fmla="*/ 942975 w 1297714"/>
                      <a:gd name="connsiteY2" fmla="*/ 1133475 h 2025650"/>
                      <a:gd name="connsiteX3" fmla="*/ 650875 w 1297714"/>
                      <a:gd name="connsiteY3" fmla="*/ 1377950 h 2025650"/>
                      <a:gd name="connsiteX4" fmla="*/ 346075 w 1297714"/>
                      <a:gd name="connsiteY4" fmla="*/ 2025650 h 2025650"/>
                      <a:gd name="connsiteX5" fmla="*/ 0 w 1297714"/>
                      <a:gd name="connsiteY5" fmla="*/ 2000250 h 2025650"/>
                      <a:gd name="connsiteX6" fmla="*/ 79375 w 1297714"/>
                      <a:gd name="connsiteY6" fmla="*/ 1673225 h 2025650"/>
                      <a:gd name="connsiteX7" fmla="*/ 546100 w 1297714"/>
                      <a:gd name="connsiteY7" fmla="*/ 1287462 h 2025650"/>
                      <a:gd name="connsiteX8" fmla="*/ 927100 w 1297714"/>
                      <a:gd name="connsiteY8" fmla="*/ 558800 h 2025650"/>
                      <a:gd name="connsiteX9" fmla="*/ 881063 w 1297714"/>
                      <a:gd name="connsiteY9" fmla="*/ 0 h 2025650"/>
                      <a:gd name="connsiteX0" fmla="*/ 881063 w 1297714"/>
                      <a:gd name="connsiteY0" fmla="*/ 0 h 2025650"/>
                      <a:gd name="connsiteX1" fmla="*/ 1292224 w 1297714"/>
                      <a:gd name="connsiteY1" fmla="*/ 617538 h 2025650"/>
                      <a:gd name="connsiteX2" fmla="*/ 942975 w 1297714"/>
                      <a:gd name="connsiteY2" fmla="*/ 1133475 h 2025650"/>
                      <a:gd name="connsiteX3" fmla="*/ 650875 w 1297714"/>
                      <a:gd name="connsiteY3" fmla="*/ 1377950 h 2025650"/>
                      <a:gd name="connsiteX4" fmla="*/ 346075 w 1297714"/>
                      <a:gd name="connsiteY4" fmla="*/ 2025650 h 2025650"/>
                      <a:gd name="connsiteX5" fmla="*/ 0 w 1297714"/>
                      <a:gd name="connsiteY5" fmla="*/ 2000250 h 2025650"/>
                      <a:gd name="connsiteX6" fmla="*/ 79375 w 1297714"/>
                      <a:gd name="connsiteY6" fmla="*/ 1673225 h 2025650"/>
                      <a:gd name="connsiteX7" fmla="*/ 546100 w 1297714"/>
                      <a:gd name="connsiteY7" fmla="*/ 1287462 h 2025650"/>
                      <a:gd name="connsiteX8" fmla="*/ 927100 w 1297714"/>
                      <a:gd name="connsiteY8" fmla="*/ 558800 h 2025650"/>
                      <a:gd name="connsiteX9" fmla="*/ 881063 w 1297714"/>
                      <a:gd name="connsiteY9" fmla="*/ 0 h 2025650"/>
                      <a:gd name="connsiteX0" fmla="*/ 881063 w 1297714"/>
                      <a:gd name="connsiteY0" fmla="*/ 0 h 2025650"/>
                      <a:gd name="connsiteX1" fmla="*/ 1292224 w 1297714"/>
                      <a:gd name="connsiteY1" fmla="*/ 617538 h 2025650"/>
                      <a:gd name="connsiteX2" fmla="*/ 942975 w 1297714"/>
                      <a:gd name="connsiteY2" fmla="*/ 1133475 h 2025650"/>
                      <a:gd name="connsiteX3" fmla="*/ 650875 w 1297714"/>
                      <a:gd name="connsiteY3" fmla="*/ 1377950 h 2025650"/>
                      <a:gd name="connsiteX4" fmla="*/ 346075 w 1297714"/>
                      <a:gd name="connsiteY4" fmla="*/ 2025650 h 2025650"/>
                      <a:gd name="connsiteX5" fmla="*/ 0 w 1297714"/>
                      <a:gd name="connsiteY5" fmla="*/ 2000250 h 2025650"/>
                      <a:gd name="connsiteX6" fmla="*/ 79375 w 1297714"/>
                      <a:gd name="connsiteY6" fmla="*/ 1673225 h 2025650"/>
                      <a:gd name="connsiteX7" fmla="*/ 546100 w 1297714"/>
                      <a:gd name="connsiteY7" fmla="*/ 1287462 h 2025650"/>
                      <a:gd name="connsiteX8" fmla="*/ 927100 w 1297714"/>
                      <a:gd name="connsiteY8" fmla="*/ 558800 h 2025650"/>
                      <a:gd name="connsiteX9" fmla="*/ 881063 w 1297714"/>
                      <a:gd name="connsiteY9" fmla="*/ 0 h 2025650"/>
                      <a:gd name="connsiteX0" fmla="*/ 881063 w 1297714"/>
                      <a:gd name="connsiteY0" fmla="*/ 0 h 2025650"/>
                      <a:gd name="connsiteX1" fmla="*/ 1292224 w 1297714"/>
                      <a:gd name="connsiteY1" fmla="*/ 617538 h 2025650"/>
                      <a:gd name="connsiteX2" fmla="*/ 942975 w 1297714"/>
                      <a:gd name="connsiteY2" fmla="*/ 1133475 h 2025650"/>
                      <a:gd name="connsiteX3" fmla="*/ 650875 w 1297714"/>
                      <a:gd name="connsiteY3" fmla="*/ 1387475 h 2025650"/>
                      <a:gd name="connsiteX4" fmla="*/ 346075 w 1297714"/>
                      <a:gd name="connsiteY4" fmla="*/ 2025650 h 2025650"/>
                      <a:gd name="connsiteX5" fmla="*/ 0 w 1297714"/>
                      <a:gd name="connsiteY5" fmla="*/ 2000250 h 2025650"/>
                      <a:gd name="connsiteX6" fmla="*/ 79375 w 1297714"/>
                      <a:gd name="connsiteY6" fmla="*/ 1673225 h 2025650"/>
                      <a:gd name="connsiteX7" fmla="*/ 546100 w 1297714"/>
                      <a:gd name="connsiteY7" fmla="*/ 1287462 h 2025650"/>
                      <a:gd name="connsiteX8" fmla="*/ 927100 w 1297714"/>
                      <a:gd name="connsiteY8" fmla="*/ 558800 h 2025650"/>
                      <a:gd name="connsiteX9" fmla="*/ 881063 w 1297714"/>
                      <a:gd name="connsiteY9" fmla="*/ 0 h 2025650"/>
                      <a:gd name="connsiteX0" fmla="*/ 881063 w 1297714"/>
                      <a:gd name="connsiteY0" fmla="*/ 0 h 2025650"/>
                      <a:gd name="connsiteX1" fmla="*/ 1292224 w 1297714"/>
                      <a:gd name="connsiteY1" fmla="*/ 617538 h 2025650"/>
                      <a:gd name="connsiteX2" fmla="*/ 942975 w 1297714"/>
                      <a:gd name="connsiteY2" fmla="*/ 1133475 h 2025650"/>
                      <a:gd name="connsiteX3" fmla="*/ 650875 w 1297714"/>
                      <a:gd name="connsiteY3" fmla="*/ 1387475 h 2025650"/>
                      <a:gd name="connsiteX4" fmla="*/ 346075 w 1297714"/>
                      <a:gd name="connsiteY4" fmla="*/ 2025650 h 2025650"/>
                      <a:gd name="connsiteX5" fmla="*/ 0 w 1297714"/>
                      <a:gd name="connsiteY5" fmla="*/ 2000250 h 2025650"/>
                      <a:gd name="connsiteX6" fmla="*/ 79375 w 1297714"/>
                      <a:gd name="connsiteY6" fmla="*/ 1673225 h 2025650"/>
                      <a:gd name="connsiteX7" fmla="*/ 546100 w 1297714"/>
                      <a:gd name="connsiteY7" fmla="*/ 1287462 h 2025650"/>
                      <a:gd name="connsiteX8" fmla="*/ 927100 w 1297714"/>
                      <a:gd name="connsiteY8" fmla="*/ 558800 h 2025650"/>
                      <a:gd name="connsiteX9" fmla="*/ 881063 w 1297714"/>
                      <a:gd name="connsiteY9" fmla="*/ 0 h 2025650"/>
                      <a:gd name="connsiteX0" fmla="*/ 881063 w 1297714"/>
                      <a:gd name="connsiteY0" fmla="*/ 0 h 2025650"/>
                      <a:gd name="connsiteX1" fmla="*/ 1292224 w 1297714"/>
                      <a:gd name="connsiteY1" fmla="*/ 617538 h 2025650"/>
                      <a:gd name="connsiteX2" fmla="*/ 942975 w 1297714"/>
                      <a:gd name="connsiteY2" fmla="*/ 1133475 h 2025650"/>
                      <a:gd name="connsiteX3" fmla="*/ 650875 w 1297714"/>
                      <a:gd name="connsiteY3" fmla="*/ 1387475 h 2025650"/>
                      <a:gd name="connsiteX4" fmla="*/ 346075 w 1297714"/>
                      <a:gd name="connsiteY4" fmla="*/ 2025650 h 2025650"/>
                      <a:gd name="connsiteX5" fmla="*/ 0 w 1297714"/>
                      <a:gd name="connsiteY5" fmla="*/ 2000250 h 2025650"/>
                      <a:gd name="connsiteX6" fmla="*/ 79375 w 1297714"/>
                      <a:gd name="connsiteY6" fmla="*/ 1673225 h 2025650"/>
                      <a:gd name="connsiteX7" fmla="*/ 546100 w 1297714"/>
                      <a:gd name="connsiteY7" fmla="*/ 1287462 h 2025650"/>
                      <a:gd name="connsiteX8" fmla="*/ 927100 w 1297714"/>
                      <a:gd name="connsiteY8" fmla="*/ 558800 h 2025650"/>
                      <a:gd name="connsiteX9" fmla="*/ 881063 w 1297714"/>
                      <a:gd name="connsiteY9" fmla="*/ 0 h 2025650"/>
                      <a:gd name="connsiteX0" fmla="*/ 881063 w 1297714"/>
                      <a:gd name="connsiteY0" fmla="*/ 0 h 2025650"/>
                      <a:gd name="connsiteX1" fmla="*/ 1292224 w 1297714"/>
                      <a:gd name="connsiteY1" fmla="*/ 617538 h 2025650"/>
                      <a:gd name="connsiteX2" fmla="*/ 942975 w 1297714"/>
                      <a:gd name="connsiteY2" fmla="*/ 1133475 h 2025650"/>
                      <a:gd name="connsiteX3" fmla="*/ 650875 w 1297714"/>
                      <a:gd name="connsiteY3" fmla="*/ 1387475 h 2025650"/>
                      <a:gd name="connsiteX4" fmla="*/ 346075 w 1297714"/>
                      <a:gd name="connsiteY4" fmla="*/ 2025650 h 2025650"/>
                      <a:gd name="connsiteX5" fmla="*/ 0 w 1297714"/>
                      <a:gd name="connsiteY5" fmla="*/ 2000250 h 2025650"/>
                      <a:gd name="connsiteX6" fmla="*/ 79375 w 1297714"/>
                      <a:gd name="connsiteY6" fmla="*/ 1673225 h 2025650"/>
                      <a:gd name="connsiteX7" fmla="*/ 546100 w 1297714"/>
                      <a:gd name="connsiteY7" fmla="*/ 1287462 h 2025650"/>
                      <a:gd name="connsiteX8" fmla="*/ 927100 w 1297714"/>
                      <a:gd name="connsiteY8" fmla="*/ 558800 h 2025650"/>
                      <a:gd name="connsiteX9" fmla="*/ 881063 w 1297714"/>
                      <a:gd name="connsiteY9" fmla="*/ 0 h 2025650"/>
                      <a:gd name="connsiteX0" fmla="*/ 881063 w 1297714"/>
                      <a:gd name="connsiteY0" fmla="*/ 0 h 2025650"/>
                      <a:gd name="connsiteX1" fmla="*/ 1292224 w 1297714"/>
                      <a:gd name="connsiteY1" fmla="*/ 617538 h 2025650"/>
                      <a:gd name="connsiteX2" fmla="*/ 942975 w 1297714"/>
                      <a:gd name="connsiteY2" fmla="*/ 1133475 h 2025650"/>
                      <a:gd name="connsiteX3" fmla="*/ 654050 w 1297714"/>
                      <a:gd name="connsiteY3" fmla="*/ 1387475 h 2025650"/>
                      <a:gd name="connsiteX4" fmla="*/ 346075 w 1297714"/>
                      <a:gd name="connsiteY4" fmla="*/ 2025650 h 2025650"/>
                      <a:gd name="connsiteX5" fmla="*/ 0 w 1297714"/>
                      <a:gd name="connsiteY5" fmla="*/ 2000250 h 2025650"/>
                      <a:gd name="connsiteX6" fmla="*/ 79375 w 1297714"/>
                      <a:gd name="connsiteY6" fmla="*/ 1673225 h 2025650"/>
                      <a:gd name="connsiteX7" fmla="*/ 546100 w 1297714"/>
                      <a:gd name="connsiteY7" fmla="*/ 1287462 h 2025650"/>
                      <a:gd name="connsiteX8" fmla="*/ 927100 w 1297714"/>
                      <a:gd name="connsiteY8" fmla="*/ 558800 h 2025650"/>
                      <a:gd name="connsiteX9" fmla="*/ 881063 w 1297714"/>
                      <a:gd name="connsiteY9" fmla="*/ 0 h 2025650"/>
                      <a:gd name="connsiteX0" fmla="*/ 881063 w 1297714"/>
                      <a:gd name="connsiteY0" fmla="*/ 0 h 2025650"/>
                      <a:gd name="connsiteX1" fmla="*/ 1292224 w 1297714"/>
                      <a:gd name="connsiteY1" fmla="*/ 617538 h 2025650"/>
                      <a:gd name="connsiteX2" fmla="*/ 942975 w 1297714"/>
                      <a:gd name="connsiteY2" fmla="*/ 1133475 h 2025650"/>
                      <a:gd name="connsiteX3" fmla="*/ 654050 w 1297714"/>
                      <a:gd name="connsiteY3" fmla="*/ 1387475 h 2025650"/>
                      <a:gd name="connsiteX4" fmla="*/ 346075 w 1297714"/>
                      <a:gd name="connsiteY4" fmla="*/ 2025650 h 2025650"/>
                      <a:gd name="connsiteX5" fmla="*/ 0 w 1297714"/>
                      <a:gd name="connsiteY5" fmla="*/ 2000250 h 2025650"/>
                      <a:gd name="connsiteX6" fmla="*/ 79375 w 1297714"/>
                      <a:gd name="connsiteY6" fmla="*/ 1673225 h 2025650"/>
                      <a:gd name="connsiteX7" fmla="*/ 546100 w 1297714"/>
                      <a:gd name="connsiteY7" fmla="*/ 1287462 h 2025650"/>
                      <a:gd name="connsiteX8" fmla="*/ 927100 w 1297714"/>
                      <a:gd name="connsiteY8" fmla="*/ 558800 h 2025650"/>
                      <a:gd name="connsiteX9" fmla="*/ 881063 w 1297714"/>
                      <a:gd name="connsiteY9" fmla="*/ 0 h 2025650"/>
                      <a:gd name="connsiteX0" fmla="*/ 881063 w 1297714"/>
                      <a:gd name="connsiteY0" fmla="*/ 0 h 2025650"/>
                      <a:gd name="connsiteX1" fmla="*/ 1292224 w 1297714"/>
                      <a:gd name="connsiteY1" fmla="*/ 617538 h 2025650"/>
                      <a:gd name="connsiteX2" fmla="*/ 942975 w 1297714"/>
                      <a:gd name="connsiteY2" fmla="*/ 1133475 h 2025650"/>
                      <a:gd name="connsiteX3" fmla="*/ 654050 w 1297714"/>
                      <a:gd name="connsiteY3" fmla="*/ 1387475 h 2025650"/>
                      <a:gd name="connsiteX4" fmla="*/ 346075 w 1297714"/>
                      <a:gd name="connsiteY4" fmla="*/ 2025650 h 2025650"/>
                      <a:gd name="connsiteX5" fmla="*/ 0 w 1297714"/>
                      <a:gd name="connsiteY5" fmla="*/ 2000250 h 2025650"/>
                      <a:gd name="connsiteX6" fmla="*/ 79375 w 1297714"/>
                      <a:gd name="connsiteY6" fmla="*/ 1673225 h 2025650"/>
                      <a:gd name="connsiteX7" fmla="*/ 546100 w 1297714"/>
                      <a:gd name="connsiteY7" fmla="*/ 1287462 h 2025650"/>
                      <a:gd name="connsiteX8" fmla="*/ 927100 w 1297714"/>
                      <a:gd name="connsiteY8" fmla="*/ 558800 h 2025650"/>
                      <a:gd name="connsiteX9" fmla="*/ 881063 w 1297714"/>
                      <a:gd name="connsiteY9" fmla="*/ 0 h 2025650"/>
                      <a:gd name="connsiteX0" fmla="*/ 881063 w 1297714"/>
                      <a:gd name="connsiteY0" fmla="*/ 0 h 2025650"/>
                      <a:gd name="connsiteX1" fmla="*/ 1292224 w 1297714"/>
                      <a:gd name="connsiteY1" fmla="*/ 617538 h 2025650"/>
                      <a:gd name="connsiteX2" fmla="*/ 942975 w 1297714"/>
                      <a:gd name="connsiteY2" fmla="*/ 1133475 h 2025650"/>
                      <a:gd name="connsiteX3" fmla="*/ 654050 w 1297714"/>
                      <a:gd name="connsiteY3" fmla="*/ 1387475 h 2025650"/>
                      <a:gd name="connsiteX4" fmla="*/ 346075 w 1297714"/>
                      <a:gd name="connsiteY4" fmla="*/ 2025650 h 2025650"/>
                      <a:gd name="connsiteX5" fmla="*/ 0 w 1297714"/>
                      <a:gd name="connsiteY5" fmla="*/ 2000250 h 2025650"/>
                      <a:gd name="connsiteX6" fmla="*/ 79375 w 1297714"/>
                      <a:gd name="connsiteY6" fmla="*/ 1673225 h 2025650"/>
                      <a:gd name="connsiteX7" fmla="*/ 546100 w 1297714"/>
                      <a:gd name="connsiteY7" fmla="*/ 1287462 h 2025650"/>
                      <a:gd name="connsiteX8" fmla="*/ 927100 w 1297714"/>
                      <a:gd name="connsiteY8" fmla="*/ 558800 h 2025650"/>
                      <a:gd name="connsiteX9" fmla="*/ 881063 w 1297714"/>
                      <a:gd name="connsiteY9" fmla="*/ 0 h 2025650"/>
                      <a:gd name="connsiteX0" fmla="*/ 881063 w 1297714"/>
                      <a:gd name="connsiteY0" fmla="*/ 0 h 2025650"/>
                      <a:gd name="connsiteX1" fmla="*/ 1292224 w 1297714"/>
                      <a:gd name="connsiteY1" fmla="*/ 617538 h 2025650"/>
                      <a:gd name="connsiteX2" fmla="*/ 942975 w 1297714"/>
                      <a:gd name="connsiteY2" fmla="*/ 1133475 h 2025650"/>
                      <a:gd name="connsiteX3" fmla="*/ 654050 w 1297714"/>
                      <a:gd name="connsiteY3" fmla="*/ 1387475 h 2025650"/>
                      <a:gd name="connsiteX4" fmla="*/ 346075 w 1297714"/>
                      <a:gd name="connsiteY4" fmla="*/ 2025650 h 2025650"/>
                      <a:gd name="connsiteX5" fmla="*/ 0 w 1297714"/>
                      <a:gd name="connsiteY5" fmla="*/ 2000250 h 2025650"/>
                      <a:gd name="connsiteX6" fmla="*/ 79375 w 1297714"/>
                      <a:gd name="connsiteY6" fmla="*/ 1673225 h 2025650"/>
                      <a:gd name="connsiteX7" fmla="*/ 546100 w 1297714"/>
                      <a:gd name="connsiteY7" fmla="*/ 1287462 h 2025650"/>
                      <a:gd name="connsiteX8" fmla="*/ 927100 w 1297714"/>
                      <a:gd name="connsiteY8" fmla="*/ 558800 h 2025650"/>
                      <a:gd name="connsiteX9" fmla="*/ 881063 w 1297714"/>
                      <a:gd name="connsiteY9" fmla="*/ 0 h 2025650"/>
                      <a:gd name="connsiteX0" fmla="*/ 881063 w 1297714"/>
                      <a:gd name="connsiteY0" fmla="*/ 0 h 2025650"/>
                      <a:gd name="connsiteX1" fmla="*/ 1292224 w 1297714"/>
                      <a:gd name="connsiteY1" fmla="*/ 617538 h 2025650"/>
                      <a:gd name="connsiteX2" fmla="*/ 942975 w 1297714"/>
                      <a:gd name="connsiteY2" fmla="*/ 1133475 h 2025650"/>
                      <a:gd name="connsiteX3" fmla="*/ 654050 w 1297714"/>
                      <a:gd name="connsiteY3" fmla="*/ 1387475 h 2025650"/>
                      <a:gd name="connsiteX4" fmla="*/ 346075 w 1297714"/>
                      <a:gd name="connsiteY4" fmla="*/ 2025650 h 2025650"/>
                      <a:gd name="connsiteX5" fmla="*/ 0 w 1297714"/>
                      <a:gd name="connsiteY5" fmla="*/ 2000250 h 2025650"/>
                      <a:gd name="connsiteX6" fmla="*/ 79375 w 1297714"/>
                      <a:gd name="connsiteY6" fmla="*/ 1673225 h 2025650"/>
                      <a:gd name="connsiteX7" fmla="*/ 546100 w 1297714"/>
                      <a:gd name="connsiteY7" fmla="*/ 1287462 h 2025650"/>
                      <a:gd name="connsiteX8" fmla="*/ 927100 w 1297714"/>
                      <a:gd name="connsiteY8" fmla="*/ 558800 h 2025650"/>
                      <a:gd name="connsiteX9" fmla="*/ 881063 w 1297714"/>
                      <a:gd name="connsiteY9" fmla="*/ 0 h 2025650"/>
                      <a:gd name="connsiteX0" fmla="*/ 881063 w 1297714"/>
                      <a:gd name="connsiteY0" fmla="*/ 0 h 2025650"/>
                      <a:gd name="connsiteX1" fmla="*/ 1292224 w 1297714"/>
                      <a:gd name="connsiteY1" fmla="*/ 617538 h 2025650"/>
                      <a:gd name="connsiteX2" fmla="*/ 942975 w 1297714"/>
                      <a:gd name="connsiteY2" fmla="*/ 1133475 h 2025650"/>
                      <a:gd name="connsiteX3" fmla="*/ 654050 w 1297714"/>
                      <a:gd name="connsiteY3" fmla="*/ 1387475 h 2025650"/>
                      <a:gd name="connsiteX4" fmla="*/ 346075 w 1297714"/>
                      <a:gd name="connsiteY4" fmla="*/ 2025650 h 2025650"/>
                      <a:gd name="connsiteX5" fmla="*/ 0 w 1297714"/>
                      <a:gd name="connsiteY5" fmla="*/ 2000250 h 2025650"/>
                      <a:gd name="connsiteX6" fmla="*/ 79375 w 1297714"/>
                      <a:gd name="connsiteY6" fmla="*/ 1673225 h 2025650"/>
                      <a:gd name="connsiteX7" fmla="*/ 546100 w 1297714"/>
                      <a:gd name="connsiteY7" fmla="*/ 1287462 h 2025650"/>
                      <a:gd name="connsiteX8" fmla="*/ 927100 w 1297714"/>
                      <a:gd name="connsiteY8" fmla="*/ 558800 h 2025650"/>
                      <a:gd name="connsiteX9" fmla="*/ 881063 w 1297714"/>
                      <a:gd name="connsiteY9" fmla="*/ 0 h 2025650"/>
                      <a:gd name="connsiteX0" fmla="*/ 881063 w 1297714"/>
                      <a:gd name="connsiteY0" fmla="*/ 0 h 2025650"/>
                      <a:gd name="connsiteX1" fmla="*/ 1292224 w 1297714"/>
                      <a:gd name="connsiteY1" fmla="*/ 617538 h 2025650"/>
                      <a:gd name="connsiteX2" fmla="*/ 942975 w 1297714"/>
                      <a:gd name="connsiteY2" fmla="*/ 1133475 h 2025650"/>
                      <a:gd name="connsiteX3" fmla="*/ 654050 w 1297714"/>
                      <a:gd name="connsiteY3" fmla="*/ 1387475 h 2025650"/>
                      <a:gd name="connsiteX4" fmla="*/ 346075 w 1297714"/>
                      <a:gd name="connsiteY4" fmla="*/ 2025650 h 2025650"/>
                      <a:gd name="connsiteX5" fmla="*/ 0 w 1297714"/>
                      <a:gd name="connsiteY5" fmla="*/ 2000250 h 2025650"/>
                      <a:gd name="connsiteX6" fmla="*/ 79375 w 1297714"/>
                      <a:gd name="connsiteY6" fmla="*/ 1673225 h 2025650"/>
                      <a:gd name="connsiteX7" fmla="*/ 546100 w 1297714"/>
                      <a:gd name="connsiteY7" fmla="*/ 1287462 h 2025650"/>
                      <a:gd name="connsiteX8" fmla="*/ 927100 w 1297714"/>
                      <a:gd name="connsiteY8" fmla="*/ 558800 h 2025650"/>
                      <a:gd name="connsiteX9" fmla="*/ 881063 w 1297714"/>
                      <a:gd name="connsiteY9" fmla="*/ 0 h 2025650"/>
                      <a:gd name="connsiteX0" fmla="*/ 881063 w 1297714"/>
                      <a:gd name="connsiteY0" fmla="*/ 0 h 2025650"/>
                      <a:gd name="connsiteX1" fmla="*/ 1292224 w 1297714"/>
                      <a:gd name="connsiteY1" fmla="*/ 617538 h 2025650"/>
                      <a:gd name="connsiteX2" fmla="*/ 942975 w 1297714"/>
                      <a:gd name="connsiteY2" fmla="*/ 1133475 h 2025650"/>
                      <a:gd name="connsiteX3" fmla="*/ 654050 w 1297714"/>
                      <a:gd name="connsiteY3" fmla="*/ 1387475 h 2025650"/>
                      <a:gd name="connsiteX4" fmla="*/ 346075 w 1297714"/>
                      <a:gd name="connsiteY4" fmla="*/ 2025650 h 2025650"/>
                      <a:gd name="connsiteX5" fmla="*/ 0 w 1297714"/>
                      <a:gd name="connsiteY5" fmla="*/ 2000250 h 2025650"/>
                      <a:gd name="connsiteX6" fmla="*/ 79375 w 1297714"/>
                      <a:gd name="connsiteY6" fmla="*/ 1673225 h 2025650"/>
                      <a:gd name="connsiteX7" fmla="*/ 546100 w 1297714"/>
                      <a:gd name="connsiteY7" fmla="*/ 1287462 h 2025650"/>
                      <a:gd name="connsiteX8" fmla="*/ 927100 w 1297714"/>
                      <a:gd name="connsiteY8" fmla="*/ 558800 h 2025650"/>
                      <a:gd name="connsiteX9" fmla="*/ 881063 w 1297714"/>
                      <a:gd name="connsiteY9" fmla="*/ 0 h 2025650"/>
                      <a:gd name="connsiteX0" fmla="*/ 881063 w 1405947"/>
                      <a:gd name="connsiteY0" fmla="*/ 0 h 2025650"/>
                      <a:gd name="connsiteX1" fmla="*/ 1292224 w 1405947"/>
                      <a:gd name="connsiteY1" fmla="*/ 617538 h 2025650"/>
                      <a:gd name="connsiteX2" fmla="*/ 942975 w 1405947"/>
                      <a:gd name="connsiteY2" fmla="*/ 1133475 h 2025650"/>
                      <a:gd name="connsiteX3" fmla="*/ 654050 w 1405947"/>
                      <a:gd name="connsiteY3" fmla="*/ 1387475 h 2025650"/>
                      <a:gd name="connsiteX4" fmla="*/ 346075 w 1405947"/>
                      <a:gd name="connsiteY4" fmla="*/ 2025650 h 2025650"/>
                      <a:gd name="connsiteX5" fmla="*/ 0 w 1405947"/>
                      <a:gd name="connsiteY5" fmla="*/ 2000250 h 2025650"/>
                      <a:gd name="connsiteX6" fmla="*/ 79375 w 1405947"/>
                      <a:gd name="connsiteY6" fmla="*/ 1673225 h 2025650"/>
                      <a:gd name="connsiteX7" fmla="*/ 546100 w 1405947"/>
                      <a:gd name="connsiteY7" fmla="*/ 1287462 h 2025650"/>
                      <a:gd name="connsiteX8" fmla="*/ 927100 w 1405947"/>
                      <a:gd name="connsiteY8" fmla="*/ 558800 h 2025650"/>
                      <a:gd name="connsiteX9" fmla="*/ 881063 w 1405947"/>
                      <a:gd name="connsiteY9" fmla="*/ 0 h 2025650"/>
                      <a:gd name="connsiteX0" fmla="*/ 881063 w 1540903"/>
                      <a:gd name="connsiteY0" fmla="*/ 0 h 2025650"/>
                      <a:gd name="connsiteX1" fmla="*/ 1292224 w 1540903"/>
                      <a:gd name="connsiteY1" fmla="*/ 617538 h 2025650"/>
                      <a:gd name="connsiteX2" fmla="*/ 942975 w 1540903"/>
                      <a:gd name="connsiteY2" fmla="*/ 1133475 h 2025650"/>
                      <a:gd name="connsiteX3" fmla="*/ 654050 w 1540903"/>
                      <a:gd name="connsiteY3" fmla="*/ 1387475 h 2025650"/>
                      <a:gd name="connsiteX4" fmla="*/ 346075 w 1540903"/>
                      <a:gd name="connsiteY4" fmla="*/ 2025650 h 2025650"/>
                      <a:gd name="connsiteX5" fmla="*/ 0 w 1540903"/>
                      <a:gd name="connsiteY5" fmla="*/ 2000250 h 2025650"/>
                      <a:gd name="connsiteX6" fmla="*/ 79375 w 1540903"/>
                      <a:gd name="connsiteY6" fmla="*/ 1673225 h 2025650"/>
                      <a:gd name="connsiteX7" fmla="*/ 546100 w 1540903"/>
                      <a:gd name="connsiteY7" fmla="*/ 1287462 h 2025650"/>
                      <a:gd name="connsiteX8" fmla="*/ 927100 w 1540903"/>
                      <a:gd name="connsiteY8" fmla="*/ 558800 h 2025650"/>
                      <a:gd name="connsiteX9" fmla="*/ 881063 w 1540903"/>
                      <a:gd name="connsiteY9" fmla="*/ 0 h 2025650"/>
                      <a:gd name="connsiteX0" fmla="*/ 881063 w 1293200"/>
                      <a:gd name="connsiteY0" fmla="*/ 0 h 2025650"/>
                      <a:gd name="connsiteX1" fmla="*/ 1292224 w 1293200"/>
                      <a:gd name="connsiteY1" fmla="*/ 617538 h 2025650"/>
                      <a:gd name="connsiteX2" fmla="*/ 942975 w 1293200"/>
                      <a:gd name="connsiteY2" fmla="*/ 1133475 h 2025650"/>
                      <a:gd name="connsiteX3" fmla="*/ 654050 w 1293200"/>
                      <a:gd name="connsiteY3" fmla="*/ 1387475 h 2025650"/>
                      <a:gd name="connsiteX4" fmla="*/ 346075 w 1293200"/>
                      <a:gd name="connsiteY4" fmla="*/ 2025650 h 2025650"/>
                      <a:gd name="connsiteX5" fmla="*/ 0 w 1293200"/>
                      <a:gd name="connsiteY5" fmla="*/ 2000250 h 2025650"/>
                      <a:gd name="connsiteX6" fmla="*/ 79375 w 1293200"/>
                      <a:gd name="connsiteY6" fmla="*/ 1673225 h 2025650"/>
                      <a:gd name="connsiteX7" fmla="*/ 546100 w 1293200"/>
                      <a:gd name="connsiteY7" fmla="*/ 1287462 h 2025650"/>
                      <a:gd name="connsiteX8" fmla="*/ 927100 w 1293200"/>
                      <a:gd name="connsiteY8" fmla="*/ 558800 h 2025650"/>
                      <a:gd name="connsiteX9" fmla="*/ 881063 w 1293200"/>
                      <a:gd name="connsiteY9" fmla="*/ 0 h 2025650"/>
                      <a:gd name="connsiteX0" fmla="*/ 881063 w 1293200"/>
                      <a:gd name="connsiteY0" fmla="*/ 0 h 2025650"/>
                      <a:gd name="connsiteX1" fmla="*/ 1292224 w 1293200"/>
                      <a:gd name="connsiteY1" fmla="*/ 617538 h 2025650"/>
                      <a:gd name="connsiteX2" fmla="*/ 942975 w 1293200"/>
                      <a:gd name="connsiteY2" fmla="*/ 1133475 h 2025650"/>
                      <a:gd name="connsiteX3" fmla="*/ 654050 w 1293200"/>
                      <a:gd name="connsiteY3" fmla="*/ 1387475 h 2025650"/>
                      <a:gd name="connsiteX4" fmla="*/ 346075 w 1293200"/>
                      <a:gd name="connsiteY4" fmla="*/ 2025650 h 2025650"/>
                      <a:gd name="connsiteX5" fmla="*/ 0 w 1293200"/>
                      <a:gd name="connsiteY5" fmla="*/ 2000250 h 2025650"/>
                      <a:gd name="connsiteX6" fmla="*/ 79375 w 1293200"/>
                      <a:gd name="connsiteY6" fmla="*/ 1673225 h 2025650"/>
                      <a:gd name="connsiteX7" fmla="*/ 546100 w 1293200"/>
                      <a:gd name="connsiteY7" fmla="*/ 1287462 h 2025650"/>
                      <a:gd name="connsiteX8" fmla="*/ 927100 w 1293200"/>
                      <a:gd name="connsiteY8" fmla="*/ 558800 h 2025650"/>
                      <a:gd name="connsiteX9" fmla="*/ 881063 w 1293200"/>
                      <a:gd name="connsiteY9" fmla="*/ 0 h 2025650"/>
                      <a:gd name="connsiteX0" fmla="*/ 881063 w 1293200"/>
                      <a:gd name="connsiteY0" fmla="*/ 0 h 2025650"/>
                      <a:gd name="connsiteX1" fmla="*/ 1292224 w 1293200"/>
                      <a:gd name="connsiteY1" fmla="*/ 617538 h 2025650"/>
                      <a:gd name="connsiteX2" fmla="*/ 942975 w 1293200"/>
                      <a:gd name="connsiteY2" fmla="*/ 1133475 h 2025650"/>
                      <a:gd name="connsiteX3" fmla="*/ 654050 w 1293200"/>
                      <a:gd name="connsiteY3" fmla="*/ 1387475 h 2025650"/>
                      <a:gd name="connsiteX4" fmla="*/ 346075 w 1293200"/>
                      <a:gd name="connsiteY4" fmla="*/ 2025650 h 2025650"/>
                      <a:gd name="connsiteX5" fmla="*/ 0 w 1293200"/>
                      <a:gd name="connsiteY5" fmla="*/ 2000250 h 2025650"/>
                      <a:gd name="connsiteX6" fmla="*/ 79375 w 1293200"/>
                      <a:gd name="connsiteY6" fmla="*/ 1673225 h 2025650"/>
                      <a:gd name="connsiteX7" fmla="*/ 546100 w 1293200"/>
                      <a:gd name="connsiteY7" fmla="*/ 1287462 h 2025650"/>
                      <a:gd name="connsiteX8" fmla="*/ 927100 w 1293200"/>
                      <a:gd name="connsiteY8" fmla="*/ 558800 h 2025650"/>
                      <a:gd name="connsiteX9" fmla="*/ 881063 w 1293200"/>
                      <a:gd name="connsiteY9" fmla="*/ 0 h 2025650"/>
                      <a:gd name="connsiteX0" fmla="*/ 881063 w 1293200"/>
                      <a:gd name="connsiteY0" fmla="*/ 0 h 2025650"/>
                      <a:gd name="connsiteX1" fmla="*/ 1292224 w 1293200"/>
                      <a:gd name="connsiteY1" fmla="*/ 617538 h 2025650"/>
                      <a:gd name="connsiteX2" fmla="*/ 942975 w 1293200"/>
                      <a:gd name="connsiteY2" fmla="*/ 1133475 h 2025650"/>
                      <a:gd name="connsiteX3" fmla="*/ 654050 w 1293200"/>
                      <a:gd name="connsiteY3" fmla="*/ 1387475 h 2025650"/>
                      <a:gd name="connsiteX4" fmla="*/ 346075 w 1293200"/>
                      <a:gd name="connsiteY4" fmla="*/ 2025650 h 2025650"/>
                      <a:gd name="connsiteX5" fmla="*/ 0 w 1293200"/>
                      <a:gd name="connsiteY5" fmla="*/ 2000250 h 2025650"/>
                      <a:gd name="connsiteX6" fmla="*/ 79375 w 1293200"/>
                      <a:gd name="connsiteY6" fmla="*/ 1673225 h 2025650"/>
                      <a:gd name="connsiteX7" fmla="*/ 546100 w 1293200"/>
                      <a:gd name="connsiteY7" fmla="*/ 1287462 h 2025650"/>
                      <a:gd name="connsiteX8" fmla="*/ 930275 w 1293200"/>
                      <a:gd name="connsiteY8" fmla="*/ 587375 h 2025650"/>
                      <a:gd name="connsiteX9" fmla="*/ 881063 w 1293200"/>
                      <a:gd name="connsiteY9" fmla="*/ 0 h 2025650"/>
                      <a:gd name="connsiteX0" fmla="*/ 881063 w 1293200"/>
                      <a:gd name="connsiteY0" fmla="*/ 0 h 2025650"/>
                      <a:gd name="connsiteX1" fmla="*/ 1292224 w 1293200"/>
                      <a:gd name="connsiteY1" fmla="*/ 617538 h 2025650"/>
                      <a:gd name="connsiteX2" fmla="*/ 942975 w 1293200"/>
                      <a:gd name="connsiteY2" fmla="*/ 1133475 h 2025650"/>
                      <a:gd name="connsiteX3" fmla="*/ 654050 w 1293200"/>
                      <a:gd name="connsiteY3" fmla="*/ 1387475 h 2025650"/>
                      <a:gd name="connsiteX4" fmla="*/ 346075 w 1293200"/>
                      <a:gd name="connsiteY4" fmla="*/ 2025650 h 2025650"/>
                      <a:gd name="connsiteX5" fmla="*/ 0 w 1293200"/>
                      <a:gd name="connsiteY5" fmla="*/ 2000250 h 2025650"/>
                      <a:gd name="connsiteX6" fmla="*/ 79375 w 1293200"/>
                      <a:gd name="connsiteY6" fmla="*/ 1673225 h 2025650"/>
                      <a:gd name="connsiteX7" fmla="*/ 546100 w 1293200"/>
                      <a:gd name="connsiteY7" fmla="*/ 1287462 h 2025650"/>
                      <a:gd name="connsiteX8" fmla="*/ 930275 w 1293200"/>
                      <a:gd name="connsiteY8" fmla="*/ 587375 h 2025650"/>
                      <a:gd name="connsiteX9" fmla="*/ 881063 w 1293200"/>
                      <a:gd name="connsiteY9" fmla="*/ 0 h 2025650"/>
                      <a:gd name="connsiteX0" fmla="*/ 881063 w 1293200"/>
                      <a:gd name="connsiteY0" fmla="*/ 0 h 2025650"/>
                      <a:gd name="connsiteX1" fmla="*/ 1292224 w 1293200"/>
                      <a:gd name="connsiteY1" fmla="*/ 617538 h 2025650"/>
                      <a:gd name="connsiteX2" fmla="*/ 942975 w 1293200"/>
                      <a:gd name="connsiteY2" fmla="*/ 1133475 h 2025650"/>
                      <a:gd name="connsiteX3" fmla="*/ 654050 w 1293200"/>
                      <a:gd name="connsiteY3" fmla="*/ 1387475 h 2025650"/>
                      <a:gd name="connsiteX4" fmla="*/ 346075 w 1293200"/>
                      <a:gd name="connsiteY4" fmla="*/ 2025650 h 2025650"/>
                      <a:gd name="connsiteX5" fmla="*/ 0 w 1293200"/>
                      <a:gd name="connsiteY5" fmla="*/ 2000250 h 2025650"/>
                      <a:gd name="connsiteX6" fmla="*/ 79375 w 1293200"/>
                      <a:gd name="connsiteY6" fmla="*/ 1673225 h 2025650"/>
                      <a:gd name="connsiteX7" fmla="*/ 546100 w 1293200"/>
                      <a:gd name="connsiteY7" fmla="*/ 1287462 h 2025650"/>
                      <a:gd name="connsiteX8" fmla="*/ 930275 w 1293200"/>
                      <a:gd name="connsiteY8" fmla="*/ 587375 h 2025650"/>
                      <a:gd name="connsiteX9" fmla="*/ 881063 w 1293200"/>
                      <a:gd name="connsiteY9" fmla="*/ 0 h 2025650"/>
                      <a:gd name="connsiteX0" fmla="*/ 881063 w 1293200"/>
                      <a:gd name="connsiteY0" fmla="*/ 0 h 2025650"/>
                      <a:gd name="connsiteX1" fmla="*/ 1292224 w 1293200"/>
                      <a:gd name="connsiteY1" fmla="*/ 617538 h 2025650"/>
                      <a:gd name="connsiteX2" fmla="*/ 942975 w 1293200"/>
                      <a:gd name="connsiteY2" fmla="*/ 1133475 h 2025650"/>
                      <a:gd name="connsiteX3" fmla="*/ 654050 w 1293200"/>
                      <a:gd name="connsiteY3" fmla="*/ 1387475 h 2025650"/>
                      <a:gd name="connsiteX4" fmla="*/ 346075 w 1293200"/>
                      <a:gd name="connsiteY4" fmla="*/ 2025650 h 2025650"/>
                      <a:gd name="connsiteX5" fmla="*/ 0 w 1293200"/>
                      <a:gd name="connsiteY5" fmla="*/ 2000250 h 2025650"/>
                      <a:gd name="connsiteX6" fmla="*/ 79375 w 1293200"/>
                      <a:gd name="connsiteY6" fmla="*/ 1673225 h 2025650"/>
                      <a:gd name="connsiteX7" fmla="*/ 546100 w 1293200"/>
                      <a:gd name="connsiteY7" fmla="*/ 1287462 h 2025650"/>
                      <a:gd name="connsiteX8" fmla="*/ 930275 w 1293200"/>
                      <a:gd name="connsiteY8" fmla="*/ 587375 h 2025650"/>
                      <a:gd name="connsiteX9" fmla="*/ 881063 w 1293200"/>
                      <a:gd name="connsiteY9" fmla="*/ 0 h 2025650"/>
                      <a:gd name="connsiteX0" fmla="*/ 801688 w 1213825"/>
                      <a:gd name="connsiteY0" fmla="*/ 0 h 2025650"/>
                      <a:gd name="connsiteX1" fmla="*/ 1212849 w 1213825"/>
                      <a:gd name="connsiteY1" fmla="*/ 617538 h 2025650"/>
                      <a:gd name="connsiteX2" fmla="*/ 863600 w 1213825"/>
                      <a:gd name="connsiteY2" fmla="*/ 1133475 h 2025650"/>
                      <a:gd name="connsiteX3" fmla="*/ 574675 w 1213825"/>
                      <a:gd name="connsiteY3" fmla="*/ 1387475 h 2025650"/>
                      <a:gd name="connsiteX4" fmla="*/ 266700 w 1213825"/>
                      <a:gd name="connsiteY4" fmla="*/ 2025650 h 2025650"/>
                      <a:gd name="connsiteX5" fmla="*/ 0 w 1213825"/>
                      <a:gd name="connsiteY5" fmla="*/ 1673225 h 2025650"/>
                      <a:gd name="connsiteX6" fmla="*/ 466725 w 1213825"/>
                      <a:gd name="connsiteY6" fmla="*/ 1287462 h 2025650"/>
                      <a:gd name="connsiteX7" fmla="*/ 850900 w 1213825"/>
                      <a:gd name="connsiteY7" fmla="*/ 587375 h 2025650"/>
                      <a:gd name="connsiteX8" fmla="*/ 801688 w 1213825"/>
                      <a:gd name="connsiteY8" fmla="*/ 0 h 2025650"/>
                      <a:gd name="connsiteX0" fmla="*/ 0 w 1213825"/>
                      <a:gd name="connsiteY0" fmla="*/ 1673225 h 2117090"/>
                      <a:gd name="connsiteX1" fmla="*/ 466725 w 1213825"/>
                      <a:gd name="connsiteY1" fmla="*/ 1287462 h 2117090"/>
                      <a:gd name="connsiteX2" fmla="*/ 850900 w 1213825"/>
                      <a:gd name="connsiteY2" fmla="*/ 587375 h 2117090"/>
                      <a:gd name="connsiteX3" fmla="*/ 801688 w 1213825"/>
                      <a:gd name="connsiteY3" fmla="*/ 0 h 2117090"/>
                      <a:gd name="connsiteX4" fmla="*/ 1212849 w 1213825"/>
                      <a:gd name="connsiteY4" fmla="*/ 617538 h 2117090"/>
                      <a:gd name="connsiteX5" fmla="*/ 863600 w 1213825"/>
                      <a:gd name="connsiteY5" fmla="*/ 1133475 h 2117090"/>
                      <a:gd name="connsiteX6" fmla="*/ 574675 w 1213825"/>
                      <a:gd name="connsiteY6" fmla="*/ 1387475 h 2117090"/>
                      <a:gd name="connsiteX7" fmla="*/ 358140 w 1213825"/>
                      <a:gd name="connsiteY7" fmla="*/ 2117090 h 2117090"/>
                      <a:gd name="connsiteX0" fmla="*/ 0 w 1213825"/>
                      <a:gd name="connsiteY0" fmla="*/ 1673225 h 1974960"/>
                      <a:gd name="connsiteX1" fmla="*/ 466725 w 1213825"/>
                      <a:gd name="connsiteY1" fmla="*/ 1287462 h 1974960"/>
                      <a:gd name="connsiteX2" fmla="*/ 850900 w 1213825"/>
                      <a:gd name="connsiteY2" fmla="*/ 587375 h 1974960"/>
                      <a:gd name="connsiteX3" fmla="*/ 801688 w 1213825"/>
                      <a:gd name="connsiteY3" fmla="*/ 0 h 1974960"/>
                      <a:gd name="connsiteX4" fmla="*/ 1212849 w 1213825"/>
                      <a:gd name="connsiteY4" fmla="*/ 617538 h 1974960"/>
                      <a:gd name="connsiteX5" fmla="*/ 863600 w 1213825"/>
                      <a:gd name="connsiteY5" fmla="*/ 1133475 h 1974960"/>
                      <a:gd name="connsiteX6" fmla="*/ 574675 w 1213825"/>
                      <a:gd name="connsiteY6" fmla="*/ 1387475 h 1974960"/>
                      <a:gd name="connsiteX7" fmla="*/ 139639 w 1213825"/>
                      <a:gd name="connsiteY7" fmla="*/ 1974960 h 1974960"/>
                      <a:gd name="connsiteX0" fmla="*/ 0 w 1213825"/>
                      <a:gd name="connsiteY0" fmla="*/ 1673225 h 2253537"/>
                      <a:gd name="connsiteX1" fmla="*/ 466725 w 1213825"/>
                      <a:gd name="connsiteY1" fmla="*/ 1287462 h 2253537"/>
                      <a:gd name="connsiteX2" fmla="*/ 850900 w 1213825"/>
                      <a:gd name="connsiteY2" fmla="*/ 587375 h 2253537"/>
                      <a:gd name="connsiteX3" fmla="*/ 801688 w 1213825"/>
                      <a:gd name="connsiteY3" fmla="*/ 0 h 2253537"/>
                      <a:gd name="connsiteX4" fmla="*/ 1212849 w 1213825"/>
                      <a:gd name="connsiteY4" fmla="*/ 617538 h 2253537"/>
                      <a:gd name="connsiteX5" fmla="*/ 863600 w 1213825"/>
                      <a:gd name="connsiteY5" fmla="*/ 1133475 h 2253537"/>
                      <a:gd name="connsiteX6" fmla="*/ 574675 w 1213825"/>
                      <a:gd name="connsiteY6" fmla="*/ 1387475 h 2253537"/>
                      <a:gd name="connsiteX7" fmla="*/ 289591 w 1213825"/>
                      <a:gd name="connsiteY7" fmla="*/ 2253537 h 22535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213825" h="2253537">
                        <a:moveTo>
                          <a:pt x="0" y="1673225"/>
                        </a:moveTo>
                        <a:cubicBezTo>
                          <a:pt x="209550" y="1585912"/>
                          <a:pt x="327025" y="1466850"/>
                          <a:pt x="466725" y="1287462"/>
                        </a:cubicBezTo>
                        <a:cubicBezTo>
                          <a:pt x="600075" y="1120775"/>
                          <a:pt x="821796" y="735542"/>
                          <a:pt x="850900" y="587375"/>
                        </a:cubicBezTo>
                        <a:cubicBezTo>
                          <a:pt x="880004" y="439208"/>
                          <a:pt x="851959" y="160867"/>
                          <a:pt x="801688" y="0"/>
                        </a:cubicBezTo>
                        <a:cubicBezTo>
                          <a:pt x="1073150" y="100013"/>
                          <a:pt x="1227665" y="391584"/>
                          <a:pt x="1212849" y="617538"/>
                        </a:cubicBezTo>
                        <a:cubicBezTo>
                          <a:pt x="1198033" y="843492"/>
                          <a:pt x="1005416" y="1012296"/>
                          <a:pt x="863600" y="1133475"/>
                        </a:cubicBezTo>
                        <a:cubicBezTo>
                          <a:pt x="715433" y="1249892"/>
                          <a:pt x="675217" y="1299633"/>
                          <a:pt x="574675" y="1387475"/>
                        </a:cubicBezTo>
                        <a:cubicBezTo>
                          <a:pt x="234950" y="1778000"/>
                          <a:pt x="220376" y="2025572"/>
                          <a:pt x="289591" y="2253537"/>
                        </a:cubicBezTo>
                      </a:path>
                    </a:pathLst>
                  </a:cu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290" name="フリーフォーム: 図形 289">
                    <a:extLst>
                      <a:ext uri="{FF2B5EF4-FFF2-40B4-BE49-F238E27FC236}">
                        <a16:creationId xmlns:a16="http://schemas.microsoft.com/office/drawing/2014/main" id="{40E9290D-ECF4-48AE-B621-690293525388}"/>
                      </a:ext>
                    </a:extLst>
                  </p:cNvPr>
                  <p:cNvSpPr/>
                  <p:nvPr/>
                </p:nvSpPr>
                <p:spPr>
                  <a:xfrm>
                    <a:off x="4841874" y="1466850"/>
                    <a:ext cx="490275" cy="1330325"/>
                  </a:xfrm>
                  <a:custGeom>
                    <a:avLst/>
                    <a:gdLst>
                      <a:gd name="connsiteX0" fmla="*/ 0 w 488950"/>
                      <a:gd name="connsiteY0" fmla="*/ 0 h 1355725"/>
                      <a:gd name="connsiteX1" fmla="*/ 346075 w 488950"/>
                      <a:gd name="connsiteY1" fmla="*/ 146050 h 1355725"/>
                      <a:gd name="connsiteX2" fmla="*/ 488950 w 488950"/>
                      <a:gd name="connsiteY2" fmla="*/ 558800 h 1355725"/>
                      <a:gd name="connsiteX3" fmla="*/ 269875 w 488950"/>
                      <a:gd name="connsiteY3" fmla="*/ 1355725 h 1355725"/>
                      <a:gd name="connsiteX4" fmla="*/ 304800 w 488950"/>
                      <a:gd name="connsiteY4" fmla="*/ 530225 h 1355725"/>
                      <a:gd name="connsiteX5" fmla="*/ 0 w 488950"/>
                      <a:gd name="connsiteY5" fmla="*/ 0 h 1355725"/>
                      <a:gd name="connsiteX0" fmla="*/ 0 w 488950"/>
                      <a:gd name="connsiteY0" fmla="*/ 0 h 1355725"/>
                      <a:gd name="connsiteX1" fmla="*/ 346075 w 488950"/>
                      <a:gd name="connsiteY1" fmla="*/ 146050 h 1355725"/>
                      <a:gd name="connsiteX2" fmla="*/ 488950 w 488950"/>
                      <a:gd name="connsiteY2" fmla="*/ 558800 h 1355725"/>
                      <a:gd name="connsiteX3" fmla="*/ 269875 w 488950"/>
                      <a:gd name="connsiteY3" fmla="*/ 1355725 h 1355725"/>
                      <a:gd name="connsiteX4" fmla="*/ 304800 w 488950"/>
                      <a:gd name="connsiteY4" fmla="*/ 530225 h 1355725"/>
                      <a:gd name="connsiteX5" fmla="*/ 0 w 488950"/>
                      <a:gd name="connsiteY5" fmla="*/ 0 h 1355725"/>
                      <a:gd name="connsiteX0" fmla="*/ 0 w 488950"/>
                      <a:gd name="connsiteY0" fmla="*/ 0 h 1355725"/>
                      <a:gd name="connsiteX1" fmla="*/ 346075 w 488950"/>
                      <a:gd name="connsiteY1" fmla="*/ 146050 h 1355725"/>
                      <a:gd name="connsiteX2" fmla="*/ 488950 w 488950"/>
                      <a:gd name="connsiteY2" fmla="*/ 558800 h 1355725"/>
                      <a:gd name="connsiteX3" fmla="*/ 269875 w 488950"/>
                      <a:gd name="connsiteY3" fmla="*/ 1355725 h 1355725"/>
                      <a:gd name="connsiteX4" fmla="*/ 304800 w 488950"/>
                      <a:gd name="connsiteY4" fmla="*/ 530225 h 1355725"/>
                      <a:gd name="connsiteX5" fmla="*/ 0 w 488950"/>
                      <a:gd name="connsiteY5" fmla="*/ 0 h 1355725"/>
                      <a:gd name="connsiteX0" fmla="*/ 0 w 489078"/>
                      <a:gd name="connsiteY0" fmla="*/ 0 h 1355725"/>
                      <a:gd name="connsiteX1" fmla="*/ 346075 w 489078"/>
                      <a:gd name="connsiteY1" fmla="*/ 146050 h 1355725"/>
                      <a:gd name="connsiteX2" fmla="*/ 488950 w 489078"/>
                      <a:gd name="connsiteY2" fmla="*/ 558800 h 1355725"/>
                      <a:gd name="connsiteX3" fmla="*/ 269875 w 489078"/>
                      <a:gd name="connsiteY3" fmla="*/ 1355725 h 1355725"/>
                      <a:gd name="connsiteX4" fmla="*/ 304800 w 489078"/>
                      <a:gd name="connsiteY4" fmla="*/ 530225 h 1355725"/>
                      <a:gd name="connsiteX5" fmla="*/ 0 w 489078"/>
                      <a:gd name="connsiteY5" fmla="*/ 0 h 1355725"/>
                      <a:gd name="connsiteX0" fmla="*/ 0 w 490414"/>
                      <a:gd name="connsiteY0" fmla="*/ 0 h 1330325"/>
                      <a:gd name="connsiteX1" fmla="*/ 346075 w 490414"/>
                      <a:gd name="connsiteY1" fmla="*/ 146050 h 1330325"/>
                      <a:gd name="connsiteX2" fmla="*/ 488950 w 490414"/>
                      <a:gd name="connsiteY2" fmla="*/ 558800 h 1330325"/>
                      <a:gd name="connsiteX3" fmla="*/ 273050 w 490414"/>
                      <a:gd name="connsiteY3" fmla="*/ 1330325 h 1330325"/>
                      <a:gd name="connsiteX4" fmla="*/ 304800 w 490414"/>
                      <a:gd name="connsiteY4" fmla="*/ 530225 h 1330325"/>
                      <a:gd name="connsiteX5" fmla="*/ 0 w 490414"/>
                      <a:gd name="connsiteY5" fmla="*/ 0 h 1330325"/>
                      <a:gd name="connsiteX0" fmla="*/ 0 w 490414"/>
                      <a:gd name="connsiteY0" fmla="*/ 0 h 1330325"/>
                      <a:gd name="connsiteX1" fmla="*/ 346075 w 490414"/>
                      <a:gd name="connsiteY1" fmla="*/ 146050 h 1330325"/>
                      <a:gd name="connsiteX2" fmla="*/ 488950 w 490414"/>
                      <a:gd name="connsiteY2" fmla="*/ 558800 h 1330325"/>
                      <a:gd name="connsiteX3" fmla="*/ 273050 w 490414"/>
                      <a:gd name="connsiteY3" fmla="*/ 1330325 h 1330325"/>
                      <a:gd name="connsiteX4" fmla="*/ 304800 w 490414"/>
                      <a:gd name="connsiteY4" fmla="*/ 530225 h 1330325"/>
                      <a:gd name="connsiteX5" fmla="*/ 0 w 490414"/>
                      <a:gd name="connsiteY5" fmla="*/ 0 h 1330325"/>
                      <a:gd name="connsiteX0" fmla="*/ 0 w 490275"/>
                      <a:gd name="connsiteY0" fmla="*/ 0 h 1330325"/>
                      <a:gd name="connsiteX1" fmla="*/ 346075 w 490275"/>
                      <a:gd name="connsiteY1" fmla="*/ 146050 h 1330325"/>
                      <a:gd name="connsiteX2" fmla="*/ 488950 w 490275"/>
                      <a:gd name="connsiteY2" fmla="*/ 587375 h 1330325"/>
                      <a:gd name="connsiteX3" fmla="*/ 273050 w 490275"/>
                      <a:gd name="connsiteY3" fmla="*/ 1330325 h 1330325"/>
                      <a:gd name="connsiteX4" fmla="*/ 304800 w 490275"/>
                      <a:gd name="connsiteY4" fmla="*/ 530225 h 1330325"/>
                      <a:gd name="connsiteX5" fmla="*/ 0 w 490275"/>
                      <a:gd name="connsiteY5" fmla="*/ 0 h 1330325"/>
                      <a:gd name="connsiteX0" fmla="*/ 0 w 490275"/>
                      <a:gd name="connsiteY0" fmla="*/ 0 h 1330325"/>
                      <a:gd name="connsiteX1" fmla="*/ 346075 w 490275"/>
                      <a:gd name="connsiteY1" fmla="*/ 146050 h 1330325"/>
                      <a:gd name="connsiteX2" fmla="*/ 488950 w 490275"/>
                      <a:gd name="connsiteY2" fmla="*/ 587375 h 1330325"/>
                      <a:gd name="connsiteX3" fmla="*/ 273050 w 490275"/>
                      <a:gd name="connsiteY3" fmla="*/ 1330325 h 1330325"/>
                      <a:gd name="connsiteX4" fmla="*/ 304800 w 490275"/>
                      <a:gd name="connsiteY4" fmla="*/ 530225 h 1330325"/>
                      <a:gd name="connsiteX5" fmla="*/ 0 w 490275"/>
                      <a:gd name="connsiteY5" fmla="*/ 0 h 1330325"/>
                      <a:gd name="connsiteX0" fmla="*/ 0 w 490275"/>
                      <a:gd name="connsiteY0" fmla="*/ 0 h 1330325"/>
                      <a:gd name="connsiteX1" fmla="*/ 346075 w 490275"/>
                      <a:gd name="connsiteY1" fmla="*/ 146050 h 1330325"/>
                      <a:gd name="connsiteX2" fmla="*/ 488950 w 490275"/>
                      <a:gd name="connsiteY2" fmla="*/ 587375 h 1330325"/>
                      <a:gd name="connsiteX3" fmla="*/ 273050 w 490275"/>
                      <a:gd name="connsiteY3" fmla="*/ 1330325 h 1330325"/>
                      <a:gd name="connsiteX4" fmla="*/ 304800 w 490275"/>
                      <a:gd name="connsiteY4" fmla="*/ 530225 h 1330325"/>
                      <a:gd name="connsiteX5" fmla="*/ 0 w 490275"/>
                      <a:gd name="connsiteY5" fmla="*/ 0 h 1330325"/>
                      <a:gd name="connsiteX0" fmla="*/ 0 w 490275"/>
                      <a:gd name="connsiteY0" fmla="*/ 0 h 1330325"/>
                      <a:gd name="connsiteX1" fmla="*/ 346075 w 490275"/>
                      <a:gd name="connsiteY1" fmla="*/ 146050 h 1330325"/>
                      <a:gd name="connsiteX2" fmla="*/ 488950 w 490275"/>
                      <a:gd name="connsiteY2" fmla="*/ 587375 h 1330325"/>
                      <a:gd name="connsiteX3" fmla="*/ 273050 w 490275"/>
                      <a:gd name="connsiteY3" fmla="*/ 1330325 h 1330325"/>
                      <a:gd name="connsiteX4" fmla="*/ 304800 w 490275"/>
                      <a:gd name="connsiteY4" fmla="*/ 530225 h 1330325"/>
                      <a:gd name="connsiteX5" fmla="*/ 0 w 490275"/>
                      <a:gd name="connsiteY5" fmla="*/ 0 h 1330325"/>
                      <a:gd name="connsiteX0" fmla="*/ 0 w 490275"/>
                      <a:gd name="connsiteY0" fmla="*/ 0 h 1330325"/>
                      <a:gd name="connsiteX1" fmla="*/ 346075 w 490275"/>
                      <a:gd name="connsiteY1" fmla="*/ 146050 h 1330325"/>
                      <a:gd name="connsiteX2" fmla="*/ 488950 w 490275"/>
                      <a:gd name="connsiteY2" fmla="*/ 587375 h 1330325"/>
                      <a:gd name="connsiteX3" fmla="*/ 273050 w 490275"/>
                      <a:gd name="connsiteY3" fmla="*/ 1330325 h 1330325"/>
                      <a:gd name="connsiteX4" fmla="*/ 304800 w 490275"/>
                      <a:gd name="connsiteY4" fmla="*/ 530225 h 1330325"/>
                      <a:gd name="connsiteX5" fmla="*/ 0 w 490275"/>
                      <a:gd name="connsiteY5" fmla="*/ 0 h 1330325"/>
                      <a:gd name="connsiteX0" fmla="*/ 0 w 490275"/>
                      <a:gd name="connsiteY0" fmla="*/ 0 h 1330325"/>
                      <a:gd name="connsiteX1" fmla="*/ 346075 w 490275"/>
                      <a:gd name="connsiteY1" fmla="*/ 146050 h 1330325"/>
                      <a:gd name="connsiteX2" fmla="*/ 488950 w 490275"/>
                      <a:gd name="connsiteY2" fmla="*/ 587375 h 1330325"/>
                      <a:gd name="connsiteX3" fmla="*/ 273050 w 490275"/>
                      <a:gd name="connsiteY3" fmla="*/ 1330325 h 1330325"/>
                      <a:gd name="connsiteX4" fmla="*/ 304800 w 490275"/>
                      <a:gd name="connsiteY4" fmla="*/ 530225 h 1330325"/>
                      <a:gd name="connsiteX5" fmla="*/ 0 w 490275"/>
                      <a:gd name="connsiteY5" fmla="*/ 0 h 13303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90275" h="1330325">
                        <a:moveTo>
                          <a:pt x="0" y="0"/>
                        </a:moveTo>
                        <a:cubicBezTo>
                          <a:pt x="134408" y="26458"/>
                          <a:pt x="264583" y="48154"/>
                          <a:pt x="346075" y="146050"/>
                        </a:cubicBezTo>
                        <a:cubicBezTo>
                          <a:pt x="427567" y="243946"/>
                          <a:pt x="501121" y="389996"/>
                          <a:pt x="488950" y="587375"/>
                        </a:cubicBezTo>
                        <a:cubicBezTo>
                          <a:pt x="476779" y="784754"/>
                          <a:pt x="390525" y="1144058"/>
                          <a:pt x="273050" y="1330325"/>
                        </a:cubicBezTo>
                        <a:cubicBezTo>
                          <a:pt x="328083" y="1057275"/>
                          <a:pt x="364067" y="752475"/>
                          <a:pt x="304800" y="530225"/>
                        </a:cubicBezTo>
                        <a:cubicBezTo>
                          <a:pt x="276225" y="388408"/>
                          <a:pt x="158750" y="138642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91" name="フリーフォーム: 図形 290">
                    <a:extLst>
                      <a:ext uri="{FF2B5EF4-FFF2-40B4-BE49-F238E27FC236}">
                        <a16:creationId xmlns:a16="http://schemas.microsoft.com/office/drawing/2014/main" id="{543F10D0-960A-4B53-936F-1B4EEA4C8247}"/>
                      </a:ext>
                    </a:extLst>
                  </p:cNvPr>
                  <p:cNvSpPr/>
                  <p:nvPr/>
                </p:nvSpPr>
                <p:spPr>
                  <a:xfrm>
                    <a:off x="3565524" y="1426313"/>
                    <a:ext cx="1530456" cy="983511"/>
                  </a:xfrm>
                  <a:custGeom>
                    <a:avLst/>
                    <a:gdLst>
                      <a:gd name="connsiteX0" fmla="*/ 0 w 1593850"/>
                      <a:gd name="connsiteY0" fmla="*/ 254000 h 1019175"/>
                      <a:gd name="connsiteX1" fmla="*/ 981075 w 1593850"/>
                      <a:gd name="connsiteY1" fmla="*/ 196850 h 1019175"/>
                      <a:gd name="connsiteX2" fmla="*/ 1593850 w 1593850"/>
                      <a:gd name="connsiteY2" fmla="*/ 1019175 h 1019175"/>
                      <a:gd name="connsiteX3" fmla="*/ 1098550 w 1593850"/>
                      <a:gd name="connsiteY3" fmla="*/ 0 h 1019175"/>
                      <a:gd name="connsiteX4" fmla="*/ 0 w 1593850"/>
                      <a:gd name="connsiteY4" fmla="*/ 254000 h 1019175"/>
                      <a:gd name="connsiteX0" fmla="*/ 0 w 1593850"/>
                      <a:gd name="connsiteY0" fmla="*/ 285191 h 1050366"/>
                      <a:gd name="connsiteX1" fmla="*/ 981075 w 1593850"/>
                      <a:gd name="connsiteY1" fmla="*/ 228041 h 1050366"/>
                      <a:gd name="connsiteX2" fmla="*/ 1593850 w 1593850"/>
                      <a:gd name="connsiteY2" fmla="*/ 1050366 h 1050366"/>
                      <a:gd name="connsiteX3" fmla="*/ 1098550 w 1593850"/>
                      <a:gd name="connsiteY3" fmla="*/ 31191 h 1050366"/>
                      <a:gd name="connsiteX4" fmla="*/ 0 w 1593850"/>
                      <a:gd name="connsiteY4" fmla="*/ 285191 h 1050366"/>
                      <a:gd name="connsiteX0" fmla="*/ 0 w 1584325"/>
                      <a:gd name="connsiteY0" fmla="*/ 282407 h 996782"/>
                      <a:gd name="connsiteX1" fmla="*/ 981075 w 1584325"/>
                      <a:gd name="connsiteY1" fmla="*/ 225257 h 996782"/>
                      <a:gd name="connsiteX2" fmla="*/ 1584325 w 1584325"/>
                      <a:gd name="connsiteY2" fmla="*/ 996782 h 996782"/>
                      <a:gd name="connsiteX3" fmla="*/ 1098550 w 1584325"/>
                      <a:gd name="connsiteY3" fmla="*/ 28407 h 996782"/>
                      <a:gd name="connsiteX4" fmla="*/ 0 w 1584325"/>
                      <a:gd name="connsiteY4" fmla="*/ 282407 h 996782"/>
                      <a:gd name="connsiteX0" fmla="*/ 0 w 1586127"/>
                      <a:gd name="connsiteY0" fmla="*/ 282407 h 996782"/>
                      <a:gd name="connsiteX1" fmla="*/ 981075 w 1586127"/>
                      <a:gd name="connsiteY1" fmla="*/ 225257 h 996782"/>
                      <a:gd name="connsiteX2" fmla="*/ 1584325 w 1586127"/>
                      <a:gd name="connsiteY2" fmla="*/ 996782 h 996782"/>
                      <a:gd name="connsiteX3" fmla="*/ 1098550 w 1586127"/>
                      <a:gd name="connsiteY3" fmla="*/ 28407 h 996782"/>
                      <a:gd name="connsiteX4" fmla="*/ 0 w 1586127"/>
                      <a:gd name="connsiteY4" fmla="*/ 282407 h 996782"/>
                      <a:gd name="connsiteX0" fmla="*/ 0 w 1586127"/>
                      <a:gd name="connsiteY0" fmla="*/ 282407 h 996782"/>
                      <a:gd name="connsiteX1" fmla="*/ 981075 w 1586127"/>
                      <a:gd name="connsiteY1" fmla="*/ 225257 h 996782"/>
                      <a:gd name="connsiteX2" fmla="*/ 1584325 w 1586127"/>
                      <a:gd name="connsiteY2" fmla="*/ 996782 h 996782"/>
                      <a:gd name="connsiteX3" fmla="*/ 1098550 w 1586127"/>
                      <a:gd name="connsiteY3" fmla="*/ 28407 h 996782"/>
                      <a:gd name="connsiteX4" fmla="*/ 0 w 1586127"/>
                      <a:gd name="connsiteY4" fmla="*/ 282407 h 996782"/>
                      <a:gd name="connsiteX0" fmla="*/ 0 w 1586127"/>
                      <a:gd name="connsiteY0" fmla="*/ 282407 h 996782"/>
                      <a:gd name="connsiteX1" fmla="*/ 981075 w 1586127"/>
                      <a:gd name="connsiteY1" fmla="*/ 225257 h 996782"/>
                      <a:gd name="connsiteX2" fmla="*/ 1584325 w 1586127"/>
                      <a:gd name="connsiteY2" fmla="*/ 996782 h 996782"/>
                      <a:gd name="connsiteX3" fmla="*/ 1098550 w 1586127"/>
                      <a:gd name="connsiteY3" fmla="*/ 28407 h 996782"/>
                      <a:gd name="connsiteX4" fmla="*/ 0 w 1586127"/>
                      <a:gd name="connsiteY4" fmla="*/ 282407 h 996782"/>
                      <a:gd name="connsiteX0" fmla="*/ 0 w 1532095"/>
                      <a:gd name="connsiteY0" fmla="*/ 247136 h 1002786"/>
                      <a:gd name="connsiteX1" fmla="*/ 927100 w 1532095"/>
                      <a:gd name="connsiteY1" fmla="*/ 231261 h 1002786"/>
                      <a:gd name="connsiteX2" fmla="*/ 1530350 w 1532095"/>
                      <a:gd name="connsiteY2" fmla="*/ 1002786 h 1002786"/>
                      <a:gd name="connsiteX3" fmla="*/ 1044575 w 1532095"/>
                      <a:gd name="connsiteY3" fmla="*/ 34411 h 1002786"/>
                      <a:gd name="connsiteX4" fmla="*/ 0 w 1532095"/>
                      <a:gd name="connsiteY4" fmla="*/ 247136 h 1002786"/>
                      <a:gd name="connsiteX0" fmla="*/ 0 w 1532095"/>
                      <a:gd name="connsiteY0" fmla="*/ 249556 h 1005206"/>
                      <a:gd name="connsiteX1" fmla="*/ 927100 w 1532095"/>
                      <a:gd name="connsiteY1" fmla="*/ 233681 h 1005206"/>
                      <a:gd name="connsiteX2" fmla="*/ 1530350 w 1532095"/>
                      <a:gd name="connsiteY2" fmla="*/ 1005206 h 1005206"/>
                      <a:gd name="connsiteX3" fmla="*/ 1044575 w 1532095"/>
                      <a:gd name="connsiteY3" fmla="*/ 36831 h 1005206"/>
                      <a:gd name="connsiteX4" fmla="*/ 0 w 1532095"/>
                      <a:gd name="connsiteY4" fmla="*/ 249556 h 1005206"/>
                      <a:gd name="connsiteX0" fmla="*/ 0 w 1532095"/>
                      <a:gd name="connsiteY0" fmla="*/ 241106 h 996756"/>
                      <a:gd name="connsiteX1" fmla="*/ 927100 w 1532095"/>
                      <a:gd name="connsiteY1" fmla="*/ 225231 h 996756"/>
                      <a:gd name="connsiteX2" fmla="*/ 1530350 w 1532095"/>
                      <a:gd name="connsiteY2" fmla="*/ 996756 h 996756"/>
                      <a:gd name="connsiteX3" fmla="*/ 1044575 w 1532095"/>
                      <a:gd name="connsiteY3" fmla="*/ 37906 h 996756"/>
                      <a:gd name="connsiteX4" fmla="*/ 0 w 1532095"/>
                      <a:gd name="connsiteY4" fmla="*/ 241106 h 996756"/>
                      <a:gd name="connsiteX0" fmla="*/ 0 w 1531952"/>
                      <a:gd name="connsiteY0" fmla="*/ 220785 h 976435"/>
                      <a:gd name="connsiteX1" fmla="*/ 927100 w 1531952"/>
                      <a:gd name="connsiteY1" fmla="*/ 204910 h 976435"/>
                      <a:gd name="connsiteX2" fmla="*/ 1530350 w 1531952"/>
                      <a:gd name="connsiteY2" fmla="*/ 976435 h 976435"/>
                      <a:gd name="connsiteX3" fmla="*/ 1044575 w 1531952"/>
                      <a:gd name="connsiteY3" fmla="*/ 17585 h 976435"/>
                      <a:gd name="connsiteX4" fmla="*/ 0 w 1531952"/>
                      <a:gd name="connsiteY4" fmla="*/ 220785 h 976435"/>
                      <a:gd name="connsiteX0" fmla="*/ 0 w 1531788"/>
                      <a:gd name="connsiteY0" fmla="*/ 220785 h 976435"/>
                      <a:gd name="connsiteX1" fmla="*/ 927100 w 1531788"/>
                      <a:gd name="connsiteY1" fmla="*/ 204910 h 976435"/>
                      <a:gd name="connsiteX2" fmla="*/ 1530350 w 1531788"/>
                      <a:gd name="connsiteY2" fmla="*/ 976435 h 976435"/>
                      <a:gd name="connsiteX3" fmla="*/ 1009650 w 1531788"/>
                      <a:gd name="connsiteY3" fmla="*/ 17585 h 976435"/>
                      <a:gd name="connsiteX4" fmla="*/ 0 w 1531788"/>
                      <a:gd name="connsiteY4" fmla="*/ 220785 h 976435"/>
                      <a:gd name="connsiteX0" fmla="*/ 0 w 1531872"/>
                      <a:gd name="connsiteY0" fmla="*/ 221904 h 977554"/>
                      <a:gd name="connsiteX1" fmla="*/ 927100 w 1531872"/>
                      <a:gd name="connsiteY1" fmla="*/ 206029 h 977554"/>
                      <a:gd name="connsiteX2" fmla="*/ 1530350 w 1531872"/>
                      <a:gd name="connsiteY2" fmla="*/ 977554 h 977554"/>
                      <a:gd name="connsiteX3" fmla="*/ 1009650 w 1531872"/>
                      <a:gd name="connsiteY3" fmla="*/ 18704 h 977554"/>
                      <a:gd name="connsiteX4" fmla="*/ 0 w 1531872"/>
                      <a:gd name="connsiteY4" fmla="*/ 221904 h 977554"/>
                      <a:gd name="connsiteX0" fmla="*/ 0 w 1531872"/>
                      <a:gd name="connsiteY0" fmla="*/ 221904 h 977554"/>
                      <a:gd name="connsiteX1" fmla="*/ 920750 w 1531872"/>
                      <a:gd name="connsiteY1" fmla="*/ 152054 h 977554"/>
                      <a:gd name="connsiteX2" fmla="*/ 1530350 w 1531872"/>
                      <a:gd name="connsiteY2" fmla="*/ 977554 h 977554"/>
                      <a:gd name="connsiteX3" fmla="*/ 1009650 w 1531872"/>
                      <a:gd name="connsiteY3" fmla="*/ 18704 h 977554"/>
                      <a:gd name="connsiteX4" fmla="*/ 0 w 1531872"/>
                      <a:gd name="connsiteY4" fmla="*/ 221904 h 977554"/>
                      <a:gd name="connsiteX0" fmla="*/ 0 w 1531872"/>
                      <a:gd name="connsiteY0" fmla="*/ 221904 h 977554"/>
                      <a:gd name="connsiteX1" fmla="*/ 908050 w 1531872"/>
                      <a:gd name="connsiteY1" fmla="*/ 209204 h 977554"/>
                      <a:gd name="connsiteX2" fmla="*/ 1530350 w 1531872"/>
                      <a:gd name="connsiteY2" fmla="*/ 977554 h 977554"/>
                      <a:gd name="connsiteX3" fmla="*/ 1009650 w 1531872"/>
                      <a:gd name="connsiteY3" fmla="*/ 18704 h 977554"/>
                      <a:gd name="connsiteX4" fmla="*/ 0 w 1531872"/>
                      <a:gd name="connsiteY4" fmla="*/ 221904 h 977554"/>
                      <a:gd name="connsiteX0" fmla="*/ 0 w 1531872"/>
                      <a:gd name="connsiteY0" fmla="*/ 221904 h 977554"/>
                      <a:gd name="connsiteX1" fmla="*/ 908050 w 1531872"/>
                      <a:gd name="connsiteY1" fmla="*/ 209204 h 977554"/>
                      <a:gd name="connsiteX2" fmla="*/ 1530350 w 1531872"/>
                      <a:gd name="connsiteY2" fmla="*/ 977554 h 977554"/>
                      <a:gd name="connsiteX3" fmla="*/ 1009650 w 1531872"/>
                      <a:gd name="connsiteY3" fmla="*/ 18704 h 977554"/>
                      <a:gd name="connsiteX4" fmla="*/ 0 w 1531872"/>
                      <a:gd name="connsiteY4" fmla="*/ 221904 h 977554"/>
                      <a:gd name="connsiteX0" fmla="*/ 0 w 1531872"/>
                      <a:gd name="connsiteY0" fmla="*/ 221904 h 977554"/>
                      <a:gd name="connsiteX1" fmla="*/ 908050 w 1531872"/>
                      <a:gd name="connsiteY1" fmla="*/ 209204 h 977554"/>
                      <a:gd name="connsiteX2" fmla="*/ 1530350 w 1531872"/>
                      <a:gd name="connsiteY2" fmla="*/ 977554 h 977554"/>
                      <a:gd name="connsiteX3" fmla="*/ 1009650 w 1531872"/>
                      <a:gd name="connsiteY3" fmla="*/ 18704 h 977554"/>
                      <a:gd name="connsiteX4" fmla="*/ 0 w 1531872"/>
                      <a:gd name="connsiteY4" fmla="*/ 221904 h 977554"/>
                      <a:gd name="connsiteX0" fmla="*/ 0 w 1531872"/>
                      <a:gd name="connsiteY0" fmla="*/ 227861 h 983511"/>
                      <a:gd name="connsiteX1" fmla="*/ 908050 w 1531872"/>
                      <a:gd name="connsiteY1" fmla="*/ 215161 h 983511"/>
                      <a:gd name="connsiteX2" fmla="*/ 1530350 w 1531872"/>
                      <a:gd name="connsiteY2" fmla="*/ 983511 h 983511"/>
                      <a:gd name="connsiteX3" fmla="*/ 1009650 w 1531872"/>
                      <a:gd name="connsiteY3" fmla="*/ 24661 h 983511"/>
                      <a:gd name="connsiteX4" fmla="*/ 0 w 1531872"/>
                      <a:gd name="connsiteY4" fmla="*/ 227861 h 983511"/>
                      <a:gd name="connsiteX0" fmla="*/ 0 w 1531872"/>
                      <a:gd name="connsiteY0" fmla="*/ 227861 h 983511"/>
                      <a:gd name="connsiteX1" fmla="*/ 927100 w 1531872"/>
                      <a:gd name="connsiteY1" fmla="*/ 211986 h 983511"/>
                      <a:gd name="connsiteX2" fmla="*/ 1530350 w 1531872"/>
                      <a:gd name="connsiteY2" fmla="*/ 983511 h 983511"/>
                      <a:gd name="connsiteX3" fmla="*/ 1009650 w 1531872"/>
                      <a:gd name="connsiteY3" fmla="*/ 24661 h 983511"/>
                      <a:gd name="connsiteX4" fmla="*/ 0 w 1531872"/>
                      <a:gd name="connsiteY4" fmla="*/ 227861 h 983511"/>
                      <a:gd name="connsiteX0" fmla="*/ 0 w 1531872"/>
                      <a:gd name="connsiteY0" fmla="*/ 227861 h 983511"/>
                      <a:gd name="connsiteX1" fmla="*/ 927100 w 1531872"/>
                      <a:gd name="connsiteY1" fmla="*/ 211986 h 983511"/>
                      <a:gd name="connsiteX2" fmla="*/ 1530350 w 1531872"/>
                      <a:gd name="connsiteY2" fmla="*/ 983511 h 983511"/>
                      <a:gd name="connsiteX3" fmla="*/ 1009650 w 1531872"/>
                      <a:gd name="connsiteY3" fmla="*/ 24661 h 983511"/>
                      <a:gd name="connsiteX4" fmla="*/ 0 w 1531872"/>
                      <a:gd name="connsiteY4" fmla="*/ 227861 h 983511"/>
                      <a:gd name="connsiteX0" fmla="*/ 0 w 1531872"/>
                      <a:gd name="connsiteY0" fmla="*/ 227861 h 983511"/>
                      <a:gd name="connsiteX1" fmla="*/ 927100 w 1531872"/>
                      <a:gd name="connsiteY1" fmla="*/ 211986 h 983511"/>
                      <a:gd name="connsiteX2" fmla="*/ 1530350 w 1531872"/>
                      <a:gd name="connsiteY2" fmla="*/ 983511 h 983511"/>
                      <a:gd name="connsiteX3" fmla="*/ 1009650 w 1531872"/>
                      <a:gd name="connsiteY3" fmla="*/ 24661 h 983511"/>
                      <a:gd name="connsiteX4" fmla="*/ 0 w 1531872"/>
                      <a:gd name="connsiteY4" fmla="*/ 227861 h 983511"/>
                      <a:gd name="connsiteX0" fmla="*/ 0 w 1530456"/>
                      <a:gd name="connsiteY0" fmla="*/ 227861 h 983511"/>
                      <a:gd name="connsiteX1" fmla="*/ 927100 w 1530456"/>
                      <a:gd name="connsiteY1" fmla="*/ 211986 h 983511"/>
                      <a:gd name="connsiteX2" fmla="*/ 1530350 w 1530456"/>
                      <a:gd name="connsiteY2" fmla="*/ 983511 h 983511"/>
                      <a:gd name="connsiteX3" fmla="*/ 1009650 w 1530456"/>
                      <a:gd name="connsiteY3" fmla="*/ 24661 h 983511"/>
                      <a:gd name="connsiteX4" fmla="*/ 0 w 1530456"/>
                      <a:gd name="connsiteY4" fmla="*/ 227861 h 983511"/>
                      <a:gd name="connsiteX0" fmla="*/ 0 w 1530456"/>
                      <a:gd name="connsiteY0" fmla="*/ 227861 h 983511"/>
                      <a:gd name="connsiteX1" fmla="*/ 927100 w 1530456"/>
                      <a:gd name="connsiteY1" fmla="*/ 211986 h 983511"/>
                      <a:gd name="connsiteX2" fmla="*/ 1530350 w 1530456"/>
                      <a:gd name="connsiteY2" fmla="*/ 983511 h 983511"/>
                      <a:gd name="connsiteX3" fmla="*/ 1009650 w 1530456"/>
                      <a:gd name="connsiteY3" fmla="*/ 24661 h 983511"/>
                      <a:gd name="connsiteX4" fmla="*/ 0 w 1530456"/>
                      <a:gd name="connsiteY4" fmla="*/ 227861 h 98351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30456" h="983511">
                        <a:moveTo>
                          <a:pt x="0" y="227861"/>
                        </a:moveTo>
                        <a:cubicBezTo>
                          <a:pt x="349250" y="135786"/>
                          <a:pt x="684742" y="111444"/>
                          <a:pt x="927100" y="211986"/>
                        </a:cubicBezTo>
                        <a:cubicBezTo>
                          <a:pt x="1169458" y="312528"/>
                          <a:pt x="1383242" y="389786"/>
                          <a:pt x="1530350" y="983511"/>
                        </a:cubicBezTo>
                        <a:cubicBezTo>
                          <a:pt x="1536700" y="399311"/>
                          <a:pt x="1258358" y="99803"/>
                          <a:pt x="1009650" y="24661"/>
                        </a:cubicBezTo>
                        <a:cubicBezTo>
                          <a:pt x="760942" y="-50481"/>
                          <a:pt x="369358" y="54294"/>
                          <a:pt x="0" y="227861"/>
                        </a:cubicBezTo>
                        <a:close/>
                      </a:path>
                    </a:pathLst>
                  </a:cu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92" name="フリーフォーム: 図形 291">
                    <a:extLst>
                      <a:ext uri="{FF2B5EF4-FFF2-40B4-BE49-F238E27FC236}">
                        <a16:creationId xmlns:a16="http://schemas.microsoft.com/office/drawing/2014/main" id="{9AA03B1F-158E-425F-95B8-9EE0A10D1040}"/>
                      </a:ext>
                    </a:extLst>
                  </p:cNvPr>
                  <p:cNvSpPr/>
                  <p:nvPr/>
                </p:nvSpPr>
                <p:spPr>
                  <a:xfrm>
                    <a:off x="5451474" y="2711228"/>
                    <a:ext cx="507621" cy="254221"/>
                  </a:xfrm>
                  <a:custGeom>
                    <a:avLst/>
                    <a:gdLst>
                      <a:gd name="connsiteX0" fmla="*/ 0 w 571500"/>
                      <a:gd name="connsiteY0" fmla="*/ 254000 h 254000"/>
                      <a:gd name="connsiteX1" fmla="*/ 400050 w 571500"/>
                      <a:gd name="connsiteY1" fmla="*/ 0 h 254000"/>
                      <a:gd name="connsiteX2" fmla="*/ 571500 w 571500"/>
                      <a:gd name="connsiteY2" fmla="*/ 238125 h 254000"/>
                      <a:gd name="connsiteX3" fmla="*/ 327025 w 571500"/>
                      <a:gd name="connsiteY3" fmla="*/ 184150 h 254000"/>
                      <a:gd name="connsiteX4" fmla="*/ 0 w 571500"/>
                      <a:gd name="connsiteY4" fmla="*/ 254000 h 254000"/>
                      <a:gd name="connsiteX0" fmla="*/ 0 w 571500"/>
                      <a:gd name="connsiteY0" fmla="*/ 254000 h 254000"/>
                      <a:gd name="connsiteX1" fmla="*/ 438150 w 571500"/>
                      <a:gd name="connsiteY1" fmla="*/ 0 h 254000"/>
                      <a:gd name="connsiteX2" fmla="*/ 571500 w 571500"/>
                      <a:gd name="connsiteY2" fmla="*/ 238125 h 254000"/>
                      <a:gd name="connsiteX3" fmla="*/ 327025 w 571500"/>
                      <a:gd name="connsiteY3" fmla="*/ 184150 h 254000"/>
                      <a:gd name="connsiteX4" fmla="*/ 0 w 571500"/>
                      <a:gd name="connsiteY4" fmla="*/ 254000 h 254000"/>
                      <a:gd name="connsiteX0" fmla="*/ 0 w 571500"/>
                      <a:gd name="connsiteY0" fmla="*/ 256437 h 256437"/>
                      <a:gd name="connsiteX1" fmla="*/ 438150 w 571500"/>
                      <a:gd name="connsiteY1" fmla="*/ 2437 h 256437"/>
                      <a:gd name="connsiteX2" fmla="*/ 571500 w 571500"/>
                      <a:gd name="connsiteY2" fmla="*/ 240562 h 256437"/>
                      <a:gd name="connsiteX3" fmla="*/ 327025 w 571500"/>
                      <a:gd name="connsiteY3" fmla="*/ 186587 h 256437"/>
                      <a:gd name="connsiteX4" fmla="*/ 0 w 571500"/>
                      <a:gd name="connsiteY4" fmla="*/ 256437 h 256437"/>
                      <a:gd name="connsiteX0" fmla="*/ 0 w 558800"/>
                      <a:gd name="connsiteY0" fmla="*/ 254033 h 254033"/>
                      <a:gd name="connsiteX1" fmla="*/ 425450 w 558800"/>
                      <a:gd name="connsiteY1" fmla="*/ 33 h 254033"/>
                      <a:gd name="connsiteX2" fmla="*/ 558800 w 558800"/>
                      <a:gd name="connsiteY2" fmla="*/ 238158 h 254033"/>
                      <a:gd name="connsiteX3" fmla="*/ 314325 w 558800"/>
                      <a:gd name="connsiteY3" fmla="*/ 184183 h 254033"/>
                      <a:gd name="connsiteX4" fmla="*/ 0 w 558800"/>
                      <a:gd name="connsiteY4" fmla="*/ 254033 h 254033"/>
                      <a:gd name="connsiteX0" fmla="*/ 0 w 558800"/>
                      <a:gd name="connsiteY0" fmla="*/ 254033 h 254033"/>
                      <a:gd name="connsiteX1" fmla="*/ 425450 w 558800"/>
                      <a:gd name="connsiteY1" fmla="*/ 33 h 254033"/>
                      <a:gd name="connsiteX2" fmla="*/ 558800 w 558800"/>
                      <a:gd name="connsiteY2" fmla="*/ 238158 h 254033"/>
                      <a:gd name="connsiteX3" fmla="*/ 314325 w 558800"/>
                      <a:gd name="connsiteY3" fmla="*/ 184183 h 254033"/>
                      <a:gd name="connsiteX4" fmla="*/ 0 w 558800"/>
                      <a:gd name="connsiteY4" fmla="*/ 254033 h 254033"/>
                      <a:gd name="connsiteX0" fmla="*/ 0 w 558800"/>
                      <a:gd name="connsiteY0" fmla="*/ 254033 h 254033"/>
                      <a:gd name="connsiteX1" fmla="*/ 425450 w 558800"/>
                      <a:gd name="connsiteY1" fmla="*/ 33 h 254033"/>
                      <a:gd name="connsiteX2" fmla="*/ 558800 w 558800"/>
                      <a:gd name="connsiteY2" fmla="*/ 238158 h 254033"/>
                      <a:gd name="connsiteX3" fmla="*/ 314325 w 558800"/>
                      <a:gd name="connsiteY3" fmla="*/ 184183 h 254033"/>
                      <a:gd name="connsiteX4" fmla="*/ 0 w 558800"/>
                      <a:gd name="connsiteY4" fmla="*/ 254033 h 254033"/>
                      <a:gd name="connsiteX0" fmla="*/ 0 w 533400"/>
                      <a:gd name="connsiteY0" fmla="*/ 254033 h 254033"/>
                      <a:gd name="connsiteX1" fmla="*/ 400050 w 533400"/>
                      <a:gd name="connsiteY1" fmla="*/ 33 h 254033"/>
                      <a:gd name="connsiteX2" fmla="*/ 533400 w 533400"/>
                      <a:gd name="connsiteY2" fmla="*/ 238158 h 254033"/>
                      <a:gd name="connsiteX3" fmla="*/ 288925 w 533400"/>
                      <a:gd name="connsiteY3" fmla="*/ 184183 h 254033"/>
                      <a:gd name="connsiteX4" fmla="*/ 0 w 533400"/>
                      <a:gd name="connsiteY4" fmla="*/ 254033 h 254033"/>
                      <a:gd name="connsiteX0" fmla="*/ 0 w 533400"/>
                      <a:gd name="connsiteY0" fmla="*/ 254033 h 254033"/>
                      <a:gd name="connsiteX1" fmla="*/ 400050 w 533400"/>
                      <a:gd name="connsiteY1" fmla="*/ 33 h 254033"/>
                      <a:gd name="connsiteX2" fmla="*/ 533400 w 533400"/>
                      <a:gd name="connsiteY2" fmla="*/ 238158 h 254033"/>
                      <a:gd name="connsiteX3" fmla="*/ 288925 w 533400"/>
                      <a:gd name="connsiteY3" fmla="*/ 184183 h 254033"/>
                      <a:gd name="connsiteX4" fmla="*/ 0 w 533400"/>
                      <a:gd name="connsiteY4" fmla="*/ 254033 h 254033"/>
                      <a:gd name="connsiteX0" fmla="*/ 0 w 533400"/>
                      <a:gd name="connsiteY0" fmla="*/ 254033 h 254033"/>
                      <a:gd name="connsiteX1" fmla="*/ 400050 w 533400"/>
                      <a:gd name="connsiteY1" fmla="*/ 33 h 254033"/>
                      <a:gd name="connsiteX2" fmla="*/ 533400 w 533400"/>
                      <a:gd name="connsiteY2" fmla="*/ 238158 h 254033"/>
                      <a:gd name="connsiteX3" fmla="*/ 288925 w 533400"/>
                      <a:gd name="connsiteY3" fmla="*/ 184183 h 254033"/>
                      <a:gd name="connsiteX4" fmla="*/ 0 w 533400"/>
                      <a:gd name="connsiteY4" fmla="*/ 254033 h 254033"/>
                      <a:gd name="connsiteX0" fmla="*/ 0 w 533400"/>
                      <a:gd name="connsiteY0" fmla="*/ 254033 h 254033"/>
                      <a:gd name="connsiteX1" fmla="*/ 400050 w 533400"/>
                      <a:gd name="connsiteY1" fmla="*/ 33 h 254033"/>
                      <a:gd name="connsiteX2" fmla="*/ 533400 w 533400"/>
                      <a:gd name="connsiteY2" fmla="*/ 238158 h 254033"/>
                      <a:gd name="connsiteX3" fmla="*/ 298450 w 533400"/>
                      <a:gd name="connsiteY3" fmla="*/ 149258 h 254033"/>
                      <a:gd name="connsiteX4" fmla="*/ 0 w 533400"/>
                      <a:gd name="connsiteY4" fmla="*/ 254033 h 254033"/>
                      <a:gd name="connsiteX0" fmla="*/ 0 w 533400"/>
                      <a:gd name="connsiteY0" fmla="*/ 254033 h 254033"/>
                      <a:gd name="connsiteX1" fmla="*/ 400050 w 533400"/>
                      <a:gd name="connsiteY1" fmla="*/ 33 h 254033"/>
                      <a:gd name="connsiteX2" fmla="*/ 533400 w 533400"/>
                      <a:gd name="connsiteY2" fmla="*/ 238158 h 254033"/>
                      <a:gd name="connsiteX3" fmla="*/ 292100 w 533400"/>
                      <a:gd name="connsiteY3" fmla="*/ 187358 h 254033"/>
                      <a:gd name="connsiteX4" fmla="*/ 0 w 533400"/>
                      <a:gd name="connsiteY4" fmla="*/ 254033 h 254033"/>
                      <a:gd name="connsiteX0" fmla="*/ 0 w 533400"/>
                      <a:gd name="connsiteY0" fmla="*/ 254033 h 254033"/>
                      <a:gd name="connsiteX1" fmla="*/ 400050 w 533400"/>
                      <a:gd name="connsiteY1" fmla="*/ 33 h 254033"/>
                      <a:gd name="connsiteX2" fmla="*/ 533400 w 533400"/>
                      <a:gd name="connsiteY2" fmla="*/ 238158 h 254033"/>
                      <a:gd name="connsiteX3" fmla="*/ 292100 w 533400"/>
                      <a:gd name="connsiteY3" fmla="*/ 187358 h 254033"/>
                      <a:gd name="connsiteX4" fmla="*/ 0 w 533400"/>
                      <a:gd name="connsiteY4" fmla="*/ 254033 h 254033"/>
                      <a:gd name="connsiteX0" fmla="*/ 0 w 533400"/>
                      <a:gd name="connsiteY0" fmla="*/ 254033 h 254033"/>
                      <a:gd name="connsiteX1" fmla="*/ 400050 w 533400"/>
                      <a:gd name="connsiteY1" fmla="*/ 33 h 254033"/>
                      <a:gd name="connsiteX2" fmla="*/ 533400 w 533400"/>
                      <a:gd name="connsiteY2" fmla="*/ 238158 h 254033"/>
                      <a:gd name="connsiteX3" fmla="*/ 292100 w 533400"/>
                      <a:gd name="connsiteY3" fmla="*/ 187358 h 254033"/>
                      <a:gd name="connsiteX4" fmla="*/ 0 w 533400"/>
                      <a:gd name="connsiteY4" fmla="*/ 254033 h 254033"/>
                      <a:gd name="connsiteX0" fmla="*/ 0 w 523875"/>
                      <a:gd name="connsiteY0" fmla="*/ 254033 h 254033"/>
                      <a:gd name="connsiteX1" fmla="*/ 400050 w 523875"/>
                      <a:gd name="connsiteY1" fmla="*/ 33 h 254033"/>
                      <a:gd name="connsiteX2" fmla="*/ 523875 w 523875"/>
                      <a:gd name="connsiteY2" fmla="*/ 238158 h 254033"/>
                      <a:gd name="connsiteX3" fmla="*/ 292100 w 523875"/>
                      <a:gd name="connsiteY3" fmla="*/ 187358 h 254033"/>
                      <a:gd name="connsiteX4" fmla="*/ 0 w 523875"/>
                      <a:gd name="connsiteY4" fmla="*/ 254033 h 254033"/>
                      <a:gd name="connsiteX0" fmla="*/ 0 w 523875"/>
                      <a:gd name="connsiteY0" fmla="*/ 254038 h 254038"/>
                      <a:gd name="connsiteX1" fmla="*/ 400050 w 523875"/>
                      <a:gd name="connsiteY1" fmla="*/ 38 h 254038"/>
                      <a:gd name="connsiteX2" fmla="*/ 523875 w 523875"/>
                      <a:gd name="connsiteY2" fmla="*/ 238163 h 254038"/>
                      <a:gd name="connsiteX3" fmla="*/ 292100 w 523875"/>
                      <a:gd name="connsiteY3" fmla="*/ 187363 h 254038"/>
                      <a:gd name="connsiteX4" fmla="*/ 0 w 523875"/>
                      <a:gd name="connsiteY4" fmla="*/ 254038 h 254038"/>
                      <a:gd name="connsiteX0" fmla="*/ 0 w 523875"/>
                      <a:gd name="connsiteY0" fmla="*/ 254038 h 254038"/>
                      <a:gd name="connsiteX1" fmla="*/ 400050 w 523875"/>
                      <a:gd name="connsiteY1" fmla="*/ 38 h 254038"/>
                      <a:gd name="connsiteX2" fmla="*/ 523875 w 523875"/>
                      <a:gd name="connsiteY2" fmla="*/ 238163 h 254038"/>
                      <a:gd name="connsiteX3" fmla="*/ 292100 w 523875"/>
                      <a:gd name="connsiteY3" fmla="*/ 187363 h 254038"/>
                      <a:gd name="connsiteX4" fmla="*/ 0 w 523875"/>
                      <a:gd name="connsiteY4" fmla="*/ 254038 h 254038"/>
                      <a:gd name="connsiteX0" fmla="*/ 0 w 501650"/>
                      <a:gd name="connsiteY0" fmla="*/ 254078 h 254078"/>
                      <a:gd name="connsiteX1" fmla="*/ 400050 w 501650"/>
                      <a:gd name="connsiteY1" fmla="*/ 78 h 254078"/>
                      <a:gd name="connsiteX2" fmla="*/ 501650 w 501650"/>
                      <a:gd name="connsiteY2" fmla="*/ 231853 h 254078"/>
                      <a:gd name="connsiteX3" fmla="*/ 292100 w 501650"/>
                      <a:gd name="connsiteY3" fmla="*/ 187403 h 254078"/>
                      <a:gd name="connsiteX4" fmla="*/ 0 w 501650"/>
                      <a:gd name="connsiteY4" fmla="*/ 254078 h 254078"/>
                      <a:gd name="connsiteX0" fmla="*/ 0 w 501650"/>
                      <a:gd name="connsiteY0" fmla="*/ 254078 h 254078"/>
                      <a:gd name="connsiteX1" fmla="*/ 384175 w 501650"/>
                      <a:gd name="connsiteY1" fmla="*/ 78 h 254078"/>
                      <a:gd name="connsiteX2" fmla="*/ 501650 w 501650"/>
                      <a:gd name="connsiteY2" fmla="*/ 231853 h 254078"/>
                      <a:gd name="connsiteX3" fmla="*/ 292100 w 501650"/>
                      <a:gd name="connsiteY3" fmla="*/ 187403 h 254078"/>
                      <a:gd name="connsiteX4" fmla="*/ 0 w 501650"/>
                      <a:gd name="connsiteY4" fmla="*/ 254078 h 254078"/>
                      <a:gd name="connsiteX0" fmla="*/ 0 w 501650"/>
                      <a:gd name="connsiteY0" fmla="*/ 254260 h 254260"/>
                      <a:gd name="connsiteX1" fmla="*/ 384175 w 501650"/>
                      <a:gd name="connsiteY1" fmla="*/ 260 h 254260"/>
                      <a:gd name="connsiteX2" fmla="*/ 501650 w 501650"/>
                      <a:gd name="connsiteY2" fmla="*/ 232035 h 254260"/>
                      <a:gd name="connsiteX3" fmla="*/ 292100 w 501650"/>
                      <a:gd name="connsiteY3" fmla="*/ 187585 h 254260"/>
                      <a:gd name="connsiteX4" fmla="*/ 0 w 501650"/>
                      <a:gd name="connsiteY4" fmla="*/ 254260 h 254260"/>
                      <a:gd name="connsiteX0" fmla="*/ 0 w 501650"/>
                      <a:gd name="connsiteY0" fmla="*/ 254260 h 254260"/>
                      <a:gd name="connsiteX1" fmla="*/ 384175 w 501650"/>
                      <a:gd name="connsiteY1" fmla="*/ 260 h 254260"/>
                      <a:gd name="connsiteX2" fmla="*/ 501650 w 501650"/>
                      <a:gd name="connsiteY2" fmla="*/ 232035 h 254260"/>
                      <a:gd name="connsiteX3" fmla="*/ 292100 w 501650"/>
                      <a:gd name="connsiteY3" fmla="*/ 187585 h 254260"/>
                      <a:gd name="connsiteX4" fmla="*/ 0 w 501650"/>
                      <a:gd name="connsiteY4" fmla="*/ 254260 h 254260"/>
                      <a:gd name="connsiteX0" fmla="*/ 0 w 501650"/>
                      <a:gd name="connsiteY0" fmla="*/ 254260 h 254260"/>
                      <a:gd name="connsiteX1" fmla="*/ 384175 w 501650"/>
                      <a:gd name="connsiteY1" fmla="*/ 260 h 254260"/>
                      <a:gd name="connsiteX2" fmla="*/ 501650 w 501650"/>
                      <a:gd name="connsiteY2" fmla="*/ 232035 h 254260"/>
                      <a:gd name="connsiteX3" fmla="*/ 292100 w 501650"/>
                      <a:gd name="connsiteY3" fmla="*/ 197110 h 254260"/>
                      <a:gd name="connsiteX4" fmla="*/ 0 w 501650"/>
                      <a:gd name="connsiteY4" fmla="*/ 254260 h 254260"/>
                      <a:gd name="connsiteX0" fmla="*/ 0 w 507621"/>
                      <a:gd name="connsiteY0" fmla="*/ 254221 h 254221"/>
                      <a:gd name="connsiteX1" fmla="*/ 384175 w 507621"/>
                      <a:gd name="connsiteY1" fmla="*/ 221 h 254221"/>
                      <a:gd name="connsiteX2" fmla="*/ 501650 w 507621"/>
                      <a:gd name="connsiteY2" fmla="*/ 231996 h 254221"/>
                      <a:gd name="connsiteX3" fmla="*/ 292100 w 507621"/>
                      <a:gd name="connsiteY3" fmla="*/ 197071 h 254221"/>
                      <a:gd name="connsiteX4" fmla="*/ 0 w 507621"/>
                      <a:gd name="connsiteY4" fmla="*/ 254221 h 2542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07621" h="254221">
                        <a:moveTo>
                          <a:pt x="0" y="254221"/>
                        </a:moveTo>
                        <a:cubicBezTo>
                          <a:pt x="142875" y="128279"/>
                          <a:pt x="300612" y="4824"/>
                          <a:pt x="384175" y="221"/>
                        </a:cubicBezTo>
                        <a:cubicBezTo>
                          <a:pt x="509058" y="-6658"/>
                          <a:pt x="517525" y="149446"/>
                          <a:pt x="501650" y="231996"/>
                        </a:cubicBezTo>
                        <a:cubicBezTo>
                          <a:pt x="427567" y="189663"/>
                          <a:pt x="388408" y="204479"/>
                          <a:pt x="292100" y="197071"/>
                        </a:cubicBezTo>
                        <a:cubicBezTo>
                          <a:pt x="197107" y="189764"/>
                          <a:pt x="127000" y="205538"/>
                          <a:pt x="0" y="254221"/>
                        </a:cubicBezTo>
                        <a:close/>
                      </a:path>
                    </a:pathLst>
                  </a:cu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</p:grpSp>
      </p:grp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CDF40E70-F5AD-4FC7-B76A-A9D12AEDC304}"/>
              </a:ext>
            </a:extLst>
          </p:cNvPr>
          <p:cNvGrpSpPr/>
          <p:nvPr/>
        </p:nvGrpSpPr>
        <p:grpSpPr>
          <a:xfrm>
            <a:off x="2963397" y="1748643"/>
            <a:ext cx="3801019" cy="2340261"/>
            <a:chOff x="2963397" y="1748643"/>
            <a:chExt cx="3801019" cy="2340261"/>
          </a:xfrm>
        </p:grpSpPr>
        <p:grpSp>
          <p:nvGrpSpPr>
            <p:cNvPr id="28" name="グループ化 27">
              <a:extLst>
                <a:ext uri="{FF2B5EF4-FFF2-40B4-BE49-F238E27FC236}">
                  <a16:creationId xmlns:a16="http://schemas.microsoft.com/office/drawing/2014/main" id="{DEC58608-395A-4D58-B0B5-9917355A7E9F}"/>
                </a:ext>
              </a:extLst>
            </p:cNvPr>
            <p:cNvGrpSpPr/>
            <p:nvPr/>
          </p:nvGrpSpPr>
          <p:grpSpPr>
            <a:xfrm>
              <a:off x="2963397" y="1748643"/>
              <a:ext cx="3741967" cy="1595224"/>
              <a:chOff x="2924037" y="2360713"/>
              <a:chExt cx="3741967" cy="1335793"/>
            </a:xfrm>
          </p:grpSpPr>
          <p:grpSp>
            <p:nvGrpSpPr>
              <p:cNvPr id="1027" name="グループ化 1026">
                <a:extLst>
                  <a:ext uri="{FF2B5EF4-FFF2-40B4-BE49-F238E27FC236}">
                    <a16:creationId xmlns:a16="http://schemas.microsoft.com/office/drawing/2014/main" id="{D1CB50C1-68BD-4E69-B21F-EF05A71513FE}"/>
                  </a:ext>
                </a:extLst>
              </p:cNvPr>
              <p:cNvGrpSpPr/>
              <p:nvPr/>
            </p:nvGrpSpPr>
            <p:grpSpPr>
              <a:xfrm flipH="1">
                <a:off x="2924037" y="2360713"/>
                <a:ext cx="3741967" cy="1335793"/>
                <a:chOff x="587921" y="6454960"/>
                <a:chExt cx="6190952" cy="1138881"/>
              </a:xfrm>
            </p:grpSpPr>
            <p:sp>
              <p:nvSpPr>
                <p:cNvPr id="134" name="フリーフォーム: 図形 133">
                  <a:extLst>
                    <a:ext uri="{FF2B5EF4-FFF2-40B4-BE49-F238E27FC236}">
                      <a16:creationId xmlns:a16="http://schemas.microsoft.com/office/drawing/2014/main" id="{D4808BD7-3F8F-48FC-B8F5-03EB5A74FF73}"/>
                    </a:ext>
                  </a:extLst>
                </p:cNvPr>
                <p:cNvSpPr/>
                <p:nvPr/>
              </p:nvSpPr>
              <p:spPr>
                <a:xfrm>
                  <a:off x="587921" y="6659301"/>
                  <a:ext cx="6190952" cy="934540"/>
                </a:xfrm>
                <a:custGeom>
                  <a:avLst/>
                  <a:gdLst>
                    <a:gd name="connsiteX0" fmla="*/ 0 w 5753100"/>
                    <a:gd name="connsiteY0" fmla="*/ 635000 h 1092200"/>
                    <a:gd name="connsiteX1" fmla="*/ 330200 w 5753100"/>
                    <a:gd name="connsiteY1" fmla="*/ 533400 h 1092200"/>
                    <a:gd name="connsiteX2" fmla="*/ 431800 w 5753100"/>
                    <a:gd name="connsiteY2" fmla="*/ 330200 h 1092200"/>
                    <a:gd name="connsiteX3" fmla="*/ 3746500 w 5753100"/>
                    <a:gd name="connsiteY3" fmla="*/ 0 h 1092200"/>
                    <a:gd name="connsiteX4" fmla="*/ 5702300 w 5753100"/>
                    <a:gd name="connsiteY4" fmla="*/ 330200 h 1092200"/>
                    <a:gd name="connsiteX5" fmla="*/ 5753100 w 5753100"/>
                    <a:gd name="connsiteY5" fmla="*/ 825500 h 1092200"/>
                    <a:gd name="connsiteX6" fmla="*/ 4165600 w 5753100"/>
                    <a:gd name="connsiteY6" fmla="*/ 1092200 h 1092200"/>
                    <a:gd name="connsiteX7" fmla="*/ 457200 w 5753100"/>
                    <a:gd name="connsiteY7" fmla="*/ 1028700 h 1092200"/>
                    <a:gd name="connsiteX8" fmla="*/ 317500 w 5753100"/>
                    <a:gd name="connsiteY8" fmla="*/ 800100 h 1092200"/>
                    <a:gd name="connsiteX9" fmla="*/ 0 w 5753100"/>
                    <a:gd name="connsiteY9" fmla="*/ 635000 h 1092200"/>
                    <a:gd name="connsiteX0" fmla="*/ 0 w 5753100"/>
                    <a:gd name="connsiteY0" fmla="*/ 635000 h 1092200"/>
                    <a:gd name="connsiteX1" fmla="*/ 330200 w 5753100"/>
                    <a:gd name="connsiteY1" fmla="*/ 533400 h 1092200"/>
                    <a:gd name="connsiteX2" fmla="*/ 497964 w 5753100"/>
                    <a:gd name="connsiteY2" fmla="*/ 320811 h 1092200"/>
                    <a:gd name="connsiteX3" fmla="*/ 3746500 w 5753100"/>
                    <a:gd name="connsiteY3" fmla="*/ 0 h 1092200"/>
                    <a:gd name="connsiteX4" fmla="*/ 5702300 w 5753100"/>
                    <a:gd name="connsiteY4" fmla="*/ 330200 h 1092200"/>
                    <a:gd name="connsiteX5" fmla="*/ 5753100 w 5753100"/>
                    <a:gd name="connsiteY5" fmla="*/ 825500 h 1092200"/>
                    <a:gd name="connsiteX6" fmla="*/ 4165600 w 5753100"/>
                    <a:gd name="connsiteY6" fmla="*/ 1092200 h 1092200"/>
                    <a:gd name="connsiteX7" fmla="*/ 457200 w 5753100"/>
                    <a:gd name="connsiteY7" fmla="*/ 1028700 h 1092200"/>
                    <a:gd name="connsiteX8" fmla="*/ 317500 w 5753100"/>
                    <a:gd name="connsiteY8" fmla="*/ 800100 h 1092200"/>
                    <a:gd name="connsiteX9" fmla="*/ 0 w 5753100"/>
                    <a:gd name="connsiteY9" fmla="*/ 635000 h 1092200"/>
                    <a:gd name="connsiteX0" fmla="*/ 0 w 5753100"/>
                    <a:gd name="connsiteY0" fmla="*/ 635000 h 1092200"/>
                    <a:gd name="connsiteX1" fmla="*/ 349104 w 5753100"/>
                    <a:gd name="connsiteY1" fmla="*/ 561566 h 1092200"/>
                    <a:gd name="connsiteX2" fmla="*/ 497964 w 5753100"/>
                    <a:gd name="connsiteY2" fmla="*/ 320811 h 1092200"/>
                    <a:gd name="connsiteX3" fmla="*/ 3746500 w 5753100"/>
                    <a:gd name="connsiteY3" fmla="*/ 0 h 1092200"/>
                    <a:gd name="connsiteX4" fmla="*/ 5702300 w 5753100"/>
                    <a:gd name="connsiteY4" fmla="*/ 330200 h 1092200"/>
                    <a:gd name="connsiteX5" fmla="*/ 5753100 w 5753100"/>
                    <a:gd name="connsiteY5" fmla="*/ 825500 h 1092200"/>
                    <a:gd name="connsiteX6" fmla="*/ 4165600 w 5753100"/>
                    <a:gd name="connsiteY6" fmla="*/ 1092200 h 1092200"/>
                    <a:gd name="connsiteX7" fmla="*/ 457200 w 5753100"/>
                    <a:gd name="connsiteY7" fmla="*/ 1028700 h 1092200"/>
                    <a:gd name="connsiteX8" fmla="*/ 317500 w 5753100"/>
                    <a:gd name="connsiteY8" fmla="*/ 800100 h 1092200"/>
                    <a:gd name="connsiteX9" fmla="*/ 0 w 5753100"/>
                    <a:gd name="connsiteY9" fmla="*/ 635000 h 1092200"/>
                    <a:gd name="connsiteX0" fmla="*/ 0 w 5762552"/>
                    <a:gd name="connsiteY0" fmla="*/ 681943 h 1092200"/>
                    <a:gd name="connsiteX1" fmla="*/ 358556 w 5762552"/>
                    <a:gd name="connsiteY1" fmla="*/ 561566 h 1092200"/>
                    <a:gd name="connsiteX2" fmla="*/ 507416 w 5762552"/>
                    <a:gd name="connsiteY2" fmla="*/ 320811 h 1092200"/>
                    <a:gd name="connsiteX3" fmla="*/ 3755952 w 5762552"/>
                    <a:gd name="connsiteY3" fmla="*/ 0 h 1092200"/>
                    <a:gd name="connsiteX4" fmla="*/ 5711752 w 5762552"/>
                    <a:gd name="connsiteY4" fmla="*/ 330200 h 1092200"/>
                    <a:gd name="connsiteX5" fmla="*/ 5762552 w 5762552"/>
                    <a:gd name="connsiteY5" fmla="*/ 825500 h 1092200"/>
                    <a:gd name="connsiteX6" fmla="*/ 4175052 w 5762552"/>
                    <a:gd name="connsiteY6" fmla="*/ 1092200 h 1092200"/>
                    <a:gd name="connsiteX7" fmla="*/ 466652 w 5762552"/>
                    <a:gd name="connsiteY7" fmla="*/ 1028700 h 1092200"/>
                    <a:gd name="connsiteX8" fmla="*/ 326952 w 5762552"/>
                    <a:gd name="connsiteY8" fmla="*/ 800100 h 1092200"/>
                    <a:gd name="connsiteX9" fmla="*/ 0 w 5762552"/>
                    <a:gd name="connsiteY9" fmla="*/ 681943 h 1092200"/>
                    <a:gd name="connsiteX0" fmla="*/ 0 w 5762552"/>
                    <a:gd name="connsiteY0" fmla="*/ 681943 h 1092200"/>
                    <a:gd name="connsiteX1" fmla="*/ 358556 w 5762552"/>
                    <a:gd name="connsiteY1" fmla="*/ 561566 h 1092200"/>
                    <a:gd name="connsiteX2" fmla="*/ 3755952 w 5762552"/>
                    <a:gd name="connsiteY2" fmla="*/ 0 h 1092200"/>
                    <a:gd name="connsiteX3" fmla="*/ 5711752 w 5762552"/>
                    <a:gd name="connsiteY3" fmla="*/ 330200 h 1092200"/>
                    <a:gd name="connsiteX4" fmla="*/ 5762552 w 5762552"/>
                    <a:gd name="connsiteY4" fmla="*/ 825500 h 1092200"/>
                    <a:gd name="connsiteX5" fmla="*/ 4175052 w 5762552"/>
                    <a:gd name="connsiteY5" fmla="*/ 1092200 h 1092200"/>
                    <a:gd name="connsiteX6" fmla="*/ 466652 w 5762552"/>
                    <a:gd name="connsiteY6" fmla="*/ 1028700 h 1092200"/>
                    <a:gd name="connsiteX7" fmla="*/ 326952 w 5762552"/>
                    <a:gd name="connsiteY7" fmla="*/ 800100 h 1092200"/>
                    <a:gd name="connsiteX8" fmla="*/ 0 w 5762552"/>
                    <a:gd name="connsiteY8" fmla="*/ 681943 h 1092200"/>
                    <a:gd name="connsiteX0" fmla="*/ 0 w 5719355"/>
                    <a:gd name="connsiteY0" fmla="*/ 642714 h 1092200"/>
                    <a:gd name="connsiteX1" fmla="*/ 315359 w 5719355"/>
                    <a:gd name="connsiteY1" fmla="*/ 561566 h 1092200"/>
                    <a:gd name="connsiteX2" fmla="*/ 3712755 w 5719355"/>
                    <a:gd name="connsiteY2" fmla="*/ 0 h 1092200"/>
                    <a:gd name="connsiteX3" fmla="*/ 5668555 w 5719355"/>
                    <a:gd name="connsiteY3" fmla="*/ 330200 h 1092200"/>
                    <a:gd name="connsiteX4" fmla="*/ 5719355 w 5719355"/>
                    <a:gd name="connsiteY4" fmla="*/ 825500 h 1092200"/>
                    <a:gd name="connsiteX5" fmla="*/ 4131855 w 5719355"/>
                    <a:gd name="connsiteY5" fmla="*/ 1092200 h 1092200"/>
                    <a:gd name="connsiteX6" fmla="*/ 423455 w 5719355"/>
                    <a:gd name="connsiteY6" fmla="*/ 1028700 h 1092200"/>
                    <a:gd name="connsiteX7" fmla="*/ 283755 w 5719355"/>
                    <a:gd name="connsiteY7" fmla="*/ 800100 h 1092200"/>
                    <a:gd name="connsiteX8" fmla="*/ 0 w 5719355"/>
                    <a:gd name="connsiteY8" fmla="*/ 642714 h 1092200"/>
                    <a:gd name="connsiteX0" fmla="*/ 0 w 5744039"/>
                    <a:gd name="connsiteY0" fmla="*/ 642714 h 1092200"/>
                    <a:gd name="connsiteX1" fmla="*/ 340043 w 5744039"/>
                    <a:gd name="connsiteY1" fmla="*/ 561566 h 1092200"/>
                    <a:gd name="connsiteX2" fmla="*/ 3737439 w 5744039"/>
                    <a:gd name="connsiteY2" fmla="*/ 0 h 1092200"/>
                    <a:gd name="connsiteX3" fmla="*/ 5693239 w 5744039"/>
                    <a:gd name="connsiteY3" fmla="*/ 330200 h 1092200"/>
                    <a:gd name="connsiteX4" fmla="*/ 5744039 w 5744039"/>
                    <a:gd name="connsiteY4" fmla="*/ 825500 h 1092200"/>
                    <a:gd name="connsiteX5" fmla="*/ 4156539 w 5744039"/>
                    <a:gd name="connsiteY5" fmla="*/ 1092200 h 1092200"/>
                    <a:gd name="connsiteX6" fmla="*/ 448139 w 5744039"/>
                    <a:gd name="connsiteY6" fmla="*/ 1028700 h 1092200"/>
                    <a:gd name="connsiteX7" fmla="*/ 308439 w 5744039"/>
                    <a:gd name="connsiteY7" fmla="*/ 800100 h 1092200"/>
                    <a:gd name="connsiteX8" fmla="*/ 0 w 5744039"/>
                    <a:gd name="connsiteY8" fmla="*/ 642714 h 1092200"/>
                    <a:gd name="connsiteX0" fmla="*/ 0 w 5744039"/>
                    <a:gd name="connsiteY0" fmla="*/ 642714 h 1092200"/>
                    <a:gd name="connsiteX1" fmla="*/ 340043 w 5744039"/>
                    <a:gd name="connsiteY1" fmla="*/ 561566 h 1092200"/>
                    <a:gd name="connsiteX2" fmla="*/ 3737439 w 5744039"/>
                    <a:gd name="connsiteY2" fmla="*/ 0 h 1092200"/>
                    <a:gd name="connsiteX3" fmla="*/ 5693239 w 5744039"/>
                    <a:gd name="connsiteY3" fmla="*/ 330200 h 1092200"/>
                    <a:gd name="connsiteX4" fmla="*/ 5744039 w 5744039"/>
                    <a:gd name="connsiteY4" fmla="*/ 825500 h 1092200"/>
                    <a:gd name="connsiteX5" fmla="*/ 4156539 w 5744039"/>
                    <a:gd name="connsiteY5" fmla="*/ 1092200 h 1092200"/>
                    <a:gd name="connsiteX6" fmla="*/ 441968 w 5744039"/>
                    <a:gd name="connsiteY6" fmla="*/ 1011888 h 1092200"/>
                    <a:gd name="connsiteX7" fmla="*/ 308439 w 5744039"/>
                    <a:gd name="connsiteY7" fmla="*/ 800100 h 1092200"/>
                    <a:gd name="connsiteX8" fmla="*/ 0 w 5744039"/>
                    <a:gd name="connsiteY8" fmla="*/ 642714 h 1092200"/>
                    <a:gd name="connsiteX0" fmla="*/ 0 w 5744039"/>
                    <a:gd name="connsiteY0" fmla="*/ 642714 h 1092200"/>
                    <a:gd name="connsiteX1" fmla="*/ 340043 w 5744039"/>
                    <a:gd name="connsiteY1" fmla="*/ 561566 h 1092200"/>
                    <a:gd name="connsiteX2" fmla="*/ 3737439 w 5744039"/>
                    <a:gd name="connsiteY2" fmla="*/ 0 h 1092200"/>
                    <a:gd name="connsiteX3" fmla="*/ 5693239 w 5744039"/>
                    <a:gd name="connsiteY3" fmla="*/ 330200 h 1092200"/>
                    <a:gd name="connsiteX4" fmla="*/ 5744039 w 5744039"/>
                    <a:gd name="connsiteY4" fmla="*/ 825500 h 1092200"/>
                    <a:gd name="connsiteX5" fmla="*/ 4156539 w 5744039"/>
                    <a:gd name="connsiteY5" fmla="*/ 1092200 h 1092200"/>
                    <a:gd name="connsiteX6" fmla="*/ 441968 w 5744039"/>
                    <a:gd name="connsiteY6" fmla="*/ 1011888 h 1092200"/>
                    <a:gd name="connsiteX7" fmla="*/ 314610 w 5744039"/>
                    <a:gd name="connsiteY7" fmla="*/ 777684 h 1092200"/>
                    <a:gd name="connsiteX8" fmla="*/ 0 w 5744039"/>
                    <a:gd name="connsiteY8" fmla="*/ 642714 h 1092200"/>
                    <a:gd name="connsiteX0" fmla="*/ 0 w 5744039"/>
                    <a:gd name="connsiteY0" fmla="*/ 642714 h 1092200"/>
                    <a:gd name="connsiteX1" fmla="*/ 340043 w 5744039"/>
                    <a:gd name="connsiteY1" fmla="*/ 561566 h 1092200"/>
                    <a:gd name="connsiteX2" fmla="*/ 3737439 w 5744039"/>
                    <a:gd name="connsiteY2" fmla="*/ 0 h 1092200"/>
                    <a:gd name="connsiteX3" fmla="*/ 5693239 w 5744039"/>
                    <a:gd name="connsiteY3" fmla="*/ 330200 h 1092200"/>
                    <a:gd name="connsiteX4" fmla="*/ 5744039 w 5744039"/>
                    <a:gd name="connsiteY4" fmla="*/ 825500 h 1092200"/>
                    <a:gd name="connsiteX5" fmla="*/ 4156539 w 5744039"/>
                    <a:gd name="connsiteY5" fmla="*/ 1092200 h 1092200"/>
                    <a:gd name="connsiteX6" fmla="*/ 441968 w 5744039"/>
                    <a:gd name="connsiteY6" fmla="*/ 1011888 h 1092200"/>
                    <a:gd name="connsiteX7" fmla="*/ 314610 w 5744039"/>
                    <a:gd name="connsiteY7" fmla="*/ 777684 h 1092200"/>
                    <a:gd name="connsiteX8" fmla="*/ 0 w 5744039"/>
                    <a:gd name="connsiteY8" fmla="*/ 642714 h 1092200"/>
                    <a:gd name="connsiteX0" fmla="*/ 0 w 5744039"/>
                    <a:gd name="connsiteY0" fmla="*/ 642714 h 1075388"/>
                    <a:gd name="connsiteX1" fmla="*/ 340043 w 5744039"/>
                    <a:gd name="connsiteY1" fmla="*/ 561566 h 1075388"/>
                    <a:gd name="connsiteX2" fmla="*/ 3737439 w 5744039"/>
                    <a:gd name="connsiteY2" fmla="*/ 0 h 1075388"/>
                    <a:gd name="connsiteX3" fmla="*/ 5693239 w 5744039"/>
                    <a:gd name="connsiteY3" fmla="*/ 330200 h 1075388"/>
                    <a:gd name="connsiteX4" fmla="*/ 5744039 w 5744039"/>
                    <a:gd name="connsiteY4" fmla="*/ 825500 h 1075388"/>
                    <a:gd name="connsiteX5" fmla="*/ 4199737 w 5744039"/>
                    <a:gd name="connsiteY5" fmla="*/ 1075388 h 1075388"/>
                    <a:gd name="connsiteX6" fmla="*/ 441968 w 5744039"/>
                    <a:gd name="connsiteY6" fmla="*/ 1011888 h 1075388"/>
                    <a:gd name="connsiteX7" fmla="*/ 314610 w 5744039"/>
                    <a:gd name="connsiteY7" fmla="*/ 777684 h 1075388"/>
                    <a:gd name="connsiteX8" fmla="*/ 0 w 5744039"/>
                    <a:gd name="connsiteY8" fmla="*/ 642714 h 1075388"/>
                    <a:gd name="connsiteX0" fmla="*/ 0 w 5731697"/>
                    <a:gd name="connsiteY0" fmla="*/ 642714 h 1075388"/>
                    <a:gd name="connsiteX1" fmla="*/ 340043 w 5731697"/>
                    <a:gd name="connsiteY1" fmla="*/ 561566 h 1075388"/>
                    <a:gd name="connsiteX2" fmla="*/ 3737439 w 5731697"/>
                    <a:gd name="connsiteY2" fmla="*/ 0 h 1075388"/>
                    <a:gd name="connsiteX3" fmla="*/ 5693239 w 5731697"/>
                    <a:gd name="connsiteY3" fmla="*/ 330200 h 1075388"/>
                    <a:gd name="connsiteX4" fmla="*/ 5731697 w 5731697"/>
                    <a:gd name="connsiteY4" fmla="*/ 814292 h 1075388"/>
                    <a:gd name="connsiteX5" fmla="*/ 4199737 w 5731697"/>
                    <a:gd name="connsiteY5" fmla="*/ 1075388 h 1075388"/>
                    <a:gd name="connsiteX6" fmla="*/ 441968 w 5731697"/>
                    <a:gd name="connsiteY6" fmla="*/ 1011888 h 1075388"/>
                    <a:gd name="connsiteX7" fmla="*/ 314610 w 5731697"/>
                    <a:gd name="connsiteY7" fmla="*/ 777684 h 1075388"/>
                    <a:gd name="connsiteX8" fmla="*/ 0 w 5731697"/>
                    <a:gd name="connsiteY8" fmla="*/ 642714 h 1075388"/>
                    <a:gd name="connsiteX0" fmla="*/ 0 w 5731697"/>
                    <a:gd name="connsiteY0" fmla="*/ 312514 h 745188"/>
                    <a:gd name="connsiteX1" fmla="*/ 340043 w 5731697"/>
                    <a:gd name="connsiteY1" fmla="*/ 231366 h 745188"/>
                    <a:gd name="connsiteX2" fmla="*/ 3547952 w 5731697"/>
                    <a:gd name="connsiteY2" fmla="*/ 429494 h 745188"/>
                    <a:gd name="connsiteX3" fmla="*/ 5693239 w 5731697"/>
                    <a:gd name="connsiteY3" fmla="*/ 0 h 745188"/>
                    <a:gd name="connsiteX4" fmla="*/ 5731697 w 5731697"/>
                    <a:gd name="connsiteY4" fmla="*/ 484092 h 745188"/>
                    <a:gd name="connsiteX5" fmla="*/ 4199737 w 5731697"/>
                    <a:gd name="connsiteY5" fmla="*/ 745188 h 745188"/>
                    <a:gd name="connsiteX6" fmla="*/ 441968 w 5731697"/>
                    <a:gd name="connsiteY6" fmla="*/ 681688 h 745188"/>
                    <a:gd name="connsiteX7" fmla="*/ 314610 w 5731697"/>
                    <a:gd name="connsiteY7" fmla="*/ 447484 h 745188"/>
                    <a:gd name="connsiteX8" fmla="*/ 0 w 5731697"/>
                    <a:gd name="connsiteY8" fmla="*/ 312514 h 745188"/>
                    <a:gd name="connsiteX0" fmla="*/ 0 w 5731697"/>
                    <a:gd name="connsiteY0" fmla="*/ 312514 h 745188"/>
                    <a:gd name="connsiteX1" fmla="*/ 340043 w 5731697"/>
                    <a:gd name="connsiteY1" fmla="*/ 231366 h 745188"/>
                    <a:gd name="connsiteX2" fmla="*/ 3547952 w 5731697"/>
                    <a:gd name="connsiteY2" fmla="*/ 429494 h 745188"/>
                    <a:gd name="connsiteX3" fmla="*/ 5693239 w 5731697"/>
                    <a:gd name="connsiteY3" fmla="*/ 0 h 745188"/>
                    <a:gd name="connsiteX4" fmla="*/ 5731697 w 5731697"/>
                    <a:gd name="connsiteY4" fmla="*/ 484092 h 745188"/>
                    <a:gd name="connsiteX5" fmla="*/ 4199737 w 5731697"/>
                    <a:gd name="connsiteY5" fmla="*/ 745188 h 745188"/>
                    <a:gd name="connsiteX6" fmla="*/ 1238332 w 5731697"/>
                    <a:gd name="connsiteY6" fmla="*/ 710356 h 745188"/>
                    <a:gd name="connsiteX7" fmla="*/ 314610 w 5731697"/>
                    <a:gd name="connsiteY7" fmla="*/ 447484 h 745188"/>
                    <a:gd name="connsiteX8" fmla="*/ 0 w 5731697"/>
                    <a:gd name="connsiteY8" fmla="*/ 312514 h 745188"/>
                    <a:gd name="connsiteX0" fmla="*/ 0 w 5731697"/>
                    <a:gd name="connsiteY0" fmla="*/ 312514 h 841665"/>
                    <a:gd name="connsiteX1" fmla="*/ 340043 w 5731697"/>
                    <a:gd name="connsiteY1" fmla="*/ 231366 h 841665"/>
                    <a:gd name="connsiteX2" fmla="*/ 3547952 w 5731697"/>
                    <a:gd name="connsiteY2" fmla="*/ 429494 h 841665"/>
                    <a:gd name="connsiteX3" fmla="*/ 5693239 w 5731697"/>
                    <a:gd name="connsiteY3" fmla="*/ 0 h 841665"/>
                    <a:gd name="connsiteX4" fmla="*/ 5731697 w 5731697"/>
                    <a:gd name="connsiteY4" fmla="*/ 484092 h 841665"/>
                    <a:gd name="connsiteX5" fmla="*/ 4199737 w 5731697"/>
                    <a:gd name="connsiteY5" fmla="*/ 745188 h 841665"/>
                    <a:gd name="connsiteX6" fmla="*/ 1238332 w 5731697"/>
                    <a:gd name="connsiteY6" fmla="*/ 710356 h 841665"/>
                    <a:gd name="connsiteX7" fmla="*/ 437127 w 5731697"/>
                    <a:gd name="connsiteY7" fmla="*/ 841665 h 841665"/>
                    <a:gd name="connsiteX8" fmla="*/ 0 w 5731697"/>
                    <a:gd name="connsiteY8" fmla="*/ 312514 h 841665"/>
                    <a:gd name="connsiteX0" fmla="*/ 0 w 5731697"/>
                    <a:gd name="connsiteY0" fmla="*/ 312514 h 841665"/>
                    <a:gd name="connsiteX1" fmla="*/ 340043 w 5731697"/>
                    <a:gd name="connsiteY1" fmla="*/ 231366 h 841665"/>
                    <a:gd name="connsiteX2" fmla="*/ 3547952 w 5731697"/>
                    <a:gd name="connsiteY2" fmla="*/ 429494 h 841665"/>
                    <a:gd name="connsiteX3" fmla="*/ 5693239 w 5731697"/>
                    <a:gd name="connsiteY3" fmla="*/ 0 h 841665"/>
                    <a:gd name="connsiteX4" fmla="*/ 5731697 w 5731697"/>
                    <a:gd name="connsiteY4" fmla="*/ 484092 h 841665"/>
                    <a:gd name="connsiteX5" fmla="*/ 4199737 w 5731697"/>
                    <a:gd name="connsiteY5" fmla="*/ 745188 h 841665"/>
                    <a:gd name="connsiteX6" fmla="*/ 1284276 w 5731697"/>
                    <a:gd name="connsiteY6" fmla="*/ 667354 h 841665"/>
                    <a:gd name="connsiteX7" fmla="*/ 437127 w 5731697"/>
                    <a:gd name="connsiteY7" fmla="*/ 841665 h 841665"/>
                    <a:gd name="connsiteX8" fmla="*/ 0 w 5731697"/>
                    <a:gd name="connsiteY8" fmla="*/ 312514 h 841665"/>
                    <a:gd name="connsiteX0" fmla="*/ 0 w 5731697"/>
                    <a:gd name="connsiteY0" fmla="*/ 312514 h 863166"/>
                    <a:gd name="connsiteX1" fmla="*/ 340043 w 5731697"/>
                    <a:gd name="connsiteY1" fmla="*/ 231366 h 863166"/>
                    <a:gd name="connsiteX2" fmla="*/ 3547952 w 5731697"/>
                    <a:gd name="connsiteY2" fmla="*/ 429494 h 863166"/>
                    <a:gd name="connsiteX3" fmla="*/ 5693239 w 5731697"/>
                    <a:gd name="connsiteY3" fmla="*/ 0 h 863166"/>
                    <a:gd name="connsiteX4" fmla="*/ 5731697 w 5731697"/>
                    <a:gd name="connsiteY4" fmla="*/ 484092 h 863166"/>
                    <a:gd name="connsiteX5" fmla="*/ 4199737 w 5731697"/>
                    <a:gd name="connsiteY5" fmla="*/ 745188 h 863166"/>
                    <a:gd name="connsiteX6" fmla="*/ 1284276 w 5731697"/>
                    <a:gd name="connsiteY6" fmla="*/ 667354 h 863166"/>
                    <a:gd name="connsiteX7" fmla="*/ 437127 w 5731697"/>
                    <a:gd name="connsiteY7" fmla="*/ 863166 h 863166"/>
                    <a:gd name="connsiteX8" fmla="*/ 0 w 5731697"/>
                    <a:gd name="connsiteY8" fmla="*/ 312514 h 863166"/>
                    <a:gd name="connsiteX0" fmla="*/ 0 w 5731697"/>
                    <a:gd name="connsiteY0" fmla="*/ 312514 h 863166"/>
                    <a:gd name="connsiteX1" fmla="*/ 340043 w 5731697"/>
                    <a:gd name="connsiteY1" fmla="*/ 231366 h 863166"/>
                    <a:gd name="connsiteX2" fmla="*/ 3547952 w 5731697"/>
                    <a:gd name="connsiteY2" fmla="*/ 429494 h 863166"/>
                    <a:gd name="connsiteX3" fmla="*/ 5693239 w 5731697"/>
                    <a:gd name="connsiteY3" fmla="*/ 0 h 863166"/>
                    <a:gd name="connsiteX4" fmla="*/ 5731697 w 5731697"/>
                    <a:gd name="connsiteY4" fmla="*/ 484092 h 863166"/>
                    <a:gd name="connsiteX5" fmla="*/ 4199737 w 5731697"/>
                    <a:gd name="connsiteY5" fmla="*/ 745188 h 863166"/>
                    <a:gd name="connsiteX6" fmla="*/ 1284276 w 5731697"/>
                    <a:gd name="connsiteY6" fmla="*/ 688854 h 863166"/>
                    <a:gd name="connsiteX7" fmla="*/ 437127 w 5731697"/>
                    <a:gd name="connsiteY7" fmla="*/ 863166 h 863166"/>
                    <a:gd name="connsiteX8" fmla="*/ 0 w 5731697"/>
                    <a:gd name="connsiteY8" fmla="*/ 312514 h 863166"/>
                    <a:gd name="connsiteX0" fmla="*/ 0 w 5731697"/>
                    <a:gd name="connsiteY0" fmla="*/ 312514 h 863166"/>
                    <a:gd name="connsiteX1" fmla="*/ 340043 w 5731697"/>
                    <a:gd name="connsiteY1" fmla="*/ 231366 h 863166"/>
                    <a:gd name="connsiteX2" fmla="*/ 3547952 w 5731697"/>
                    <a:gd name="connsiteY2" fmla="*/ 429494 h 863166"/>
                    <a:gd name="connsiteX3" fmla="*/ 5693239 w 5731697"/>
                    <a:gd name="connsiteY3" fmla="*/ 0 h 863166"/>
                    <a:gd name="connsiteX4" fmla="*/ 5731697 w 5731697"/>
                    <a:gd name="connsiteY4" fmla="*/ 484092 h 863166"/>
                    <a:gd name="connsiteX5" fmla="*/ 4199737 w 5731697"/>
                    <a:gd name="connsiteY5" fmla="*/ 745188 h 863166"/>
                    <a:gd name="connsiteX6" fmla="*/ 1314906 w 5731697"/>
                    <a:gd name="connsiteY6" fmla="*/ 681687 h 863166"/>
                    <a:gd name="connsiteX7" fmla="*/ 437127 w 5731697"/>
                    <a:gd name="connsiteY7" fmla="*/ 863166 h 863166"/>
                    <a:gd name="connsiteX8" fmla="*/ 0 w 5731697"/>
                    <a:gd name="connsiteY8" fmla="*/ 312514 h 863166"/>
                    <a:gd name="connsiteX0" fmla="*/ 272546 w 5391655"/>
                    <a:gd name="connsiteY0" fmla="*/ 520355 h 863166"/>
                    <a:gd name="connsiteX1" fmla="*/ 1 w 5391655"/>
                    <a:gd name="connsiteY1" fmla="*/ 231366 h 863166"/>
                    <a:gd name="connsiteX2" fmla="*/ 3207910 w 5391655"/>
                    <a:gd name="connsiteY2" fmla="*/ 429494 h 863166"/>
                    <a:gd name="connsiteX3" fmla="*/ 5353197 w 5391655"/>
                    <a:gd name="connsiteY3" fmla="*/ 0 h 863166"/>
                    <a:gd name="connsiteX4" fmla="*/ 5391655 w 5391655"/>
                    <a:gd name="connsiteY4" fmla="*/ 484092 h 863166"/>
                    <a:gd name="connsiteX5" fmla="*/ 3859695 w 5391655"/>
                    <a:gd name="connsiteY5" fmla="*/ 745188 h 863166"/>
                    <a:gd name="connsiteX6" fmla="*/ 974864 w 5391655"/>
                    <a:gd name="connsiteY6" fmla="*/ 681687 h 863166"/>
                    <a:gd name="connsiteX7" fmla="*/ 97085 w 5391655"/>
                    <a:gd name="connsiteY7" fmla="*/ 863166 h 863166"/>
                    <a:gd name="connsiteX8" fmla="*/ 272546 w 5391655"/>
                    <a:gd name="connsiteY8" fmla="*/ 520355 h 863166"/>
                    <a:gd name="connsiteX0" fmla="*/ 777929 w 5897038"/>
                    <a:gd name="connsiteY0" fmla="*/ 520355 h 863166"/>
                    <a:gd name="connsiteX1" fmla="*/ 0 w 5897038"/>
                    <a:gd name="connsiteY1" fmla="*/ 310202 h 863166"/>
                    <a:gd name="connsiteX2" fmla="*/ 3713293 w 5897038"/>
                    <a:gd name="connsiteY2" fmla="*/ 429494 h 863166"/>
                    <a:gd name="connsiteX3" fmla="*/ 5858580 w 5897038"/>
                    <a:gd name="connsiteY3" fmla="*/ 0 h 863166"/>
                    <a:gd name="connsiteX4" fmla="*/ 5897038 w 5897038"/>
                    <a:gd name="connsiteY4" fmla="*/ 484092 h 863166"/>
                    <a:gd name="connsiteX5" fmla="*/ 4365078 w 5897038"/>
                    <a:gd name="connsiteY5" fmla="*/ 745188 h 863166"/>
                    <a:gd name="connsiteX6" fmla="*/ 1480247 w 5897038"/>
                    <a:gd name="connsiteY6" fmla="*/ 681687 h 863166"/>
                    <a:gd name="connsiteX7" fmla="*/ 602468 w 5897038"/>
                    <a:gd name="connsiteY7" fmla="*/ 863166 h 863166"/>
                    <a:gd name="connsiteX8" fmla="*/ 777929 w 5897038"/>
                    <a:gd name="connsiteY8" fmla="*/ 520355 h 863166"/>
                    <a:gd name="connsiteX0" fmla="*/ 747300 w 5866409"/>
                    <a:gd name="connsiteY0" fmla="*/ 520355 h 863166"/>
                    <a:gd name="connsiteX1" fmla="*/ 0 w 5866409"/>
                    <a:gd name="connsiteY1" fmla="*/ 310202 h 863166"/>
                    <a:gd name="connsiteX2" fmla="*/ 3682664 w 5866409"/>
                    <a:gd name="connsiteY2" fmla="*/ 429494 h 863166"/>
                    <a:gd name="connsiteX3" fmla="*/ 5827951 w 5866409"/>
                    <a:gd name="connsiteY3" fmla="*/ 0 h 863166"/>
                    <a:gd name="connsiteX4" fmla="*/ 5866409 w 5866409"/>
                    <a:gd name="connsiteY4" fmla="*/ 484092 h 863166"/>
                    <a:gd name="connsiteX5" fmla="*/ 4334449 w 5866409"/>
                    <a:gd name="connsiteY5" fmla="*/ 745188 h 863166"/>
                    <a:gd name="connsiteX6" fmla="*/ 1449618 w 5866409"/>
                    <a:gd name="connsiteY6" fmla="*/ 681687 h 863166"/>
                    <a:gd name="connsiteX7" fmla="*/ 571839 w 5866409"/>
                    <a:gd name="connsiteY7" fmla="*/ 863166 h 863166"/>
                    <a:gd name="connsiteX8" fmla="*/ 747300 w 5866409"/>
                    <a:gd name="connsiteY8" fmla="*/ 520355 h 863166"/>
                    <a:gd name="connsiteX0" fmla="*/ 747300 w 5866409"/>
                    <a:gd name="connsiteY0" fmla="*/ 520355 h 863166"/>
                    <a:gd name="connsiteX1" fmla="*/ 0 w 5866409"/>
                    <a:gd name="connsiteY1" fmla="*/ 310202 h 863166"/>
                    <a:gd name="connsiteX2" fmla="*/ 374690 w 5866409"/>
                    <a:gd name="connsiteY2" fmla="*/ 13812 h 863166"/>
                    <a:gd name="connsiteX3" fmla="*/ 5827951 w 5866409"/>
                    <a:gd name="connsiteY3" fmla="*/ 0 h 863166"/>
                    <a:gd name="connsiteX4" fmla="*/ 5866409 w 5866409"/>
                    <a:gd name="connsiteY4" fmla="*/ 484092 h 863166"/>
                    <a:gd name="connsiteX5" fmla="*/ 4334449 w 5866409"/>
                    <a:gd name="connsiteY5" fmla="*/ 745188 h 863166"/>
                    <a:gd name="connsiteX6" fmla="*/ 1449618 w 5866409"/>
                    <a:gd name="connsiteY6" fmla="*/ 681687 h 863166"/>
                    <a:gd name="connsiteX7" fmla="*/ 571839 w 5866409"/>
                    <a:gd name="connsiteY7" fmla="*/ 863166 h 863166"/>
                    <a:gd name="connsiteX8" fmla="*/ 747300 w 5866409"/>
                    <a:gd name="connsiteY8" fmla="*/ 520355 h 863166"/>
                    <a:gd name="connsiteX0" fmla="*/ 762615 w 5881724"/>
                    <a:gd name="connsiteY0" fmla="*/ 520355 h 863166"/>
                    <a:gd name="connsiteX1" fmla="*/ 0 w 5881724"/>
                    <a:gd name="connsiteY1" fmla="*/ 331702 h 863166"/>
                    <a:gd name="connsiteX2" fmla="*/ 390005 w 5881724"/>
                    <a:gd name="connsiteY2" fmla="*/ 13812 h 863166"/>
                    <a:gd name="connsiteX3" fmla="*/ 5843266 w 5881724"/>
                    <a:gd name="connsiteY3" fmla="*/ 0 h 863166"/>
                    <a:gd name="connsiteX4" fmla="*/ 5881724 w 5881724"/>
                    <a:gd name="connsiteY4" fmla="*/ 484092 h 863166"/>
                    <a:gd name="connsiteX5" fmla="*/ 4349764 w 5881724"/>
                    <a:gd name="connsiteY5" fmla="*/ 745188 h 863166"/>
                    <a:gd name="connsiteX6" fmla="*/ 1464933 w 5881724"/>
                    <a:gd name="connsiteY6" fmla="*/ 681687 h 863166"/>
                    <a:gd name="connsiteX7" fmla="*/ 587154 w 5881724"/>
                    <a:gd name="connsiteY7" fmla="*/ 863166 h 863166"/>
                    <a:gd name="connsiteX8" fmla="*/ 762615 w 5881724"/>
                    <a:gd name="connsiteY8" fmla="*/ 520355 h 863166"/>
                    <a:gd name="connsiteX0" fmla="*/ 731986 w 5881724"/>
                    <a:gd name="connsiteY0" fmla="*/ 527522 h 863166"/>
                    <a:gd name="connsiteX1" fmla="*/ 0 w 5881724"/>
                    <a:gd name="connsiteY1" fmla="*/ 331702 h 863166"/>
                    <a:gd name="connsiteX2" fmla="*/ 390005 w 5881724"/>
                    <a:gd name="connsiteY2" fmla="*/ 13812 h 863166"/>
                    <a:gd name="connsiteX3" fmla="*/ 5843266 w 5881724"/>
                    <a:gd name="connsiteY3" fmla="*/ 0 h 863166"/>
                    <a:gd name="connsiteX4" fmla="*/ 5881724 w 5881724"/>
                    <a:gd name="connsiteY4" fmla="*/ 484092 h 863166"/>
                    <a:gd name="connsiteX5" fmla="*/ 4349764 w 5881724"/>
                    <a:gd name="connsiteY5" fmla="*/ 745188 h 863166"/>
                    <a:gd name="connsiteX6" fmla="*/ 1464933 w 5881724"/>
                    <a:gd name="connsiteY6" fmla="*/ 681687 h 863166"/>
                    <a:gd name="connsiteX7" fmla="*/ 587154 w 5881724"/>
                    <a:gd name="connsiteY7" fmla="*/ 863166 h 863166"/>
                    <a:gd name="connsiteX8" fmla="*/ 731986 w 5881724"/>
                    <a:gd name="connsiteY8" fmla="*/ 527522 h 863166"/>
                    <a:gd name="connsiteX0" fmla="*/ 777930 w 5881724"/>
                    <a:gd name="connsiteY0" fmla="*/ 534689 h 863166"/>
                    <a:gd name="connsiteX1" fmla="*/ 0 w 5881724"/>
                    <a:gd name="connsiteY1" fmla="*/ 331702 h 863166"/>
                    <a:gd name="connsiteX2" fmla="*/ 390005 w 5881724"/>
                    <a:gd name="connsiteY2" fmla="*/ 13812 h 863166"/>
                    <a:gd name="connsiteX3" fmla="*/ 5843266 w 5881724"/>
                    <a:gd name="connsiteY3" fmla="*/ 0 h 863166"/>
                    <a:gd name="connsiteX4" fmla="*/ 5881724 w 5881724"/>
                    <a:gd name="connsiteY4" fmla="*/ 484092 h 863166"/>
                    <a:gd name="connsiteX5" fmla="*/ 4349764 w 5881724"/>
                    <a:gd name="connsiteY5" fmla="*/ 745188 h 863166"/>
                    <a:gd name="connsiteX6" fmla="*/ 1464933 w 5881724"/>
                    <a:gd name="connsiteY6" fmla="*/ 681687 h 863166"/>
                    <a:gd name="connsiteX7" fmla="*/ 587154 w 5881724"/>
                    <a:gd name="connsiteY7" fmla="*/ 863166 h 863166"/>
                    <a:gd name="connsiteX8" fmla="*/ 777930 w 5881724"/>
                    <a:gd name="connsiteY8" fmla="*/ 534689 h 863166"/>
                    <a:gd name="connsiteX0" fmla="*/ 777930 w 5881724"/>
                    <a:gd name="connsiteY0" fmla="*/ 534689 h 863166"/>
                    <a:gd name="connsiteX1" fmla="*/ 0 w 5881724"/>
                    <a:gd name="connsiteY1" fmla="*/ 331702 h 863166"/>
                    <a:gd name="connsiteX2" fmla="*/ 390005 w 5881724"/>
                    <a:gd name="connsiteY2" fmla="*/ 13812 h 863166"/>
                    <a:gd name="connsiteX3" fmla="*/ 5843266 w 5881724"/>
                    <a:gd name="connsiteY3" fmla="*/ 0 h 863166"/>
                    <a:gd name="connsiteX4" fmla="*/ 5881724 w 5881724"/>
                    <a:gd name="connsiteY4" fmla="*/ 484092 h 863166"/>
                    <a:gd name="connsiteX5" fmla="*/ 4362015 w 5881724"/>
                    <a:gd name="connsiteY5" fmla="*/ 734671 h 863166"/>
                    <a:gd name="connsiteX6" fmla="*/ 1464933 w 5881724"/>
                    <a:gd name="connsiteY6" fmla="*/ 681687 h 863166"/>
                    <a:gd name="connsiteX7" fmla="*/ 587154 w 5881724"/>
                    <a:gd name="connsiteY7" fmla="*/ 863166 h 863166"/>
                    <a:gd name="connsiteX8" fmla="*/ 777930 w 5881724"/>
                    <a:gd name="connsiteY8" fmla="*/ 534689 h 863166"/>
                    <a:gd name="connsiteX0" fmla="*/ 888196 w 5991990"/>
                    <a:gd name="connsiteY0" fmla="*/ 534689 h 863166"/>
                    <a:gd name="connsiteX1" fmla="*/ 0 w 5991990"/>
                    <a:gd name="connsiteY1" fmla="*/ 293293 h 863166"/>
                    <a:gd name="connsiteX2" fmla="*/ 500271 w 5991990"/>
                    <a:gd name="connsiteY2" fmla="*/ 13812 h 863166"/>
                    <a:gd name="connsiteX3" fmla="*/ 5953532 w 5991990"/>
                    <a:gd name="connsiteY3" fmla="*/ 0 h 863166"/>
                    <a:gd name="connsiteX4" fmla="*/ 5991990 w 5991990"/>
                    <a:gd name="connsiteY4" fmla="*/ 484092 h 863166"/>
                    <a:gd name="connsiteX5" fmla="*/ 4472281 w 5991990"/>
                    <a:gd name="connsiteY5" fmla="*/ 734671 h 863166"/>
                    <a:gd name="connsiteX6" fmla="*/ 1575199 w 5991990"/>
                    <a:gd name="connsiteY6" fmla="*/ 681687 h 863166"/>
                    <a:gd name="connsiteX7" fmla="*/ 697420 w 5991990"/>
                    <a:gd name="connsiteY7" fmla="*/ 863166 h 863166"/>
                    <a:gd name="connsiteX8" fmla="*/ 888196 w 5991990"/>
                    <a:gd name="connsiteY8" fmla="*/ 534689 h 863166"/>
                    <a:gd name="connsiteX0" fmla="*/ 888196 w 6016494"/>
                    <a:gd name="connsiteY0" fmla="*/ 534689 h 863166"/>
                    <a:gd name="connsiteX1" fmla="*/ 0 w 6016494"/>
                    <a:gd name="connsiteY1" fmla="*/ 293293 h 863166"/>
                    <a:gd name="connsiteX2" fmla="*/ 500271 w 6016494"/>
                    <a:gd name="connsiteY2" fmla="*/ 13812 h 863166"/>
                    <a:gd name="connsiteX3" fmla="*/ 5953532 w 6016494"/>
                    <a:gd name="connsiteY3" fmla="*/ 0 h 863166"/>
                    <a:gd name="connsiteX4" fmla="*/ 6016494 w 6016494"/>
                    <a:gd name="connsiteY4" fmla="*/ 455286 h 863166"/>
                    <a:gd name="connsiteX5" fmla="*/ 4472281 w 6016494"/>
                    <a:gd name="connsiteY5" fmla="*/ 734671 h 863166"/>
                    <a:gd name="connsiteX6" fmla="*/ 1575199 w 6016494"/>
                    <a:gd name="connsiteY6" fmla="*/ 681687 h 863166"/>
                    <a:gd name="connsiteX7" fmla="*/ 697420 w 6016494"/>
                    <a:gd name="connsiteY7" fmla="*/ 863166 h 863166"/>
                    <a:gd name="connsiteX8" fmla="*/ 888196 w 6016494"/>
                    <a:gd name="connsiteY8" fmla="*/ 534689 h 863166"/>
                    <a:gd name="connsiteX0" fmla="*/ 888196 w 6016494"/>
                    <a:gd name="connsiteY0" fmla="*/ 534689 h 863166"/>
                    <a:gd name="connsiteX1" fmla="*/ 0 w 6016494"/>
                    <a:gd name="connsiteY1" fmla="*/ 293293 h 863166"/>
                    <a:gd name="connsiteX2" fmla="*/ 500271 w 6016494"/>
                    <a:gd name="connsiteY2" fmla="*/ 13812 h 863166"/>
                    <a:gd name="connsiteX3" fmla="*/ 5953532 w 6016494"/>
                    <a:gd name="connsiteY3" fmla="*/ 0 h 863166"/>
                    <a:gd name="connsiteX4" fmla="*/ 6016494 w 6016494"/>
                    <a:gd name="connsiteY4" fmla="*/ 455286 h 863166"/>
                    <a:gd name="connsiteX5" fmla="*/ 4509037 w 6016494"/>
                    <a:gd name="connsiteY5" fmla="*/ 657854 h 863166"/>
                    <a:gd name="connsiteX6" fmla="*/ 1575199 w 6016494"/>
                    <a:gd name="connsiteY6" fmla="*/ 681687 h 863166"/>
                    <a:gd name="connsiteX7" fmla="*/ 697420 w 6016494"/>
                    <a:gd name="connsiteY7" fmla="*/ 863166 h 863166"/>
                    <a:gd name="connsiteX8" fmla="*/ 888196 w 6016494"/>
                    <a:gd name="connsiteY8" fmla="*/ 534689 h 863166"/>
                    <a:gd name="connsiteX0" fmla="*/ 888196 w 6016494"/>
                    <a:gd name="connsiteY0" fmla="*/ 534689 h 863166"/>
                    <a:gd name="connsiteX1" fmla="*/ 0 w 6016494"/>
                    <a:gd name="connsiteY1" fmla="*/ 293293 h 863166"/>
                    <a:gd name="connsiteX2" fmla="*/ 500271 w 6016494"/>
                    <a:gd name="connsiteY2" fmla="*/ 13812 h 863166"/>
                    <a:gd name="connsiteX3" fmla="*/ 5953532 w 6016494"/>
                    <a:gd name="connsiteY3" fmla="*/ 0 h 863166"/>
                    <a:gd name="connsiteX4" fmla="*/ 6016494 w 6016494"/>
                    <a:gd name="connsiteY4" fmla="*/ 455286 h 863166"/>
                    <a:gd name="connsiteX5" fmla="*/ 4509037 w 6016494"/>
                    <a:gd name="connsiteY5" fmla="*/ 657854 h 863166"/>
                    <a:gd name="connsiteX6" fmla="*/ 1134135 w 6016494"/>
                    <a:gd name="connsiteY6" fmla="*/ 590467 h 863166"/>
                    <a:gd name="connsiteX7" fmla="*/ 697420 w 6016494"/>
                    <a:gd name="connsiteY7" fmla="*/ 863166 h 863166"/>
                    <a:gd name="connsiteX8" fmla="*/ 888196 w 6016494"/>
                    <a:gd name="connsiteY8" fmla="*/ 534689 h 863166"/>
                    <a:gd name="connsiteX0" fmla="*/ 667665 w 6016494"/>
                    <a:gd name="connsiteY0" fmla="*/ 525087 h 863166"/>
                    <a:gd name="connsiteX1" fmla="*/ 0 w 6016494"/>
                    <a:gd name="connsiteY1" fmla="*/ 293293 h 863166"/>
                    <a:gd name="connsiteX2" fmla="*/ 500271 w 6016494"/>
                    <a:gd name="connsiteY2" fmla="*/ 13812 h 863166"/>
                    <a:gd name="connsiteX3" fmla="*/ 5953532 w 6016494"/>
                    <a:gd name="connsiteY3" fmla="*/ 0 h 863166"/>
                    <a:gd name="connsiteX4" fmla="*/ 6016494 w 6016494"/>
                    <a:gd name="connsiteY4" fmla="*/ 455286 h 863166"/>
                    <a:gd name="connsiteX5" fmla="*/ 4509037 w 6016494"/>
                    <a:gd name="connsiteY5" fmla="*/ 657854 h 863166"/>
                    <a:gd name="connsiteX6" fmla="*/ 1134135 w 6016494"/>
                    <a:gd name="connsiteY6" fmla="*/ 590467 h 863166"/>
                    <a:gd name="connsiteX7" fmla="*/ 697420 w 6016494"/>
                    <a:gd name="connsiteY7" fmla="*/ 863166 h 863166"/>
                    <a:gd name="connsiteX8" fmla="*/ 667665 w 6016494"/>
                    <a:gd name="connsiteY8" fmla="*/ 525087 h 863166"/>
                    <a:gd name="connsiteX0" fmla="*/ 667665 w 6016494"/>
                    <a:gd name="connsiteY0" fmla="*/ 525087 h 863166"/>
                    <a:gd name="connsiteX1" fmla="*/ 0 w 6016494"/>
                    <a:gd name="connsiteY1" fmla="*/ 293293 h 863166"/>
                    <a:gd name="connsiteX2" fmla="*/ 500271 w 6016494"/>
                    <a:gd name="connsiteY2" fmla="*/ 13812 h 863166"/>
                    <a:gd name="connsiteX3" fmla="*/ 5953532 w 6016494"/>
                    <a:gd name="connsiteY3" fmla="*/ 0 h 863166"/>
                    <a:gd name="connsiteX4" fmla="*/ 6016494 w 6016494"/>
                    <a:gd name="connsiteY4" fmla="*/ 455286 h 863166"/>
                    <a:gd name="connsiteX5" fmla="*/ 4509037 w 6016494"/>
                    <a:gd name="connsiteY5" fmla="*/ 657854 h 863166"/>
                    <a:gd name="connsiteX6" fmla="*/ 1587450 w 6016494"/>
                    <a:gd name="connsiteY6" fmla="*/ 609672 h 863166"/>
                    <a:gd name="connsiteX7" fmla="*/ 697420 w 6016494"/>
                    <a:gd name="connsiteY7" fmla="*/ 863166 h 863166"/>
                    <a:gd name="connsiteX8" fmla="*/ 667665 w 6016494"/>
                    <a:gd name="connsiteY8" fmla="*/ 525087 h 863166"/>
                    <a:gd name="connsiteX0" fmla="*/ 667665 w 6016494"/>
                    <a:gd name="connsiteY0" fmla="*/ 525087 h 824757"/>
                    <a:gd name="connsiteX1" fmla="*/ 0 w 6016494"/>
                    <a:gd name="connsiteY1" fmla="*/ 293293 h 824757"/>
                    <a:gd name="connsiteX2" fmla="*/ 500271 w 6016494"/>
                    <a:gd name="connsiteY2" fmla="*/ 13812 h 824757"/>
                    <a:gd name="connsiteX3" fmla="*/ 5953532 w 6016494"/>
                    <a:gd name="connsiteY3" fmla="*/ 0 h 824757"/>
                    <a:gd name="connsiteX4" fmla="*/ 6016494 w 6016494"/>
                    <a:gd name="connsiteY4" fmla="*/ 455286 h 824757"/>
                    <a:gd name="connsiteX5" fmla="*/ 4509037 w 6016494"/>
                    <a:gd name="connsiteY5" fmla="*/ 657854 h 824757"/>
                    <a:gd name="connsiteX6" fmla="*/ 1587450 w 6016494"/>
                    <a:gd name="connsiteY6" fmla="*/ 609672 h 824757"/>
                    <a:gd name="connsiteX7" fmla="*/ 856692 w 6016494"/>
                    <a:gd name="connsiteY7" fmla="*/ 824757 h 824757"/>
                    <a:gd name="connsiteX8" fmla="*/ 667665 w 6016494"/>
                    <a:gd name="connsiteY8" fmla="*/ 525087 h 824757"/>
                    <a:gd name="connsiteX0" fmla="*/ 912700 w 6016494"/>
                    <a:gd name="connsiteY0" fmla="*/ 539490 h 824757"/>
                    <a:gd name="connsiteX1" fmla="*/ 0 w 6016494"/>
                    <a:gd name="connsiteY1" fmla="*/ 293293 h 824757"/>
                    <a:gd name="connsiteX2" fmla="*/ 500271 w 6016494"/>
                    <a:gd name="connsiteY2" fmla="*/ 13812 h 824757"/>
                    <a:gd name="connsiteX3" fmla="*/ 5953532 w 6016494"/>
                    <a:gd name="connsiteY3" fmla="*/ 0 h 824757"/>
                    <a:gd name="connsiteX4" fmla="*/ 6016494 w 6016494"/>
                    <a:gd name="connsiteY4" fmla="*/ 455286 h 824757"/>
                    <a:gd name="connsiteX5" fmla="*/ 4509037 w 6016494"/>
                    <a:gd name="connsiteY5" fmla="*/ 657854 h 824757"/>
                    <a:gd name="connsiteX6" fmla="*/ 1587450 w 6016494"/>
                    <a:gd name="connsiteY6" fmla="*/ 609672 h 824757"/>
                    <a:gd name="connsiteX7" fmla="*/ 856692 w 6016494"/>
                    <a:gd name="connsiteY7" fmla="*/ 824757 h 824757"/>
                    <a:gd name="connsiteX8" fmla="*/ 912700 w 6016494"/>
                    <a:gd name="connsiteY8" fmla="*/ 539490 h 824757"/>
                    <a:gd name="connsiteX0" fmla="*/ 667665 w 6016494"/>
                    <a:gd name="connsiteY0" fmla="*/ 515484 h 824757"/>
                    <a:gd name="connsiteX1" fmla="*/ 0 w 6016494"/>
                    <a:gd name="connsiteY1" fmla="*/ 293293 h 824757"/>
                    <a:gd name="connsiteX2" fmla="*/ 500271 w 6016494"/>
                    <a:gd name="connsiteY2" fmla="*/ 13812 h 824757"/>
                    <a:gd name="connsiteX3" fmla="*/ 5953532 w 6016494"/>
                    <a:gd name="connsiteY3" fmla="*/ 0 h 824757"/>
                    <a:gd name="connsiteX4" fmla="*/ 6016494 w 6016494"/>
                    <a:gd name="connsiteY4" fmla="*/ 455286 h 824757"/>
                    <a:gd name="connsiteX5" fmla="*/ 4509037 w 6016494"/>
                    <a:gd name="connsiteY5" fmla="*/ 657854 h 824757"/>
                    <a:gd name="connsiteX6" fmla="*/ 1587450 w 6016494"/>
                    <a:gd name="connsiteY6" fmla="*/ 609672 h 824757"/>
                    <a:gd name="connsiteX7" fmla="*/ 856692 w 6016494"/>
                    <a:gd name="connsiteY7" fmla="*/ 824757 h 824757"/>
                    <a:gd name="connsiteX8" fmla="*/ 667665 w 6016494"/>
                    <a:gd name="connsiteY8" fmla="*/ 515484 h 824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016494" h="824757">
                      <a:moveTo>
                        <a:pt x="667665" y="515484"/>
                      </a:moveTo>
                      <a:lnTo>
                        <a:pt x="0" y="293293"/>
                      </a:lnTo>
                      <a:lnTo>
                        <a:pt x="500271" y="13812"/>
                      </a:lnTo>
                      <a:lnTo>
                        <a:pt x="5953532" y="0"/>
                      </a:lnTo>
                      <a:lnTo>
                        <a:pt x="6016494" y="455286"/>
                      </a:lnTo>
                      <a:lnTo>
                        <a:pt x="4509037" y="657854"/>
                      </a:lnTo>
                      <a:lnTo>
                        <a:pt x="1587450" y="609672"/>
                      </a:lnTo>
                      <a:lnTo>
                        <a:pt x="856692" y="824757"/>
                      </a:lnTo>
                      <a:lnTo>
                        <a:pt x="667665" y="51548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024" name="フリーフォーム: 図形 1023">
                  <a:extLst>
                    <a:ext uri="{FF2B5EF4-FFF2-40B4-BE49-F238E27FC236}">
                      <a16:creationId xmlns:a16="http://schemas.microsoft.com/office/drawing/2014/main" id="{122FF6F4-FB8B-451C-86A7-9B5D833E4C29}"/>
                    </a:ext>
                  </a:extLst>
                </p:cNvPr>
                <p:cNvSpPr/>
                <p:nvPr/>
              </p:nvSpPr>
              <p:spPr>
                <a:xfrm>
                  <a:off x="595780" y="6454960"/>
                  <a:ext cx="6181593" cy="1120267"/>
                </a:xfrm>
                <a:custGeom>
                  <a:avLst/>
                  <a:gdLst>
                    <a:gd name="connsiteX0" fmla="*/ 0 w 5753100"/>
                    <a:gd name="connsiteY0" fmla="*/ 635000 h 1092200"/>
                    <a:gd name="connsiteX1" fmla="*/ 330200 w 5753100"/>
                    <a:gd name="connsiteY1" fmla="*/ 533400 h 1092200"/>
                    <a:gd name="connsiteX2" fmla="*/ 431800 w 5753100"/>
                    <a:gd name="connsiteY2" fmla="*/ 330200 h 1092200"/>
                    <a:gd name="connsiteX3" fmla="*/ 3746500 w 5753100"/>
                    <a:gd name="connsiteY3" fmla="*/ 0 h 1092200"/>
                    <a:gd name="connsiteX4" fmla="*/ 5702300 w 5753100"/>
                    <a:gd name="connsiteY4" fmla="*/ 330200 h 1092200"/>
                    <a:gd name="connsiteX5" fmla="*/ 5753100 w 5753100"/>
                    <a:gd name="connsiteY5" fmla="*/ 825500 h 1092200"/>
                    <a:gd name="connsiteX6" fmla="*/ 4165600 w 5753100"/>
                    <a:gd name="connsiteY6" fmla="*/ 1092200 h 1092200"/>
                    <a:gd name="connsiteX7" fmla="*/ 457200 w 5753100"/>
                    <a:gd name="connsiteY7" fmla="*/ 1028700 h 1092200"/>
                    <a:gd name="connsiteX8" fmla="*/ 317500 w 5753100"/>
                    <a:gd name="connsiteY8" fmla="*/ 800100 h 1092200"/>
                    <a:gd name="connsiteX9" fmla="*/ 0 w 5753100"/>
                    <a:gd name="connsiteY9" fmla="*/ 635000 h 1092200"/>
                    <a:gd name="connsiteX0" fmla="*/ 0 w 5753100"/>
                    <a:gd name="connsiteY0" fmla="*/ 635000 h 1092200"/>
                    <a:gd name="connsiteX1" fmla="*/ 330200 w 5753100"/>
                    <a:gd name="connsiteY1" fmla="*/ 533400 h 1092200"/>
                    <a:gd name="connsiteX2" fmla="*/ 497964 w 5753100"/>
                    <a:gd name="connsiteY2" fmla="*/ 320811 h 1092200"/>
                    <a:gd name="connsiteX3" fmla="*/ 3746500 w 5753100"/>
                    <a:gd name="connsiteY3" fmla="*/ 0 h 1092200"/>
                    <a:gd name="connsiteX4" fmla="*/ 5702300 w 5753100"/>
                    <a:gd name="connsiteY4" fmla="*/ 330200 h 1092200"/>
                    <a:gd name="connsiteX5" fmla="*/ 5753100 w 5753100"/>
                    <a:gd name="connsiteY5" fmla="*/ 825500 h 1092200"/>
                    <a:gd name="connsiteX6" fmla="*/ 4165600 w 5753100"/>
                    <a:gd name="connsiteY6" fmla="*/ 1092200 h 1092200"/>
                    <a:gd name="connsiteX7" fmla="*/ 457200 w 5753100"/>
                    <a:gd name="connsiteY7" fmla="*/ 1028700 h 1092200"/>
                    <a:gd name="connsiteX8" fmla="*/ 317500 w 5753100"/>
                    <a:gd name="connsiteY8" fmla="*/ 800100 h 1092200"/>
                    <a:gd name="connsiteX9" fmla="*/ 0 w 5753100"/>
                    <a:gd name="connsiteY9" fmla="*/ 635000 h 1092200"/>
                    <a:gd name="connsiteX0" fmla="*/ 0 w 5753100"/>
                    <a:gd name="connsiteY0" fmla="*/ 635000 h 1092200"/>
                    <a:gd name="connsiteX1" fmla="*/ 349104 w 5753100"/>
                    <a:gd name="connsiteY1" fmla="*/ 561566 h 1092200"/>
                    <a:gd name="connsiteX2" fmla="*/ 497964 w 5753100"/>
                    <a:gd name="connsiteY2" fmla="*/ 320811 h 1092200"/>
                    <a:gd name="connsiteX3" fmla="*/ 3746500 w 5753100"/>
                    <a:gd name="connsiteY3" fmla="*/ 0 h 1092200"/>
                    <a:gd name="connsiteX4" fmla="*/ 5702300 w 5753100"/>
                    <a:gd name="connsiteY4" fmla="*/ 330200 h 1092200"/>
                    <a:gd name="connsiteX5" fmla="*/ 5753100 w 5753100"/>
                    <a:gd name="connsiteY5" fmla="*/ 825500 h 1092200"/>
                    <a:gd name="connsiteX6" fmla="*/ 4165600 w 5753100"/>
                    <a:gd name="connsiteY6" fmla="*/ 1092200 h 1092200"/>
                    <a:gd name="connsiteX7" fmla="*/ 457200 w 5753100"/>
                    <a:gd name="connsiteY7" fmla="*/ 1028700 h 1092200"/>
                    <a:gd name="connsiteX8" fmla="*/ 317500 w 5753100"/>
                    <a:gd name="connsiteY8" fmla="*/ 800100 h 1092200"/>
                    <a:gd name="connsiteX9" fmla="*/ 0 w 5753100"/>
                    <a:gd name="connsiteY9" fmla="*/ 635000 h 1092200"/>
                    <a:gd name="connsiteX0" fmla="*/ 0 w 5762552"/>
                    <a:gd name="connsiteY0" fmla="*/ 681943 h 1092200"/>
                    <a:gd name="connsiteX1" fmla="*/ 358556 w 5762552"/>
                    <a:gd name="connsiteY1" fmla="*/ 561566 h 1092200"/>
                    <a:gd name="connsiteX2" fmla="*/ 507416 w 5762552"/>
                    <a:gd name="connsiteY2" fmla="*/ 320811 h 1092200"/>
                    <a:gd name="connsiteX3" fmla="*/ 3755952 w 5762552"/>
                    <a:gd name="connsiteY3" fmla="*/ 0 h 1092200"/>
                    <a:gd name="connsiteX4" fmla="*/ 5711752 w 5762552"/>
                    <a:gd name="connsiteY4" fmla="*/ 330200 h 1092200"/>
                    <a:gd name="connsiteX5" fmla="*/ 5762552 w 5762552"/>
                    <a:gd name="connsiteY5" fmla="*/ 825500 h 1092200"/>
                    <a:gd name="connsiteX6" fmla="*/ 4175052 w 5762552"/>
                    <a:gd name="connsiteY6" fmla="*/ 1092200 h 1092200"/>
                    <a:gd name="connsiteX7" fmla="*/ 466652 w 5762552"/>
                    <a:gd name="connsiteY7" fmla="*/ 1028700 h 1092200"/>
                    <a:gd name="connsiteX8" fmla="*/ 326952 w 5762552"/>
                    <a:gd name="connsiteY8" fmla="*/ 800100 h 1092200"/>
                    <a:gd name="connsiteX9" fmla="*/ 0 w 5762552"/>
                    <a:gd name="connsiteY9" fmla="*/ 681943 h 1092200"/>
                    <a:gd name="connsiteX0" fmla="*/ 0 w 5762552"/>
                    <a:gd name="connsiteY0" fmla="*/ 545772 h 956029"/>
                    <a:gd name="connsiteX1" fmla="*/ 358556 w 5762552"/>
                    <a:gd name="connsiteY1" fmla="*/ 425395 h 956029"/>
                    <a:gd name="connsiteX2" fmla="*/ 507416 w 5762552"/>
                    <a:gd name="connsiteY2" fmla="*/ 184640 h 956029"/>
                    <a:gd name="connsiteX3" fmla="*/ 3755952 w 5762552"/>
                    <a:gd name="connsiteY3" fmla="*/ 0 h 956029"/>
                    <a:gd name="connsiteX4" fmla="*/ 5711752 w 5762552"/>
                    <a:gd name="connsiteY4" fmla="*/ 194029 h 956029"/>
                    <a:gd name="connsiteX5" fmla="*/ 5762552 w 5762552"/>
                    <a:gd name="connsiteY5" fmla="*/ 689329 h 956029"/>
                    <a:gd name="connsiteX6" fmla="*/ 4175052 w 5762552"/>
                    <a:gd name="connsiteY6" fmla="*/ 956029 h 956029"/>
                    <a:gd name="connsiteX7" fmla="*/ 466652 w 5762552"/>
                    <a:gd name="connsiteY7" fmla="*/ 892529 h 956029"/>
                    <a:gd name="connsiteX8" fmla="*/ 326952 w 5762552"/>
                    <a:gd name="connsiteY8" fmla="*/ 663929 h 956029"/>
                    <a:gd name="connsiteX9" fmla="*/ 0 w 5762552"/>
                    <a:gd name="connsiteY9" fmla="*/ 545772 h 956029"/>
                    <a:gd name="connsiteX0" fmla="*/ 0 w 5762552"/>
                    <a:gd name="connsiteY0" fmla="*/ 488437 h 898694"/>
                    <a:gd name="connsiteX1" fmla="*/ 358556 w 5762552"/>
                    <a:gd name="connsiteY1" fmla="*/ 368060 h 898694"/>
                    <a:gd name="connsiteX2" fmla="*/ 507416 w 5762552"/>
                    <a:gd name="connsiteY2" fmla="*/ 127305 h 898694"/>
                    <a:gd name="connsiteX3" fmla="*/ 3755952 w 5762552"/>
                    <a:gd name="connsiteY3" fmla="*/ 0 h 898694"/>
                    <a:gd name="connsiteX4" fmla="*/ 5711752 w 5762552"/>
                    <a:gd name="connsiteY4" fmla="*/ 136694 h 898694"/>
                    <a:gd name="connsiteX5" fmla="*/ 5762552 w 5762552"/>
                    <a:gd name="connsiteY5" fmla="*/ 631994 h 898694"/>
                    <a:gd name="connsiteX6" fmla="*/ 4175052 w 5762552"/>
                    <a:gd name="connsiteY6" fmla="*/ 898694 h 898694"/>
                    <a:gd name="connsiteX7" fmla="*/ 466652 w 5762552"/>
                    <a:gd name="connsiteY7" fmla="*/ 835194 h 898694"/>
                    <a:gd name="connsiteX8" fmla="*/ 326952 w 5762552"/>
                    <a:gd name="connsiteY8" fmla="*/ 606594 h 898694"/>
                    <a:gd name="connsiteX9" fmla="*/ 0 w 5762552"/>
                    <a:gd name="connsiteY9" fmla="*/ 488437 h 898694"/>
                    <a:gd name="connsiteX0" fmla="*/ 0 w 5762552"/>
                    <a:gd name="connsiteY0" fmla="*/ 488437 h 898694"/>
                    <a:gd name="connsiteX1" fmla="*/ 358556 w 5762552"/>
                    <a:gd name="connsiteY1" fmla="*/ 368060 h 898694"/>
                    <a:gd name="connsiteX2" fmla="*/ 507416 w 5762552"/>
                    <a:gd name="connsiteY2" fmla="*/ 127305 h 898694"/>
                    <a:gd name="connsiteX3" fmla="*/ 3755952 w 5762552"/>
                    <a:gd name="connsiteY3" fmla="*/ 0 h 898694"/>
                    <a:gd name="connsiteX4" fmla="*/ 5711752 w 5762552"/>
                    <a:gd name="connsiteY4" fmla="*/ 136694 h 898694"/>
                    <a:gd name="connsiteX5" fmla="*/ 5762552 w 5762552"/>
                    <a:gd name="connsiteY5" fmla="*/ 631994 h 898694"/>
                    <a:gd name="connsiteX6" fmla="*/ 4175052 w 5762552"/>
                    <a:gd name="connsiteY6" fmla="*/ 898694 h 898694"/>
                    <a:gd name="connsiteX7" fmla="*/ 1293645 w 5762552"/>
                    <a:gd name="connsiteY7" fmla="*/ 849528 h 898694"/>
                    <a:gd name="connsiteX8" fmla="*/ 326952 w 5762552"/>
                    <a:gd name="connsiteY8" fmla="*/ 606594 h 898694"/>
                    <a:gd name="connsiteX9" fmla="*/ 0 w 5762552"/>
                    <a:gd name="connsiteY9" fmla="*/ 488437 h 898694"/>
                    <a:gd name="connsiteX0" fmla="*/ 0 w 5762552"/>
                    <a:gd name="connsiteY0" fmla="*/ 488437 h 1022275"/>
                    <a:gd name="connsiteX1" fmla="*/ 358556 w 5762552"/>
                    <a:gd name="connsiteY1" fmla="*/ 368060 h 1022275"/>
                    <a:gd name="connsiteX2" fmla="*/ 507416 w 5762552"/>
                    <a:gd name="connsiteY2" fmla="*/ 127305 h 1022275"/>
                    <a:gd name="connsiteX3" fmla="*/ 3755952 w 5762552"/>
                    <a:gd name="connsiteY3" fmla="*/ 0 h 1022275"/>
                    <a:gd name="connsiteX4" fmla="*/ 5711752 w 5762552"/>
                    <a:gd name="connsiteY4" fmla="*/ 136694 h 1022275"/>
                    <a:gd name="connsiteX5" fmla="*/ 5762552 w 5762552"/>
                    <a:gd name="connsiteY5" fmla="*/ 631994 h 1022275"/>
                    <a:gd name="connsiteX6" fmla="*/ 4175052 w 5762552"/>
                    <a:gd name="connsiteY6" fmla="*/ 898694 h 1022275"/>
                    <a:gd name="connsiteX7" fmla="*/ 1293645 w 5762552"/>
                    <a:gd name="connsiteY7" fmla="*/ 849528 h 1022275"/>
                    <a:gd name="connsiteX8" fmla="*/ 449469 w 5762552"/>
                    <a:gd name="connsiteY8" fmla="*/ 1022275 h 1022275"/>
                    <a:gd name="connsiteX9" fmla="*/ 0 w 5762552"/>
                    <a:gd name="connsiteY9" fmla="*/ 488437 h 1022275"/>
                    <a:gd name="connsiteX0" fmla="*/ 315290 w 5403995"/>
                    <a:gd name="connsiteY0" fmla="*/ 724945 h 1022275"/>
                    <a:gd name="connsiteX1" fmla="*/ -1 w 5403995"/>
                    <a:gd name="connsiteY1" fmla="*/ 368060 h 1022275"/>
                    <a:gd name="connsiteX2" fmla="*/ 148859 w 5403995"/>
                    <a:gd name="connsiteY2" fmla="*/ 127305 h 1022275"/>
                    <a:gd name="connsiteX3" fmla="*/ 3397395 w 5403995"/>
                    <a:gd name="connsiteY3" fmla="*/ 0 h 1022275"/>
                    <a:gd name="connsiteX4" fmla="*/ 5353195 w 5403995"/>
                    <a:gd name="connsiteY4" fmla="*/ 136694 h 1022275"/>
                    <a:gd name="connsiteX5" fmla="*/ 5403995 w 5403995"/>
                    <a:gd name="connsiteY5" fmla="*/ 631994 h 1022275"/>
                    <a:gd name="connsiteX6" fmla="*/ 3816495 w 5403995"/>
                    <a:gd name="connsiteY6" fmla="*/ 898694 h 1022275"/>
                    <a:gd name="connsiteX7" fmla="*/ 935088 w 5403995"/>
                    <a:gd name="connsiteY7" fmla="*/ 849528 h 1022275"/>
                    <a:gd name="connsiteX8" fmla="*/ 90912 w 5403995"/>
                    <a:gd name="connsiteY8" fmla="*/ 1022275 h 1022275"/>
                    <a:gd name="connsiteX9" fmla="*/ 315290 w 5403995"/>
                    <a:gd name="connsiteY9" fmla="*/ 724945 h 1022275"/>
                    <a:gd name="connsiteX0" fmla="*/ 468439 w 5557144"/>
                    <a:gd name="connsiteY0" fmla="*/ 724945 h 1022275"/>
                    <a:gd name="connsiteX1" fmla="*/ 0 w 5557144"/>
                    <a:gd name="connsiteY1" fmla="*/ 482731 h 1022275"/>
                    <a:gd name="connsiteX2" fmla="*/ 302008 w 5557144"/>
                    <a:gd name="connsiteY2" fmla="*/ 127305 h 1022275"/>
                    <a:gd name="connsiteX3" fmla="*/ 3550544 w 5557144"/>
                    <a:gd name="connsiteY3" fmla="*/ 0 h 1022275"/>
                    <a:gd name="connsiteX4" fmla="*/ 5506344 w 5557144"/>
                    <a:gd name="connsiteY4" fmla="*/ 136694 h 1022275"/>
                    <a:gd name="connsiteX5" fmla="*/ 5557144 w 5557144"/>
                    <a:gd name="connsiteY5" fmla="*/ 631994 h 1022275"/>
                    <a:gd name="connsiteX6" fmla="*/ 3969644 w 5557144"/>
                    <a:gd name="connsiteY6" fmla="*/ 898694 h 1022275"/>
                    <a:gd name="connsiteX7" fmla="*/ 1088237 w 5557144"/>
                    <a:gd name="connsiteY7" fmla="*/ 849528 h 1022275"/>
                    <a:gd name="connsiteX8" fmla="*/ 244061 w 5557144"/>
                    <a:gd name="connsiteY8" fmla="*/ 1022275 h 1022275"/>
                    <a:gd name="connsiteX9" fmla="*/ 468439 w 5557144"/>
                    <a:gd name="connsiteY9" fmla="*/ 724945 h 1022275"/>
                    <a:gd name="connsiteX0" fmla="*/ 820677 w 5909382"/>
                    <a:gd name="connsiteY0" fmla="*/ 724945 h 1022275"/>
                    <a:gd name="connsiteX1" fmla="*/ 0 w 5909382"/>
                    <a:gd name="connsiteY1" fmla="*/ 482731 h 1022275"/>
                    <a:gd name="connsiteX2" fmla="*/ 654246 w 5909382"/>
                    <a:gd name="connsiteY2" fmla="*/ 127305 h 1022275"/>
                    <a:gd name="connsiteX3" fmla="*/ 3902782 w 5909382"/>
                    <a:gd name="connsiteY3" fmla="*/ 0 h 1022275"/>
                    <a:gd name="connsiteX4" fmla="*/ 5858582 w 5909382"/>
                    <a:gd name="connsiteY4" fmla="*/ 136694 h 1022275"/>
                    <a:gd name="connsiteX5" fmla="*/ 5909382 w 5909382"/>
                    <a:gd name="connsiteY5" fmla="*/ 631994 h 1022275"/>
                    <a:gd name="connsiteX6" fmla="*/ 4321882 w 5909382"/>
                    <a:gd name="connsiteY6" fmla="*/ 898694 h 1022275"/>
                    <a:gd name="connsiteX7" fmla="*/ 1440475 w 5909382"/>
                    <a:gd name="connsiteY7" fmla="*/ 849528 h 1022275"/>
                    <a:gd name="connsiteX8" fmla="*/ 596299 w 5909382"/>
                    <a:gd name="connsiteY8" fmla="*/ 1022275 h 1022275"/>
                    <a:gd name="connsiteX9" fmla="*/ 820677 w 5909382"/>
                    <a:gd name="connsiteY9" fmla="*/ 724945 h 1022275"/>
                    <a:gd name="connsiteX0" fmla="*/ 820677 w 5909382"/>
                    <a:gd name="connsiteY0" fmla="*/ 724945 h 1022275"/>
                    <a:gd name="connsiteX1" fmla="*/ 0 w 5909382"/>
                    <a:gd name="connsiteY1" fmla="*/ 482731 h 1022275"/>
                    <a:gd name="connsiteX2" fmla="*/ 424525 w 5909382"/>
                    <a:gd name="connsiteY2" fmla="*/ 91470 h 1022275"/>
                    <a:gd name="connsiteX3" fmla="*/ 3902782 w 5909382"/>
                    <a:gd name="connsiteY3" fmla="*/ 0 h 1022275"/>
                    <a:gd name="connsiteX4" fmla="*/ 5858582 w 5909382"/>
                    <a:gd name="connsiteY4" fmla="*/ 136694 h 1022275"/>
                    <a:gd name="connsiteX5" fmla="*/ 5909382 w 5909382"/>
                    <a:gd name="connsiteY5" fmla="*/ 631994 h 1022275"/>
                    <a:gd name="connsiteX6" fmla="*/ 4321882 w 5909382"/>
                    <a:gd name="connsiteY6" fmla="*/ 898694 h 1022275"/>
                    <a:gd name="connsiteX7" fmla="*/ 1440475 w 5909382"/>
                    <a:gd name="connsiteY7" fmla="*/ 849528 h 1022275"/>
                    <a:gd name="connsiteX8" fmla="*/ 596299 w 5909382"/>
                    <a:gd name="connsiteY8" fmla="*/ 1022275 h 1022275"/>
                    <a:gd name="connsiteX9" fmla="*/ 820677 w 5909382"/>
                    <a:gd name="connsiteY9" fmla="*/ 724945 h 1022275"/>
                    <a:gd name="connsiteX0" fmla="*/ 820677 w 5909382"/>
                    <a:gd name="connsiteY0" fmla="*/ 724945 h 1022275"/>
                    <a:gd name="connsiteX1" fmla="*/ 0 w 5909382"/>
                    <a:gd name="connsiteY1" fmla="*/ 482731 h 1022275"/>
                    <a:gd name="connsiteX2" fmla="*/ 393896 w 5909382"/>
                    <a:gd name="connsiteY2" fmla="*/ 134472 h 1022275"/>
                    <a:gd name="connsiteX3" fmla="*/ 3902782 w 5909382"/>
                    <a:gd name="connsiteY3" fmla="*/ 0 h 1022275"/>
                    <a:gd name="connsiteX4" fmla="*/ 5858582 w 5909382"/>
                    <a:gd name="connsiteY4" fmla="*/ 136694 h 1022275"/>
                    <a:gd name="connsiteX5" fmla="*/ 5909382 w 5909382"/>
                    <a:gd name="connsiteY5" fmla="*/ 631994 h 1022275"/>
                    <a:gd name="connsiteX6" fmla="*/ 4321882 w 5909382"/>
                    <a:gd name="connsiteY6" fmla="*/ 898694 h 1022275"/>
                    <a:gd name="connsiteX7" fmla="*/ 1440475 w 5909382"/>
                    <a:gd name="connsiteY7" fmla="*/ 849528 h 1022275"/>
                    <a:gd name="connsiteX8" fmla="*/ 596299 w 5909382"/>
                    <a:gd name="connsiteY8" fmla="*/ 1022275 h 1022275"/>
                    <a:gd name="connsiteX9" fmla="*/ 820677 w 5909382"/>
                    <a:gd name="connsiteY9" fmla="*/ 724945 h 1022275"/>
                    <a:gd name="connsiteX0" fmla="*/ 820677 w 5909382"/>
                    <a:gd name="connsiteY0" fmla="*/ 724945 h 1022275"/>
                    <a:gd name="connsiteX1" fmla="*/ 0 w 5909382"/>
                    <a:gd name="connsiteY1" fmla="*/ 482731 h 1022275"/>
                    <a:gd name="connsiteX2" fmla="*/ 393896 w 5909382"/>
                    <a:gd name="connsiteY2" fmla="*/ 134472 h 1022275"/>
                    <a:gd name="connsiteX3" fmla="*/ 3902782 w 5909382"/>
                    <a:gd name="connsiteY3" fmla="*/ 0 h 1022275"/>
                    <a:gd name="connsiteX4" fmla="*/ 5870834 w 5909382"/>
                    <a:gd name="connsiteY4" fmla="*/ 93484 h 1022275"/>
                    <a:gd name="connsiteX5" fmla="*/ 5909382 w 5909382"/>
                    <a:gd name="connsiteY5" fmla="*/ 631994 h 1022275"/>
                    <a:gd name="connsiteX6" fmla="*/ 4321882 w 5909382"/>
                    <a:gd name="connsiteY6" fmla="*/ 898694 h 1022275"/>
                    <a:gd name="connsiteX7" fmla="*/ 1440475 w 5909382"/>
                    <a:gd name="connsiteY7" fmla="*/ 849528 h 1022275"/>
                    <a:gd name="connsiteX8" fmla="*/ 596299 w 5909382"/>
                    <a:gd name="connsiteY8" fmla="*/ 1022275 h 1022275"/>
                    <a:gd name="connsiteX9" fmla="*/ 820677 w 5909382"/>
                    <a:gd name="connsiteY9" fmla="*/ 724945 h 1022275"/>
                    <a:gd name="connsiteX0" fmla="*/ 820677 w 5909382"/>
                    <a:gd name="connsiteY0" fmla="*/ 724945 h 1022275"/>
                    <a:gd name="connsiteX1" fmla="*/ 0 w 5909382"/>
                    <a:gd name="connsiteY1" fmla="*/ 482731 h 1022275"/>
                    <a:gd name="connsiteX2" fmla="*/ 393896 w 5909382"/>
                    <a:gd name="connsiteY2" fmla="*/ 134472 h 1022275"/>
                    <a:gd name="connsiteX3" fmla="*/ 3596488 w 5909382"/>
                    <a:gd name="connsiteY3" fmla="*/ 0 h 1022275"/>
                    <a:gd name="connsiteX4" fmla="*/ 5870834 w 5909382"/>
                    <a:gd name="connsiteY4" fmla="*/ 93484 h 1022275"/>
                    <a:gd name="connsiteX5" fmla="*/ 5909382 w 5909382"/>
                    <a:gd name="connsiteY5" fmla="*/ 631994 h 1022275"/>
                    <a:gd name="connsiteX6" fmla="*/ 4321882 w 5909382"/>
                    <a:gd name="connsiteY6" fmla="*/ 898694 h 1022275"/>
                    <a:gd name="connsiteX7" fmla="*/ 1440475 w 5909382"/>
                    <a:gd name="connsiteY7" fmla="*/ 849528 h 1022275"/>
                    <a:gd name="connsiteX8" fmla="*/ 596299 w 5909382"/>
                    <a:gd name="connsiteY8" fmla="*/ 1022275 h 1022275"/>
                    <a:gd name="connsiteX9" fmla="*/ 820677 w 5909382"/>
                    <a:gd name="connsiteY9" fmla="*/ 724945 h 1022275"/>
                    <a:gd name="connsiteX0" fmla="*/ 820677 w 5909382"/>
                    <a:gd name="connsiteY0" fmla="*/ 724945 h 1022275"/>
                    <a:gd name="connsiteX1" fmla="*/ 0 w 5909382"/>
                    <a:gd name="connsiteY1" fmla="*/ 482731 h 1022275"/>
                    <a:gd name="connsiteX2" fmla="*/ 393896 w 5909382"/>
                    <a:gd name="connsiteY2" fmla="*/ 134472 h 1022275"/>
                    <a:gd name="connsiteX3" fmla="*/ 3596488 w 5909382"/>
                    <a:gd name="connsiteY3" fmla="*/ 0 h 1022275"/>
                    <a:gd name="connsiteX4" fmla="*/ 5883086 w 5909382"/>
                    <a:gd name="connsiteY4" fmla="*/ 112688 h 1022275"/>
                    <a:gd name="connsiteX5" fmla="*/ 5909382 w 5909382"/>
                    <a:gd name="connsiteY5" fmla="*/ 631994 h 1022275"/>
                    <a:gd name="connsiteX6" fmla="*/ 4321882 w 5909382"/>
                    <a:gd name="connsiteY6" fmla="*/ 898694 h 1022275"/>
                    <a:gd name="connsiteX7" fmla="*/ 1440475 w 5909382"/>
                    <a:gd name="connsiteY7" fmla="*/ 849528 h 1022275"/>
                    <a:gd name="connsiteX8" fmla="*/ 596299 w 5909382"/>
                    <a:gd name="connsiteY8" fmla="*/ 1022275 h 1022275"/>
                    <a:gd name="connsiteX9" fmla="*/ 820677 w 5909382"/>
                    <a:gd name="connsiteY9" fmla="*/ 724945 h 1022275"/>
                    <a:gd name="connsiteX0" fmla="*/ 820677 w 5909382"/>
                    <a:gd name="connsiteY0" fmla="*/ 724945 h 1022275"/>
                    <a:gd name="connsiteX1" fmla="*/ 0 w 5909382"/>
                    <a:gd name="connsiteY1" fmla="*/ 482731 h 1022275"/>
                    <a:gd name="connsiteX2" fmla="*/ 185616 w 5909382"/>
                    <a:gd name="connsiteY2" fmla="*/ 144074 h 1022275"/>
                    <a:gd name="connsiteX3" fmla="*/ 3596488 w 5909382"/>
                    <a:gd name="connsiteY3" fmla="*/ 0 h 1022275"/>
                    <a:gd name="connsiteX4" fmla="*/ 5883086 w 5909382"/>
                    <a:gd name="connsiteY4" fmla="*/ 112688 h 1022275"/>
                    <a:gd name="connsiteX5" fmla="*/ 5909382 w 5909382"/>
                    <a:gd name="connsiteY5" fmla="*/ 631994 h 1022275"/>
                    <a:gd name="connsiteX6" fmla="*/ 4321882 w 5909382"/>
                    <a:gd name="connsiteY6" fmla="*/ 898694 h 1022275"/>
                    <a:gd name="connsiteX7" fmla="*/ 1440475 w 5909382"/>
                    <a:gd name="connsiteY7" fmla="*/ 849528 h 1022275"/>
                    <a:gd name="connsiteX8" fmla="*/ 596299 w 5909382"/>
                    <a:gd name="connsiteY8" fmla="*/ 1022275 h 1022275"/>
                    <a:gd name="connsiteX9" fmla="*/ 820677 w 5909382"/>
                    <a:gd name="connsiteY9" fmla="*/ 724945 h 1022275"/>
                    <a:gd name="connsiteX0" fmla="*/ 820677 w 5909382"/>
                    <a:gd name="connsiteY0" fmla="*/ 696138 h 993468"/>
                    <a:gd name="connsiteX1" fmla="*/ 0 w 5909382"/>
                    <a:gd name="connsiteY1" fmla="*/ 453924 h 993468"/>
                    <a:gd name="connsiteX2" fmla="*/ 185616 w 5909382"/>
                    <a:gd name="connsiteY2" fmla="*/ 115267 h 993468"/>
                    <a:gd name="connsiteX3" fmla="*/ 5274979 w 5909382"/>
                    <a:gd name="connsiteY3" fmla="*/ 0 h 993468"/>
                    <a:gd name="connsiteX4" fmla="*/ 5883086 w 5909382"/>
                    <a:gd name="connsiteY4" fmla="*/ 83881 h 993468"/>
                    <a:gd name="connsiteX5" fmla="*/ 5909382 w 5909382"/>
                    <a:gd name="connsiteY5" fmla="*/ 603187 h 993468"/>
                    <a:gd name="connsiteX6" fmla="*/ 4321882 w 5909382"/>
                    <a:gd name="connsiteY6" fmla="*/ 869887 h 993468"/>
                    <a:gd name="connsiteX7" fmla="*/ 1440475 w 5909382"/>
                    <a:gd name="connsiteY7" fmla="*/ 820721 h 993468"/>
                    <a:gd name="connsiteX8" fmla="*/ 596299 w 5909382"/>
                    <a:gd name="connsiteY8" fmla="*/ 993468 h 993468"/>
                    <a:gd name="connsiteX9" fmla="*/ 820677 w 5909382"/>
                    <a:gd name="connsiteY9" fmla="*/ 696138 h 993468"/>
                    <a:gd name="connsiteX0" fmla="*/ 820677 w 5909382"/>
                    <a:gd name="connsiteY0" fmla="*/ 724945 h 1022275"/>
                    <a:gd name="connsiteX1" fmla="*/ 0 w 5909382"/>
                    <a:gd name="connsiteY1" fmla="*/ 482731 h 1022275"/>
                    <a:gd name="connsiteX2" fmla="*/ 185616 w 5909382"/>
                    <a:gd name="connsiteY2" fmla="*/ 144074 h 1022275"/>
                    <a:gd name="connsiteX3" fmla="*/ 4380601 w 5909382"/>
                    <a:gd name="connsiteY3" fmla="*/ 0 h 1022275"/>
                    <a:gd name="connsiteX4" fmla="*/ 5883086 w 5909382"/>
                    <a:gd name="connsiteY4" fmla="*/ 112688 h 1022275"/>
                    <a:gd name="connsiteX5" fmla="*/ 5909382 w 5909382"/>
                    <a:gd name="connsiteY5" fmla="*/ 631994 h 1022275"/>
                    <a:gd name="connsiteX6" fmla="*/ 4321882 w 5909382"/>
                    <a:gd name="connsiteY6" fmla="*/ 898694 h 1022275"/>
                    <a:gd name="connsiteX7" fmla="*/ 1440475 w 5909382"/>
                    <a:gd name="connsiteY7" fmla="*/ 849528 h 1022275"/>
                    <a:gd name="connsiteX8" fmla="*/ 596299 w 5909382"/>
                    <a:gd name="connsiteY8" fmla="*/ 1022275 h 1022275"/>
                    <a:gd name="connsiteX9" fmla="*/ 820677 w 5909382"/>
                    <a:gd name="connsiteY9" fmla="*/ 724945 h 1022275"/>
                    <a:gd name="connsiteX0" fmla="*/ 820677 w 5909382"/>
                    <a:gd name="connsiteY0" fmla="*/ 724945 h 1022275"/>
                    <a:gd name="connsiteX1" fmla="*/ 0 w 5909382"/>
                    <a:gd name="connsiteY1" fmla="*/ 482731 h 1022275"/>
                    <a:gd name="connsiteX2" fmla="*/ 75350 w 5909382"/>
                    <a:gd name="connsiteY2" fmla="*/ 129671 h 1022275"/>
                    <a:gd name="connsiteX3" fmla="*/ 4380601 w 5909382"/>
                    <a:gd name="connsiteY3" fmla="*/ 0 h 1022275"/>
                    <a:gd name="connsiteX4" fmla="*/ 5883086 w 5909382"/>
                    <a:gd name="connsiteY4" fmla="*/ 112688 h 1022275"/>
                    <a:gd name="connsiteX5" fmla="*/ 5909382 w 5909382"/>
                    <a:gd name="connsiteY5" fmla="*/ 631994 h 1022275"/>
                    <a:gd name="connsiteX6" fmla="*/ 4321882 w 5909382"/>
                    <a:gd name="connsiteY6" fmla="*/ 898694 h 1022275"/>
                    <a:gd name="connsiteX7" fmla="*/ 1440475 w 5909382"/>
                    <a:gd name="connsiteY7" fmla="*/ 849528 h 1022275"/>
                    <a:gd name="connsiteX8" fmla="*/ 596299 w 5909382"/>
                    <a:gd name="connsiteY8" fmla="*/ 1022275 h 1022275"/>
                    <a:gd name="connsiteX9" fmla="*/ 820677 w 5909382"/>
                    <a:gd name="connsiteY9" fmla="*/ 724945 h 1022275"/>
                    <a:gd name="connsiteX0" fmla="*/ 918691 w 6007396"/>
                    <a:gd name="connsiteY0" fmla="*/ 724945 h 1022275"/>
                    <a:gd name="connsiteX1" fmla="*/ 0 w 6007396"/>
                    <a:gd name="connsiteY1" fmla="*/ 458725 h 1022275"/>
                    <a:gd name="connsiteX2" fmla="*/ 173364 w 6007396"/>
                    <a:gd name="connsiteY2" fmla="*/ 129671 h 1022275"/>
                    <a:gd name="connsiteX3" fmla="*/ 4478615 w 6007396"/>
                    <a:gd name="connsiteY3" fmla="*/ 0 h 1022275"/>
                    <a:gd name="connsiteX4" fmla="*/ 5981100 w 6007396"/>
                    <a:gd name="connsiteY4" fmla="*/ 112688 h 1022275"/>
                    <a:gd name="connsiteX5" fmla="*/ 6007396 w 6007396"/>
                    <a:gd name="connsiteY5" fmla="*/ 631994 h 1022275"/>
                    <a:gd name="connsiteX6" fmla="*/ 4419896 w 6007396"/>
                    <a:gd name="connsiteY6" fmla="*/ 898694 h 1022275"/>
                    <a:gd name="connsiteX7" fmla="*/ 1538489 w 6007396"/>
                    <a:gd name="connsiteY7" fmla="*/ 849528 h 1022275"/>
                    <a:gd name="connsiteX8" fmla="*/ 694313 w 6007396"/>
                    <a:gd name="connsiteY8" fmla="*/ 1022275 h 1022275"/>
                    <a:gd name="connsiteX9" fmla="*/ 918691 w 6007396"/>
                    <a:gd name="connsiteY9" fmla="*/ 724945 h 1022275"/>
                    <a:gd name="connsiteX0" fmla="*/ 661403 w 6007396"/>
                    <a:gd name="connsiteY0" fmla="*/ 700940 h 1022275"/>
                    <a:gd name="connsiteX1" fmla="*/ 0 w 6007396"/>
                    <a:gd name="connsiteY1" fmla="*/ 458725 h 1022275"/>
                    <a:gd name="connsiteX2" fmla="*/ 173364 w 6007396"/>
                    <a:gd name="connsiteY2" fmla="*/ 129671 h 1022275"/>
                    <a:gd name="connsiteX3" fmla="*/ 4478615 w 6007396"/>
                    <a:gd name="connsiteY3" fmla="*/ 0 h 1022275"/>
                    <a:gd name="connsiteX4" fmla="*/ 5981100 w 6007396"/>
                    <a:gd name="connsiteY4" fmla="*/ 112688 h 1022275"/>
                    <a:gd name="connsiteX5" fmla="*/ 6007396 w 6007396"/>
                    <a:gd name="connsiteY5" fmla="*/ 631994 h 1022275"/>
                    <a:gd name="connsiteX6" fmla="*/ 4419896 w 6007396"/>
                    <a:gd name="connsiteY6" fmla="*/ 898694 h 1022275"/>
                    <a:gd name="connsiteX7" fmla="*/ 1538489 w 6007396"/>
                    <a:gd name="connsiteY7" fmla="*/ 849528 h 1022275"/>
                    <a:gd name="connsiteX8" fmla="*/ 694313 w 6007396"/>
                    <a:gd name="connsiteY8" fmla="*/ 1022275 h 1022275"/>
                    <a:gd name="connsiteX9" fmla="*/ 661403 w 6007396"/>
                    <a:gd name="connsiteY9" fmla="*/ 700940 h 1022275"/>
                    <a:gd name="connsiteX0" fmla="*/ 661403 w 6007396"/>
                    <a:gd name="connsiteY0" fmla="*/ 700940 h 1022275"/>
                    <a:gd name="connsiteX1" fmla="*/ 0 w 6007396"/>
                    <a:gd name="connsiteY1" fmla="*/ 458725 h 1022275"/>
                    <a:gd name="connsiteX2" fmla="*/ 173364 w 6007396"/>
                    <a:gd name="connsiteY2" fmla="*/ 129671 h 1022275"/>
                    <a:gd name="connsiteX3" fmla="*/ 4478615 w 6007396"/>
                    <a:gd name="connsiteY3" fmla="*/ 0 h 1022275"/>
                    <a:gd name="connsiteX4" fmla="*/ 5981100 w 6007396"/>
                    <a:gd name="connsiteY4" fmla="*/ 112688 h 1022275"/>
                    <a:gd name="connsiteX5" fmla="*/ 6007396 w 6007396"/>
                    <a:gd name="connsiteY5" fmla="*/ 631994 h 1022275"/>
                    <a:gd name="connsiteX6" fmla="*/ 4419896 w 6007396"/>
                    <a:gd name="connsiteY6" fmla="*/ 898694 h 1022275"/>
                    <a:gd name="connsiteX7" fmla="*/ 1121930 w 6007396"/>
                    <a:gd name="connsiteY7" fmla="*/ 758307 h 1022275"/>
                    <a:gd name="connsiteX8" fmla="*/ 694313 w 6007396"/>
                    <a:gd name="connsiteY8" fmla="*/ 1022275 h 1022275"/>
                    <a:gd name="connsiteX9" fmla="*/ 661403 w 6007396"/>
                    <a:gd name="connsiteY9" fmla="*/ 700940 h 1022275"/>
                    <a:gd name="connsiteX0" fmla="*/ 661403 w 6007396"/>
                    <a:gd name="connsiteY0" fmla="*/ 700940 h 1022275"/>
                    <a:gd name="connsiteX1" fmla="*/ 0 w 6007396"/>
                    <a:gd name="connsiteY1" fmla="*/ 458725 h 1022275"/>
                    <a:gd name="connsiteX2" fmla="*/ 173364 w 6007396"/>
                    <a:gd name="connsiteY2" fmla="*/ 129671 h 1022275"/>
                    <a:gd name="connsiteX3" fmla="*/ 4478615 w 6007396"/>
                    <a:gd name="connsiteY3" fmla="*/ 0 h 1022275"/>
                    <a:gd name="connsiteX4" fmla="*/ 5981100 w 6007396"/>
                    <a:gd name="connsiteY4" fmla="*/ 112688 h 1022275"/>
                    <a:gd name="connsiteX5" fmla="*/ 6007396 w 6007396"/>
                    <a:gd name="connsiteY5" fmla="*/ 631994 h 1022275"/>
                    <a:gd name="connsiteX6" fmla="*/ 4554666 w 6007396"/>
                    <a:gd name="connsiteY6" fmla="*/ 826678 h 1022275"/>
                    <a:gd name="connsiteX7" fmla="*/ 1121930 w 6007396"/>
                    <a:gd name="connsiteY7" fmla="*/ 758307 h 1022275"/>
                    <a:gd name="connsiteX8" fmla="*/ 694313 w 6007396"/>
                    <a:gd name="connsiteY8" fmla="*/ 1022275 h 1022275"/>
                    <a:gd name="connsiteX9" fmla="*/ 661403 w 6007396"/>
                    <a:gd name="connsiteY9" fmla="*/ 700940 h 1022275"/>
                    <a:gd name="connsiteX0" fmla="*/ 661403 w 6007396"/>
                    <a:gd name="connsiteY0" fmla="*/ 700940 h 1022275"/>
                    <a:gd name="connsiteX1" fmla="*/ 0 w 6007396"/>
                    <a:gd name="connsiteY1" fmla="*/ 458725 h 1022275"/>
                    <a:gd name="connsiteX2" fmla="*/ 173364 w 6007396"/>
                    <a:gd name="connsiteY2" fmla="*/ 129671 h 1022275"/>
                    <a:gd name="connsiteX3" fmla="*/ 4478615 w 6007396"/>
                    <a:gd name="connsiteY3" fmla="*/ 0 h 1022275"/>
                    <a:gd name="connsiteX4" fmla="*/ 5981100 w 6007396"/>
                    <a:gd name="connsiteY4" fmla="*/ 112688 h 1022275"/>
                    <a:gd name="connsiteX5" fmla="*/ 6007396 w 6007396"/>
                    <a:gd name="connsiteY5" fmla="*/ 631994 h 1022275"/>
                    <a:gd name="connsiteX6" fmla="*/ 4554666 w 6007396"/>
                    <a:gd name="connsiteY6" fmla="*/ 826678 h 1022275"/>
                    <a:gd name="connsiteX7" fmla="*/ 1612000 w 6007396"/>
                    <a:gd name="connsiteY7" fmla="*/ 772710 h 1022275"/>
                    <a:gd name="connsiteX8" fmla="*/ 694313 w 6007396"/>
                    <a:gd name="connsiteY8" fmla="*/ 1022275 h 1022275"/>
                    <a:gd name="connsiteX9" fmla="*/ 661403 w 6007396"/>
                    <a:gd name="connsiteY9" fmla="*/ 700940 h 1022275"/>
                    <a:gd name="connsiteX0" fmla="*/ 661403 w 6007396"/>
                    <a:gd name="connsiteY0" fmla="*/ 700940 h 988667"/>
                    <a:gd name="connsiteX1" fmla="*/ 0 w 6007396"/>
                    <a:gd name="connsiteY1" fmla="*/ 458725 h 988667"/>
                    <a:gd name="connsiteX2" fmla="*/ 173364 w 6007396"/>
                    <a:gd name="connsiteY2" fmla="*/ 129671 h 988667"/>
                    <a:gd name="connsiteX3" fmla="*/ 4478615 w 6007396"/>
                    <a:gd name="connsiteY3" fmla="*/ 0 h 988667"/>
                    <a:gd name="connsiteX4" fmla="*/ 5981100 w 6007396"/>
                    <a:gd name="connsiteY4" fmla="*/ 112688 h 988667"/>
                    <a:gd name="connsiteX5" fmla="*/ 6007396 w 6007396"/>
                    <a:gd name="connsiteY5" fmla="*/ 631994 h 988667"/>
                    <a:gd name="connsiteX6" fmla="*/ 4554666 w 6007396"/>
                    <a:gd name="connsiteY6" fmla="*/ 826678 h 988667"/>
                    <a:gd name="connsiteX7" fmla="*/ 1612000 w 6007396"/>
                    <a:gd name="connsiteY7" fmla="*/ 772710 h 988667"/>
                    <a:gd name="connsiteX8" fmla="*/ 865837 w 6007396"/>
                    <a:gd name="connsiteY8" fmla="*/ 988667 h 988667"/>
                    <a:gd name="connsiteX9" fmla="*/ 661403 w 6007396"/>
                    <a:gd name="connsiteY9" fmla="*/ 700940 h 9886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007396" h="988667">
                      <a:moveTo>
                        <a:pt x="661403" y="700940"/>
                      </a:moveTo>
                      <a:lnTo>
                        <a:pt x="0" y="458725"/>
                      </a:lnTo>
                      <a:lnTo>
                        <a:pt x="173364" y="129671"/>
                      </a:lnTo>
                      <a:lnTo>
                        <a:pt x="4478615" y="0"/>
                      </a:lnTo>
                      <a:lnTo>
                        <a:pt x="5981100" y="112688"/>
                      </a:lnTo>
                      <a:lnTo>
                        <a:pt x="6007396" y="631994"/>
                      </a:lnTo>
                      <a:lnTo>
                        <a:pt x="4554666" y="826678"/>
                      </a:lnTo>
                      <a:lnTo>
                        <a:pt x="1612000" y="772710"/>
                      </a:lnTo>
                      <a:lnTo>
                        <a:pt x="865837" y="988667"/>
                      </a:lnTo>
                      <a:lnTo>
                        <a:pt x="661403" y="70094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191646C2-22D2-4B42-A621-FC23B80AAFAC}"/>
                  </a:ext>
                </a:extLst>
              </p:cNvPr>
              <p:cNvSpPr txBox="1"/>
              <p:nvPr/>
            </p:nvSpPr>
            <p:spPr>
              <a:xfrm flipH="1">
                <a:off x="2944170" y="2481309"/>
                <a:ext cx="3159839" cy="2577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1100" b="1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このゲームの</a:t>
                </a:r>
                <a:r>
                  <a:rPr kumimoji="1" lang="ja-JP" altLang="en-US" sz="1400" b="1" dirty="0">
                    <a:solidFill>
                      <a:srgbClr val="FF0000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「遊び」</a:t>
                </a:r>
                <a:r>
                  <a:rPr kumimoji="1" lang="ja-JP" altLang="en-US" sz="1100" b="1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のオリジナリティは</a:t>
                </a:r>
                <a:r>
                  <a:rPr kumimoji="1" lang="en-US" altLang="ja-JP" sz="1100" b="1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…</a:t>
                </a:r>
              </a:p>
            </p:txBody>
          </p:sp>
        </p:grpSp>
        <p:grpSp>
          <p:nvGrpSpPr>
            <p:cNvPr id="27" name="グループ化 26">
              <a:extLst>
                <a:ext uri="{FF2B5EF4-FFF2-40B4-BE49-F238E27FC236}">
                  <a16:creationId xmlns:a16="http://schemas.microsoft.com/office/drawing/2014/main" id="{7D202FC6-2D75-4573-88B7-1522F3C2C614}"/>
                </a:ext>
              </a:extLst>
            </p:cNvPr>
            <p:cNvGrpSpPr/>
            <p:nvPr/>
          </p:nvGrpSpPr>
          <p:grpSpPr>
            <a:xfrm>
              <a:off x="6057292" y="3226650"/>
              <a:ext cx="707124" cy="862254"/>
              <a:chOff x="6093296" y="3226650"/>
              <a:chExt cx="707124" cy="862254"/>
            </a:xfrm>
          </p:grpSpPr>
          <p:grpSp>
            <p:nvGrpSpPr>
              <p:cNvPr id="26" name="グループ化 25">
                <a:extLst>
                  <a:ext uri="{FF2B5EF4-FFF2-40B4-BE49-F238E27FC236}">
                    <a16:creationId xmlns:a16="http://schemas.microsoft.com/office/drawing/2014/main" id="{C500084C-A324-4A9A-9DD6-7B3349D481C7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flipH="1">
                <a:off x="6093296" y="3404828"/>
                <a:ext cx="599262" cy="684076"/>
                <a:chOff x="152636" y="7617296"/>
                <a:chExt cx="606538" cy="692382"/>
              </a:xfrm>
            </p:grpSpPr>
            <p:grpSp>
              <p:nvGrpSpPr>
                <p:cNvPr id="25" name="グループ化 24">
                  <a:extLst>
                    <a:ext uri="{FF2B5EF4-FFF2-40B4-BE49-F238E27FC236}">
                      <a16:creationId xmlns:a16="http://schemas.microsoft.com/office/drawing/2014/main" id="{F190C702-5DD2-4D2D-86D6-3B9A5899E102}"/>
                    </a:ext>
                  </a:extLst>
                </p:cNvPr>
                <p:cNvGrpSpPr/>
                <p:nvPr/>
              </p:nvGrpSpPr>
              <p:grpSpPr>
                <a:xfrm>
                  <a:off x="152636" y="7796343"/>
                  <a:ext cx="606538" cy="513335"/>
                  <a:chOff x="152636" y="7796343"/>
                  <a:chExt cx="606538" cy="513335"/>
                </a:xfrm>
              </p:grpSpPr>
              <p:grpSp>
                <p:nvGrpSpPr>
                  <p:cNvPr id="22" name="グループ化 21">
                    <a:extLst>
                      <a:ext uri="{FF2B5EF4-FFF2-40B4-BE49-F238E27FC236}">
                        <a16:creationId xmlns:a16="http://schemas.microsoft.com/office/drawing/2014/main" id="{FEC79CF0-FB06-4F75-914E-E1425E24404C}"/>
                      </a:ext>
                    </a:extLst>
                  </p:cNvPr>
                  <p:cNvGrpSpPr/>
                  <p:nvPr/>
                </p:nvGrpSpPr>
                <p:grpSpPr>
                  <a:xfrm>
                    <a:off x="152636" y="7796343"/>
                    <a:ext cx="606538" cy="513335"/>
                    <a:chOff x="152636" y="7796343"/>
                    <a:chExt cx="606538" cy="513335"/>
                  </a:xfrm>
                </p:grpSpPr>
                <p:sp>
                  <p:nvSpPr>
                    <p:cNvPr id="97" name="フリーフォーム: 図形 96">
                      <a:extLst>
                        <a:ext uri="{FF2B5EF4-FFF2-40B4-BE49-F238E27FC236}">
                          <a16:creationId xmlns:a16="http://schemas.microsoft.com/office/drawing/2014/main" id="{88EC8755-DFF9-4854-B452-9C06EAFFA6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1756" y="7826620"/>
                      <a:ext cx="358208" cy="483058"/>
                    </a:xfrm>
                    <a:custGeom>
                      <a:avLst/>
                      <a:gdLst>
                        <a:gd name="connsiteX0" fmla="*/ 171450 w 1428750"/>
                        <a:gd name="connsiteY0" fmla="*/ 0 h 1900237"/>
                        <a:gd name="connsiteX1" fmla="*/ 1181100 w 1428750"/>
                        <a:gd name="connsiteY1" fmla="*/ 500062 h 1900237"/>
                        <a:gd name="connsiteX2" fmla="*/ 1033463 w 1428750"/>
                        <a:gd name="connsiteY2" fmla="*/ 600075 h 1900237"/>
                        <a:gd name="connsiteX3" fmla="*/ 995363 w 1428750"/>
                        <a:gd name="connsiteY3" fmla="*/ 742950 h 1900237"/>
                        <a:gd name="connsiteX4" fmla="*/ 1066800 w 1428750"/>
                        <a:gd name="connsiteY4" fmla="*/ 914400 h 1900237"/>
                        <a:gd name="connsiteX5" fmla="*/ 1276350 w 1428750"/>
                        <a:gd name="connsiteY5" fmla="*/ 881062 h 1900237"/>
                        <a:gd name="connsiteX6" fmla="*/ 1428750 w 1428750"/>
                        <a:gd name="connsiteY6" fmla="*/ 1019175 h 1900237"/>
                        <a:gd name="connsiteX7" fmla="*/ 1190625 w 1428750"/>
                        <a:gd name="connsiteY7" fmla="*/ 1390650 h 1900237"/>
                        <a:gd name="connsiteX8" fmla="*/ 1281113 w 1428750"/>
                        <a:gd name="connsiteY8" fmla="*/ 1590675 h 1900237"/>
                        <a:gd name="connsiteX9" fmla="*/ 1004888 w 1428750"/>
                        <a:gd name="connsiteY9" fmla="*/ 1590675 h 1900237"/>
                        <a:gd name="connsiteX10" fmla="*/ 904875 w 1428750"/>
                        <a:gd name="connsiteY10" fmla="*/ 1385887 h 1900237"/>
                        <a:gd name="connsiteX11" fmla="*/ 1023938 w 1428750"/>
                        <a:gd name="connsiteY11" fmla="*/ 1309687 h 1900237"/>
                        <a:gd name="connsiteX12" fmla="*/ 1062038 w 1428750"/>
                        <a:gd name="connsiteY12" fmla="*/ 1143000 h 1900237"/>
                        <a:gd name="connsiteX13" fmla="*/ 723900 w 1428750"/>
                        <a:gd name="connsiteY13" fmla="*/ 1281112 h 1900237"/>
                        <a:gd name="connsiteX14" fmla="*/ 428625 w 1428750"/>
                        <a:gd name="connsiteY14" fmla="*/ 1300162 h 1900237"/>
                        <a:gd name="connsiteX15" fmla="*/ 423863 w 1428750"/>
                        <a:gd name="connsiteY15" fmla="*/ 1485900 h 1900237"/>
                        <a:gd name="connsiteX16" fmla="*/ 490538 w 1428750"/>
                        <a:gd name="connsiteY16" fmla="*/ 1695450 h 1900237"/>
                        <a:gd name="connsiteX17" fmla="*/ 233363 w 1428750"/>
                        <a:gd name="connsiteY17" fmla="*/ 1900237 h 1900237"/>
                        <a:gd name="connsiteX18" fmla="*/ 176213 w 1428750"/>
                        <a:gd name="connsiteY18" fmla="*/ 1700212 h 1900237"/>
                        <a:gd name="connsiteX19" fmla="*/ 247650 w 1428750"/>
                        <a:gd name="connsiteY19" fmla="*/ 1590675 h 1900237"/>
                        <a:gd name="connsiteX20" fmla="*/ 9525 w 1428750"/>
                        <a:gd name="connsiteY20" fmla="*/ 928687 h 1900237"/>
                        <a:gd name="connsiteX21" fmla="*/ 0 w 1428750"/>
                        <a:gd name="connsiteY21" fmla="*/ 433387 h 1900237"/>
                        <a:gd name="connsiteX22" fmla="*/ 171450 w 1428750"/>
                        <a:gd name="connsiteY22" fmla="*/ 0 h 1900237"/>
                        <a:gd name="connsiteX0" fmla="*/ 204788 w 1428750"/>
                        <a:gd name="connsiteY0" fmla="*/ 0 h 1931193"/>
                        <a:gd name="connsiteX1" fmla="*/ 1181100 w 1428750"/>
                        <a:gd name="connsiteY1" fmla="*/ 531018 h 1931193"/>
                        <a:gd name="connsiteX2" fmla="*/ 1033463 w 1428750"/>
                        <a:gd name="connsiteY2" fmla="*/ 631031 h 1931193"/>
                        <a:gd name="connsiteX3" fmla="*/ 995363 w 1428750"/>
                        <a:gd name="connsiteY3" fmla="*/ 773906 h 1931193"/>
                        <a:gd name="connsiteX4" fmla="*/ 1066800 w 1428750"/>
                        <a:gd name="connsiteY4" fmla="*/ 945356 h 1931193"/>
                        <a:gd name="connsiteX5" fmla="*/ 1276350 w 1428750"/>
                        <a:gd name="connsiteY5" fmla="*/ 912018 h 1931193"/>
                        <a:gd name="connsiteX6" fmla="*/ 1428750 w 1428750"/>
                        <a:gd name="connsiteY6" fmla="*/ 1050131 h 1931193"/>
                        <a:gd name="connsiteX7" fmla="*/ 1190625 w 1428750"/>
                        <a:gd name="connsiteY7" fmla="*/ 1421606 h 1931193"/>
                        <a:gd name="connsiteX8" fmla="*/ 1281113 w 1428750"/>
                        <a:gd name="connsiteY8" fmla="*/ 1621631 h 1931193"/>
                        <a:gd name="connsiteX9" fmla="*/ 1004888 w 1428750"/>
                        <a:gd name="connsiteY9" fmla="*/ 1621631 h 1931193"/>
                        <a:gd name="connsiteX10" fmla="*/ 904875 w 1428750"/>
                        <a:gd name="connsiteY10" fmla="*/ 1416843 h 1931193"/>
                        <a:gd name="connsiteX11" fmla="*/ 1023938 w 1428750"/>
                        <a:gd name="connsiteY11" fmla="*/ 1340643 h 1931193"/>
                        <a:gd name="connsiteX12" fmla="*/ 1062038 w 1428750"/>
                        <a:gd name="connsiteY12" fmla="*/ 1173956 h 1931193"/>
                        <a:gd name="connsiteX13" fmla="*/ 723900 w 1428750"/>
                        <a:gd name="connsiteY13" fmla="*/ 1312068 h 1931193"/>
                        <a:gd name="connsiteX14" fmla="*/ 428625 w 1428750"/>
                        <a:gd name="connsiteY14" fmla="*/ 1331118 h 1931193"/>
                        <a:gd name="connsiteX15" fmla="*/ 423863 w 1428750"/>
                        <a:gd name="connsiteY15" fmla="*/ 1516856 h 1931193"/>
                        <a:gd name="connsiteX16" fmla="*/ 490538 w 1428750"/>
                        <a:gd name="connsiteY16" fmla="*/ 1726406 h 1931193"/>
                        <a:gd name="connsiteX17" fmla="*/ 233363 w 1428750"/>
                        <a:gd name="connsiteY17" fmla="*/ 1931193 h 1931193"/>
                        <a:gd name="connsiteX18" fmla="*/ 176213 w 1428750"/>
                        <a:gd name="connsiteY18" fmla="*/ 1731168 h 1931193"/>
                        <a:gd name="connsiteX19" fmla="*/ 247650 w 1428750"/>
                        <a:gd name="connsiteY19" fmla="*/ 1621631 h 1931193"/>
                        <a:gd name="connsiteX20" fmla="*/ 9525 w 1428750"/>
                        <a:gd name="connsiteY20" fmla="*/ 959643 h 1931193"/>
                        <a:gd name="connsiteX21" fmla="*/ 0 w 1428750"/>
                        <a:gd name="connsiteY21" fmla="*/ 464343 h 1931193"/>
                        <a:gd name="connsiteX22" fmla="*/ 204788 w 1428750"/>
                        <a:gd name="connsiteY22" fmla="*/ 0 h 1931193"/>
                        <a:gd name="connsiteX0" fmla="*/ 211468 w 1435430"/>
                        <a:gd name="connsiteY0" fmla="*/ 0 h 1931193"/>
                        <a:gd name="connsiteX1" fmla="*/ 1187780 w 1435430"/>
                        <a:gd name="connsiteY1" fmla="*/ 531018 h 1931193"/>
                        <a:gd name="connsiteX2" fmla="*/ 1040143 w 1435430"/>
                        <a:gd name="connsiteY2" fmla="*/ 631031 h 1931193"/>
                        <a:gd name="connsiteX3" fmla="*/ 1002043 w 1435430"/>
                        <a:gd name="connsiteY3" fmla="*/ 773906 h 1931193"/>
                        <a:gd name="connsiteX4" fmla="*/ 1073480 w 1435430"/>
                        <a:gd name="connsiteY4" fmla="*/ 945356 h 1931193"/>
                        <a:gd name="connsiteX5" fmla="*/ 1283030 w 1435430"/>
                        <a:gd name="connsiteY5" fmla="*/ 912018 h 1931193"/>
                        <a:gd name="connsiteX6" fmla="*/ 1435430 w 1435430"/>
                        <a:gd name="connsiteY6" fmla="*/ 1050131 h 1931193"/>
                        <a:gd name="connsiteX7" fmla="*/ 1197305 w 1435430"/>
                        <a:gd name="connsiteY7" fmla="*/ 1421606 h 1931193"/>
                        <a:gd name="connsiteX8" fmla="*/ 1287793 w 1435430"/>
                        <a:gd name="connsiteY8" fmla="*/ 1621631 h 1931193"/>
                        <a:gd name="connsiteX9" fmla="*/ 1011568 w 1435430"/>
                        <a:gd name="connsiteY9" fmla="*/ 1621631 h 1931193"/>
                        <a:gd name="connsiteX10" fmla="*/ 911555 w 1435430"/>
                        <a:gd name="connsiteY10" fmla="*/ 1416843 h 1931193"/>
                        <a:gd name="connsiteX11" fmla="*/ 1030618 w 1435430"/>
                        <a:gd name="connsiteY11" fmla="*/ 1340643 h 1931193"/>
                        <a:gd name="connsiteX12" fmla="*/ 1068718 w 1435430"/>
                        <a:gd name="connsiteY12" fmla="*/ 1173956 h 1931193"/>
                        <a:gd name="connsiteX13" fmla="*/ 730580 w 1435430"/>
                        <a:gd name="connsiteY13" fmla="*/ 1312068 h 1931193"/>
                        <a:gd name="connsiteX14" fmla="*/ 435305 w 1435430"/>
                        <a:gd name="connsiteY14" fmla="*/ 1331118 h 1931193"/>
                        <a:gd name="connsiteX15" fmla="*/ 430543 w 1435430"/>
                        <a:gd name="connsiteY15" fmla="*/ 1516856 h 1931193"/>
                        <a:gd name="connsiteX16" fmla="*/ 497218 w 1435430"/>
                        <a:gd name="connsiteY16" fmla="*/ 1726406 h 1931193"/>
                        <a:gd name="connsiteX17" fmla="*/ 240043 w 1435430"/>
                        <a:gd name="connsiteY17" fmla="*/ 1931193 h 1931193"/>
                        <a:gd name="connsiteX18" fmla="*/ 182893 w 1435430"/>
                        <a:gd name="connsiteY18" fmla="*/ 1731168 h 1931193"/>
                        <a:gd name="connsiteX19" fmla="*/ 254330 w 1435430"/>
                        <a:gd name="connsiteY19" fmla="*/ 1621631 h 1931193"/>
                        <a:gd name="connsiteX20" fmla="*/ 16205 w 1435430"/>
                        <a:gd name="connsiteY20" fmla="*/ 959643 h 1931193"/>
                        <a:gd name="connsiteX21" fmla="*/ 6680 w 1435430"/>
                        <a:gd name="connsiteY21" fmla="*/ 464343 h 1931193"/>
                        <a:gd name="connsiteX22" fmla="*/ 211468 w 1435430"/>
                        <a:gd name="connsiteY22" fmla="*/ 0 h 1931193"/>
                        <a:gd name="connsiteX0" fmla="*/ 209530 w 1433492"/>
                        <a:gd name="connsiteY0" fmla="*/ 0 h 1931193"/>
                        <a:gd name="connsiteX1" fmla="*/ 1185842 w 1433492"/>
                        <a:gd name="connsiteY1" fmla="*/ 531018 h 1931193"/>
                        <a:gd name="connsiteX2" fmla="*/ 1038205 w 1433492"/>
                        <a:gd name="connsiteY2" fmla="*/ 631031 h 1931193"/>
                        <a:gd name="connsiteX3" fmla="*/ 1000105 w 1433492"/>
                        <a:gd name="connsiteY3" fmla="*/ 773906 h 1931193"/>
                        <a:gd name="connsiteX4" fmla="*/ 1071542 w 1433492"/>
                        <a:gd name="connsiteY4" fmla="*/ 945356 h 1931193"/>
                        <a:gd name="connsiteX5" fmla="*/ 1281092 w 1433492"/>
                        <a:gd name="connsiteY5" fmla="*/ 912018 h 1931193"/>
                        <a:gd name="connsiteX6" fmla="*/ 1433492 w 1433492"/>
                        <a:gd name="connsiteY6" fmla="*/ 1050131 h 1931193"/>
                        <a:gd name="connsiteX7" fmla="*/ 1195367 w 1433492"/>
                        <a:gd name="connsiteY7" fmla="*/ 1421606 h 1931193"/>
                        <a:gd name="connsiteX8" fmla="*/ 1285855 w 1433492"/>
                        <a:gd name="connsiteY8" fmla="*/ 1621631 h 1931193"/>
                        <a:gd name="connsiteX9" fmla="*/ 1009630 w 1433492"/>
                        <a:gd name="connsiteY9" fmla="*/ 1621631 h 1931193"/>
                        <a:gd name="connsiteX10" fmla="*/ 909617 w 1433492"/>
                        <a:gd name="connsiteY10" fmla="*/ 1416843 h 1931193"/>
                        <a:gd name="connsiteX11" fmla="*/ 1028680 w 1433492"/>
                        <a:gd name="connsiteY11" fmla="*/ 1340643 h 1931193"/>
                        <a:gd name="connsiteX12" fmla="*/ 1066780 w 1433492"/>
                        <a:gd name="connsiteY12" fmla="*/ 1173956 h 1931193"/>
                        <a:gd name="connsiteX13" fmla="*/ 728642 w 1433492"/>
                        <a:gd name="connsiteY13" fmla="*/ 1312068 h 1931193"/>
                        <a:gd name="connsiteX14" fmla="*/ 433367 w 1433492"/>
                        <a:gd name="connsiteY14" fmla="*/ 1331118 h 1931193"/>
                        <a:gd name="connsiteX15" fmla="*/ 428605 w 1433492"/>
                        <a:gd name="connsiteY15" fmla="*/ 1516856 h 1931193"/>
                        <a:gd name="connsiteX16" fmla="*/ 495280 w 1433492"/>
                        <a:gd name="connsiteY16" fmla="*/ 1726406 h 1931193"/>
                        <a:gd name="connsiteX17" fmla="*/ 238105 w 1433492"/>
                        <a:gd name="connsiteY17" fmla="*/ 1931193 h 1931193"/>
                        <a:gd name="connsiteX18" fmla="*/ 180955 w 1433492"/>
                        <a:gd name="connsiteY18" fmla="*/ 1731168 h 1931193"/>
                        <a:gd name="connsiteX19" fmla="*/ 252392 w 1433492"/>
                        <a:gd name="connsiteY19" fmla="*/ 1621631 h 1931193"/>
                        <a:gd name="connsiteX20" fmla="*/ 14267 w 1433492"/>
                        <a:gd name="connsiteY20" fmla="*/ 959643 h 1931193"/>
                        <a:gd name="connsiteX21" fmla="*/ 7124 w 1433492"/>
                        <a:gd name="connsiteY21" fmla="*/ 538162 h 1931193"/>
                        <a:gd name="connsiteX22" fmla="*/ 209530 w 1433492"/>
                        <a:gd name="connsiteY22" fmla="*/ 0 h 1931193"/>
                        <a:gd name="connsiteX0" fmla="*/ 212808 w 1436770"/>
                        <a:gd name="connsiteY0" fmla="*/ 0 h 1931193"/>
                        <a:gd name="connsiteX1" fmla="*/ 1189120 w 1436770"/>
                        <a:gd name="connsiteY1" fmla="*/ 531018 h 1931193"/>
                        <a:gd name="connsiteX2" fmla="*/ 1041483 w 1436770"/>
                        <a:gd name="connsiteY2" fmla="*/ 631031 h 1931193"/>
                        <a:gd name="connsiteX3" fmla="*/ 1003383 w 1436770"/>
                        <a:gd name="connsiteY3" fmla="*/ 773906 h 1931193"/>
                        <a:gd name="connsiteX4" fmla="*/ 1074820 w 1436770"/>
                        <a:gd name="connsiteY4" fmla="*/ 945356 h 1931193"/>
                        <a:gd name="connsiteX5" fmla="*/ 1284370 w 1436770"/>
                        <a:gd name="connsiteY5" fmla="*/ 912018 h 1931193"/>
                        <a:gd name="connsiteX6" fmla="*/ 1436770 w 1436770"/>
                        <a:gd name="connsiteY6" fmla="*/ 1050131 h 1931193"/>
                        <a:gd name="connsiteX7" fmla="*/ 1198645 w 1436770"/>
                        <a:gd name="connsiteY7" fmla="*/ 1421606 h 1931193"/>
                        <a:gd name="connsiteX8" fmla="*/ 1289133 w 1436770"/>
                        <a:gd name="connsiteY8" fmla="*/ 1621631 h 1931193"/>
                        <a:gd name="connsiteX9" fmla="*/ 1012908 w 1436770"/>
                        <a:gd name="connsiteY9" fmla="*/ 1621631 h 1931193"/>
                        <a:gd name="connsiteX10" fmla="*/ 912895 w 1436770"/>
                        <a:gd name="connsiteY10" fmla="*/ 1416843 h 1931193"/>
                        <a:gd name="connsiteX11" fmla="*/ 1031958 w 1436770"/>
                        <a:gd name="connsiteY11" fmla="*/ 1340643 h 1931193"/>
                        <a:gd name="connsiteX12" fmla="*/ 1070058 w 1436770"/>
                        <a:gd name="connsiteY12" fmla="*/ 1173956 h 1931193"/>
                        <a:gd name="connsiteX13" fmla="*/ 731920 w 1436770"/>
                        <a:gd name="connsiteY13" fmla="*/ 1312068 h 1931193"/>
                        <a:gd name="connsiteX14" fmla="*/ 436645 w 1436770"/>
                        <a:gd name="connsiteY14" fmla="*/ 1331118 h 1931193"/>
                        <a:gd name="connsiteX15" fmla="*/ 431883 w 1436770"/>
                        <a:gd name="connsiteY15" fmla="*/ 1516856 h 1931193"/>
                        <a:gd name="connsiteX16" fmla="*/ 498558 w 1436770"/>
                        <a:gd name="connsiteY16" fmla="*/ 1726406 h 1931193"/>
                        <a:gd name="connsiteX17" fmla="*/ 241383 w 1436770"/>
                        <a:gd name="connsiteY17" fmla="*/ 1931193 h 1931193"/>
                        <a:gd name="connsiteX18" fmla="*/ 184233 w 1436770"/>
                        <a:gd name="connsiteY18" fmla="*/ 1731168 h 1931193"/>
                        <a:gd name="connsiteX19" fmla="*/ 255670 w 1436770"/>
                        <a:gd name="connsiteY19" fmla="*/ 1621631 h 1931193"/>
                        <a:gd name="connsiteX20" fmla="*/ 17545 w 1436770"/>
                        <a:gd name="connsiteY20" fmla="*/ 959643 h 1931193"/>
                        <a:gd name="connsiteX21" fmla="*/ 10402 w 1436770"/>
                        <a:gd name="connsiteY21" fmla="*/ 538162 h 1931193"/>
                        <a:gd name="connsiteX22" fmla="*/ 212808 w 1436770"/>
                        <a:gd name="connsiteY22" fmla="*/ 0 h 1931193"/>
                        <a:gd name="connsiteX0" fmla="*/ 212808 w 1436770"/>
                        <a:gd name="connsiteY0" fmla="*/ 0 h 1931193"/>
                        <a:gd name="connsiteX1" fmla="*/ 1189120 w 1436770"/>
                        <a:gd name="connsiteY1" fmla="*/ 531018 h 1931193"/>
                        <a:gd name="connsiteX2" fmla="*/ 1041483 w 1436770"/>
                        <a:gd name="connsiteY2" fmla="*/ 631031 h 1931193"/>
                        <a:gd name="connsiteX3" fmla="*/ 1003383 w 1436770"/>
                        <a:gd name="connsiteY3" fmla="*/ 773906 h 1931193"/>
                        <a:gd name="connsiteX4" fmla="*/ 1074820 w 1436770"/>
                        <a:gd name="connsiteY4" fmla="*/ 945356 h 1931193"/>
                        <a:gd name="connsiteX5" fmla="*/ 1284370 w 1436770"/>
                        <a:gd name="connsiteY5" fmla="*/ 912018 h 1931193"/>
                        <a:gd name="connsiteX6" fmla="*/ 1436770 w 1436770"/>
                        <a:gd name="connsiteY6" fmla="*/ 1050131 h 1931193"/>
                        <a:gd name="connsiteX7" fmla="*/ 1198645 w 1436770"/>
                        <a:gd name="connsiteY7" fmla="*/ 1421606 h 1931193"/>
                        <a:gd name="connsiteX8" fmla="*/ 1289133 w 1436770"/>
                        <a:gd name="connsiteY8" fmla="*/ 1621631 h 1931193"/>
                        <a:gd name="connsiteX9" fmla="*/ 1012908 w 1436770"/>
                        <a:gd name="connsiteY9" fmla="*/ 1621631 h 1931193"/>
                        <a:gd name="connsiteX10" fmla="*/ 912895 w 1436770"/>
                        <a:gd name="connsiteY10" fmla="*/ 1416843 h 1931193"/>
                        <a:gd name="connsiteX11" fmla="*/ 1031958 w 1436770"/>
                        <a:gd name="connsiteY11" fmla="*/ 1340643 h 1931193"/>
                        <a:gd name="connsiteX12" fmla="*/ 1070058 w 1436770"/>
                        <a:gd name="connsiteY12" fmla="*/ 1173956 h 1931193"/>
                        <a:gd name="connsiteX13" fmla="*/ 731920 w 1436770"/>
                        <a:gd name="connsiteY13" fmla="*/ 1312068 h 1931193"/>
                        <a:gd name="connsiteX14" fmla="*/ 436645 w 1436770"/>
                        <a:gd name="connsiteY14" fmla="*/ 1331118 h 1931193"/>
                        <a:gd name="connsiteX15" fmla="*/ 431883 w 1436770"/>
                        <a:gd name="connsiteY15" fmla="*/ 1516856 h 1931193"/>
                        <a:gd name="connsiteX16" fmla="*/ 498558 w 1436770"/>
                        <a:gd name="connsiteY16" fmla="*/ 1726406 h 1931193"/>
                        <a:gd name="connsiteX17" fmla="*/ 241383 w 1436770"/>
                        <a:gd name="connsiteY17" fmla="*/ 1931193 h 1931193"/>
                        <a:gd name="connsiteX18" fmla="*/ 184233 w 1436770"/>
                        <a:gd name="connsiteY18" fmla="*/ 1731168 h 1931193"/>
                        <a:gd name="connsiteX19" fmla="*/ 255670 w 1436770"/>
                        <a:gd name="connsiteY19" fmla="*/ 1621631 h 1931193"/>
                        <a:gd name="connsiteX20" fmla="*/ 17545 w 1436770"/>
                        <a:gd name="connsiteY20" fmla="*/ 959643 h 1931193"/>
                        <a:gd name="connsiteX21" fmla="*/ 10402 w 1436770"/>
                        <a:gd name="connsiteY21" fmla="*/ 538162 h 1931193"/>
                        <a:gd name="connsiteX22" fmla="*/ 212808 w 1436770"/>
                        <a:gd name="connsiteY22" fmla="*/ 0 h 1931193"/>
                        <a:gd name="connsiteX0" fmla="*/ 212808 w 1436770"/>
                        <a:gd name="connsiteY0" fmla="*/ 0 h 1931193"/>
                        <a:gd name="connsiteX1" fmla="*/ 1189120 w 1436770"/>
                        <a:gd name="connsiteY1" fmla="*/ 531018 h 1931193"/>
                        <a:gd name="connsiteX2" fmla="*/ 1041483 w 1436770"/>
                        <a:gd name="connsiteY2" fmla="*/ 631031 h 1931193"/>
                        <a:gd name="connsiteX3" fmla="*/ 1003383 w 1436770"/>
                        <a:gd name="connsiteY3" fmla="*/ 773906 h 1931193"/>
                        <a:gd name="connsiteX4" fmla="*/ 1074820 w 1436770"/>
                        <a:gd name="connsiteY4" fmla="*/ 945356 h 1931193"/>
                        <a:gd name="connsiteX5" fmla="*/ 1284370 w 1436770"/>
                        <a:gd name="connsiteY5" fmla="*/ 912018 h 1931193"/>
                        <a:gd name="connsiteX6" fmla="*/ 1436770 w 1436770"/>
                        <a:gd name="connsiteY6" fmla="*/ 1050131 h 1931193"/>
                        <a:gd name="connsiteX7" fmla="*/ 1198645 w 1436770"/>
                        <a:gd name="connsiteY7" fmla="*/ 1421606 h 1931193"/>
                        <a:gd name="connsiteX8" fmla="*/ 1289133 w 1436770"/>
                        <a:gd name="connsiteY8" fmla="*/ 1621631 h 1931193"/>
                        <a:gd name="connsiteX9" fmla="*/ 1012908 w 1436770"/>
                        <a:gd name="connsiteY9" fmla="*/ 1621631 h 1931193"/>
                        <a:gd name="connsiteX10" fmla="*/ 912895 w 1436770"/>
                        <a:gd name="connsiteY10" fmla="*/ 1416843 h 1931193"/>
                        <a:gd name="connsiteX11" fmla="*/ 1031958 w 1436770"/>
                        <a:gd name="connsiteY11" fmla="*/ 1340643 h 1931193"/>
                        <a:gd name="connsiteX12" fmla="*/ 1070058 w 1436770"/>
                        <a:gd name="connsiteY12" fmla="*/ 1173956 h 1931193"/>
                        <a:gd name="connsiteX13" fmla="*/ 731920 w 1436770"/>
                        <a:gd name="connsiteY13" fmla="*/ 1312068 h 1931193"/>
                        <a:gd name="connsiteX14" fmla="*/ 436645 w 1436770"/>
                        <a:gd name="connsiteY14" fmla="*/ 1331118 h 1931193"/>
                        <a:gd name="connsiteX15" fmla="*/ 431883 w 1436770"/>
                        <a:gd name="connsiteY15" fmla="*/ 1516856 h 1931193"/>
                        <a:gd name="connsiteX16" fmla="*/ 498558 w 1436770"/>
                        <a:gd name="connsiteY16" fmla="*/ 1726406 h 1931193"/>
                        <a:gd name="connsiteX17" fmla="*/ 241383 w 1436770"/>
                        <a:gd name="connsiteY17" fmla="*/ 1931193 h 1931193"/>
                        <a:gd name="connsiteX18" fmla="*/ 177089 w 1436770"/>
                        <a:gd name="connsiteY18" fmla="*/ 1764506 h 1931193"/>
                        <a:gd name="connsiteX19" fmla="*/ 255670 w 1436770"/>
                        <a:gd name="connsiteY19" fmla="*/ 1621631 h 1931193"/>
                        <a:gd name="connsiteX20" fmla="*/ 17545 w 1436770"/>
                        <a:gd name="connsiteY20" fmla="*/ 959643 h 1931193"/>
                        <a:gd name="connsiteX21" fmla="*/ 10402 w 1436770"/>
                        <a:gd name="connsiteY21" fmla="*/ 538162 h 1931193"/>
                        <a:gd name="connsiteX22" fmla="*/ 212808 w 1436770"/>
                        <a:gd name="connsiteY22" fmla="*/ 0 h 1931193"/>
                        <a:gd name="connsiteX0" fmla="*/ 212808 w 1436770"/>
                        <a:gd name="connsiteY0" fmla="*/ 0 h 1931193"/>
                        <a:gd name="connsiteX1" fmla="*/ 1189120 w 1436770"/>
                        <a:gd name="connsiteY1" fmla="*/ 531018 h 1931193"/>
                        <a:gd name="connsiteX2" fmla="*/ 1041483 w 1436770"/>
                        <a:gd name="connsiteY2" fmla="*/ 631031 h 1931193"/>
                        <a:gd name="connsiteX3" fmla="*/ 1003383 w 1436770"/>
                        <a:gd name="connsiteY3" fmla="*/ 773906 h 1931193"/>
                        <a:gd name="connsiteX4" fmla="*/ 1074820 w 1436770"/>
                        <a:gd name="connsiteY4" fmla="*/ 945356 h 1931193"/>
                        <a:gd name="connsiteX5" fmla="*/ 1284370 w 1436770"/>
                        <a:gd name="connsiteY5" fmla="*/ 912018 h 1931193"/>
                        <a:gd name="connsiteX6" fmla="*/ 1436770 w 1436770"/>
                        <a:gd name="connsiteY6" fmla="*/ 1050131 h 1931193"/>
                        <a:gd name="connsiteX7" fmla="*/ 1198645 w 1436770"/>
                        <a:gd name="connsiteY7" fmla="*/ 1421606 h 1931193"/>
                        <a:gd name="connsiteX8" fmla="*/ 1289133 w 1436770"/>
                        <a:gd name="connsiteY8" fmla="*/ 1621631 h 1931193"/>
                        <a:gd name="connsiteX9" fmla="*/ 1012908 w 1436770"/>
                        <a:gd name="connsiteY9" fmla="*/ 1621631 h 1931193"/>
                        <a:gd name="connsiteX10" fmla="*/ 912895 w 1436770"/>
                        <a:gd name="connsiteY10" fmla="*/ 1416843 h 1931193"/>
                        <a:gd name="connsiteX11" fmla="*/ 1031958 w 1436770"/>
                        <a:gd name="connsiteY11" fmla="*/ 1340643 h 1931193"/>
                        <a:gd name="connsiteX12" fmla="*/ 1070058 w 1436770"/>
                        <a:gd name="connsiteY12" fmla="*/ 1173956 h 1931193"/>
                        <a:gd name="connsiteX13" fmla="*/ 731920 w 1436770"/>
                        <a:gd name="connsiteY13" fmla="*/ 1312068 h 1931193"/>
                        <a:gd name="connsiteX14" fmla="*/ 436645 w 1436770"/>
                        <a:gd name="connsiteY14" fmla="*/ 1331118 h 1931193"/>
                        <a:gd name="connsiteX15" fmla="*/ 431883 w 1436770"/>
                        <a:gd name="connsiteY15" fmla="*/ 1516856 h 1931193"/>
                        <a:gd name="connsiteX16" fmla="*/ 498558 w 1436770"/>
                        <a:gd name="connsiteY16" fmla="*/ 1726406 h 1931193"/>
                        <a:gd name="connsiteX17" fmla="*/ 241383 w 1436770"/>
                        <a:gd name="connsiteY17" fmla="*/ 1931193 h 1931193"/>
                        <a:gd name="connsiteX18" fmla="*/ 177089 w 1436770"/>
                        <a:gd name="connsiteY18" fmla="*/ 1764506 h 1931193"/>
                        <a:gd name="connsiteX19" fmla="*/ 255670 w 1436770"/>
                        <a:gd name="connsiteY19" fmla="*/ 1621631 h 1931193"/>
                        <a:gd name="connsiteX20" fmla="*/ 17545 w 1436770"/>
                        <a:gd name="connsiteY20" fmla="*/ 959643 h 1931193"/>
                        <a:gd name="connsiteX21" fmla="*/ 10402 w 1436770"/>
                        <a:gd name="connsiteY21" fmla="*/ 538162 h 1931193"/>
                        <a:gd name="connsiteX22" fmla="*/ 212808 w 1436770"/>
                        <a:gd name="connsiteY22" fmla="*/ 0 h 1931193"/>
                        <a:gd name="connsiteX0" fmla="*/ 212808 w 1436770"/>
                        <a:gd name="connsiteY0" fmla="*/ 0 h 1936195"/>
                        <a:gd name="connsiteX1" fmla="*/ 1189120 w 1436770"/>
                        <a:gd name="connsiteY1" fmla="*/ 531018 h 1936195"/>
                        <a:gd name="connsiteX2" fmla="*/ 1041483 w 1436770"/>
                        <a:gd name="connsiteY2" fmla="*/ 631031 h 1936195"/>
                        <a:gd name="connsiteX3" fmla="*/ 1003383 w 1436770"/>
                        <a:gd name="connsiteY3" fmla="*/ 773906 h 1936195"/>
                        <a:gd name="connsiteX4" fmla="*/ 1074820 w 1436770"/>
                        <a:gd name="connsiteY4" fmla="*/ 945356 h 1936195"/>
                        <a:gd name="connsiteX5" fmla="*/ 1284370 w 1436770"/>
                        <a:gd name="connsiteY5" fmla="*/ 912018 h 1936195"/>
                        <a:gd name="connsiteX6" fmla="*/ 1436770 w 1436770"/>
                        <a:gd name="connsiteY6" fmla="*/ 1050131 h 1936195"/>
                        <a:gd name="connsiteX7" fmla="*/ 1198645 w 1436770"/>
                        <a:gd name="connsiteY7" fmla="*/ 1421606 h 1936195"/>
                        <a:gd name="connsiteX8" fmla="*/ 1289133 w 1436770"/>
                        <a:gd name="connsiteY8" fmla="*/ 1621631 h 1936195"/>
                        <a:gd name="connsiteX9" fmla="*/ 1012908 w 1436770"/>
                        <a:gd name="connsiteY9" fmla="*/ 1621631 h 1936195"/>
                        <a:gd name="connsiteX10" fmla="*/ 912895 w 1436770"/>
                        <a:gd name="connsiteY10" fmla="*/ 1416843 h 1936195"/>
                        <a:gd name="connsiteX11" fmla="*/ 1031958 w 1436770"/>
                        <a:gd name="connsiteY11" fmla="*/ 1340643 h 1936195"/>
                        <a:gd name="connsiteX12" fmla="*/ 1070058 w 1436770"/>
                        <a:gd name="connsiteY12" fmla="*/ 1173956 h 1936195"/>
                        <a:gd name="connsiteX13" fmla="*/ 731920 w 1436770"/>
                        <a:gd name="connsiteY13" fmla="*/ 1312068 h 1936195"/>
                        <a:gd name="connsiteX14" fmla="*/ 436645 w 1436770"/>
                        <a:gd name="connsiteY14" fmla="*/ 1331118 h 1936195"/>
                        <a:gd name="connsiteX15" fmla="*/ 431883 w 1436770"/>
                        <a:gd name="connsiteY15" fmla="*/ 1516856 h 1936195"/>
                        <a:gd name="connsiteX16" fmla="*/ 498558 w 1436770"/>
                        <a:gd name="connsiteY16" fmla="*/ 1726406 h 1936195"/>
                        <a:gd name="connsiteX17" fmla="*/ 241383 w 1436770"/>
                        <a:gd name="connsiteY17" fmla="*/ 1931193 h 1936195"/>
                        <a:gd name="connsiteX18" fmla="*/ 177089 w 1436770"/>
                        <a:gd name="connsiteY18" fmla="*/ 1764506 h 1936195"/>
                        <a:gd name="connsiteX19" fmla="*/ 255670 w 1436770"/>
                        <a:gd name="connsiteY19" fmla="*/ 1621631 h 1936195"/>
                        <a:gd name="connsiteX20" fmla="*/ 17545 w 1436770"/>
                        <a:gd name="connsiteY20" fmla="*/ 959643 h 1936195"/>
                        <a:gd name="connsiteX21" fmla="*/ 10402 w 1436770"/>
                        <a:gd name="connsiteY21" fmla="*/ 538162 h 1936195"/>
                        <a:gd name="connsiteX22" fmla="*/ 212808 w 1436770"/>
                        <a:gd name="connsiteY22" fmla="*/ 0 h 1936195"/>
                        <a:gd name="connsiteX0" fmla="*/ 212808 w 1436770"/>
                        <a:gd name="connsiteY0" fmla="*/ 0 h 1937548"/>
                        <a:gd name="connsiteX1" fmla="*/ 1189120 w 1436770"/>
                        <a:gd name="connsiteY1" fmla="*/ 531018 h 1937548"/>
                        <a:gd name="connsiteX2" fmla="*/ 1041483 w 1436770"/>
                        <a:gd name="connsiteY2" fmla="*/ 631031 h 1937548"/>
                        <a:gd name="connsiteX3" fmla="*/ 1003383 w 1436770"/>
                        <a:gd name="connsiteY3" fmla="*/ 773906 h 1937548"/>
                        <a:gd name="connsiteX4" fmla="*/ 1074820 w 1436770"/>
                        <a:gd name="connsiteY4" fmla="*/ 945356 h 1937548"/>
                        <a:gd name="connsiteX5" fmla="*/ 1284370 w 1436770"/>
                        <a:gd name="connsiteY5" fmla="*/ 912018 h 1937548"/>
                        <a:gd name="connsiteX6" fmla="*/ 1436770 w 1436770"/>
                        <a:gd name="connsiteY6" fmla="*/ 1050131 h 1937548"/>
                        <a:gd name="connsiteX7" fmla="*/ 1198645 w 1436770"/>
                        <a:gd name="connsiteY7" fmla="*/ 1421606 h 1937548"/>
                        <a:gd name="connsiteX8" fmla="*/ 1289133 w 1436770"/>
                        <a:gd name="connsiteY8" fmla="*/ 1621631 h 1937548"/>
                        <a:gd name="connsiteX9" fmla="*/ 1012908 w 1436770"/>
                        <a:gd name="connsiteY9" fmla="*/ 1621631 h 1937548"/>
                        <a:gd name="connsiteX10" fmla="*/ 912895 w 1436770"/>
                        <a:gd name="connsiteY10" fmla="*/ 1416843 h 1937548"/>
                        <a:gd name="connsiteX11" fmla="*/ 1031958 w 1436770"/>
                        <a:gd name="connsiteY11" fmla="*/ 1340643 h 1937548"/>
                        <a:gd name="connsiteX12" fmla="*/ 1070058 w 1436770"/>
                        <a:gd name="connsiteY12" fmla="*/ 1173956 h 1937548"/>
                        <a:gd name="connsiteX13" fmla="*/ 731920 w 1436770"/>
                        <a:gd name="connsiteY13" fmla="*/ 1312068 h 1937548"/>
                        <a:gd name="connsiteX14" fmla="*/ 436645 w 1436770"/>
                        <a:gd name="connsiteY14" fmla="*/ 1331118 h 1937548"/>
                        <a:gd name="connsiteX15" fmla="*/ 431883 w 1436770"/>
                        <a:gd name="connsiteY15" fmla="*/ 1516856 h 1937548"/>
                        <a:gd name="connsiteX16" fmla="*/ 498558 w 1436770"/>
                        <a:gd name="connsiteY16" fmla="*/ 1726406 h 1937548"/>
                        <a:gd name="connsiteX17" fmla="*/ 241383 w 1436770"/>
                        <a:gd name="connsiteY17" fmla="*/ 1931193 h 1937548"/>
                        <a:gd name="connsiteX18" fmla="*/ 177089 w 1436770"/>
                        <a:gd name="connsiteY18" fmla="*/ 1764506 h 1937548"/>
                        <a:gd name="connsiteX19" fmla="*/ 255670 w 1436770"/>
                        <a:gd name="connsiteY19" fmla="*/ 1621631 h 1937548"/>
                        <a:gd name="connsiteX20" fmla="*/ 17545 w 1436770"/>
                        <a:gd name="connsiteY20" fmla="*/ 959643 h 1937548"/>
                        <a:gd name="connsiteX21" fmla="*/ 10402 w 1436770"/>
                        <a:gd name="connsiteY21" fmla="*/ 538162 h 1937548"/>
                        <a:gd name="connsiteX22" fmla="*/ 212808 w 1436770"/>
                        <a:gd name="connsiteY22" fmla="*/ 0 h 1937548"/>
                        <a:gd name="connsiteX0" fmla="*/ 212808 w 1436770"/>
                        <a:gd name="connsiteY0" fmla="*/ 0 h 1937548"/>
                        <a:gd name="connsiteX1" fmla="*/ 1189120 w 1436770"/>
                        <a:gd name="connsiteY1" fmla="*/ 531018 h 1937548"/>
                        <a:gd name="connsiteX2" fmla="*/ 1041483 w 1436770"/>
                        <a:gd name="connsiteY2" fmla="*/ 631031 h 1937548"/>
                        <a:gd name="connsiteX3" fmla="*/ 1003383 w 1436770"/>
                        <a:gd name="connsiteY3" fmla="*/ 773906 h 1937548"/>
                        <a:gd name="connsiteX4" fmla="*/ 1074820 w 1436770"/>
                        <a:gd name="connsiteY4" fmla="*/ 945356 h 1937548"/>
                        <a:gd name="connsiteX5" fmla="*/ 1284370 w 1436770"/>
                        <a:gd name="connsiteY5" fmla="*/ 912018 h 1937548"/>
                        <a:gd name="connsiteX6" fmla="*/ 1436770 w 1436770"/>
                        <a:gd name="connsiteY6" fmla="*/ 1050131 h 1937548"/>
                        <a:gd name="connsiteX7" fmla="*/ 1198645 w 1436770"/>
                        <a:gd name="connsiteY7" fmla="*/ 1421606 h 1937548"/>
                        <a:gd name="connsiteX8" fmla="*/ 1289133 w 1436770"/>
                        <a:gd name="connsiteY8" fmla="*/ 1621631 h 1937548"/>
                        <a:gd name="connsiteX9" fmla="*/ 1012908 w 1436770"/>
                        <a:gd name="connsiteY9" fmla="*/ 1621631 h 1937548"/>
                        <a:gd name="connsiteX10" fmla="*/ 912895 w 1436770"/>
                        <a:gd name="connsiteY10" fmla="*/ 1416843 h 1937548"/>
                        <a:gd name="connsiteX11" fmla="*/ 1031958 w 1436770"/>
                        <a:gd name="connsiteY11" fmla="*/ 1340643 h 1937548"/>
                        <a:gd name="connsiteX12" fmla="*/ 1070058 w 1436770"/>
                        <a:gd name="connsiteY12" fmla="*/ 1173956 h 1937548"/>
                        <a:gd name="connsiteX13" fmla="*/ 731920 w 1436770"/>
                        <a:gd name="connsiteY13" fmla="*/ 1312068 h 1937548"/>
                        <a:gd name="connsiteX14" fmla="*/ 436645 w 1436770"/>
                        <a:gd name="connsiteY14" fmla="*/ 1331118 h 1937548"/>
                        <a:gd name="connsiteX15" fmla="*/ 431883 w 1436770"/>
                        <a:gd name="connsiteY15" fmla="*/ 1516856 h 1937548"/>
                        <a:gd name="connsiteX16" fmla="*/ 498558 w 1436770"/>
                        <a:gd name="connsiteY16" fmla="*/ 1726406 h 1937548"/>
                        <a:gd name="connsiteX17" fmla="*/ 241383 w 1436770"/>
                        <a:gd name="connsiteY17" fmla="*/ 1931193 h 1937548"/>
                        <a:gd name="connsiteX18" fmla="*/ 177089 w 1436770"/>
                        <a:gd name="connsiteY18" fmla="*/ 1764506 h 1937548"/>
                        <a:gd name="connsiteX19" fmla="*/ 255670 w 1436770"/>
                        <a:gd name="connsiteY19" fmla="*/ 1621631 h 1937548"/>
                        <a:gd name="connsiteX20" fmla="*/ 17545 w 1436770"/>
                        <a:gd name="connsiteY20" fmla="*/ 959643 h 1937548"/>
                        <a:gd name="connsiteX21" fmla="*/ 10402 w 1436770"/>
                        <a:gd name="connsiteY21" fmla="*/ 538162 h 1937548"/>
                        <a:gd name="connsiteX22" fmla="*/ 212808 w 1436770"/>
                        <a:gd name="connsiteY22" fmla="*/ 0 h 1937548"/>
                        <a:gd name="connsiteX0" fmla="*/ 212808 w 1436770"/>
                        <a:gd name="connsiteY0" fmla="*/ 0 h 1937548"/>
                        <a:gd name="connsiteX1" fmla="*/ 1189120 w 1436770"/>
                        <a:gd name="connsiteY1" fmla="*/ 531018 h 1937548"/>
                        <a:gd name="connsiteX2" fmla="*/ 1041483 w 1436770"/>
                        <a:gd name="connsiteY2" fmla="*/ 631031 h 1937548"/>
                        <a:gd name="connsiteX3" fmla="*/ 1003383 w 1436770"/>
                        <a:gd name="connsiteY3" fmla="*/ 773906 h 1937548"/>
                        <a:gd name="connsiteX4" fmla="*/ 1074820 w 1436770"/>
                        <a:gd name="connsiteY4" fmla="*/ 945356 h 1937548"/>
                        <a:gd name="connsiteX5" fmla="*/ 1284370 w 1436770"/>
                        <a:gd name="connsiteY5" fmla="*/ 912018 h 1937548"/>
                        <a:gd name="connsiteX6" fmla="*/ 1436770 w 1436770"/>
                        <a:gd name="connsiteY6" fmla="*/ 1050131 h 1937548"/>
                        <a:gd name="connsiteX7" fmla="*/ 1198645 w 1436770"/>
                        <a:gd name="connsiteY7" fmla="*/ 1421606 h 1937548"/>
                        <a:gd name="connsiteX8" fmla="*/ 1289133 w 1436770"/>
                        <a:gd name="connsiteY8" fmla="*/ 1621631 h 1937548"/>
                        <a:gd name="connsiteX9" fmla="*/ 1012908 w 1436770"/>
                        <a:gd name="connsiteY9" fmla="*/ 1621631 h 1937548"/>
                        <a:gd name="connsiteX10" fmla="*/ 912895 w 1436770"/>
                        <a:gd name="connsiteY10" fmla="*/ 1416843 h 1937548"/>
                        <a:gd name="connsiteX11" fmla="*/ 1031958 w 1436770"/>
                        <a:gd name="connsiteY11" fmla="*/ 1340643 h 1937548"/>
                        <a:gd name="connsiteX12" fmla="*/ 1070058 w 1436770"/>
                        <a:gd name="connsiteY12" fmla="*/ 1173956 h 1937548"/>
                        <a:gd name="connsiteX13" fmla="*/ 731920 w 1436770"/>
                        <a:gd name="connsiteY13" fmla="*/ 1312068 h 1937548"/>
                        <a:gd name="connsiteX14" fmla="*/ 436645 w 1436770"/>
                        <a:gd name="connsiteY14" fmla="*/ 1331118 h 1937548"/>
                        <a:gd name="connsiteX15" fmla="*/ 419977 w 1436770"/>
                        <a:gd name="connsiteY15" fmla="*/ 1526381 h 1937548"/>
                        <a:gd name="connsiteX16" fmla="*/ 498558 w 1436770"/>
                        <a:gd name="connsiteY16" fmla="*/ 1726406 h 1937548"/>
                        <a:gd name="connsiteX17" fmla="*/ 241383 w 1436770"/>
                        <a:gd name="connsiteY17" fmla="*/ 1931193 h 1937548"/>
                        <a:gd name="connsiteX18" fmla="*/ 177089 w 1436770"/>
                        <a:gd name="connsiteY18" fmla="*/ 1764506 h 1937548"/>
                        <a:gd name="connsiteX19" fmla="*/ 255670 w 1436770"/>
                        <a:gd name="connsiteY19" fmla="*/ 1621631 h 1937548"/>
                        <a:gd name="connsiteX20" fmla="*/ 17545 w 1436770"/>
                        <a:gd name="connsiteY20" fmla="*/ 959643 h 1937548"/>
                        <a:gd name="connsiteX21" fmla="*/ 10402 w 1436770"/>
                        <a:gd name="connsiteY21" fmla="*/ 538162 h 1937548"/>
                        <a:gd name="connsiteX22" fmla="*/ 212808 w 1436770"/>
                        <a:gd name="connsiteY22" fmla="*/ 0 h 1937548"/>
                        <a:gd name="connsiteX0" fmla="*/ 212808 w 1436770"/>
                        <a:gd name="connsiteY0" fmla="*/ 0 h 1937548"/>
                        <a:gd name="connsiteX1" fmla="*/ 1189120 w 1436770"/>
                        <a:gd name="connsiteY1" fmla="*/ 531018 h 1937548"/>
                        <a:gd name="connsiteX2" fmla="*/ 1041483 w 1436770"/>
                        <a:gd name="connsiteY2" fmla="*/ 631031 h 1937548"/>
                        <a:gd name="connsiteX3" fmla="*/ 1003383 w 1436770"/>
                        <a:gd name="connsiteY3" fmla="*/ 773906 h 1937548"/>
                        <a:gd name="connsiteX4" fmla="*/ 1074820 w 1436770"/>
                        <a:gd name="connsiteY4" fmla="*/ 945356 h 1937548"/>
                        <a:gd name="connsiteX5" fmla="*/ 1284370 w 1436770"/>
                        <a:gd name="connsiteY5" fmla="*/ 912018 h 1937548"/>
                        <a:gd name="connsiteX6" fmla="*/ 1436770 w 1436770"/>
                        <a:gd name="connsiteY6" fmla="*/ 1050131 h 1937548"/>
                        <a:gd name="connsiteX7" fmla="*/ 1198645 w 1436770"/>
                        <a:gd name="connsiteY7" fmla="*/ 1421606 h 1937548"/>
                        <a:gd name="connsiteX8" fmla="*/ 1289133 w 1436770"/>
                        <a:gd name="connsiteY8" fmla="*/ 1621631 h 1937548"/>
                        <a:gd name="connsiteX9" fmla="*/ 1012908 w 1436770"/>
                        <a:gd name="connsiteY9" fmla="*/ 1621631 h 1937548"/>
                        <a:gd name="connsiteX10" fmla="*/ 912895 w 1436770"/>
                        <a:gd name="connsiteY10" fmla="*/ 1416843 h 1937548"/>
                        <a:gd name="connsiteX11" fmla="*/ 1031958 w 1436770"/>
                        <a:gd name="connsiteY11" fmla="*/ 1340643 h 1937548"/>
                        <a:gd name="connsiteX12" fmla="*/ 1070058 w 1436770"/>
                        <a:gd name="connsiteY12" fmla="*/ 1173956 h 1937548"/>
                        <a:gd name="connsiteX13" fmla="*/ 731920 w 1436770"/>
                        <a:gd name="connsiteY13" fmla="*/ 1312068 h 1937548"/>
                        <a:gd name="connsiteX14" fmla="*/ 436645 w 1436770"/>
                        <a:gd name="connsiteY14" fmla="*/ 1331118 h 1937548"/>
                        <a:gd name="connsiteX15" fmla="*/ 419977 w 1436770"/>
                        <a:gd name="connsiteY15" fmla="*/ 1526381 h 1937548"/>
                        <a:gd name="connsiteX16" fmla="*/ 498558 w 1436770"/>
                        <a:gd name="connsiteY16" fmla="*/ 1726406 h 1937548"/>
                        <a:gd name="connsiteX17" fmla="*/ 241383 w 1436770"/>
                        <a:gd name="connsiteY17" fmla="*/ 1931193 h 1937548"/>
                        <a:gd name="connsiteX18" fmla="*/ 177089 w 1436770"/>
                        <a:gd name="connsiteY18" fmla="*/ 1764506 h 1937548"/>
                        <a:gd name="connsiteX19" fmla="*/ 255670 w 1436770"/>
                        <a:gd name="connsiteY19" fmla="*/ 1621631 h 1937548"/>
                        <a:gd name="connsiteX20" fmla="*/ 17545 w 1436770"/>
                        <a:gd name="connsiteY20" fmla="*/ 959643 h 1937548"/>
                        <a:gd name="connsiteX21" fmla="*/ 10402 w 1436770"/>
                        <a:gd name="connsiteY21" fmla="*/ 538162 h 1937548"/>
                        <a:gd name="connsiteX22" fmla="*/ 212808 w 1436770"/>
                        <a:gd name="connsiteY22" fmla="*/ 0 h 1937548"/>
                        <a:gd name="connsiteX0" fmla="*/ 212808 w 1436770"/>
                        <a:gd name="connsiteY0" fmla="*/ 0 h 1937548"/>
                        <a:gd name="connsiteX1" fmla="*/ 1189120 w 1436770"/>
                        <a:gd name="connsiteY1" fmla="*/ 531018 h 1937548"/>
                        <a:gd name="connsiteX2" fmla="*/ 1041483 w 1436770"/>
                        <a:gd name="connsiteY2" fmla="*/ 631031 h 1937548"/>
                        <a:gd name="connsiteX3" fmla="*/ 1003383 w 1436770"/>
                        <a:gd name="connsiteY3" fmla="*/ 773906 h 1937548"/>
                        <a:gd name="connsiteX4" fmla="*/ 1074820 w 1436770"/>
                        <a:gd name="connsiteY4" fmla="*/ 945356 h 1937548"/>
                        <a:gd name="connsiteX5" fmla="*/ 1284370 w 1436770"/>
                        <a:gd name="connsiteY5" fmla="*/ 912018 h 1937548"/>
                        <a:gd name="connsiteX6" fmla="*/ 1436770 w 1436770"/>
                        <a:gd name="connsiteY6" fmla="*/ 1050131 h 1937548"/>
                        <a:gd name="connsiteX7" fmla="*/ 1198645 w 1436770"/>
                        <a:gd name="connsiteY7" fmla="*/ 1421606 h 1937548"/>
                        <a:gd name="connsiteX8" fmla="*/ 1289133 w 1436770"/>
                        <a:gd name="connsiteY8" fmla="*/ 1621631 h 1937548"/>
                        <a:gd name="connsiteX9" fmla="*/ 1012908 w 1436770"/>
                        <a:gd name="connsiteY9" fmla="*/ 1621631 h 1937548"/>
                        <a:gd name="connsiteX10" fmla="*/ 912895 w 1436770"/>
                        <a:gd name="connsiteY10" fmla="*/ 1416843 h 1937548"/>
                        <a:gd name="connsiteX11" fmla="*/ 1031958 w 1436770"/>
                        <a:gd name="connsiteY11" fmla="*/ 1340643 h 1937548"/>
                        <a:gd name="connsiteX12" fmla="*/ 1070058 w 1436770"/>
                        <a:gd name="connsiteY12" fmla="*/ 1173956 h 1937548"/>
                        <a:gd name="connsiteX13" fmla="*/ 731920 w 1436770"/>
                        <a:gd name="connsiteY13" fmla="*/ 1312068 h 1937548"/>
                        <a:gd name="connsiteX14" fmla="*/ 436645 w 1436770"/>
                        <a:gd name="connsiteY14" fmla="*/ 1331118 h 1937548"/>
                        <a:gd name="connsiteX15" fmla="*/ 419977 w 1436770"/>
                        <a:gd name="connsiteY15" fmla="*/ 1526381 h 1937548"/>
                        <a:gd name="connsiteX16" fmla="*/ 498558 w 1436770"/>
                        <a:gd name="connsiteY16" fmla="*/ 1726406 h 1937548"/>
                        <a:gd name="connsiteX17" fmla="*/ 241383 w 1436770"/>
                        <a:gd name="connsiteY17" fmla="*/ 1931193 h 1937548"/>
                        <a:gd name="connsiteX18" fmla="*/ 177089 w 1436770"/>
                        <a:gd name="connsiteY18" fmla="*/ 1764506 h 1937548"/>
                        <a:gd name="connsiteX19" fmla="*/ 255670 w 1436770"/>
                        <a:gd name="connsiteY19" fmla="*/ 1621631 h 1937548"/>
                        <a:gd name="connsiteX20" fmla="*/ 17545 w 1436770"/>
                        <a:gd name="connsiteY20" fmla="*/ 959643 h 1937548"/>
                        <a:gd name="connsiteX21" fmla="*/ 10402 w 1436770"/>
                        <a:gd name="connsiteY21" fmla="*/ 538162 h 1937548"/>
                        <a:gd name="connsiteX22" fmla="*/ 212808 w 1436770"/>
                        <a:gd name="connsiteY22" fmla="*/ 0 h 1937548"/>
                        <a:gd name="connsiteX0" fmla="*/ 212808 w 1436770"/>
                        <a:gd name="connsiteY0" fmla="*/ 0 h 1937548"/>
                        <a:gd name="connsiteX1" fmla="*/ 1189120 w 1436770"/>
                        <a:gd name="connsiteY1" fmla="*/ 531018 h 1937548"/>
                        <a:gd name="connsiteX2" fmla="*/ 1041483 w 1436770"/>
                        <a:gd name="connsiteY2" fmla="*/ 631031 h 1937548"/>
                        <a:gd name="connsiteX3" fmla="*/ 1003383 w 1436770"/>
                        <a:gd name="connsiteY3" fmla="*/ 773906 h 1937548"/>
                        <a:gd name="connsiteX4" fmla="*/ 1074820 w 1436770"/>
                        <a:gd name="connsiteY4" fmla="*/ 945356 h 1937548"/>
                        <a:gd name="connsiteX5" fmla="*/ 1284370 w 1436770"/>
                        <a:gd name="connsiteY5" fmla="*/ 912018 h 1937548"/>
                        <a:gd name="connsiteX6" fmla="*/ 1436770 w 1436770"/>
                        <a:gd name="connsiteY6" fmla="*/ 1050131 h 1937548"/>
                        <a:gd name="connsiteX7" fmla="*/ 1198645 w 1436770"/>
                        <a:gd name="connsiteY7" fmla="*/ 1421606 h 1937548"/>
                        <a:gd name="connsiteX8" fmla="*/ 1289133 w 1436770"/>
                        <a:gd name="connsiteY8" fmla="*/ 1621631 h 1937548"/>
                        <a:gd name="connsiteX9" fmla="*/ 1012908 w 1436770"/>
                        <a:gd name="connsiteY9" fmla="*/ 1621631 h 1937548"/>
                        <a:gd name="connsiteX10" fmla="*/ 912895 w 1436770"/>
                        <a:gd name="connsiteY10" fmla="*/ 1416843 h 1937548"/>
                        <a:gd name="connsiteX11" fmla="*/ 1031958 w 1436770"/>
                        <a:gd name="connsiteY11" fmla="*/ 1340643 h 1937548"/>
                        <a:gd name="connsiteX12" fmla="*/ 1070058 w 1436770"/>
                        <a:gd name="connsiteY12" fmla="*/ 1173956 h 1937548"/>
                        <a:gd name="connsiteX13" fmla="*/ 731920 w 1436770"/>
                        <a:gd name="connsiteY13" fmla="*/ 1312068 h 1937548"/>
                        <a:gd name="connsiteX14" fmla="*/ 436645 w 1436770"/>
                        <a:gd name="connsiteY14" fmla="*/ 1331118 h 1937548"/>
                        <a:gd name="connsiteX15" fmla="*/ 419977 w 1436770"/>
                        <a:gd name="connsiteY15" fmla="*/ 1526381 h 1937548"/>
                        <a:gd name="connsiteX16" fmla="*/ 498558 w 1436770"/>
                        <a:gd name="connsiteY16" fmla="*/ 1726406 h 1937548"/>
                        <a:gd name="connsiteX17" fmla="*/ 241383 w 1436770"/>
                        <a:gd name="connsiteY17" fmla="*/ 1931193 h 1937548"/>
                        <a:gd name="connsiteX18" fmla="*/ 177089 w 1436770"/>
                        <a:gd name="connsiteY18" fmla="*/ 1764506 h 1937548"/>
                        <a:gd name="connsiteX19" fmla="*/ 255670 w 1436770"/>
                        <a:gd name="connsiteY19" fmla="*/ 1621631 h 1937548"/>
                        <a:gd name="connsiteX20" fmla="*/ 17545 w 1436770"/>
                        <a:gd name="connsiteY20" fmla="*/ 959643 h 1937548"/>
                        <a:gd name="connsiteX21" fmla="*/ 10402 w 1436770"/>
                        <a:gd name="connsiteY21" fmla="*/ 538162 h 1937548"/>
                        <a:gd name="connsiteX22" fmla="*/ 212808 w 1436770"/>
                        <a:gd name="connsiteY22" fmla="*/ 0 h 1937548"/>
                        <a:gd name="connsiteX0" fmla="*/ 212808 w 1436770"/>
                        <a:gd name="connsiteY0" fmla="*/ 0 h 1937548"/>
                        <a:gd name="connsiteX1" fmla="*/ 1189120 w 1436770"/>
                        <a:gd name="connsiteY1" fmla="*/ 531018 h 1937548"/>
                        <a:gd name="connsiteX2" fmla="*/ 1041483 w 1436770"/>
                        <a:gd name="connsiteY2" fmla="*/ 631031 h 1937548"/>
                        <a:gd name="connsiteX3" fmla="*/ 1003383 w 1436770"/>
                        <a:gd name="connsiteY3" fmla="*/ 773906 h 1937548"/>
                        <a:gd name="connsiteX4" fmla="*/ 1074820 w 1436770"/>
                        <a:gd name="connsiteY4" fmla="*/ 945356 h 1937548"/>
                        <a:gd name="connsiteX5" fmla="*/ 1284370 w 1436770"/>
                        <a:gd name="connsiteY5" fmla="*/ 912018 h 1937548"/>
                        <a:gd name="connsiteX6" fmla="*/ 1436770 w 1436770"/>
                        <a:gd name="connsiteY6" fmla="*/ 1050131 h 1937548"/>
                        <a:gd name="connsiteX7" fmla="*/ 1198645 w 1436770"/>
                        <a:gd name="connsiteY7" fmla="*/ 1421606 h 1937548"/>
                        <a:gd name="connsiteX8" fmla="*/ 1289133 w 1436770"/>
                        <a:gd name="connsiteY8" fmla="*/ 1621631 h 1937548"/>
                        <a:gd name="connsiteX9" fmla="*/ 1012908 w 1436770"/>
                        <a:gd name="connsiteY9" fmla="*/ 1621631 h 1937548"/>
                        <a:gd name="connsiteX10" fmla="*/ 912895 w 1436770"/>
                        <a:gd name="connsiteY10" fmla="*/ 1416843 h 1937548"/>
                        <a:gd name="connsiteX11" fmla="*/ 1031958 w 1436770"/>
                        <a:gd name="connsiteY11" fmla="*/ 1340643 h 1937548"/>
                        <a:gd name="connsiteX12" fmla="*/ 1070058 w 1436770"/>
                        <a:gd name="connsiteY12" fmla="*/ 1173956 h 1937548"/>
                        <a:gd name="connsiteX13" fmla="*/ 812883 w 1436770"/>
                        <a:gd name="connsiteY13" fmla="*/ 1283493 h 1937548"/>
                        <a:gd name="connsiteX14" fmla="*/ 436645 w 1436770"/>
                        <a:gd name="connsiteY14" fmla="*/ 1331118 h 1937548"/>
                        <a:gd name="connsiteX15" fmla="*/ 419977 w 1436770"/>
                        <a:gd name="connsiteY15" fmla="*/ 1526381 h 1937548"/>
                        <a:gd name="connsiteX16" fmla="*/ 498558 w 1436770"/>
                        <a:gd name="connsiteY16" fmla="*/ 1726406 h 1937548"/>
                        <a:gd name="connsiteX17" fmla="*/ 241383 w 1436770"/>
                        <a:gd name="connsiteY17" fmla="*/ 1931193 h 1937548"/>
                        <a:gd name="connsiteX18" fmla="*/ 177089 w 1436770"/>
                        <a:gd name="connsiteY18" fmla="*/ 1764506 h 1937548"/>
                        <a:gd name="connsiteX19" fmla="*/ 255670 w 1436770"/>
                        <a:gd name="connsiteY19" fmla="*/ 1621631 h 1937548"/>
                        <a:gd name="connsiteX20" fmla="*/ 17545 w 1436770"/>
                        <a:gd name="connsiteY20" fmla="*/ 959643 h 1937548"/>
                        <a:gd name="connsiteX21" fmla="*/ 10402 w 1436770"/>
                        <a:gd name="connsiteY21" fmla="*/ 538162 h 1937548"/>
                        <a:gd name="connsiteX22" fmla="*/ 212808 w 1436770"/>
                        <a:gd name="connsiteY22" fmla="*/ 0 h 1937548"/>
                        <a:gd name="connsiteX0" fmla="*/ 212808 w 1436770"/>
                        <a:gd name="connsiteY0" fmla="*/ 0 h 1937548"/>
                        <a:gd name="connsiteX1" fmla="*/ 1189120 w 1436770"/>
                        <a:gd name="connsiteY1" fmla="*/ 531018 h 1937548"/>
                        <a:gd name="connsiteX2" fmla="*/ 1041483 w 1436770"/>
                        <a:gd name="connsiteY2" fmla="*/ 631031 h 1937548"/>
                        <a:gd name="connsiteX3" fmla="*/ 1003383 w 1436770"/>
                        <a:gd name="connsiteY3" fmla="*/ 773906 h 1937548"/>
                        <a:gd name="connsiteX4" fmla="*/ 1074820 w 1436770"/>
                        <a:gd name="connsiteY4" fmla="*/ 945356 h 1937548"/>
                        <a:gd name="connsiteX5" fmla="*/ 1284370 w 1436770"/>
                        <a:gd name="connsiteY5" fmla="*/ 912018 h 1937548"/>
                        <a:gd name="connsiteX6" fmla="*/ 1436770 w 1436770"/>
                        <a:gd name="connsiteY6" fmla="*/ 1050131 h 1937548"/>
                        <a:gd name="connsiteX7" fmla="*/ 1198645 w 1436770"/>
                        <a:gd name="connsiteY7" fmla="*/ 1421606 h 1937548"/>
                        <a:gd name="connsiteX8" fmla="*/ 1289133 w 1436770"/>
                        <a:gd name="connsiteY8" fmla="*/ 1621631 h 1937548"/>
                        <a:gd name="connsiteX9" fmla="*/ 1012908 w 1436770"/>
                        <a:gd name="connsiteY9" fmla="*/ 1621631 h 1937548"/>
                        <a:gd name="connsiteX10" fmla="*/ 912895 w 1436770"/>
                        <a:gd name="connsiteY10" fmla="*/ 1416843 h 1937548"/>
                        <a:gd name="connsiteX11" fmla="*/ 1031958 w 1436770"/>
                        <a:gd name="connsiteY11" fmla="*/ 1340643 h 1937548"/>
                        <a:gd name="connsiteX12" fmla="*/ 1070058 w 1436770"/>
                        <a:gd name="connsiteY12" fmla="*/ 1173956 h 1937548"/>
                        <a:gd name="connsiteX13" fmla="*/ 812883 w 1436770"/>
                        <a:gd name="connsiteY13" fmla="*/ 1283493 h 1937548"/>
                        <a:gd name="connsiteX14" fmla="*/ 436645 w 1436770"/>
                        <a:gd name="connsiteY14" fmla="*/ 1331118 h 1937548"/>
                        <a:gd name="connsiteX15" fmla="*/ 419977 w 1436770"/>
                        <a:gd name="connsiteY15" fmla="*/ 1526381 h 1937548"/>
                        <a:gd name="connsiteX16" fmla="*/ 498558 w 1436770"/>
                        <a:gd name="connsiteY16" fmla="*/ 1726406 h 1937548"/>
                        <a:gd name="connsiteX17" fmla="*/ 241383 w 1436770"/>
                        <a:gd name="connsiteY17" fmla="*/ 1931193 h 1937548"/>
                        <a:gd name="connsiteX18" fmla="*/ 177089 w 1436770"/>
                        <a:gd name="connsiteY18" fmla="*/ 1764506 h 1937548"/>
                        <a:gd name="connsiteX19" fmla="*/ 255670 w 1436770"/>
                        <a:gd name="connsiteY19" fmla="*/ 1621631 h 1937548"/>
                        <a:gd name="connsiteX20" fmla="*/ 17545 w 1436770"/>
                        <a:gd name="connsiteY20" fmla="*/ 959643 h 1937548"/>
                        <a:gd name="connsiteX21" fmla="*/ 10402 w 1436770"/>
                        <a:gd name="connsiteY21" fmla="*/ 538162 h 1937548"/>
                        <a:gd name="connsiteX22" fmla="*/ 212808 w 1436770"/>
                        <a:gd name="connsiteY22" fmla="*/ 0 h 1937548"/>
                        <a:gd name="connsiteX0" fmla="*/ 212808 w 1436770"/>
                        <a:gd name="connsiteY0" fmla="*/ 0 h 1937548"/>
                        <a:gd name="connsiteX1" fmla="*/ 1189120 w 1436770"/>
                        <a:gd name="connsiteY1" fmla="*/ 531018 h 1937548"/>
                        <a:gd name="connsiteX2" fmla="*/ 1041483 w 1436770"/>
                        <a:gd name="connsiteY2" fmla="*/ 631031 h 1937548"/>
                        <a:gd name="connsiteX3" fmla="*/ 1003383 w 1436770"/>
                        <a:gd name="connsiteY3" fmla="*/ 773906 h 1937548"/>
                        <a:gd name="connsiteX4" fmla="*/ 1074820 w 1436770"/>
                        <a:gd name="connsiteY4" fmla="*/ 945356 h 1937548"/>
                        <a:gd name="connsiteX5" fmla="*/ 1284370 w 1436770"/>
                        <a:gd name="connsiteY5" fmla="*/ 912018 h 1937548"/>
                        <a:gd name="connsiteX6" fmla="*/ 1436770 w 1436770"/>
                        <a:gd name="connsiteY6" fmla="*/ 1050131 h 1937548"/>
                        <a:gd name="connsiteX7" fmla="*/ 1198645 w 1436770"/>
                        <a:gd name="connsiteY7" fmla="*/ 1421606 h 1937548"/>
                        <a:gd name="connsiteX8" fmla="*/ 1289133 w 1436770"/>
                        <a:gd name="connsiteY8" fmla="*/ 1621631 h 1937548"/>
                        <a:gd name="connsiteX9" fmla="*/ 1012908 w 1436770"/>
                        <a:gd name="connsiteY9" fmla="*/ 1621631 h 1937548"/>
                        <a:gd name="connsiteX10" fmla="*/ 912895 w 1436770"/>
                        <a:gd name="connsiteY10" fmla="*/ 1416843 h 1937548"/>
                        <a:gd name="connsiteX11" fmla="*/ 1031958 w 1436770"/>
                        <a:gd name="connsiteY11" fmla="*/ 1340643 h 1937548"/>
                        <a:gd name="connsiteX12" fmla="*/ 1070058 w 1436770"/>
                        <a:gd name="connsiteY12" fmla="*/ 1173956 h 1937548"/>
                        <a:gd name="connsiteX13" fmla="*/ 812883 w 1436770"/>
                        <a:gd name="connsiteY13" fmla="*/ 1283493 h 1937548"/>
                        <a:gd name="connsiteX14" fmla="*/ 436645 w 1436770"/>
                        <a:gd name="connsiteY14" fmla="*/ 1331118 h 1937548"/>
                        <a:gd name="connsiteX15" fmla="*/ 419977 w 1436770"/>
                        <a:gd name="connsiteY15" fmla="*/ 1526381 h 1937548"/>
                        <a:gd name="connsiteX16" fmla="*/ 498558 w 1436770"/>
                        <a:gd name="connsiteY16" fmla="*/ 1726406 h 1937548"/>
                        <a:gd name="connsiteX17" fmla="*/ 241383 w 1436770"/>
                        <a:gd name="connsiteY17" fmla="*/ 1931193 h 1937548"/>
                        <a:gd name="connsiteX18" fmla="*/ 177089 w 1436770"/>
                        <a:gd name="connsiteY18" fmla="*/ 1764506 h 1937548"/>
                        <a:gd name="connsiteX19" fmla="*/ 255670 w 1436770"/>
                        <a:gd name="connsiteY19" fmla="*/ 1621631 h 1937548"/>
                        <a:gd name="connsiteX20" fmla="*/ 17545 w 1436770"/>
                        <a:gd name="connsiteY20" fmla="*/ 959643 h 1937548"/>
                        <a:gd name="connsiteX21" fmla="*/ 10402 w 1436770"/>
                        <a:gd name="connsiteY21" fmla="*/ 538162 h 1937548"/>
                        <a:gd name="connsiteX22" fmla="*/ 212808 w 1436770"/>
                        <a:gd name="connsiteY22" fmla="*/ 0 h 1937548"/>
                        <a:gd name="connsiteX0" fmla="*/ 212808 w 1436770"/>
                        <a:gd name="connsiteY0" fmla="*/ 0 h 1937548"/>
                        <a:gd name="connsiteX1" fmla="*/ 1189120 w 1436770"/>
                        <a:gd name="connsiteY1" fmla="*/ 531018 h 1937548"/>
                        <a:gd name="connsiteX2" fmla="*/ 1041483 w 1436770"/>
                        <a:gd name="connsiteY2" fmla="*/ 631031 h 1937548"/>
                        <a:gd name="connsiteX3" fmla="*/ 1003383 w 1436770"/>
                        <a:gd name="connsiteY3" fmla="*/ 773906 h 1937548"/>
                        <a:gd name="connsiteX4" fmla="*/ 1074820 w 1436770"/>
                        <a:gd name="connsiteY4" fmla="*/ 945356 h 1937548"/>
                        <a:gd name="connsiteX5" fmla="*/ 1284370 w 1436770"/>
                        <a:gd name="connsiteY5" fmla="*/ 912018 h 1937548"/>
                        <a:gd name="connsiteX6" fmla="*/ 1436770 w 1436770"/>
                        <a:gd name="connsiteY6" fmla="*/ 1050131 h 1937548"/>
                        <a:gd name="connsiteX7" fmla="*/ 1198645 w 1436770"/>
                        <a:gd name="connsiteY7" fmla="*/ 1421606 h 1937548"/>
                        <a:gd name="connsiteX8" fmla="*/ 1289133 w 1436770"/>
                        <a:gd name="connsiteY8" fmla="*/ 1621631 h 1937548"/>
                        <a:gd name="connsiteX9" fmla="*/ 1012908 w 1436770"/>
                        <a:gd name="connsiteY9" fmla="*/ 1621631 h 1937548"/>
                        <a:gd name="connsiteX10" fmla="*/ 912895 w 1436770"/>
                        <a:gd name="connsiteY10" fmla="*/ 1416843 h 1937548"/>
                        <a:gd name="connsiteX11" fmla="*/ 1031958 w 1436770"/>
                        <a:gd name="connsiteY11" fmla="*/ 1340643 h 1937548"/>
                        <a:gd name="connsiteX12" fmla="*/ 1070058 w 1436770"/>
                        <a:gd name="connsiteY12" fmla="*/ 1173956 h 1937548"/>
                        <a:gd name="connsiteX13" fmla="*/ 812883 w 1436770"/>
                        <a:gd name="connsiteY13" fmla="*/ 1283493 h 1937548"/>
                        <a:gd name="connsiteX14" fmla="*/ 436645 w 1436770"/>
                        <a:gd name="connsiteY14" fmla="*/ 1331118 h 1937548"/>
                        <a:gd name="connsiteX15" fmla="*/ 419977 w 1436770"/>
                        <a:gd name="connsiteY15" fmla="*/ 1526381 h 1937548"/>
                        <a:gd name="connsiteX16" fmla="*/ 498558 w 1436770"/>
                        <a:gd name="connsiteY16" fmla="*/ 1726406 h 1937548"/>
                        <a:gd name="connsiteX17" fmla="*/ 241383 w 1436770"/>
                        <a:gd name="connsiteY17" fmla="*/ 1931193 h 1937548"/>
                        <a:gd name="connsiteX18" fmla="*/ 177089 w 1436770"/>
                        <a:gd name="connsiteY18" fmla="*/ 1764506 h 1937548"/>
                        <a:gd name="connsiteX19" fmla="*/ 255670 w 1436770"/>
                        <a:gd name="connsiteY19" fmla="*/ 1621631 h 1937548"/>
                        <a:gd name="connsiteX20" fmla="*/ 17545 w 1436770"/>
                        <a:gd name="connsiteY20" fmla="*/ 959643 h 1937548"/>
                        <a:gd name="connsiteX21" fmla="*/ 10402 w 1436770"/>
                        <a:gd name="connsiteY21" fmla="*/ 538162 h 1937548"/>
                        <a:gd name="connsiteX22" fmla="*/ 212808 w 1436770"/>
                        <a:gd name="connsiteY22" fmla="*/ 0 h 1937548"/>
                        <a:gd name="connsiteX0" fmla="*/ 212808 w 1436770"/>
                        <a:gd name="connsiteY0" fmla="*/ 0 h 1937548"/>
                        <a:gd name="connsiteX1" fmla="*/ 1189120 w 1436770"/>
                        <a:gd name="connsiteY1" fmla="*/ 531018 h 1937548"/>
                        <a:gd name="connsiteX2" fmla="*/ 1041483 w 1436770"/>
                        <a:gd name="connsiteY2" fmla="*/ 631031 h 1937548"/>
                        <a:gd name="connsiteX3" fmla="*/ 1003383 w 1436770"/>
                        <a:gd name="connsiteY3" fmla="*/ 773906 h 1937548"/>
                        <a:gd name="connsiteX4" fmla="*/ 1074820 w 1436770"/>
                        <a:gd name="connsiteY4" fmla="*/ 945356 h 1937548"/>
                        <a:gd name="connsiteX5" fmla="*/ 1284370 w 1436770"/>
                        <a:gd name="connsiteY5" fmla="*/ 912018 h 1937548"/>
                        <a:gd name="connsiteX6" fmla="*/ 1436770 w 1436770"/>
                        <a:gd name="connsiteY6" fmla="*/ 1050131 h 1937548"/>
                        <a:gd name="connsiteX7" fmla="*/ 1198645 w 1436770"/>
                        <a:gd name="connsiteY7" fmla="*/ 1421606 h 1937548"/>
                        <a:gd name="connsiteX8" fmla="*/ 1289133 w 1436770"/>
                        <a:gd name="connsiteY8" fmla="*/ 1621631 h 1937548"/>
                        <a:gd name="connsiteX9" fmla="*/ 1012908 w 1436770"/>
                        <a:gd name="connsiteY9" fmla="*/ 1621631 h 1937548"/>
                        <a:gd name="connsiteX10" fmla="*/ 912895 w 1436770"/>
                        <a:gd name="connsiteY10" fmla="*/ 1416843 h 1937548"/>
                        <a:gd name="connsiteX11" fmla="*/ 1031958 w 1436770"/>
                        <a:gd name="connsiteY11" fmla="*/ 1340643 h 1937548"/>
                        <a:gd name="connsiteX12" fmla="*/ 1070058 w 1436770"/>
                        <a:gd name="connsiteY12" fmla="*/ 1173956 h 1937548"/>
                        <a:gd name="connsiteX13" fmla="*/ 812883 w 1436770"/>
                        <a:gd name="connsiteY13" fmla="*/ 1283493 h 1937548"/>
                        <a:gd name="connsiteX14" fmla="*/ 436645 w 1436770"/>
                        <a:gd name="connsiteY14" fmla="*/ 1331118 h 1937548"/>
                        <a:gd name="connsiteX15" fmla="*/ 419977 w 1436770"/>
                        <a:gd name="connsiteY15" fmla="*/ 1526381 h 1937548"/>
                        <a:gd name="connsiteX16" fmla="*/ 498558 w 1436770"/>
                        <a:gd name="connsiteY16" fmla="*/ 1726406 h 1937548"/>
                        <a:gd name="connsiteX17" fmla="*/ 241383 w 1436770"/>
                        <a:gd name="connsiteY17" fmla="*/ 1931193 h 1937548"/>
                        <a:gd name="connsiteX18" fmla="*/ 177089 w 1436770"/>
                        <a:gd name="connsiteY18" fmla="*/ 1764506 h 1937548"/>
                        <a:gd name="connsiteX19" fmla="*/ 255670 w 1436770"/>
                        <a:gd name="connsiteY19" fmla="*/ 1621631 h 1937548"/>
                        <a:gd name="connsiteX20" fmla="*/ 17545 w 1436770"/>
                        <a:gd name="connsiteY20" fmla="*/ 959643 h 1937548"/>
                        <a:gd name="connsiteX21" fmla="*/ 10402 w 1436770"/>
                        <a:gd name="connsiteY21" fmla="*/ 538162 h 1937548"/>
                        <a:gd name="connsiteX22" fmla="*/ 212808 w 1436770"/>
                        <a:gd name="connsiteY22" fmla="*/ 0 h 1937548"/>
                        <a:gd name="connsiteX0" fmla="*/ 212808 w 1436770"/>
                        <a:gd name="connsiteY0" fmla="*/ 0 h 1937548"/>
                        <a:gd name="connsiteX1" fmla="*/ 1189120 w 1436770"/>
                        <a:gd name="connsiteY1" fmla="*/ 531018 h 1937548"/>
                        <a:gd name="connsiteX2" fmla="*/ 1041483 w 1436770"/>
                        <a:gd name="connsiteY2" fmla="*/ 631031 h 1937548"/>
                        <a:gd name="connsiteX3" fmla="*/ 1003383 w 1436770"/>
                        <a:gd name="connsiteY3" fmla="*/ 773906 h 1937548"/>
                        <a:gd name="connsiteX4" fmla="*/ 1074820 w 1436770"/>
                        <a:gd name="connsiteY4" fmla="*/ 945356 h 1937548"/>
                        <a:gd name="connsiteX5" fmla="*/ 1284370 w 1436770"/>
                        <a:gd name="connsiteY5" fmla="*/ 912018 h 1937548"/>
                        <a:gd name="connsiteX6" fmla="*/ 1436770 w 1436770"/>
                        <a:gd name="connsiteY6" fmla="*/ 1050131 h 1937548"/>
                        <a:gd name="connsiteX7" fmla="*/ 1198645 w 1436770"/>
                        <a:gd name="connsiteY7" fmla="*/ 1421606 h 1937548"/>
                        <a:gd name="connsiteX8" fmla="*/ 1289133 w 1436770"/>
                        <a:gd name="connsiteY8" fmla="*/ 1621631 h 1937548"/>
                        <a:gd name="connsiteX9" fmla="*/ 1012908 w 1436770"/>
                        <a:gd name="connsiteY9" fmla="*/ 1621631 h 1937548"/>
                        <a:gd name="connsiteX10" fmla="*/ 912895 w 1436770"/>
                        <a:gd name="connsiteY10" fmla="*/ 1416843 h 1937548"/>
                        <a:gd name="connsiteX11" fmla="*/ 1031958 w 1436770"/>
                        <a:gd name="connsiteY11" fmla="*/ 1340643 h 1937548"/>
                        <a:gd name="connsiteX12" fmla="*/ 1079583 w 1436770"/>
                        <a:gd name="connsiteY12" fmla="*/ 1200150 h 1937548"/>
                        <a:gd name="connsiteX13" fmla="*/ 812883 w 1436770"/>
                        <a:gd name="connsiteY13" fmla="*/ 1283493 h 1937548"/>
                        <a:gd name="connsiteX14" fmla="*/ 436645 w 1436770"/>
                        <a:gd name="connsiteY14" fmla="*/ 1331118 h 1937548"/>
                        <a:gd name="connsiteX15" fmla="*/ 419977 w 1436770"/>
                        <a:gd name="connsiteY15" fmla="*/ 1526381 h 1937548"/>
                        <a:gd name="connsiteX16" fmla="*/ 498558 w 1436770"/>
                        <a:gd name="connsiteY16" fmla="*/ 1726406 h 1937548"/>
                        <a:gd name="connsiteX17" fmla="*/ 241383 w 1436770"/>
                        <a:gd name="connsiteY17" fmla="*/ 1931193 h 1937548"/>
                        <a:gd name="connsiteX18" fmla="*/ 177089 w 1436770"/>
                        <a:gd name="connsiteY18" fmla="*/ 1764506 h 1937548"/>
                        <a:gd name="connsiteX19" fmla="*/ 255670 w 1436770"/>
                        <a:gd name="connsiteY19" fmla="*/ 1621631 h 1937548"/>
                        <a:gd name="connsiteX20" fmla="*/ 17545 w 1436770"/>
                        <a:gd name="connsiteY20" fmla="*/ 959643 h 1937548"/>
                        <a:gd name="connsiteX21" fmla="*/ 10402 w 1436770"/>
                        <a:gd name="connsiteY21" fmla="*/ 538162 h 1937548"/>
                        <a:gd name="connsiteX22" fmla="*/ 212808 w 1436770"/>
                        <a:gd name="connsiteY22" fmla="*/ 0 h 1937548"/>
                        <a:gd name="connsiteX0" fmla="*/ 212808 w 1436770"/>
                        <a:gd name="connsiteY0" fmla="*/ 0 h 1937548"/>
                        <a:gd name="connsiteX1" fmla="*/ 1189120 w 1436770"/>
                        <a:gd name="connsiteY1" fmla="*/ 531018 h 1937548"/>
                        <a:gd name="connsiteX2" fmla="*/ 1041483 w 1436770"/>
                        <a:gd name="connsiteY2" fmla="*/ 631031 h 1937548"/>
                        <a:gd name="connsiteX3" fmla="*/ 1003383 w 1436770"/>
                        <a:gd name="connsiteY3" fmla="*/ 773906 h 1937548"/>
                        <a:gd name="connsiteX4" fmla="*/ 1074820 w 1436770"/>
                        <a:gd name="connsiteY4" fmla="*/ 945356 h 1937548"/>
                        <a:gd name="connsiteX5" fmla="*/ 1284370 w 1436770"/>
                        <a:gd name="connsiteY5" fmla="*/ 912018 h 1937548"/>
                        <a:gd name="connsiteX6" fmla="*/ 1436770 w 1436770"/>
                        <a:gd name="connsiteY6" fmla="*/ 1050131 h 1937548"/>
                        <a:gd name="connsiteX7" fmla="*/ 1198645 w 1436770"/>
                        <a:gd name="connsiteY7" fmla="*/ 1421606 h 1937548"/>
                        <a:gd name="connsiteX8" fmla="*/ 1289133 w 1436770"/>
                        <a:gd name="connsiteY8" fmla="*/ 1621631 h 1937548"/>
                        <a:gd name="connsiteX9" fmla="*/ 1012908 w 1436770"/>
                        <a:gd name="connsiteY9" fmla="*/ 1621631 h 1937548"/>
                        <a:gd name="connsiteX10" fmla="*/ 912895 w 1436770"/>
                        <a:gd name="connsiteY10" fmla="*/ 1416843 h 1937548"/>
                        <a:gd name="connsiteX11" fmla="*/ 1031958 w 1436770"/>
                        <a:gd name="connsiteY11" fmla="*/ 1340643 h 1937548"/>
                        <a:gd name="connsiteX12" fmla="*/ 1079583 w 1436770"/>
                        <a:gd name="connsiteY12" fmla="*/ 1200150 h 1937548"/>
                        <a:gd name="connsiteX13" fmla="*/ 812883 w 1436770"/>
                        <a:gd name="connsiteY13" fmla="*/ 1283493 h 1937548"/>
                        <a:gd name="connsiteX14" fmla="*/ 436645 w 1436770"/>
                        <a:gd name="connsiteY14" fmla="*/ 1331118 h 1937548"/>
                        <a:gd name="connsiteX15" fmla="*/ 419977 w 1436770"/>
                        <a:gd name="connsiteY15" fmla="*/ 1526381 h 1937548"/>
                        <a:gd name="connsiteX16" fmla="*/ 498558 w 1436770"/>
                        <a:gd name="connsiteY16" fmla="*/ 1726406 h 1937548"/>
                        <a:gd name="connsiteX17" fmla="*/ 241383 w 1436770"/>
                        <a:gd name="connsiteY17" fmla="*/ 1931193 h 1937548"/>
                        <a:gd name="connsiteX18" fmla="*/ 177089 w 1436770"/>
                        <a:gd name="connsiteY18" fmla="*/ 1764506 h 1937548"/>
                        <a:gd name="connsiteX19" fmla="*/ 255670 w 1436770"/>
                        <a:gd name="connsiteY19" fmla="*/ 1621631 h 1937548"/>
                        <a:gd name="connsiteX20" fmla="*/ 17545 w 1436770"/>
                        <a:gd name="connsiteY20" fmla="*/ 959643 h 1937548"/>
                        <a:gd name="connsiteX21" fmla="*/ 10402 w 1436770"/>
                        <a:gd name="connsiteY21" fmla="*/ 538162 h 1937548"/>
                        <a:gd name="connsiteX22" fmla="*/ 212808 w 1436770"/>
                        <a:gd name="connsiteY22" fmla="*/ 0 h 1937548"/>
                        <a:gd name="connsiteX0" fmla="*/ 212808 w 1436770"/>
                        <a:gd name="connsiteY0" fmla="*/ 0 h 1937548"/>
                        <a:gd name="connsiteX1" fmla="*/ 1189120 w 1436770"/>
                        <a:gd name="connsiteY1" fmla="*/ 531018 h 1937548"/>
                        <a:gd name="connsiteX2" fmla="*/ 1041483 w 1436770"/>
                        <a:gd name="connsiteY2" fmla="*/ 631031 h 1937548"/>
                        <a:gd name="connsiteX3" fmla="*/ 1003383 w 1436770"/>
                        <a:gd name="connsiteY3" fmla="*/ 773906 h 1937548"/>
                        <a:gd name="connsiteX4" fmla="*/ 1074820 w 1436770"/>
                        <a:gd name="connsiteY4" fmla="*/ 945356 h 1937548"/>
                        <a:gd name="connsiteX5" fmla="*/ 1284370 w 1436770"/>
                        <a:gd name="connsiteY5" fmla="*/ 912018 h 1937548"/>
                        <a:gd name="connsiteX6" fmla="*/ 1436770 w 1436770"/>
                        <a:gd name="connsiteY6" fmla="*/ 1050131 h 1937548"/>
                        <a:gd name="connsiteX7" fmla="*/ 1198645 w 1436770"/>
                        <a:gd name="connsiteY7" fmla="*/ 1421606 h 1937548"/>
                        <a:gd name="connsiteX8" fmla="*/ 1289133 w 1436770"/>
                        <a:gd name="connsiteY8" fmla="*/ 1621631 h 1937548"/>
                        <a:gd name="connsiteX9" fmla="*/ 1012908 w 1436770"/>
                        <a:gd name="connsiteY9" fmla="*/ 1621631 h 1937548"/>
                        <a:gd name="connsiteX10" fmla="*/ 908133 w 1436770"/>
                        <a:gd name="connsiteY10" fmla="*/ 1423987 h 1937548"/>
                        <a:gd name="connsiteX11" fmla="*/ 1031958 w 1436770"/>
                        <a:gd name="connsiteY11" fmla="*/ 1340643 h 1937548"/>
                        <a:gd name="connsiteX12" fmla="*/ 1079583 w 1436770"/>
                        <a:gd name="connsiteY12" fmla="*/ 1200150 h 1937548"/>
                        <a:gd name="connsiteX13" fmla="*/ 812883 w 1436770"/>
                        <a:gd name="connsiteY13" fmla="*/ 1283493 h 1937548"/>
                        <a:gd name="connsiteX14" fmla="*/ 436645 w 1436770"/>
                        <a:gd name="connsiteY14" fmla="*/ 1331118 h 1937548"/>
                        <a:gd name="connsiteX15" fmla="*/ 419977 w 1436770"/>
                        <a:gd name="connsiteY15" fmla="*/ 1526381 h 1937548"/>
                        <a:gd name="connsiteX16" fmla="*/ 498558 w 1436770"/>
                        <a:gd name="connsiteY16" fmla="*/ 1726406 h 1937548"/>
                        <a:gd name="connsiteX17" fmla="*/ 241383 w 1436770"/>
                        <a:gd name="connsiteY17" fmla="*/ 1931193 h 1937548"/>
                        <a:gd name="connsiteX18" fmla="*/ 177089 w 1436770"/>
                        <a:gd name="connsiteY18" fmla="*/ 1764506 h 1937548"/>
                        <a:gd name="connsiteX19" fmla="*/ 255670 w 1436770"/>
                        <a:gd name="connsiteY19" fmla="*/ 1621631 h 1937548"/>
                        <a:gd name="connsiteX20" fmla="*/ 17545 w 1436770"/>
                        <a:gd name="connsiteY20" fmla="*/ 959643 h 1937548"/>
                        <a:gd name="connsiteX21" fmla="*/ 10402 w 1436770"/>
                        <a:gd name="connsiteY21" fmla="*/ 538162 h 1937548"/>
                        <a:gd name="connsiteX22" fmla="*/ 212808 w 1436770"/>
                        <a:gd name="connsiteY22" fmla="*/ 0 h 1937548"/>
                        <a:gd name="connsiteX0" fmla="*/ 212808 w 1436770"/>
                        <a:gd name="connsiteY0" fmla="*/ 0 h 1937548"/>
                        <a:gd name="connsiteX1" fmla="*/ 1189120 w 1436770"/>
                        <a:gd name="connsiteY1" fmla="*/ 531018 h 1937548"/>
                        <a:gd name="connsiteX2" fmla="*/ 1041483 w 1436770"/>
                        <a:gd name="connsiteY2" fmla="*/ 631031 h 1937548"/>
                        <a:gd name="connsiteX3" fmla="*/ 1003383 w 1436770"/>
                        <a:gd name="connsiteY3" fmla="*/ 773906 h 1937548"/>
                        <a:gd name="connsiteX4" fmla="*/ 1074820 w 1436770"/>
                        <a:gd name="connsiteY4" fmla="*/ 945356 h 1937548"/>
                        <a:gd name="connsiteX5" fmla="*/ 1284370 w 1436770"/>
                        <a:gd name="connsiteY5" fmla="*/ 912018 h 1937548"/>
                        <a:gd name="connsiteX6" fmla="*/ 1436770 w 1436770"/>
                        <a:gd name="connsiteY6" fmla="*/ 1050131 h 1937548"/>
                        <a:gd name="connsiteX7" fmla="*/ 1198645 w 1436770"/>
                        <a:gd name="connsiteY7" fmla="*/ 1421606 h 1937548"/>
                        <a:gd name="connsiteX8" fmla="*/ 1289133 w 1436770"/>
                        <a:gd name="connsiteY8" fmla="*/ 1621631 h 1937548"/>
                        <a:gd name="connsiteX9" fmla="*/ 1012908 w 1436770"/>
                        <a:gd name="connsiteY9" fmla="*/ 1621631 h 1937548"/>
                        <a:gd name="connsiteX10" fmla="*/ 908133 w 1436770"/>
                        <a:gd name="connsiteY10" fmla="*/ 1423987 h 1937548"/>
                        <a:gd name="connsiteX11" fmla="*/ 1031958 w 1436770"/>
                        <a:gd name="connsiteY11" fmla="*/ 1340643 h 1937548"/>
                        <a:gd name="connsiteX12" fmla="*/ 1079583 w 1436770"/>
                        <a:gd name="connsiteY12" fmla="*/ 1200150 h 1937548"/>
                        <a:gd name="connsiteX13" fmla="*/ 812883 w 1436770"/>
                        <a:gd name="connsiteY13" fmla="*/ 1283493 h 1937548"/>
                        <a:gd name="connsiteX14" fmla="*/ 436645 w 1436770"/>
                        <a:gd name="connsiteY14" fmla="*/ 1331118 h 1937548"/>
                        <a:gd name="connsiteX15" fmla="*/ 419977 w 1436770"/>
                        <a:gd name="connsiteY15" fmla="*/ 1526381 h 1937548"/>
                        <a:gd name="connsiteX16" fmla="*/ 498558 w 1436770"/>
                        <a:gd name="connsiteY16" fmla="*/ 1726406 h 1937548"/>
                        <a:gd name="connsiteX17" fmla="*/ 241383 w 1436770"/>
                        <a:gd name="connsiteY17" fmla="*/ 1931193 h 1937548"/>
                        <a:gd name="connsiteX18" fmla="*/ 177089 w 1436770"/>
                        <a:gd name="connsiteY18" fmla="*/ 1764506 h 1937548"/>
                        <a:gd name="connsiteX19" fmla="*/ 255670 w 1436770"/>
                        <a:gd name="connsiteY19" fmla="*/ 1621631 h 1937548"/>
                        <a:gd name="connsiteX20" fmla="*/ 17545 w 1436770"/>
                        <a:gd name="connsiteY20" fmla="*/ 959643 h 1937548"/>
                        <a:gd name="connsiteX21" fmla="*/ 10402 w 1436770"/>
                        <a:gd name="connsiteY21" fmla="*/ 538162 h 1937548"/>
                        <a:gd name="connsiteX22" fmla="*/ 212808 w 1436770"/>
                        <a:gd name="connsiteY22" fmla="*/ 0 h 1937548"/>
                        <a:gd name="connsiteX0" fmla="*/ 212808 w 1436770"/>
                        <a:gd name="connsiteY0" fmla="*/ 0 h 1937548"/>
                        <a:gd name="connsiteX1" fmla="*/ 1189120 w 1436770"/>
                        <a:gd name="connsiteY1" fmla="*/ 531018 h 1937548"/>
                        <a:gd name="connsiteX2" fmla="*/ 1041483 w 1436770"/>
                        <a:gd name="connsiteY2" fmla="*/ 631031 h 1937548"/>
                        <a:gd name="connsiteX3" fmla="*/ 1003383 w 1436770"/>
                        <a:gd name="connsiteY3" fmla="*/ 773906 h 1937548"/>
                        <a:gd name="connsiteX4" fmla="*/ 1074820 w 1436770"/>
                        <a:gd name="connsiteY4" fmla="*/ 945356 h 1937548"/>
                        <a:gd name="connsiteX5" fmla="*/ 1284370 w 1436770"/>
                        <a:gd name="connsiteY5" fmla="*/ 912018 h 1937548"/>
                        <a:gd name="connsiteX6" fmla="*/ 1436770 w 1436770"/>
                        <a:gd name="connsiteY6" fmla="*/ 1050131 h 1937548"/>
                        <a:gd name="connsiteX7" fmla="*/ 1198645 w 1436770"/>
                        <a:gd name="connsiteY7" fmla="*/ 1421606 h 1937548"/>
                        <a:gd name="connsiteX8" fmla="*/ 1289133 w 1436770"/>
                        <a:gd name="connsiteY8" fmla="*/ 1621631 h 1937548"/>
                        <a:gd name="connsiteX9" fmla="*/ 1012908 w 1436770"/>
                        <a:gd name="connsiteY9" fmla="*/ 1621631 h 1937548"/>
                        <a:gd name="connsiteX10" fmla="*/ 908133 w 1436770"/>
                        <a:gd name="connsiteY10" fmla="*/ 1423987 h 1937548"/>
                        <a:gd name="connsiteX11" fmla="*/ 1031958 w 1436770"/>
                        <a:gd name="connsiteY11" fmla="*/ 1340643 h 1937548"/>
                        <a:gd name="connsiteX12" fmla="*/ 1079583 w 1436770"/>
                        <a:gd name="connsiteY12" fmla="*/ 1200150 h 1937548"/>
                        <a:gd name="connsiteX13" fmla="*/ 812883 w 1436770"/>
                        <a:gd name="connsiteY13" fmla="*/ 1283493 h 1937548"/>
                        <a:gd name="connsiteX14" fmla="*/ 436645 w 1436770"/>
                        <a:gd name="connsiteY14" fmla="*/ 1331118 h 1937548"/>
                        <a:gd name="connsiteX15" fmla="*/ 419977 w 1436770"/>
                        <a:gd name="connsiteY15" fmla="*/ 1526381 h 1937548"/>
                        <a:gd name="connsiteX16" fmla="*/ 498558 w 1436770"/>
                        <a:gd name="connsiteY16" fmla="*/ 1726406 h 1937548"/>
                        <a:gd name="connsiteX17" fmla="*/ 241383 w 1436770"/>
                        <a:gd name="connsiteY17" fmla="*/ 1931193 h 1937548"/>
                        <a:gd name="connsiteX18" fmla="*/ 177089 w 1436770"/>
                        <a:gd name="connsiteY18" fmla="*/ 1764506 h 1937548"/>
                        <a:gd name="connsiteX19" fmla="*/ 255670 w 1436770"/>
                        <a:gd name="connsiteY19" fmla="*/ 1621631 h 1937548"/>
                        <a:gd name="connsiteX20" fmla="*/ 17545 w 1436770"/>
                        <a:gd name="connsiteY20" fmla="*/ 959643 h 1937548"/>
                        <a:gd name="connsiteX21" fmla="*/ 10402 w 1436770"/>
                        <a:gd name="connsiteY21" fmla="*/ 538162 h 1937548"/>
                        <a:gd name="connsiteX22" fmla="*/ 212808 w 1436770"/>
                        <a:gd name="connsiteY22" fmla="*/ 0 h 1937548"/>
                        <a:gd name="connsiteX0" fmla="*/ 212808 w 1436770"/>
                        <a:gd name="connsiteY0" fmla="*/ 0 h 1937548"/>
                        <a:gd name="connsiteX1" fmla="*/ 1189120 w 1436770"/>
                        <a:gd name="connsiteY1" fmla="*/ 531018 h 1937548"/>
                        <a:gd name="connsiteX2" fmla="*/ 1041483 w 1436770"/>
                        <a:gd name="connsiteY2" fmla="*/ 631031 h 1937548"/>
                        <a:gd name="connsiteX3" fmla="*/ 1003383 w 1436770"/>
                        <a:gd name="connsiteY3" fmla="*/ 773906 h 1937548"/>
                        <a:gd name="connsiteX4" fmla="*/ 1074820 w 1436770"/>
                        <a:gd name="connsiteY4" fmla="*/ 945356 h 1937548"/>
                        <a:gd name="connsiteX5" fmla="*/ 1284370 w 1436770"/>
                        <a:gd name="connsiteY5" fmla="*/ 912018 h 1937548"/>
                        <a:gd name="connsiteX6" fmla="*/ 1436770 w 1436770"/>
                        <a:gd name="connsiteY6" fmla="*/ 1050131 h 1937548"/>
                        <a:gd name="connsiteX7" fmla="*/ 1198645 w 1436770"/>
                        <a:gd name="connsiteY7" fmla="*/ 1421606 h 1937548"/>
                        <a:gd name="connsiteX8" fmla="*/ 1289133 w 1436770"/>
                        <a:gd name="connsiteY8" fmla="*/ 1621631 h 1937548"/>
                        <a:gd name="connsiteX9" fmla="*/ 1012908 w 1436770"/>
                        <a:gd name="connsiteY9" fmla="*/ 1621631 h 1937548"/>
                        <a:gd name="connsiteX10" fmla="*/ 908133 w 1436770"/>
                        <a:gd name="connsiteY10" fmla="*/ 1423987 h 1937548"/>
                        <a:gd name="connsiteX11" fmla="*/ 1031958 w 1436770"/>
                        <a:gd name="connsiteY11" fmla="*/ 1340643 h 1937548"/>
                        <a:gd name="connsiteX12" fmla="*/ 1079583 w 1436770"/>
                        <a:gd name="connsiteY12" fmla="*/ 1200150 h 1937548"/>
                        <a:gd name="connsiteX13" fmla="*/ 812883 w 1436770"/>
                        <a:gd name="connsiteY13" fmla="*/ 1283493 h 1937548"/>
                        <a:gd name="connsiteX14" fmla="*/ 436645 w 1436770"/>
                        <a:gd name="connsiteY14" fmla="*/ 1331118 h 1937548"/>
                        <a:gd name="connsiteX15" fmla="*/ 419977 w 1436770"/>
                        <a:gd name="connsiteY15" fmla="*/ 1526381 h 1937548"/>
                        <a:gd name="connsiteX16" fmla="*/ 498558 w 1436770"/>
                        <a:gd name="connsiteY16" fmla="*/ 1726406 h 1937548"/>
                        <a:gd name="connsiteX17" fmla="*/ 241383 w 1436770"/>
                        <a:gd name="connsiteY17" fmla="*/ 1931193 h 1937548"/>
                        <a:gd name="connsiteX18" fmla="*/ 177089 w 1436770"/>
                        <a:gd name="connsiteY18" fmla="*/ 1764506 h 1937548"/>
                        <a:gd name="connsiteX19" fmla="*/ 255670 w 1436770"/>
                        <a:gd name="connsiteY19" fmla="*/ 1621631 h 1937548"/>
                        <a:gd name="connsiteX20" fmla="*/ 17545 w 1436770"/>
                        <a:gd name="connsiteY20" fmla="*/ 959643 h 1937548"/>
                        <a:gd name="connsiteX21" fmla="*/ 10402 w 1436770"/>
                        <a:gd name="connsiteY21" fmla="*/ 538162 h 1937548"/>
                        <a:gd name="connsiteX22" fmla="*/ 212808 w 1436770"/>
                        <a:gd name="connsiteY22" fmla="*/ 0 h 1937548"/>
                        <a:gd name="connsiteX0" fmla="*/ 212808 w 1436770"/>
                        <a:gd name="connsiteY0" fmla="*/ 0 h 1937548"/>
                        <a:gd name="connsiteX1" fmla="*/ 1189120 w 1436770"/>
                        <a:gd name="connsiteY1" fmla="*/ 531018 h 1937548"/>
                        <a:gd name="connsiteX2" fmla="*/ 1041483 w 1436770"/>
                        <a:gd name="connsiteY2" fmla="*/ 631031 h 1937548"/>
                        <a:gd name="connsiteX3" fmla="*/ 1003383 w 1436770"/>
                        <a:gd name="connsiteY3" fmla="*/ 773906 h 1937548"/>
                        <a:gd name="connsiteX4" fmla="*/ 1074820 w 1436770"/>
                        <a:gd name="connsiteY4" fmla="*/ 945356 h 1937548"/>
                        <a:gd name="connsiteX5" fmla="*/ 1284370 w 1436770"/>
                        <a:gd name="connsiteY5" fmla="*/ 912018 h 1937548"/>
                        <a:gd name="connsiteX6" fmla="*/ 1436770 w 1436770"/>
                        <a:gd name="connsiteY6" fmla="*/ 1050131 h 1937548"/>
                        <a:gd name="connsiteX7" fmla="*/ 1198645 w 1436770"/>
                        <a:gd name="connsiteY7" fmla="*/ 1421606 h 1937548"/>
                        <a:gd name="connsiteX8" fmla="*/ 1289133 w 1436770"/>
                        <a:gd name="connsiteY8" fmla="*/ 1621631 h 1937548"/>
                        <a:gd name="connsiteX9" fmla="*/ 1012908 w 1436770"/>
                        <a:gd name="connsiteY9" fmla="*/ 1621631 h 1937548"/>
                        <a:gd name="connsiteX10" fmla="*/ 908133 w 1436770"/>
                        <a:gd name="connsiteY10" fmla="*/ 1423987 h 1937548"/>
                        <a:gd name="connsiteX11" fmla="*/ 1031958 w 1436770"/>
                        <a:gd name="connsiteY11" fmla="*/ 1340643 h 1937548"/>
                        <a:gd name="connsiteX12" fmla="*/ 1079583 w 1436770"/>
                        <a:gd name="connsiteY12" fmla="*/ 1200150 h 1937548"/>
                        <a:gd name="connsiteX13" fmla="*/ 812883 w 1436770"/>
                        <a:gd name="connsiteY13" fmla="*/ 1283493 h 1937548"/>
                        <a:gd name="connsiteX14" fmla="*/ 436645 w 1436770"/>
                        <a:gd name="connsiteY14" fmla="*/ 1331118 h 1937548"/>
                        <a:gd name="connsiteX15" fmla="*/ 419977 w 1436770"/>
                        <a:gd name="connsiteY15" fmla="*/ 1526381 h 1937548"/>
                        <a:gd name="connsiteX16" fmla="*/ 498558 w 1436770"/>
                        <a:gd name="connsiteY16" fmla="*/ 1726406 h 1937548"/>
                        <a:gd name="connsiteX17" fmla="*/ 241383 w 1436770"/>
                        <a:gd name="connsiteY17" fmla="*/ 1931193 h 1937548"/>
                        <a:gd name="connsiteX18" fmla="*/ 177089 w 1436770"/>
                        <a:gd name="connsiteY18" fmla="*/ 1764506 h 1937548"/>
                        <a:gd name="connsiteX19" fmla="*/ 255670 w 1436770"/>
                        <a:gd name="connsiteY19" fmla="*/ 1621631 h 1937548"/>
                        <a:gd name="connsiteX20" fmla="*/ 17545 w 1436770"/>
                        <a:gd name="connsiteY20" fmla="*/ 959643 h 1937548"/>
                        <a:gd name="connsiteX21" fmla="*/ 10402 w 1436770"/>
                        <a:gd name="connsiteY21" fmla="*/ 538162 h 1937548"/>
                        <a:gd name="connsiteX22" fmla="*/ 212808 w 1436770"/>
                        <a:gd name="connsiteY22" fmla="*/ 0 h 1937548"/>
                        <a:gd name="connsiteX0" fmla="*/ 212808 w 1436770"/>
                        <a:gd name="connsiteY0" fmla="*/ 0 h 1937548"/>
                        <a:gd name="connsiteX1" fmla="*/ 1189120 w 1436770"/>
                        <a:gd name="connsiteY1" fmla="*/ 531018 h 1937548"/>
                        <a:gd name="connsiteX2" fmla="*/ 1041483 w 1436770"/>
                        <a:gd name="connsiteY2" fmla="*/ 631031 h 1937548"/>
                        <a:gd name="connsiteX3" fmla="*/ 1003383 w 1436770"/>
                        <a:gd name="connsiteY3" fmla="*/ 773906 h 1937548"/>
                        <a:gd name="connsiteX4" fmla="*/ 1074820 w 1436770"/>
                        <a:gd name="connsiteY4" fmla="*/ 945356 h 1937548"/>
                        <a:gd name="connsiteX5" fmla="*/ 1284370 w 1436770"/>
                        <a:gd name="connsiteY5" fmla="*/ 912018 h 1937548"/>
                        <a:gd name="connsiteX6" fmla="*/ 1436770 w 1436770"/>
                        <a:gd name="connsiteY6" fmla="*/ 1050131 h 1937548"/>
                        <a:gd name="connsiteX7" fmla="*/ 1198645 w 1436770"/>
                        <a:gd name="connsiteY7" fmla="*/ 1421606 h 1937548"/>
                        <a:gd name="connsiteX8" fmla="*/ 1289133 w 1436770"/>
                        <a:gd name="connsiteY8" fmla="*/ 1621631 h 1937548"/>
                        <a:gd name="connsiteX9" fmla="*/ 1012908 w 1436770"/>
                        <a:gd name="connsiteY9" fmla="*/ 1621631 h 1937548"/>
                        <a:gd name="connsiteX10" fmla="*/ 908133 w 1436770"/>
                        <a:gd name="connsiteY10" fmla="*/ 1423987 h 1937548"/>
                        <a:gd name="connsiteX11" fmla="*/ 1031958 w 1436770"/>
                        <a:gd name="connsiteY11" fmla="*/ 1340643 h 1937548"/>
                        <a:gd name="connsiteX12" fmla="*/ 1079583 w 1436770"/>
                        <a:gd name="connsiteY12" fmla="*/ 1200150 h 1937548"/>
                        <a:gd name="connsiteX13" fmla="*/ 812883 w 1436770"/>
                        <a:gd name="connsiteY13" fmla="*/ 1283493 h 1937548"/>
                        <a:gd name="connsiteX14" fmla="*/ 436645 w 1436770"/>
                        <a:gd name="connsiteY14" fmla="*/ 1331118 h 1937548"/>
                        <a:gd name="connsiteX15" fmla="*/ 419977 w 1436770"/>
                        <a:gd name="connsiteY15" fmla="*/ 1526381 h 1937548"/>
                        <a:gd name="connsiteX16" fmla="*/ 498558 w 1436770"/>
                        <a:gd name="connsiteY16" fmla="*/ 1726406 h 1937548"/>
                        <a:gd name="connsiteX17" fmla="*/ 241383 w 1436770"/>
                        <a:gd name="connsiteY17" fmla="*/ 1931193 h 1937548"/>
                        <a:gd name="connsiteX18" fmla="*/ 177089 w 1436770"/>
                        <a:gd name="connsiteY18" fmla="*/ 1764506 h 1937548"/>
                        <a:gd name="connsiteX19" fmla="*/ 255670 w 1436770"/>
                        <a:gd name="connsiteY19" fmla="*/ 1621631 h 1937548"/>
                        <a:gd name="connsiteX20" fmla="*/ 17545 w 1436770"/>
                        <a:gd name="connsiteY20" fmla="*/ 959643 h 1937548"/>
                        <a:gd name="connsiteX21" fmla="*/ 10402 w 1436770"/>
                        <a:gd name="connsiteY21" fmla="*/ 538162 h 1937548"/>
                        <a:gd name="connsiteX22" fmla="*/ 212808 w 1436770"/>
                        <a:gd name="connsiteY22" fmla="*/ 0 h 1937548"/>
                        <a:gd name="connsiteX0" fmla="*/ 212808 w 1436770"/>
                        <a:gd name="connsiteY0" fmla="*/ 0 h 1937548"/>
                        <a:gd name="connsiteX1" fmla="*/ 1189120 w 1436770"/>
                        <a:gd name="connsiteY1" fmla="*/ 531018 h 1937548"/>
                        <a:gd name="connsiteX2" fmla="*/ 1041483 w 1436770"/>
                        <a:gd name="connsiteY2" fmla="*/ 631031 h 1937548"/>
                        <a:gd name="connsiteX3" fmla="*/ 1003383 w 1436770"/>
                        <a:gd name="connsiteY3" fmla="*/ 773906 h 1937548"/>
                        <a:gd name="connsiteX4" fmla="*/ 1074820 w 1436770"/>
                        <a:gd name="connsiteY4" fmla="*/ 945356 h 1937548"/>
                        <a:gd name="connsiteX5" fmla="*/ 1284370 w 1436770"/>
                        <a:gd name="connsiteY5" fmla="*/ 912018 h 1937548"/>
                        <a:gd name="connsiteX6" fmla="*/ 1436770 w 1436770"/>
                        <a:gd name="connsiteY6" fmla="*/ 1050131 h 1937548"/>
                        <a:gd name="connsiteX7" fmla="*/ 1198645 w 1436770"/>
                        <a:gd name="connsiteY7" fmla="*/ 1421606 h 1937548"/>
                        <a:gd name="connsiteX8" fmla="*/ 1289133 w 1436770"/>
                        <a:gd name="connsiteY8" fmla="*/ 1621631 h 1937548"/>
                        <a:gd name="connsiteX9" fmla="*/ 1012908 w 1436770"/>
                        <a:gd name="connsiteY9" fmla="*/ 1621631 h 1937548"/>
                        <a:gd name="connsiteX10" fmla="*/ 908133 w 1436770"/>
                        <a:gd name="connsiteY10" fmla="*/ 1423987 h 1937548"/>
                        <a:gd name="connsiteX11" fmla="*/ 1031958 w 1436770"/>
                        <a:gd name="connsiteY11" fmla="*/ 1340643 h 1937548"/>
                        <a:gd name="connsiteX12" fmla="*/ 1079583 w 1436770"/>
                        <a:gd name="connsiteY12" fmla="*/ 1200150 h 1937548"/>
                        <a:gd name="connsiteX13" fmla="*/ 812883 w 1436770"/>
                        <a:gd name="connsiteY13" fmla="*/ 1283493 h 1937548"/>
                        <a:gd name="connsiteX14" fmla="*/ 436645 w 1436770"/>
                        <a:gd name="connsiteY14" fmla="*/ 1331118 h 1937548"/>
                        <a:gd name="connsiteX15" fmla="*/ 419977 w 1436770"/>
                        <a:gd name="connsiteY15" fmla="*/ 1526381 h 1937548"/>
                        <a:gd name="connsiteX16" fmla="*/ 498558 w 1436770"/>
                        <a:gd name="connsiteY16" fmla="*/ 1726406 h 1937548"/>
                        <a:gd name="connsiteX17" fmla="*/ 241383 w 1436770"/>
                        <a:gd name="connsiteY17" fmla="*/ 1931193 h 1937548"/>
                        <a:gd name="connsiteX18" fmla="*/ 177089 w 1436770"/>
                        <a:gd name="connsiteY18" fmla="*/ 1764506 h 1937548"/>
                        <a:gd name="connsiteX19" fmla="*/ 255670 w 1436770"/>
                        <a:gd name="connsiteY19" fmla="*/ 1621631 h 1937548"/>
                        <a:gd name="connsiteX20" fmla="*/ 17545 w 1436770"/>
                        <a:gd name="connsiteY20" fmla="*/ 959643 h 1937548"/>
                        <a:gd name="connsiteX21" fmla="*/ 10402 w 1436770"/>
                        <a:gd name="connsiteY21" fmla="*/ 538162 h 1937548"/>
                        <a:gd name="connsiteX22" fmla="*/ 212808 w 1436770"/>
                        <a:gd name="connsiteY22" fmla="*/ 0 h 1937548"/>
                        <a:gd name="connsiteX0" fmla="*/ 212808 w 1436770"/>
                        <a:gd name="connsiteY0" fmla="*/ 0 h 1937548"/>
                        <a:gd name="connsiteX1" fmla="*/ 1189120 w 1436770"/>
                        <a:gd name="connsiteY1" fmla="*/ 531018 h 1937548"/>
                        <a:gd name="connsiteX2" fmla="*/ 1041483 w 1436770"/>
                        <a:gd name="connsiteY2" fmla="*/ 631031 h 1937548"/>
                        <a:gd name="connsiteX3" fmla="*/ 1003383 w 1436770"/>
                        <a:gd name="connsiteY3" fmla="*/ 773906 h 1937548"/>
                        <a:gd name="connsiteX4" fmla="*/ 1074820 w 1436770"/>
                        <a:gd name="connsiteY4" fmla="*/ 945356 h 1937548"/>
                        <a:gd name="connsiteX5" fmla="*/ 1284370 w 1436770"/>
                        <a:gd name="connsiteY5" fmla="*/ 912018 h 1937548"/>
                        <a:gd name="connsiteX6" fmla="*/ 1436770 w 1436770"/>
                        <a:gd name="connsiteY6" fmla="*/ 1050131 h 1937548"/>
                        <a:gd name="connsiteX7" fmla="*/ 1191501 w 1436770"/>
                        <a:gd name="connsiteY7" fmla="*/ 1407319 h 1937548"/>
                        <a:gd name="connsiteX8" fmla="*/ 1289133 w 1436770"/>
                        <a:gd name="connsiteY8" fmla="*/ 1621631 h 1937548"/>
                        <a:gd name="connsiteX9" fmla="*/ 1012908 w 1436770"/>
                        <a:gd name="connsiteY9" fmla="*/ 1621631 h 1937548"/>
                        <a:gd name="connsiteX10" fmla="*/ 908133 w 1436770"/>
                        <a:gd name="connsiteY10" fmla="*/ 1423987 h 1937548"/>
                        <a:gd name="connsiteX11" fmla="*/ 1031958 w 1436770"/>
                        <a:gd name="connsiteY11" fmla="*/ 1340643 h 1937548"/>
                        <a:gd name="connsiteX12" fmla="*/ 1079583 w 1436770"/>
                        <a:gd name="connsiteY12" fmla="*/ 1200150 h 1937548"/>
                        <a:gd name="connsiteX13" fmla="*/ 812883 w 1436770"/>
                        <a:gd name="connsiteY13" fmla="*/ 1283493 h 1937548"/>
                        <a:gd name="connsiteX14" fmla="*/ 436645 w 1436770"/>
                        <a:gd name="connsiteY14" fmla="*/ 1331118 h 1937548"/>
                        <a:gd name="connsiteX15" fmla="*/ 419977 w 1436770"/>
                        <a:gd name="connsiteY15" fmla="*/ 1526381 h 1937548"/>
                        <a:gd name="connsiteX16" fmla="*/ 498558 w 1436770"/>
                        <a:gd name="connsiteY16" fmla="*/ 1726406 h 1937548"/>
                        <a:gd name="connsiteX17" fmla="*/ 241383 w 1436770"/>
                        <a:gd name="connsiteY17" fmla="*/ 1931193 h 1937548"/>
                        <a:gd name="connsiteX18" fmla="*/ 177089 w 1436770"/>
                        <a:gd name="connsiteY18" fmla="*/ 1764506 h 1937548"/>
                        <a:gd name="connsiteX19" fmla="*/ 255670 w 1436770"/>
                        <a:gd name="connsiteY19" fmla="*/ 1621631 h 1937548"/>
                        <a:gd name="connsiteX20" fmla="*/ 17545 w 1436770"/>
                        <a:gd name="connsiteY20" fmla="*/ 959643 h 1937548"/>
                        <a:gd name="connsiteX21" fmla="*/ 10402 w 1436770"/>
                        <a:gd name="connsiteY21" fmla="*/ 538162 h 1937548"/>
                        <a:gd name="connsiteX22" fmla="*/ 212808 w 1436770"/>
                        <a:gd name="connsiteY22" fmla="*/ 0 h 1937548"/>
                        <a:gd name="connsiteX0" fmla="*/ 212808 w 1436770"/>
                        <a:gd name="connsiteY0" fmla="*/ 0 h 1937548"/>
                        <a:gd name="connsiteX1" fmla="*/ 1189120 w 1436770"/>
                        <a:gd name="connsiteY1" fmla="*/ 531018 h 1937548"/>
                        <a:gd name="connsiteX2" fmla="*/ 1041483 w 1436770"/>
                        <a:gd name="connsiteY2" fmla="*/ 631031 h 1937548"/>
                        <a:gd name="connsiteX3" fmla="*/ 1003383 w 1436770"/>
                        <a:gd name="connsiteY3" fmla="*/ 773906 h 1937548"/>
                        <a:gd name="connsiteX4" fmla="*/ 1074820 w 1436770"/>
                        <a:gd name="connsiteY4" fmla="*/ 945356 h 1937548"/>
                        <a:gd name="connsiteX5" fmla="*/ 1284370 w 1436770"/>
                        <a:gd name="connsiteY5" fmla="*/ 912018 h 1937548"/>
                        <a:gd name="connsiteX6" fmla="*/ 1436770 w 1436770"/>
                        <a:gd name="connsiteY6" fmla="*/ 1050131 h 1937548"/>
                        <a:gd name="connsiteX7" fmla="*/ 1191501 w 1436770"/>
                        <a:gd name="connsiteY7" fmla="*/ 1407319 h 1937548"/>
                        <a:gd name="connsiteX8" fmla="*/ 1289133 w 1436770"/>
                        <a:gd name="connsiteY8" fmla="*/ 1621631 h 1937548"/>
                        <a:gd name="connsiteX9" fmla="*/ 1012908 w 1436770"/>
                        <a:gd name="connsiteY9" fmla="*/ 1621631 h 1937548"/>
                        <a:gd name="connsiteX10" fmla="*/ 908133 w 1436770"/>
                        <a:gd name="connsiteY10" fmla="*/ 1423987 h 1937548"/>
                        <a:gd name="connsiteX11" fmla="*/ 1031958 w 1436770"/>
                        <a:gd name="connsiteY11" fmla="*/ 1340643 h 1937548"/>
                        <a:gd name="connsiteX12" fmla="*/ 1079583 w 1436770"/>
                        <a:gd name="connsiteY12" fmla="*/ 1200150 h 1937548"/>
                        <a:gd name="connsiteX13" fmla="*/ 812883 w 1436770"/>
                        <a:gd name="connsiteY13" fmla="*/ 1283493 h 1937548"/>
                        <a:gd name="connsiteX14" fmla="*/ 436645 w 1436770"/>
                        <a:gd name="connsiteY14" fmla="*/ 1331118 h 1937548"/>
                        <a:gd name="connsiteX15" fmla="*/ 419977 w 1436770"/>
                        <a:gd name="connsiteY15" fmla="*/ 1526381 h 1937548"/>
                        <a:gd name="connsiteX16" fmla="*/ 498558 w 1436770"/>
                        <a:gd name="connsiteY16" fmla="*/ 1726406 h 1937548"/>
                        <a:gd name="connsiteX17" fmla="*/ 241383 w 1436770"/>
                        <a:gd name="connsiteY17" fmla="*/ 1931193 h 1937548"/>
                        <a:gd name="connsiteX18" fmla="*/ 177089 w 1436770"/>
                        <a:gd name="connsiteY18" fmla="*/ 1764506 h 1937548"/>
                        <a:gd name="connsiteX19" fmla="*/ 255670 w 1436770"/>
                        <a:gd name="connsiteY19" fmla="*/ 1621631 h 1937548"/>
                        <a:gd name="connsiteX20" fmla="*/ 17545 w 1436770"/>
                        <a:gd name="connsiteY20" fmla="*/ 959643 h 1937548"/>
                        <a:gd name="connsiteX21" fmla="*/ 10402 w 1436770"/>
                        <a:gd name="connsiteY21" fmla="*/ 538162 h 1937548"/>
                        <a:gd name="connsiteX22" fmla="*/ 212808 w 1436770"/>
                        <a:gd name="connsiteY22" fmla="*/ 0 h 1937548"/>
                        <a:gd name="connsiteX0" fmla="*/ 212808 w 1436774"/>
                        <a:gd name="connsiteY0" fmla="*/ 0 h 1937548"/>
                        <a:gd name="connsiteX1" fmla="*/ 1189120 w 1436774"/>
                        <a:gd name="connsiteY1" fmla="*/ 531018 h 1937548"/>
                        <a:gd name="connsiteX2" fmla="*/ 1041483 w 1436774"/>
                        <a:gd name="connsiteY2" fmla="*/ 631031 h 1937548"/>
                        <a:gd name="connsiteX3" fmla="*/ 1003383 w 1436774"/>
                        <a:gd name="connsiteY3" fmla="*/ 773906 h 1937548"/>
                        <a:gd name="connsiteX4" fmla="*/ 1074820 w 1436774"/>
                        <a:gd name="connsiteY4" fmla="*/ 945356 h 1937548"/>
                        <a:gd name="connsiteX5" fmla="*/ 1284370 w 1436774"/>
                        <a:gd name="connsiteY5" fmla="*/ 912018 h 1937548"/>
                        <a:gd name="connsiteX6" fmla="*/ 1436770 w 1436774"/>
                        <a:gd name="connsiteY6" fmla="*/ 1050131 h 1937548"/>
                        <a:gd name="connsiteX7" fmla="*/ 1191501 w 1436774"/>
                        <a:gd name="connsiteY7" fmla="*/ 1407319 h 1937548"/>
                        <a:gd name="connsiteX8" fmla="*/ 1289133 w 1436774"/>
                        <a:gd name="connsiteY8" fmla="*/ 1621631 h 1937548"/>
                        <a:gd name="connsiteX9" fmla="*/ 1012908 w 1436774"/>
                        <a:gd name="connsiteY9" fmla="*/ 1621631 h 1937548"/>
                        <a:gd name="connsiteX10" fmla="*/ 908133 w 1436774"/>
                        <a:gd name="connsiteY10" fmla="*/ 1423987 h 1937548"/>
                        <a:gd name="connsiteX11" fmla="*/ 1031958 w 1436774"/>
                        <a:gd name="connsiteY11" fmla="*/ 1340643 h 1937548"/>
                        <a:gd name="connsiteX12" fmla="*/ 1079583 w 1436774"/>
                        <a:gd name="connsiteY12" fmla="*/ 1200150 h 1937548"/>
                        <a:gd name="connsiteX13" fmla="*/ 812883 w 1436774"/>
                        <a:gd name="connsiteY13" fmla="*/ 1283493 h 1937548"/>
                        <a:gd name="connsiteX14" fmla="*/ 436645 w 1436774"/>
                        <a:gd name="connsiteY14" fmla="*/ 1331118 h 1937548"/>
                        <a:gd name="connsiteX15" fmla="*/ 419977 w 1436774"/>
                        <a:gd name="connsiteY15" fmla="*/ 1526381 h 1937548"/>
                        <a:gd name="connsiteX16" fmla="*/ 498558 w 1436774"/>
                        <a:gd name="connsiteY16" fmla="*/ 1726406 h 1937548"/>
                        <a:gd name="connsiteX17" fmla="*/ 241383 w 1436774"/>
                        <a:gd name="connsiteY17" fmla="*/ 1931193 h 1937548"/>
                        <a:gd name="connsiteX18" fmla="*/ 177089 w 1436774"/>
                        <a:gd name="connsiteY18" fmla="*/ 1764506 h 1937548"/>
                        <a:gd name="connsiteX19" fmla="*/ 255670 w 1436774"/>
                        <a:gd name="connsiteY19" fmla="*/ 1621631 h 1937548"/>
                        <a:gd name="connsiteX20" fmla="*/ 17545 w 1436774"/>
                        <a:gd name="connsiteY20" fmla="*/ 959643 h 1937548"/>
                        <a:gd name="connsiteX21" fmla="*/ 10402 w 1436774"/>
                        <a:gd name="connsiteY21" fmla="*/ 538162 h 1937548"/>
                        <a:gd name="connsiteX22" fmla="*/ 212808 w 1436774"/>
                        <a:gd name="connsiteY22" fmla="*/ 0 h 1937548"/>
                        <a:gd name="connsiteX0" fmla="*/ 212808 w 1436774"/>
                        <a:gd name="connsiteY0" fmla="*/ 0 h 1937548"/>
                        <a:gd name="connsiteX1" fmla="*/ 1189120 w 1436774"/>
                        <a:gd name="connsiteY1" fmla="*/ 531018 h 1937548"/>
                        <a:gd name="connsiteX2" fmla="*/ 1041483 w 1436774"/>
                        <a:gd name="connsiteY2" fmla="*/ 631031 h 1937548"/>
                        <a:gd name="connsiteX3" fmla="*/ 1003383 w 1436774"/>
                        <a:gd name="connsiteY3" fmla="*/ 773906 h 1937548"/>
                        <a:gd name="connsiteX4" fmla="*/ 1074820 w 1436774"/>
                        <a:gd name="connsiteY4" fmla="*/ 945356 h 1937548"/>
                        <a:gd name="connsiteX5" fmla="*/ 1284370 w 1436774"/>
                        <a:gd name="connsiteY5" fmla="*/ 912018 h 1937548"/>
                        <a:gd name="connsiteX6" fmla="*/ 1436770 w 1436774"/>
                        <a:gd name="connsiteY6" fmla="*/ 1050131 h 1937548"/>
                        <a:gd name="connsiteX7" fmla="*/ 1191501 w 1436774"/>
                        <a:gd name="connsiteY7" fmla="*/ 1407319 h 1937548"/>
                        <a:gd name="connsiteX8" fmla="*/ 1289133 w 1436774"/>
                        <a:gd name="connsiteY8" fmla="*/ 1621631 h 1937548"/>
                        <a:gd name="connsiteX9" fmla="*/ 1012908 w 1436774"/>
                        <a:gd name="connsiteY9" fmla="*/ 1621631 h 1937548"/>
                        <a:gd name="connsiteX10" fmla="*/ 908133 w 1436774"/>
                        <a:gd name="connsiteY10" fmla="*/ 1423987 h 1937548"/>
                        <a:gd name="connsiteX11" fmla="*/ 1031958 w 1436774"/>
                        <a:gd name="connsiteY11" fmla="*/ 1340643 h 1937548"/>
                        <a:gd name="connsiteX12" fmla="*/ 1079583 w 1436774"/>
                        <a:gd name="connsiteY12" fmla="*/ 1200150 h 1937548"/>
                        <a:gd name="connsiteX13" fmla="*/ 812883 w 1436774"/>
                        <a:gd name="connsiteY13" fmla="*/ 1283493 h 1937548"/>
                        <a:gd name="connsiteX14" fmla="*/ 436645 w 1436774"/>
                        <a:gd name="connsiteY14" fmla="*/ 1331118 h 1937548"/>
                        <a:gd name="connsiteX15" fmla="*/ 419977 w 1436774"/>
                        <a:gd name="connsiteY15" fmla="*/ 1526381 h 1937548"/>
                        <a:gd name="connsiteX16" fmla="*/ 498558 w 1436774"/>
                        <a:gd name="connsiteY16" fmla="*/ 1726406 h 1937548"/>
                        <a:gd name="connsiteX17" fmla="*/ 241383 w 1436774"/>
                        <a:gd name="connsiteY17" fmla="*/ 1931193 h 1937548"/>
                        <a:gd name="connsiteX18" fmla="*/ 177089 w 1436774"/>
                        <a:gd name="connsiteY18" fmla="*/ 1764506 h 1937548"/>
                        <a:gd name="connsiteX19" fmla="*/ 255670 w 1436774"/>
                        <a:gd name="connsiteY19" fmla="*/ 1621631 h 1937548"/>
                        <a:gd name="connsiteX20" fmla="*/ 17545 w 1436774"/>
                        <a:gd name="connsiteY20" fmla="*/ 959643 h 1937548"/>
                        <a:gd name="connsiteX21" fmla="*/ 10402 w 1436774"/>
                        <a:gd name="connsiteY21" fmla="*/ 538162 h 1937548"/>
                        <a:gd name="connsiteX22" fmla="*/ 212808 w 1436774"/>
                        <a:gd name="connsiteY22" fmla="*/ 0 h 1937548"/>
                        <a:gd name="connsiteX0" fmla="*/ 212808 w 1436774"/>
                        <a:gd name="connsiteY0" fmla="*/ 0 h 1937548"/>
                        <a:gd name="connsiteX1" fmla="*/ 1189120 w 1436774"/>
                        <a:gd name="connsiteY1" fmla="*/ 531018 h 1937548"/>
                        <a:gd name="connsiteX2" fmla="*/ 1041483 w 1436774"/>
                        <a:gd name="connsiteY2" fmla="*/ 631031 h 1937548"/>
                        <a:gd name="connsiteX3" fmla="*/ 1003383 w 1436774"/>
                        <a:gd name="connsiteY3" fmla="*/ 773906 h 1937548"/>
                        <a:gd name="connsiteX4" fmla="*/ 1074820 w 1436774"/>
                        <a:gd name="connsiteY4" fmla="*/ 945356 h 1937548"/>
                        <a:gd name="connsiteX5" fmla="*/ 1284370 w 1436774"/>
                        <a:gd name="connsiteY5" fmla="*/ 912018 h 1937548"/>
                        <a:gd name="connsiteX6" fmla="*/ 1436770 w 1436774"/>
                        <a:gd name="connsiteY6" fmla="*/ 1050131 h 1937548"/>
                        <a:gd name="connsiteX7" fmla="*/ 1191501 w 1436774"/>
                        <a:gd name="connsiteY7" fmla="*/ 1407319 h 1937548"/>
                        <a:gd name="connsiteX8" fmla="*/ 1289133 w 1436774"/>
                        <a:gd name="connsiteY8" fmla="*/ 1621631 h 1937548"/>
                        <a:gd name="connsiteX9" fmla="*/ 1012908 w 1436774"/>
                        <a:gd name="connsiteY9" fmla="*/ 1621631 h 1937548"/>
                        <a:gd name="connsiteX10" fmla="*/ 908133 w 1436774"/>
                        <a:gd name="connsiteY10" fmla="*/ 1423987 h 1937548"/>
                        <a:gd name="connsiteX11" fmla="*/ 1031958 w 1436774"/>
                        <a:gd name="connsiteY11" fmla="*/ 1340643 h 1937548"/>
                        <a:gd name="connsiteX12" fmla="*/ 1079583 w 1436774"/>
                        <a:gd name="connsiteY12" fmla="*/ 1200150 h 1937548"/>
                        <a:gd name="connsiteX13" fmla="*/ 812883 w 1436774"/>
                        <a:gd name="connsiteY13" fmla="*/ 1283493 h 1937548"/>
                        <a:gd name="connsiteX14" fmla="*/ 436645 w 1436774"/>
                        <a:gd name="connsiteY14" fmla="*/ 1331118 h 1937548"/>
                        <a:gd name="connsiteX15" fmla="*/ 419977 w 1436774"/>
                        <a:gd name="connsiteY15" fmla="*/ 1526381 h 1937548"/>
                        <a:gd name="connsiteX16" fmla="*/ 498558 w 1436774"/>
                        <a:gd name="connsiteY16" fmla="*/ 1726406 h 1937548"/>
                        <a:gd name="connsiteX17" fmla="*/ 241383 w 1436774"/>
                        <a:gd name="connsiteY17" fmla="*/ 1931193 h 1937548"/>
                        <a:gd name="connsiteX18" fmla="*/ 177089 w 1436774"/>
                        <a:gd name="connsiteY18" fmla="*/ 1764506 h 1937548"/>
                        <a:gd name="connsiteX19" fmla="*/ 255670 w 1436774"/>
                        <a:gd name="connsiteY19" fmla="*/ 1621631 h 1937548"/>
                        <a:gd name="connsiteX20" fmla="*/ 17545 w 1436774"/>
                        <a:gd name="connsiteY20" fmla="*/ 959643 h 1937548"/>
                        <a:gd name="connsiteX21" fmla="*/ 10402 w 1436774"/>
                        <a:gd name="connsiteY21" fmla="*/ 538162 h 1937548"/>
                        <a:gd name="connsiteX22" fmla="*/ 212808 w 1436774"/>
                        <a:gd name="connsiteY22" fmla="*/ 0 h 1937548"/>
                        <a:gd name="connsiteX0" fmla="*/ 212808 w 1436774"/>
                        <a:gd name="connsiteY0" fmla="*/ 0 h 1937548"/>
                        <a:gd name="connsiteX1" fmla="*/ 1189120 w 1436774"/>
                        <a:gd name="connsiteY1" fmla="*/ 531018 h 1937548"/>
                        <a:gd name="connsiteX2" fmla="*/ 1041483 w 1436774"/>
                        <a:gd name="connsiteY2" fmla="*/ 631031 h 1937548"/>
                        <a:gd name="connsiteX3" fmla="*/ 1003383 w 1436774"/>
                        <a:gd name="connsiteY3" fmla="*/ 773906 h 1937548"/>
                        <a:gd name="connsiteX4" fmla="*/ 1074820 w 1436774"/>
                        <a:gd name="connsiteY4" fmla="*/ 945356 h 1937548"/>
                        <a:gd name="connsiteX5" fmla="*/ 1284370 w 1436774"/>
                        <a:gd name="connsiteY5" fmla="*/ 912018 h 1937548"/>
                        <a:gd name="connsiteX6" fmla="*/ 1436770 w 1436774"/>
                        <a:gd name="connsiteY6" fmla="*/ 1050131 h 1937548"/>
                        <a:gd name="connsiteX7" fmla="*/ 1191501 w 1436774"/>
                        <a:gd name="connsiteY7" fmla="*/ 1407319 h 1937548"/>
                        <a:gd name="connsiteX8" fmla="*/ 1289133 w 1436774"/>
                        <a:gd name="connsiteY8" fmla="*/ 1621631 h 1937548"/>
                        <a:gd name="connsiteX9" fmla="*/ 1012908 w 1436774"/>
                        <a:gd name="connsiteY9" fmla="*/ 1621631 h 1937548"/>
                        <a:gd name="connsiteX10" fmla="*/ 908133 w 1436774"/>
                        <a:gd name="connsiteY10" fmla="*/ 1423987 h 1937548"/>
                        <a:gd name="connsiteX11" fmla="*/ 1031958 w 1436774"/>
                        <a:gd name="connsiteY11" fmla="*/ 1340643 h 1937548"/>
                        <a:gd name="connsiteX12" fmla="*/ 1079583 w 1436774"/>
                        <a:gd name="connsiteY12" fmla="*/ 1200150 h 1937548"/>
                        <a:gd name="connsiteX13" fmla="*/ 812883 w 1436774"/>
                        <a:gd name="connsiteY13" fmla="*/ 1283493 h 1937548"/>
                        <a:gd name="connsiteX14" fmla="*/ 436645 w 1436774"/>
                        <a:gd name="connsiteY14" fmla="*/ 1331118 h 1937548"/>
                        <a:gd name="connsiteX15" fmla="*/ 419977 w 1436774"/>
                        <a:gd name="connsiteY15" fmla="*/ 1526381 h 1937548"/>
                        <a:gd name="connsiteX16" fmla="*/ 498558 w 1436774"/>
                        <a:gd name="connsiteY16" fmla="*/ 1726406 h 1937548"/>
                        <a:gd name="connsiteX17" fmla="*/ 241383 w 1436774"/>
                        <a:gd name="connsiteY17" fmla="*/ 1931193 h 1937548"/>
                        <a:gd name="connsiteX18" fmla="*/ 177089 w 1436774"/>
                        <a:gd name="connsiteY18" fmla="*/ 1764506 h 1937548"/>
                        <a:gd name="connsiteX19" fmla="*/ 255670 w 1436774"/>
                        <a:gd name="connsiteY19" fmla="*/ 1621631 h 1937548"/>
                        <a:gd name="connsiteX20" fmla="*/ 17545 w 1436774"/>
                        <a:gd name="connsiteY20" fmla="*/ 959643 h 1937548"/>
                        <a:gd name="connsiteX21" fmla="*/ 10402 w 1436774"/>
                        <a:gd name="connsiteY21" fmla="*/ 538162 h 1937548"/>
                        <a:gd name="connsiteX22" fmla="*/ 212808 w 1436774"/>
                        <a:gd name="connsiteY22" fmla="*/ 0 h 1937548"/>
                        <a:gd name="connsiteX0" fmla="*/ 212808 w 1436774"/>
                        <a:gd name="connsiteY0" fmla="*/ 0 h 1937548"/>
                        <a:gd name="connsiteX1" fmla="*/ 1189120 w 1436774"/>
                        <a:gd name="connsiteY1" fmla="*/ 531018 h 1937548"/>
                        <a:gd name="connsiteX2" fmla="*/ 1041483 w 1436774"/>
                        <a:gd name="connsiteY2" fmla="*/ 631031 h 1937548"/>
                        <a:gd name="connsiteX3" fmla="*/ 1012908 w 1436774"/>
                        <a:gd name="connsiteY3" fmla="*/ 762000 h 1937548"/>
                        <a:gd name="connsiteX4" fmla="*/ 1074820 w 1436774"/>
                        <a:gd name="connsiteY4" fmla="*/ 945356 h 1937548"/>
                        <a:gd name="connsiteX5" fmla="*/ 1284370 w 1436774"/>
                        <a:gd name="connsiteY5" fmla="*/ 912018 h 1937548"/>
                        <a:gd name="connsiteX6" fmla="*/ 1436770 w 1436774"/>
                        <a:gd name="connsiteY6" fmla="*/ 1050131 h 1937548"/>
                        <a:gd name="connsiteX7" fmla="*/ 1191501 w 1436774"/>
                        <a:gd name="connsiteY7" fmla="*/ 1407319 h 1937548"/>
                        <a:gd name="connsiteX8" fmla="*/ 1289133 w 1436774"/>
                        <a:gd name="connsiteY8" fmla="*/ 1621631 h 1937548"/>
                        <a:gd name="connsiteX9" fmla="*/ 1012908 w 1436774"/>
                        <a:gd name="connsiteY9" fmla="*/ 1621631 h 1937548"/>
                        <a:gd name="connsiteX10" fmla="*/ 908133 w 1436774"/>
                        <a:gd name="connsiteY10" fmla="*/ 1423987 h 1937548"/>
                        <a:gd name="connsiteX11" fmla="*/ 1031958 w 1436774"/>
                        <a:gd name="connsiteY11" fmla="*/ 1340643 h 1937548"/>
                        <a:gd name="connsiteX12" fmla="*/ 1079583 w 1436774"/>
                        <a:gd name="connsiteY12" fmla="*/ 1200150 h 1937548"/>
                        <a:gd name="connsiteX13" fmla="*/ 812883 w 1436774"/>
                        <a:gd name="connsiteY13" fmla="*/ 1283493 h 1937548"/>
                        <a:gd name="connsiteX14" fmla="*/ 436645 w 1436774"/>
                        <a:gd name="connsiteY14" fmla="*/ 1331118 h 1937548"/>
                        <a:gd name="connsiteX15" fmla="*/ 419977 w 1436774"/>
                        <a:gd name="connsiteY15" fmla="*/ 1526381 h 1937548"/>
                        <a:gd name="connsiteX16" fmla="*/ 498558 w 1436774"/>
                        <a:gd name="connsiteY16" fmla="*/ 1726406 h 1937548"/>
                        <a:gd name="connsiteX17" fmla="*/ 241383 w 1436774"/>
                        <a:gd name="connsiteY17" fmla="*/ 1931193 h 1937548"/>
                        <a:gd name="connsiteX18" fmla="*/ 177089 w 1436774"/>
                        <a:gd name="connsiteY18" fmla="*/ 1764506 h 1937548"/>
                        <a:gd name="connsiteX19" fmla="*/ 255670 w 1436774"/>
                        <a:gd name="connsiteY19" fmla="*/ 1621631 h 1937548"/>
                        <a:gd name="connsiteX20" fmla="*/ 17545 w 1436774"/>
                        <a:gd name="connsiteY20" fmla="*/ 959643 h 1937548"/>
                        <a:gd name="connsiteX21" fmla="*/ 10402 w 1436774"/>
                        <a:gd name="connsiteY21" fmla="*/ 538162 h 1937548"/>
                        <a:gd name="connsiteX22" fmla="*/ 212808 w 1436774"/>
                        <a:gd name="connsiteY22" fmla="*/ 0 h 193754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</a:cxnLst>
                      <a:rect l="l" t="t" r="r" b="b"/>
                      <a:pathLst>
                        <a:path w="1436774" h="1937548">
                          <a:moveTo>
                            <a:pt x="212808" y="0"/>
                          </a:moveTo>
                          <a:lnTo>
                            <a:pt x="1189120" y="531018"/>
                          </a:lnTo>
                          <a:lnTo>
                            <a:pt x="1041483" y="631031"/>
                          </a:lnTo>
                          <a:cubicBezTo>
                            <a:pt x="1028783" y="678656"/>
                            <a:pt x="1011321" y="695325"/>
                            <a:pt x="1012908" y="762000"/>
                          </a:cubicBezTo>
                          <a:cubicBezTo>
                            <a:pt x="1014495" y="828675"/>
                            <a:pt x="1039101" y="888206"/>
                            <a:pt x="1074820" y="945356"/>
                          </a:cubicBezTo>
                          <a:cubicBezTo>
                            <a:pt x="1144670" y="934243"/>
                            <a:pt x="1219283" y="896936"/>
                            <a:pt x="1284370" y="912018"/>
                          </a:cubicBezTo>
                          <a:cubicBezTo>
                            <a:pt x="1349457" y="927100"/>
                            <a:pt x="1435976" y="968374"/>
                            <a:pt x="1436770" y="1050131"/>
                          </a:cubicBezTo>
                          <a:cubicBezTo>
                            <a:pt x="1437564" y="1131888"/>
                            <a:pt x="1342313" y="1326356"/>
                            <a:pt x="1191501" y="1407319"/>
                          </a:cubicBezTo>
                          <a:cubicBezTo>
                            <a:pt x="1278814" y="1459706"/>
                            <a:pt x="1318898" y="1585912"/>
                            <a:pt x="1289133" y="1621631"/>
                          </a:cubicBezTo>
                          <a:cubicBezTo>
                            <a:pt x="1259368" y="1657350"/>
                            <a:pt x="1116889" y="1699418"/>
                            <a:pt x="1012908" y="1621631"/>
                          </a:cubicBezTo>
                          <a:cubicBezTo>
                            <a:pt x="908927" y="1543844"/>
                            <a:pt x="901783" y="1466056"/>
                            <a:pt x="908133" y="1423987"/>
                          </a:cubicBezTo>
                          <a:cubicBezTo>
                            <a:pt x="914483" y="1381918"/>
                            <a:pt x="949408" y="1327943"/>
                            <a:pt x="1031958" y="1340643"/>
                          </a:cubicBezTo>
                          <a:cubicBezTo>
                            <a:pt x="1044658" y="1285081"/>
                            <a:pt x="1107365" y="1227137"/>
                            <a:pt x="1079583" y="1200150"/>
                          </a:cubicBezTo>
                          <a:cubicBezTo>
                            <a:pt x="1051801" y="1173163"/>
                            <a:pt x="920039" y="1261665"/>
                            <a:pt x="812883" y="1283493"/>
                          </a:cubicBezTo>
                          <a:cubicBezTo>
                            <a:pt x="705727" y="1305321"/>
                            <a:pt x="461647" y="1307305"/>
                            <a:pt x="436645" y="1331118"/>
                          </a:cubicBezTo>
                          <a:cubicBezTo>
                            <a:pt x="411643" y="1354931"/>
                            <a:pt x="418389" y="1444624"/>
                            <a:pt x="419977" y="1526381"/>
                          </a:cubicBezTo>
                          <a:cubicBezTo>
                            <a:pt x="482683" y="1581943"/>
                            <a:pt x="523958" y="1647031"/>
                            <a:pt x="498558" y="1726406"/>
                          </a:cubicBezTo>
                          <a:cubicBezTo>
                            <a:pt x="443790" y="1839912"/>
                            <a:pt x="308058" y="1967705"/>
                            <a:pt x="241383" y="1931193"/>
                          </a:cubicBezTo>
                          <a:cubicBezTo>
                            <a:pt x="174708" y="1894681"/>
                            <a:pt x="172327" y="1815305"/>
                            <a:pt x="177089" y="1764506"/>
                          </a:cubicBezTo>
                          <a:cubicBezTo>
                            <a:pt x="181851" y="1713707"/>
                            <a:pt x="203283" y="1660525"/>
                            <a:pt x="255670" y="1621631"/>
                          </a:cubicBezTo>
                          <a:cubicBezTo>
                            <a:pt x="176295" y="1400968"/>
                            <a:pt x="35008" y="1053305"/>
                            <a:pt x="17545" y="959643"/>
                          </a:cubicBezTo>
                          <a:cubicBezTo>
                            <a:pt x="82" y="865981"/>
                            <a:pt x="-7855" y="661987"/>
                            <a:pt x="10402" y="538162"/>
                          </a:cubicBezTo>
                          <a:cubicBezTo>
                            <a:pt x="28659" y="414337"/>
                            <a:pt x="144545" y="154781"/>
                            <a:pt x="212808" y="0"/>
                          </a:cubicBezTo>
                          <a:close/>
                        </a:path>
                      </a:pathLst>
                    </a:cu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104" name="フリーフォーム: 図形 103">
                      <a:extLst>
                        <a:ext uri="{FF2B5EF4-FFF2-40B4-BE49-F238E27FC236}">
                          <a16:creationId xmlns:a16="http://schemas.microsoft.com/office/drawing/2014/main" id="{459E2BD3-5371-4B5C-988B-E84791C04CF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5375" y="7796343"/>
                      <a:ext cx="182788" cy="139537"/>
                    </a:xfrm>
                    <a:custGeom>
                      <a:avLst/>
                      <a:gdLst>
                        <a:gd name="connsiteX0" fmla="*/ 723900 w 723900"/>
                        <a:gd name="connsiteY0" fmla="*/ 146050 h 561975"/>
                        <a:gd name="connsiteX1" fmla="*/ 520700 w 723900"/>
                        <a:gd name="connsiteY1" fmla="*/ 0 h 561975"/>
                        <a:gd name="connsiteX2" fmla="*/ 155575 w 723900"/>
                        <a:gd name="connsiteY2" fmla="*/ 231775 h 561975"/>
                        <a:gd name="connsiteX3" fmla="*/ 0 w 723900"/>
                        <a:gd name="connsiteY3" fmla="*/ 349250 h 561975"/>
                        <a:gd name="connsiteX4" fmla="*/ 31750 w 723900"/>
                        <a:gd name="connsiteY4" fmla="*/ 555625 h 561975"/>
                        <a:gd name="connsiteX5" fmla="*/ 219075 w 723900"/>
                        <a:gd name="connsiteY5" fmla="*/ 504825 h 561975"/>
                        <a:gd name="connsiteX6" fmla="*/ 250825 w 723900"/>
                        <a:gd name="connsiteY6" fmla="*/ 561975 h 561975"/>
                        <a:gd name="connsiteX7" fmla="*/ 336550 w 723900"/>
                        <a:gd name="connsiteY7" fmla="*/ 473075 h 561975"/>
                        <a:gd name="connsiteX8" fmla="*/ 330200 w 723900"/>
                        <a:gd name="connsiteY8" fmla="*/ 342900 h 561975"/>
                        <a:gd name="connsiteX9" fmla="*/ 457200 w 723900"/>
                        <a:gd name="connsiteY9" fmla="*/ 222250 h 561975"/>
                        <a:gd name="connsiteX10" fmla="*/ 590550 w 723900"/>
                        <a:gd name="connsiteY10" fmla="*/ 412750 h 561975"/>
                        <a:gd name="connsiteX11" fmla="*/ 723900 w 723900"/>
                        <a:gd name="connsiteY11" fmla="*/ 146050 h 561975"/>
                        <a:gd name="connsiteX0" fmla="*/ 723900 w 723900"/>
                        <a:gd name="connsiteY0" fmla="*/ 146063 h 561988"/>
                        <a:gd name="connsiteX1" fmla="*/ 520700 w 723900"/>
                        <a:gd name="connsiteY1" fmla="*/ 13 h 561988"/>
                        <a:gd name="connsiteX2" fmla="*/ 155575 w 723900"/>
                        <a:gd name="connsiteY2" fmla="*/ 231788 h 561988"/>
                        <a:gd name="connsiteX3" fmla="*/ 0 w 723900"/>
                        <a:gd name="connsiteY3" fmla="*/ 349263 h 561988"/>
                        <a:gd name="connsiteX4" fmla="*/ 31750 w 723900"/>
                        <a:gd name="connsiteY4" fmla="*/ 555638 h 561988"/>
                        <a:gd name="connsiteX5" fmla="*/ 219075 w 723900"/>
                        <a:gd name="connsiteY5" fmla="*/ 504838 h 561988"/>
                        <a:gd name="connsiteX6" fmla="*/ 250825 w 723900"/>
                        <a:gd name="connsiteY6" fmla="*/ 561988 h 561988"/>
                        <a:gd name="connsiteX7" fmla="*/ 336550 w 723900"/>
                        <a:gd name="connsiteY7" fmla="*/ 473088 h 561988"/>
                        <a:gd name="connsiteX8" fmla="*/ 330200 w 723900"/>
                        <a:gd name="connsiteY8" fmla="*/ 342913 h 561988"/>
                        <a:gd name="connsiteX9" fmla="*/ 457200 w 723900"/>
                        <a:gd name="connsiteY9" fmla="*/ 222263 h 561988"/>
                        <a:gd name="connsiteX10" fmla="*/ 590550 w 723900"/>
                        <a:gd name="connsiteY10" fmla="*/ 412763 h 561988"/>
                        <a:gd name="connsiteX11" fmla="*/ 723900 w 723900"/>
                        <a:gd name="connsiteY11" fmla="*/ 146063 h 561988"/>
                        <a:gd name="connsiteX0" fmla="*/ 723900 w 723900"/>
                        <a:gd name="connsiteY0" fmla="*/ 131779 h 547704"/>
                        <a:gd name="connsiteX1" fmla="*/ 501650 w 723900"/>
                        <a:gd name="connsiteY1" fmla="*/ 16 h 547704"/>
                        <a:gd name="connsiteX2" fmla="*/ 155575 w 723900"/>
                        <a:gd name="connsiteY2" fmla="*/ 217504 h 547704"/>
                        <a:gd name="connsiteX3" fmla="*/ 0 w 723900"/>
                        <a:gd name="connsiteY3" fmla="*/ 334979 h 547704"/>
                        <a:gd name="connsiteX4" fmla="*/ 31750 w 723900"/>
                        <a:gd name="connsiteY4" fmla="*/ 541354 h 547704"/>
                        <a:gd name="connsiteX5" fmla="*/ 219075 w 723900"/>
                        <a:gd name="connsiteY5" fmla="*/ 490554 h 547704"/>
                        <a:gd name="connsiteX6" fmla="*/ 250825 w 723900"/>
                        <a:gd name="connsiteY6" fmla="*/ 547704 h 547704"/>
                        <a:gd name="connsiteX7" fmla="*/ 336550 w 723900"/>
                        <a:gd name="connsiteY7" fmla="*/ 458804 h 547704"/>
                        <a:gd name="connsiteX8" fmla="*/ 330200 w 723900"/>
                        <a:gd name="connsiteY8" fmla="*/ 328629 h 547704"/>
                        <a:gd name="connsiteX9" fmla="*/ 457200 w 723900"/>
                        <a:gd name="connsiteY9" fmla="*/ 207979 h 547704"/>
                        <a:gd name="connsiteX10" fmla="*/ 590550 w 723900"/>
                        <a:gd name="connsiteY10" fmla="*/ 398479 h 547704"/>
                        <a:gd name="connsiteX11" fmla="*/ 723900 w 723900"/>
                        <a:gd name="connsiteY11" fmla="*/ 131779 h 547704"/>
                        <a:gd name="connsiteX0" fmla="*/ 723900 w 723900"/>
                        <a:gd name="connsiteY0" fmla="*/ 131779 h 547704"/>
                        <a:gd name="connsiteX1" fmla="*/ 501650 w 723900"/>
                        <a:gd name="connsiteY1" fmla="*/ 16 h 547704"/>
                        <a:gd name="connsiteX2" fmla="*/ 155575 w 723900"/>
                        <a:gd name="connsiteY2" fmla="*/ 217504 h 547704"/>
                        <a:gd name="connsiteX3" fmla="*/ 0 w 723900"/>
                        <a:gd name="connsiteY3" fmla="*/ 334979 h 547704"/>
                        <a:gd name="connsiteX4" fmla="*/ 31750 w 723900"/>
                        <a:gd name="connsiteY4" fmla="*/ 541354 h 547704"/>
                        <a:gd name="connsiteX5" fmla="*/ 219075 w 723900"/>
                        <a:gd name="connsiteY5" fmla="*/ 490554 h 547704"/>
                        <a:gd name="connsiteX6" fmla="*/ 250825 w 723900"/>
                        <a:gd name="connsiteY6" fmla="*/ 547704 h 547704"/>
                        <a:gd name="connsiteX7" fmla="*/ 336550 w 723900"/>
                        <a:gd name="connsiteY7" fmla="*/ 458804 h 547704"/>
                        <a:gd name="connsiteX8" fmla="*/ 330200 w 723900"/>
                        <a:gd name="connsiteY8" fmla="*/ 328629 h 547704"/>
                        <a:gd name="connsiteX9" fmla="*/ 457200 w 723900"/>
                        <a:gd name="connsiteY9" fmla="*/ 207979 h 547704"/>
                        <a:gd name="connsiteX10" fmla="*/ 590550 w 723900"/>
                        <a:gd name="connsiteY10" fmla="*/ 398479 h 547704"/>
                        <a:gd name="connsiteX11" fmla="*/ 723900 w 723900"/>
                        <a:gd name="connsiteY11" fmla="*/ 131779 h 547704"/>
                        <a:gd name="connsiteX0" fmla="*/ 723900 w 723900"/>
                        <a:gd name="connsiteY0" fmla="*/ 131779 h 547704"/>
                        <a:gd name="connsiteX1" fmla="*/ 501650 w 723900"/>
                        <a:gd name="connsiteY1" fmla="*/ 16 h 547704"/>
                        <a:gd name="connsiteX2" fmla="*/ 155575 w 723900"/>
                        <a:gd name="connsiteY2" fmla="*/ 217504 h 547704"/>
                        <a:gd name="connsiteX3" fmla="*/ 0 w 723900"/>
                        <a:gd name="connsiteY3" fmla="*/ 334979 h 547704"/>
                        <a:gd name="connsiteX4" fmla="*/ 31750 w 723900"/>
                        <a:gd name="connsiteY4" fmla="*/ 541354 h 547704"/>
                        <a:gd name="connsiteX5" fmla="*/ 219075 w 723900"/>
                        <a:gd name="connsiteY5" fmla="*/ 490554 h 547704"/>
                        <a:gd name="connsiteX6" fmla="*/ 250825 w 723900"/>
                        <a:gd name="connsiteY6" fmla="*/ 547704 h 547704"/>
                        <a:gd name="connsiteX7" fmla="*/ 336550 w 723900"/>
                        <a:gd name="connsiteY7" fmla="*/ 458804 h 547704"/>
                        <a:gd name="connsiteX8" fmla="*/ 330200 w 723900"/>
                        <a:gd name="connsiteY8" fmla="*/ 328629 h 547704"/>
                        <a:gd name="connsiteX9" fmla="*/ 457200 w 723900"/>
                        <a:gd name="connsiteY9" fmla="*/ 207979 h 547704"/>
                        <a:gd name="connsiteX10" fmla="*/ 590550 w 723900"/>
                        <a:gd name="connsiteY10" fmla="*/ 398479 h 547704"/>
                        <a:gd name="connsiteX11" fmla="*/ 723900 w 723900"/>
                        <a:gd name="connsiteY11" fmla="*/ 131779 h 547704"/>
                        <a:gd name="connsiteX0" fmla="*/ 724371 w 724371"/>
                        <a:gd name="connsiteY0" fmla="*/ 131779 h 547704"/>
                        <a:gd name="connsiteX1" fmla="*/ 502121 w 724371"/>
                        <a:gd name="connsiteY1" fmla="*/ 16 h 547704"/>
                        <a:gd name="connsiteX2" fmla="*/ 156046 w 724371"/>
                        <a:gd name="connsiteY2" fmla="*/ 217504 h 547704"/>
                        <a:gd name="connsiteX3" fmla="*/ 471 w 724371"/>
                        <a:gd name="connsiteY3" fmla="*/ 334979 h 547704"/>
                        <a:gd name="connsiteX4" fmla="*/ 32221 w 724371"/>
                        <a:gd name="connsiteY4" fmla="*/ 541354 h 547704"/>
                        <a:gd name="connsiteX5" fmla="*/ 219546 w 724371"/>
                        <a:gd name="connsiteY5" fmla="*/ 490554 h 547704"/>
                        <a:gd name="connsiteX6" fmla="*/ 251296 w 724371"/>
                        <a:gd name="connsiteY6" fmla="*/ 547704 h 547704"/>
                        <a:gd name="connsiteX7" fmla="*/ 337021 w 724371"/>
                        <a:gd name="connsiteY7" fmla="*/ 458804 h 547704"/>
                        <a:gd name="connsiteX8" fmla="*/ 330671 w 724371"/>
                        <a:gd name="connsiteY8" fmla="*/ 328629 h 547704"/>
                        <a:gd name="connsiteX9" fmla="*/ 457671 w 724371"/>
                        <a:gd name="connsiteY9" fmla="*/ 207979 h 547704"/>
                        <a:gd name="connsiteX10" fmla="*/ 591021 w 724371"/>
                        <a:gd name="connsiteY10" fmla="*/ 398479 h 547704"/>
                        <a:gd name="connsiteX11" fmla="*/ 724371 w 724371"/>
                        <a:gd name="connsiteY11" fmla="*/ 131779 h 547704"/>
                        <a:gd name="connsiteX0" fmla="*/ 729644 w 729644"/>
                        <a:gd name="connsiteY0" fmla="*/ 131779 h 547704"/>
                        <a:gd name="connsiteX1" fmla="*/ 507394 w 729644"/>
                        <a:gd name="connsiteY1" fmla="*/ 16 h 547704"/>
                        <a:gd name="connsiteX2" fmla="*/ 161319 w 729644"/>
                        <a:gd name="connsiteY2" fmla="*/ 217504 h 547704"/>
                        <a:gd name="connsiteX3" fmla="*/ 5744 w 729644"/>
                        <a:gd name="connsiteY3" fmla="*/ 334979 h 547704"/>
                        <a:gd name="connsiteX4" fmla="*/ 37494 w 729644"/>
                        <a:gd name="connsiteY4" fmla="*/ 541354 h 547704"/>
                        <a:gd name="connsiteX5" fmla="*/ 224819 w 729644"/>
                        <a:gd name="connsiteY5" fmla="*/ 490554 h 547704"/>
                        <a:gd name="connsiteX6" fmla="*/ 256569 w 729644"/>
                        <a:gd name="connsiteY6" fmla="*/ 547704 h 547704"/>
                        <a:gd name="connsiteX7" fmla="*/ 342294 w 729644"/>
                        <a:gd name="connsiteY7" fmla="*/ 458804 h 547704"/>
                        <a:gd name="connsiteX8" fmla="*/ 335944 w 729644"/>
                        <a:gd name="connsiteY8" fmla="*/ 328629 h 547704"/>
                        <a:gd name="connsiteX9" fmla="*/ 462944 w 729644"/>
                        <a:gd name="connsiteY9" fmla="*/ 207979 h 547704"/>
                        <a:gd name="connsiteX10" fmla="*/ 596294 w 729644"/>
                        <a:gd name="connsiteY10" fmla="*/ 398479 h 547704"/>
                        <a:gd name="connsiteX11" fmla="*/ 729644 w 729644"/>
                        <a:gd name="connsiteY11" fmla="*/ 131779 h 547704"/>
                        <a:gd name="connsiteX0" fmla="*/ 733212 w 733212"/>
                        <a:gd name="connsiteY0" fmla="*/ 131779 h 547780"/>
                        <a:gd name="connsiteX1" fmla="*/ 510962 w 733212"/>
                        <a:gd name="connsiteY1" fmla="*/ 16 h 547780"/>
                        <a:gd name="connsiteX2" fmla="*/ 164887 w 733212"/>
                        <a:gd name="connsiteY2" fmla="*/ 217504 h 547780"/>
                        <a:gd name="connsiteX3" fmla="*/ 9312 w 733212"/>
                        <a:gd name="connsiteY3" fmla="*/ 334979 h 547780"/>
                        <a:gd name="connsiteX4" fmla="*/ 41062 w 733212"/>
                        <a:gd name="connsiteY4" fmla="*/ 541354 h 547780"/>
                        <a:gd name="connsiteX5" fmla="*/ 228387 w 733212"/>
                        <a:gd name="connsiteY5" fmla="*/ 490554 h 547780"/>
                        <a:gd name="connsiteX6" fmla="*/ 260137 w 733212"/>
                        <a:gd name="connsiteY6" fmla="*/ 547704 h 547780"/>
                        <a:gd name="connsiteX7" fmla="*/ 345862 w 733212"/>
                        <a:gd name="connsiteY7" fmla="*/ 458804 h 547780"/>
                        <a:gd name="connsiteX8" fmla="*/ 339512 w 733212"/>
                        <a:gd name="connsiteY8" fmla="*/ 328629 h 547780"/>
                        <a:gd name="connsiteX9" fmla="*/ 466512 w 733212"/>
                        <a:gd name="connsiteY9" fmla="*/ 207979 h 547780"/>
                        <a:gd name="connsiteX10" fmla="*/ 599862 w 733212"/>
                        <a:gd name="connsiteY10" fmla="*/ 398479 h 547780"/>
                        <a:gd name="connsiteX11" fmla="*/ 733212 w 733212"/>
                        <a:gd name="connsiteY11" fmla="*/ 131779 h 547780"/>
                        <a:gd name="connsiteX0" fmla="*/ 733212 w 733212"/>
                        <a:gd name="connsiteY0" fmla="*/ 131779 h 555116"/>
                        <a:gd name="connsiteX1" fmla="*/ 510962 w 733212"/>
                        <a:gd name="connsiteY1" fmla="*/ 16 h 555116"/>
                        <a:gd name="connsiteX2" fmla="*/ 164887 w 733212"/>
                        <a:gd name="connsiteY2" fmla="*/ 217504 h 555116"/>
                        <a:gd name="connsiteX3" fmla="*/ 9312 w 733212"/>
                        <a:gd name="connsiteY3" fmla="*/ 334979 h 555116"/>
                        <a:gd name="connsiteX4" fmla="*/ 41062 w 733212"/>
                        <a:gd name="connsiteY4" fmla="*/ 541354 h 555116"/>
                        <a:gd name="connsiteX5" fmla="*/ 228387 w 733212"/>
                        <a:gd name="connsiteY5" fmla="*/ 490554 h 555116"/>
                        <a:gd name="connsiteX6" fmla="*/ 260137 w 733212"/>
                        <a:gd name="connsiteY6" fmla="*/ 547704 h 555116"/>
                        <a:gd name="connsiteX7" fmla="*/ 345862 w 733212"/>
                        <a:gd name="connsiteY7" fmla="*/ 458804 h 555116"/>
                        <a:gd name="connsiteX8" fmla="*/ 339512 w 733212"/>
                        <a:gd name="connsiteY8" fmla="*/ 328629 h 555116"/>
                        <a:gd name="connsiteX9" fmla="*/ 466512 w 733212"/>
                        <a:gd name="connsiteY9" fmla="*/ 207979 h 555116"/>
                        <a:gd name="connsiteX10" fmla="*/ 599862 w 733212"/>
                        <a:gd name="connsiteY10" fmla="*/ 398479 h 555116"/>
                        <a:gd name="connsiteX11" fmla="*/ 733212 w 733212"/>
                        <a:gd name="connsiteY11" fmla="*/ 131779 h 555116"/>
                        <a:gd name="connsiteX0" fmla="*/ 733162 w 733162"/>
                        <a:gd name="connsiteY0" fmla="*/ 131779 h 559686"/>
                        <a:gd name="connsiteX1" fmla="*/ 510912 w 733162"/>
                        <a:gd name="connsiteY1" fmla="*/ 16 h 559686"/>
                        <a:gd name="connsiteX2" fmla="*/ 164837 w 733162"/>
                        <a:gd name="connsiteY2" fmla="*/ 217504 h 559686"/>
                        <a:gd name="connsiteX3" fmla="*/ 9262 w 733162"/>
                        <a:gd name="connsiteY3" fmla="*/ 334979 h 559686"/>
                        <a:gd name="connsiteX4" fmla="*/ 41012 w 733162"/>
                        <a:gd name="connsiteY4" fmla="*/ 541354 h 559686"/>
                        <a:gd name="connsiteX5" fmla="*/ 228337 w 733162"/>
                        <a:gd name="connsiteY5" fmla="*/ 502460 h 559686"/>
                        <a:gd name="connsiteX6" fmla="*/ 260087 w 733162"/>
                        <a:gd name="connsiteY6" fmla="*/ 547704 h 559686"/>
                        <a:gd name="connsiteX7" fmla="*/ 345812 w 733162"/>
                        <a:gd name="connsiteY7" fmla="*/ 458804 h 559686"/>
                        <a:gd name="connsiteX8" fmla="*/ 339462 w 733162"/>
                        <a:gd name="connsiteY8" fmla="*/ 328629 h 559686"/>
                        <a:gd name="connsiteX9" fmla="*/ 466462 w 733162"/>
                        <a:gd name="connsiteY9" fmla="*/ 207979 h 559686"/>
                        <a:gd name="connsiteX10" fmla="*/ 599812 w 733162"/>
                        <a:gd name="connsiteY10" fmla="*/ 398479 h 559686"/>
                        <a:gd name="connsiteX11" fmla="*/ 733162 w 733162"/>
                        <a:gd name="connsiteY11" fmla="*/ 131779 h 559686"/>
                        <a:gd name="connsiteX0" fmla="*/ 733162 w 733162"/>
                        <a:gd name="connsiteY0" fmla="*/ 131779 h 559686"/>
                        <a:gd name="connsiteX1" fmla="*/ 510912 w 733162"/>
                        <a:gd name="connsiteY1" fmla="*/ 16 h 559686"/>
                        <a:gd name="connsiteX2" fmla="*/ 164837 w 733162"/>
                        <a:gd name="connsiteY2" fmla="*/ 217504 h 559686"/>
                        <a:gd name="connsiteX3" fmla="*/ 9262 w 733162"/>
                        <a:gd name="connsiteY3" fmla="*/ 334979 h 559686"/>
                        <a:gd name="connsiteX4" fmla="*/ 41012 w 733162"/>
                        <a:gd name="connsiteY4" fmla="*/ 541354 h 559686"/>
                        <a:gd name="connsiteX5" fmla="*/ 228337 w 733162"/>
                        <a:gd name="connsiteY5" fmla="*/ 502460 h 559686"/>
                        <a:gd name="connsiteX6" fmla="*/ 252943 w 733162"/>
                        <a:gd name="connsiteY6" fmla="*/ 547704 h 559686"/>
                        <a:gd name="connsiteX7" fmla="*/ 345812 w 733162"/>
                        <a:gd name="connsiteY7" fmla="*/ 458804 h 559686"/>
                        <a:gd name="connsiteX8" fmla="*/ 339462 w 733162"/>
                        <a:gd name="connsiteY8" fmla="*/ 328629 h 559686"/>
                        <a:gd name="connsiteX9" fmla="*/ 466462 w 733162"/>
                        <a:gd name="connsiteY9" fmla="*/ 207979 h 559686"/>
                        <a:gd name="connsiteX10" fmla="*/ 599812 w 733162"/>
                        <a:gd name="connsiteY10" fmla="*/ 398479 h 559686"/>
                        <a:gd name="connsiteX11" fmla="*/ 733162 w 733162"/>
                        <a:gd name="connsiteY11" fmla="*/ 131779 h 559686"/>
                        <a:gd name="connsiteX0" fmla="*/ 733162 w 733162"/>
                        <a:gd name="connsiteY0" fmla="*/ 131779 h 559686"/>
                        <a:gd name="connsiteX1" fmla="*/ 510912 w 733162"/>
                        <a:gd name="connsiteY1" fmla="*/ 16 h 559686"/>
                        <a:gd name="connsiteX2" fmla="*/ 164837 w 733162"/>
                        <a:gd name="connsiteY2" fmla="*/ 217504 h 559686"/>
                        <a:gd name="connsiteX3" fmla="*/ 9262 w 733162"/>
                        <a:gd name="connsiteY3" fmla="*/ 334979 h 559686"/>
                        <a:gd name="connsiteX4" fmla="*/ 41012 w 733162"/>
                        <a:gd name="connsiteY4" fmla="*/ 541354 h 559686"/>
                        <a:gd name="connsiteX5" fmla="*/ 228337 w 733162"/>
                        <a:gd name="connsiteY5" fmla="*/ 502460 h 559686"/>
                        <a:gd name="connsiteX6" fmla="*/ 252943 w 733162"/>
                        <a:gd name="connsiteY6" fmla="*/ 547704 h 559686"/>
                        <a:gd name="connsiteX7" fmla="*/ 345812 w 733162"/>
                        <a:gd name="connsiteY7" fmla="*/ 458804 h 559686"/>
                        <a:gd name="connsiteX8" fmla="*/ 339462 w 733162"/>
                        <a:gd name="connsiteY8" fmla="*/ 328629 h 559686"/>
                        <a:gd name="connsiteX9" fmla="*/ 466462 w 733162"/>
                        <a:gd name="connsiteY9" fmla="*/ 207979 h 559686"/>
                        <a:gd name="connsiteX10" fmla="*/ 599812 w 733162"/>
                        <a:gd name="connsiteY10" fmla="*/ 398479 h 559686"/>
                        <a:gd name="connsiteX11" fmla="*/ 733162 w 733162"/>
                        <a:gd name="connsiteY11" fmla="*/ 131779 h 559686"/>
                        <a:gd name="connsiteX0" fmla="*/ 733162 w 733162"/>
                        <a:gd name="connsiteY0" fmla="*/ 131779 h 559686"/>
                        <a:gd name="connsiteX1" fmla="*/ 510912 w 733162"/>
                        <a:gd name="connsiteY1" fmla="*/ 16 h 559686"/>
                        <a:gd name="connsiteX2" fmla="*/ 164837 w 733162"/>
                        <a:gd name="connsiteY2" fmla="*/ 217504 h 559686"/>
                        <a:gd name="connsiteX3" fmla="*/ 9262 w 733162"/>
                        <a:gd name="connsiteY3" fmla="*/ 334979 h 559686"/>
                        <a:gd name="connsiteX4" fmla="*/ 41012 w 733162"/>
                        <a:gd name="connsiteY4" fmla="*/ 541354 h 559686"/>
                        <a:gd name="connsiteX5" fmla="*/ 228337 w 733162"/>
                        <a:gd name="connsiteY5" fmla="*/ 502460 h 559686"/>
                        <a:gd name="connsiteX6" fmla="*/ 252943 w 733162"/>
                        <a:gd name="connsiteY6" fmla="*/ 547704 h 559686"/>
                        <a:gd name="connsiteX7" fmla="*/ 345812 w 733162"/>
                        <a:gd name="connsiteY7" fmla="*/ 458804 h 559686"/>
                        <a:gd name="connsiteX8" fmla="*/ 339462 w 733162"/>
                        <a:gd name="connsiteY8" fmla="*/ 328629 h 559686"/>
                        <a:gd name="connsiteX9" fmla="*/ 466462 w 733162"/>
                        <a:gd name="connsiteY9" fmla="*/ 207979 h 559686"/>
                        <a:gd name="connsiteX10" fmla="*/ 599812 w 733162"/>
                        <a:gd name="connsiteY10" fmla="*/ 398479 h 559686"/>
                        <a:gd name="connsiteX11" fmla="*/ 733162 w 733162"/>
                        <a:gd name="connsiteY11" fmla="*/ 131779 h 559686"/>
                        <a:gd name="connsiteX0" fmla="*/ 733162 w 733162"/>
                        <a:gd name="connsiteY0" fmla="*/ 131779 h 559686"/>
                        <a:gd name="connsiteX1" fmla="*/ 510912 w 733162"/>
                        <a:gd name="connsiteY1" fmla="*/ 16 h 559686"/>
                        <a:gd name="connsiteX2" fmla="*/ 164837 w 733162"/>
                        <a:gd name="connsiteY2" fmla="*/ 217504 h 559686"/>
                        <a:gd name="connsiteX3" fmla="*/ 9262 w 733162"/>
                        <a:gd name="connsiteY3" fmla="*/ 334979 h 559686"/>
                        <a:gd name="connsiteX4" fmla="*/ 41012 w 733162"/>
                        <a:gd name="connsiteY4" fmla="*/ 541354 h 559686"/>
                        <a:gd name="connsiteX5" fmla="*/ 228337 w 733162"/>
                        <a:gd name="connsiteY5" fmla="*/ 502460 h 559686"/>
                        <a:gd name="connsiteX6" fmla="*/ 252943 w 733162"/>
                        <a:gd name="connsiteY6" fmla="*/ 547704 h 559686"/>
                        <a:gd name="connsiteX7" fmla="*/ 345812 w 733162"/>
                        <a:gd name="connsiteY7" fmla="*/ 458804 h 559686"/>
                        <a:gd name="connsiteX8" fmla="*/ 339462 w 733162"/>
                        <a:gd name="connsiteY8" fmla="*/ 328629 h 559686"/>
                        <a:gd name="connsiteX9" fmla="*/ 466462 w 733162"/>
                        <a:gd name="connsiteY9" fmla="*/ 207979 h 559686"/>
                        <a:gd name="connsiteX10" fmla="*/ 599812 w 733162"/>
                        <a:gd name="connsiteY10" fmla="*/ 398479 h 559686"/>
                        <a:gd name="connsiteX11" fmla="*/ 733162 w 733162"/>
                        <a:gd name="connsiteY11" fmla="*/ 131779 h 559686"/>
                        <a:gd name="connsiteX0" fmla="*/ 733162 w 733162"/>
                        <a:gd name="connsiteY0" fmla="*/ 131779 h 559686"/>
                        <a:gd name="connsiteX1" fmla="*/ 510912 w 733162"/>
                        <a:gd name="connsiteY1" fmla="*/ 16 h 559686"/>
                        <a:gd name="connsiteX2" fmla="*/ 164837 w 733162"/>
                        <a:gd name="connsiteY2" fmla="*/ 217504 h 559686"/>
                        <a:gd name="connsiteX3" fmla="*/ 9262 w 733162"/>
                        <a:gd name="connsiteY3" fmla="*/ 334979 h 559686"/>
                        <a:gd name="connsiteX4" fmla="*/ 41012 w 733162"/>
                        <a:gd name="connsiteY4" fmla="*/ 541354 h 559686"/>
                        <a:gd name="connsiteX5" fmla="*/ 228337 w 733162"/>
                        <a:gd name="connsiteY5" fmla="*/ 502460 h 559686"/>
                        <a:gd name="connsiteX6" fmla="*/ 252943 w 733162"/>
                        <a:gd name="connsiteY6" fmla="*/ 547704 h 559686"/>
                        <a:gd name="connsiteX7" fmla="*/ 345812 w 733162"/>
                        <a:gd name="connsiteY7" fmla="*/ 458804 h 559686"/>
                        <a:gd name="connsiteX8" fmla="*/ 339462 w 733162"/>
                        <a:gd name="connsiteY8" fmla="*/ 328629 h 559686"/>
                        <a:gd name="connsiteX9" fmla="*/ 461700 w 733162"/>
                        <a:gd name="connsiteY9" fmla="*/ 224648 h 559686"/>
                        <a:gd name="connsiteX10" fmla="*/ 599812 w 733162"/>
                        <a:gd name="connsiteY10" fmla="*/ 398479 h 559686"/>
                        <a:gd name="connsiteX11" fmla="*/ 733162 w 733162"/>
                        <a:gd name="connsiteY11" fmla="*/ 131779 h 559686"/>
                        <a:gd name="connsiteX0" fmla="*/ 733162 w 733162"/>
                        <a:gd name="connsiteY0" fmla="*/ 131779 h 559686"/>
                        <a:gd name="connsiteX1" fmla="*/ 510912 w 733162"/>
                        <a:gd name="connsiteY1" fmla="*/ 16 h 559686"/>
                        <a:gd name="connsiteX2" fmla="*/ 164837 w 733162"/>
                        <a:gd name="connsiteY2" fmla="*/ 217504 h 559686"/>
                        <a:gd name="connsiteX3" fmla="*/ 9262 w 733162"/>
                        <a:gd name="connsiteY3" fmla="*/ 334979 h 559686"/>
                        <a:gd name="connsiteX4" fmla="*/ 41012 w 733162"/>
                        <a:gd name="connsiteY4" fmla="*/ 541354 h 559686"/>
                        <a:gd name="connsiteX5" fmla="*/ 228337 w 733162"/>
                        <a:gd name="connsiteY5" fmla="*/ 502460 h 559686"/>
                        <a:gd name="connsiteX6" fmla="*/ 252943 w 733162"/>
                        <a:gd name="connsiteY6" fmla="*/ 547704 h 559686"/>
                        <a:gd name="connsiteX7" fmla="*/ 345812 w 733162"/>
                        <a:gd name="connsiteY7" fmla="*/ 458804 h 559686"/>
                        <a:gd name="connsiteX8" fmla="*/ 339462 w 733162"/>
                        <a:gd name="connsiteY8" fmla="*/ 328629 h 559686"/>
                        <a:gd name="connsiteX9" fmla="*/ 461700 w 733162"/>
                        <a:gd name="connsiteY9" fmla="*/ 224648 h 559686"/>
                        <a:gd name="connsiteX10" fmla="*/ 630768 w 733162"/>
                        <a:gd name="connsiteY10" fmla="*/ 438961 h 559686"/>
                        <a:gd name="connsiteX11" fmla="*/ 733162 w 733162"/>
                        <a:gd name="connsiteY11" fmla="*/ 131779 h 55968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733162" h="559686">
                          <a:moveTo>
                            <a:pt x="733162" y="131779"/>
                          </a:moveTo>
                          <a:cubicBezTo>
                            <a:pt x="665429" y="83096"/>
                            <a:pt x="607220" y="-1307"/>
                            <a:pt x="510912" y="16"/>
                          </a:cubicBezTo>
                          <a:cubicBezTo>
                            <a:pt x="414604" y="1339"/>
                            <a:pt x="265113" y="97383"/>
                            <a:pt x="164837" y="217504"/>
                          </a:cubicBezTo>
                          <a:cubicBezTo>
                            <a:pt x="98692" y="199512"/>
                            <a:pt x="30164" y="219620"/>
                            <a:pt x="9262" y="334979"/>
                          </a:cubicBezTo>
                          <a:cubicBezTo>
                            <a:pt x="-11640" y="450338"/>
                            <a:pt x="4500" y="513441"/>
                            <a:pt x="41012" y="541354"/>
                          </a:cubicBezTo>
                          <a:cubicBezTo>
                            <a:pt x="77525" y="569268"/>
                            <a:pt x="199233" y="571780"/>
                            <a:pt x="228337" y="502460"/>
                          </a:cubicBezTo>
                          <a:lnTo>
                            <a:pt x="252943" y="547704"/>
                          </a:lnTo>
                          <a:cubicBezTo>
                            <a:pt x="283899" y="518071"/>
                            <a:pt x="333642" y="504577"/>
                            <a:pt x="345812" y="458804"/>
                          </a:cubicBezTo>
                          <a:cubicBezTo>
                            <a:pt x="357982" y="413031"/>
                            <a:pt x="341579" y="372021"/>
                            <a:pt x="339462" y="328629"/>
                          </a:cubicBezTo>
                          <a:cubicBezTo>
                            <a:pt x="367508" y="255074"/>
                            <a:pt x="413149" y="206259"/>
                            <a:pt x="461700" y="224648"/>
                          </a:cubicBezTo>
                          <a:cubicBezTo>
                            <a:pt x="510251" y="243037"/>
                            <a:pt x="586318" y="375461"/>
                            <a:pt x="630768" y="438961"/>
                          </a:cubicBezTo>
                          <a:lnTo>
                            <a:pt x="733162" y="131779"/>
                          </a:lnTo>
                          <a:close/>
                        </a:path>
                      </a:pathLst>
                    </a:cu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105" name="フリーフォーム: 図形 104">
                      <a:extLst>
                        <a:ext uri="{FF2B5EF4-FFF2-40B4-BE49-F238E27FC236}">
                          <a16:creationId xmlns:a16="http://schemas.microsoft.com/office/drawing/2014/main" id="{77D9E176-6853-4A7F-B966-1A42B8FC7AD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5383" y="7885838"/>
                      <a:ext cx="243791" cy="117115"/>
                    </a:xfrm>
                    <a:custGeom>
                      <a:avLst/>
                      <a:gdLst>
                        <a:gd name="connsiteX0" fmla="*/ 185737 w 973931"/>
                        <a:gd name="connsiteY0" fmla="*/ 183356 h 483394"/>
                        <a:gd name="connsiteX1" fmla="*/ 340519 w 973931"/>
                        <a:gd name="connsiteY1" fmla="*/ 273844 h 483394"/>
                        <a:gd name="connsiteX2" fmla="*/ 485775 w 973931"/>
                        <a:gd name="connsiteY2" fmla="*/ 221456 h 483394"/>
                        <a:gd name="connsiteX3" fmla="*/ 650081 w 973931"/>
                        <a:gd name="connsiteY3" fmla="*/ 0 h 483394"/>
                        <a:gd name="connsiteX4" fmla="*/ 709612 w 973931"/>
                        <a:gd name="connsiteY4" fmla="*/ 50006 h 483394"/>
                        <a:gd name="connsiteX5" fmla="*/ 938212 w 973931"/>
                        <a:gd name="connsiteY5" fmla="*/ 59531 h 483394"/>
                        <a:gd name="connsiteX6" fmla="*/ 973931 w 973931"/>
                        <a:gd name="connsiteY6" fmla="*/ 121444 h 483394"/>
                        <a:gd name="connsiteX7" fmla="*/ 857250 w 973931"/>
                        <a:gd name="connsiteY7" fmla="*/ 173831 h 483394"/>
                        <a:gd name="connsiteX8" fmla="*/ 850106 w 973931"/>
                        <a:gd name="connsiteY8" fmla="*/ 271462 h 483394"/>
                        <a:gd name="connsiteX9" fmla="*/ 700087 w 973931"/>
                        <a:gd name="connsiteY9" fmla="*/ 383381 h 483394"/>
                        <a:gd name="connsiteX10" fmla="*/ 616744 w 973931"/>
                        <a:gd name="connsiteY10" fmla="*/ 357187 h 483394"/>
                        <a:gd name="connsiteX11" fmla="*/ 283369 w 973931"/>
                        <a:gd name="connsiteY11" fmla="*/ 483394 h 483394"/>
                        <a:gd name="connsiteX12" fmla="*/ 0 w 973931"/>
                        <a:gd name="connsiteY12" fmla="*/ 369094 h 483394"/>
                        <a:gd name="connsiteX13" fmla="*/ 185737 w 973931"/>
                        <a:gd name="connsiteY13" fmla="*/ 183356 h 483394"/>
                        <a:gd name="connsiteX0" fmla="*/ 185737 w 973931"/>
                        <a:gd name="connsiteY0" fmla="*/ 166687 h 466725"/>
                        <a:gd name="connsiteX1" fmla="*/ 340519 w 973931"/>
                        <a:gd name="connsiteY1" fmla="*/ 257175 h 466725"/>
                        <a:gd name="connsiteX2" fmla="*/ 485775 w 973931"/>
                        <a:gd name="connsiteY2" fmla="*/ 204787 h 466725"/>
                        <a:gd name="connsiteX3" fmla="*/ 645319 w 973931"/>
                        <a:gd name="connsiteY3" fmla="*/ 0 h 466725"/>
                        <a:gd name="connsiteX4" fmla="*/ 709612 w 973931"/>
                        <a:gd name="connsiteY4" fmla="*/ 33337 h 466725"/>
                        <a:gd name="connsiteX5" fmla="*/ 938212 w 973931"/>
                        <a:gd name="connsiteY5" fmla="*/ 42862 h 466725"/>
                        <a:gd name="connsiteX6" fmla="*/ 973931 w 973931"/>
                        <a:gd name="connsiteY6" fmla="*/ 104775 h 466725"/>
                        <a:gd name="connsiteX7" fmla="*/ 857250 w 973931"/>
                        <a:gd name="connsiteY7" fmla="*/ 157162 h 466725"/>
                        <a:gd name="connsiteX8" fmla="*/ 850106 w 973931"/>
                        <a:gd name="connsiteY8" fmla="*/ 254793 h 466725"/>
                        <a:gd name="connsiteX9" fmla="*/ 700087 w 973931"/>
                        <a:gd name="connsiteY9" fmla="*/ 366712 h 466725"/>
                        <a:gd name="connsiteX10" fmla="*/ 616744 w 973931"/>
                        <a:gd name="connsiteY10" fmla="*/ 340518 h 466725"/>
                        <a:gd name="connsiteX11" fmla="*/ 283369 w 973931"/>
                        <a:gd name="connsiteY11" fmla="*/ 466725 h 466725"/>
                        <a:gd name="connsiteX12" fmla="*/ 0 w 973931"/>
                        <a:gd name="connsiteY12" fmla="*/ 352425 h 466725"/>
                        <a:gd name="connsiteX13" fmla="*/ 185737 w 973931"/>
                        <a:gd name="connsiteY13" fmla="*/ 166687 h 466725"/>
                        <a:gd name="connsiteX0" fmla="*/ 185737 w 973931"/>
                        <a:gd name="connsiteY0" fmla="*/ 170501 h 470539"/>
                        <a:gd name="connsiteX1" fmla="*/ 340519 w 973931"/>
                        <a:gd name="connsiteY1" fmla="*/ 260989 h 470539"/>
                        <a:gd name="connsiteX2" fmla="*/ 485775 w 973931"/>
                        <a:gd name="connsiteY2" fmla="*/ 208601 h 470539"/>
                        <a:gd name="connsiteX3" fmla="*/ 645319 w 973931"/>
                        <a:gd name="connsiteY3" fmla="*/ 3814 h 470539"/>
                        <a:gd name="connsiteX4" fmla="*/ 709612 w 973931"/>
                        <a:gd name="connsiteY4" fmla="*/ 37151 h 470539"/>
                        <a:gd name="connsiteX5" fmla="*/ 938212 w 973931"/>
                        <a:gd name="connsiteY5" fmla="*/ 46676 h 470539"/>
                        <a:gd name="connsiteX6" fmla="*/ 973931 w 973931"/>
                        <a:gd name="connsiteY6" fmla="*/ 108589 h 470539"/>
                        <a:gd name="connsiteX7" fmla="*/ 857250 w 973931"/>
                        <a:gd name="connsiteY7" fmla="*/ 160976 h 470539"/>
                        <a:gd name="connsiteX8" fmla="*/ 850106 w 973931"/>
                        <a:gd name="connsiteY8" fmla="*/ 258607 h 470539"/>
                        <a:gd name="connsiteX9" fmla="*/ 700087 w 973931"/>
                        <a:gd name="connsiteY9" fmla="*/ 370526 h 470539"/>
                        <a:gd name="connsiteX10" fmla="*/ 616744 w 973931"/>
                        <a:gd name="connsiteY10" fmla="*/ 344332 h 470539"/>
                        <a:gd name="connsiteX11" fmla="*/ 283369 w 973931"/>
                        <a:gd name="connsiteY11" fmla="*/ 470539 h 470539"/>
                        <a:gd name="connsiteX12" fmla="*/ 0 w 973931"/>
                        <a:gd name="connsiteY12" fmla="*/ 356239 h 470539"/>
                        <a:gd name="connsiteX13" fmla="*/ 185737 w 973931"/>
                        <a:gd name="connsiteY13" fmla="*/ 170501 h 470539"/>
                        <a:gd name="connsiteX0" fmla="*/ 185737 w 973931"/>
                        <a:gd name="connsiteY0" fmla="*/ 170501 h 470539"/>
                        <a:gd name="connsiteX1" fmla="*/ 340519 w 973931"/>
                        <a:gd name="connsiteY1" fmla="*/ 260989 h 470539"/>
                        <a:gd name="connsiteX2" fmla="*/ 485775 w 973931"/>
                        <a:gd name="connsiteY2" fmla="*/ 208601 h 470539"/>
                        <a:gd name="connsiteX3" fmla="*/ 645319 w 973931"/>
                        <a:gd name="connsiteY3" fmla="*/ 3814 h 470539"/>
                        <a:gd name="connsiteX4" fmla="*/ 709612 w 973931"/>
                        <a:gd name="connsiteY4" fmla="*/ 37151 h 470539"/>
                        <a:gd name="connsiteX5" fmla="*/ 938212 w 973931"/>
                        <a:gd name="connsiteY5" fmla="*/ 46676 h 470539"/>
                        <a:gd name="connsiteX6" fmla="*/ 973931 w 973931"/>
                        <a:gd name="connsiteY6" fmla="*/ 108589 h 470539"/>
                        <a:gd name="connsiteX7" fmla="*/ 857250 w 973931"/>
                        <a:gd name="connsiteY7" fmla="*/ 160976 h 470539"/>
                        <a:gd name="connsiteX8" fmla="*/ 850106 w 973931"/>
                        <a:gd name="connsiteY8" fmla="*/ 258607 h 470539"/>
                        <a:gd name="connsiteX9" fmla="*/ 700087 w 973931"/>
                        <a:gd name="connsiteY9" fmla="*/ 370526 h 470539"/>
                        <a:gd name="connsiteX10" fmla="*/ 616744 w 973931"/>
                        <a:gd name="connsiteY10" fmla="*/ 344332 h 470539"/>
                        <a:gd name="connsiteX11" fmla="*/ 283369 w 973931"/>
                        <a:gd name="connsiteY11" fmla="*/ 470539 h 470539"/>
                        <a:gd name="connsiteX12" fmla="*/ 0 w 973931"/>
                        <a:gd name="connsiteY12" fmla="*/ 356239 h 470539"/>
                        <a:gd name="connsiteX13" fmla="*/ 185737 w 973931"/>
                        <a:gd name="connsiteY13" fmla="*/ 170501 h 470539"/>
                        <a:gd name="connsiteX0" fmla="*/ 185737 w 977847"/>
                        <a:gd name="connsiteY0" fmla="*/ 170501 h 470539"/>
                        <a:gd name="connsiteX1" fmla="*/ 340519 w 977847"/>
                        <a:gd name="connsiteY1" fmla="*/ 260989 h 470539"/>
                        <a:gd name="connsiteX2" fmla="*/ 485775 w 977847"/>
                        <a:gd name="connsiteY2" fmla="*/ 208601 h 470539"/>
                        <a:gd name="connsiteX3" fmla="*/ 645319 w 977847"/>
                        <a:gd name="connsiteY3" fmla="*/ 3814 h 470539"/>
                        <a:gd name="connsiteX4" fmla="*/ 709612 w 977847"/>
                        <a:gd name="connsiteY4" fmla="*/ 37151 h 470539"/>
                        <a:gd name="connsiteX5" fmla="*/ 938212 w 977847"/>
                        <a:gd name="connsiteY5" fmla="*/ 46676 h 470539"/>
                        <a:gd name="connsiteX6" fmla="*/ 973931 w 977847"/>
                        <a:gd name="connsiteY6" fmla="*/ 108589 h 470539"/>
                        <a:gd name="connsiteX7" fmla="*/ 857250 w 977847"/>
                        <a:gd name="connsiteY7" fmla="*/ 160976 h 470539"/>
                        <a:gd name="connsiteX8" fmla="*/ 850106 w 977847"/>
                        <a:gd name="connsiteY8" fmla="*/ 258607 h 470539"/>
                        <a:gd name="connsiteX9" fmla="*/ 700087 w 977847"/>
                        <a:gd name="connsiteY9" fmla="*/ 370526 h 470539"/>
                        <a:gd name="connsiteX10" fmla="*/ 616744 w 977847"/>
                        <a:gd name="connsiteY10" fmla="*/ 344332 h 470539"/>
                        <a:gd name="connsiteX11" fmla="*/ 283369 w 977847"/>
                        <a:gd name="connsiteY11" fmla="*/ 470539 h 470539"/>
                        <a:gd name="connsiteX12" fmla="*/ 0 w 977847"/>
                        <a:gd name="connsiteY12" fmla="*/ 356239 h 470539"/>
                        <a:gd name="connsiteX13" fmla="*/ 185737 w 977847"/>
                        <a:gd name="connsiteY13" fmla="*/ 170501 h 470539"/>
                        <a:gd name="connsiteX0" fmla="*/ 185737 w 977847"/>
                        <a:gd name="connsiteY0" fmla="*/ 170501 h 470539"/>
                        <a:gd name="connsiteX1" fmla="*/ 340519 w 977847"/>
                        <a:gd name="connsiteY1" fmla="*/ 260989 h 470539"/>
                        <a:gd name="connsiteX2" fmla="*/ 485775 w 977847"/>
                        <a:gd name="connsiteY2" fmla="*/ 208601 h 470539"/>
                        <a:gd name="connsiteX3" fmla="*/ 645319 w 977847"/>
                        <a:gd name="connsiteY3" fmla="*/ 3814 h 470539"/>
                        <a:gd name="connsiteX4" fmla="*/ 709612 w 977847"/>
                        <a:gd name="connsiteY4" fmla="*/ 37151 h 470539"/>
                        <a:gd name="connsiteX5" fmla="*/ 938212 w 977847"/>
                        <a:gd name="connsiteY5" fmla="*/ 46676 h 470539"/>
                        <a:gd name="connsiteX6" fmla="*/ 973931 w 977847"/>
                        <a:gd name="connsiteY6" fmla="*/ 108589 h 470539"/>
                        <a:gd name="connsiteX7" fmla="*/ 857250 w 977847"/>
                        <a:gd name="connsiteY7" fmla="*/ 160976 h 470539"/>
                        <a:gd name="connsiteX8" fmla="*/ 850106 w 977847"/>
                        <a:gd name="connsiteY8" fmla="*/ 258607 h 470539"/>
                        <a:gd name="connsiteX9" fmla="*/ 700087 w 977847"/>
                        <a:gd name="connsiteY9" fmla="*/ 370526 h 470539"/>
                        <a:gd name="connsiteX10" fmla="*/ 616744 w 977847"/>
                        <a:gd name="connsiteY10" fmla="*/ 344332 h 470539"/>
                        <a:gd name="connsiteX11" fmla="*/ 283369 w 977847"/>
                        <a:gd name="connsiteY11" fmla="*/ 470539 h 470539"/>
                        <a:gd name="connsiteX12" fmla="*/ 0 w 977847"/>
                        <a:gd name="connsiteY12" fmla="*/ 356239 h 470539"/>
                        <a:gd name="connsiteX13" fmla="*/ 185737 w 977847"/>
                        <a:gd name="connsiteY13" fmla="*/ 170501 h 470539"/>
                        <a:gd name="connsiteX0" fmla="*/ 185737 w 977847"/>
                        <a:gd name="connsiteY0" fmla="*/ 170501 h 470539"/>
                        <a:gd name="connsiteX1" fmla="*/ 340519 w 977847"/>
                        <a:gd name="connsiteY1" fmla="*/ 260989 h 470539"/>
                        <a:gd name="connsiteX2" fmla="*/ 485775 w 977847"/>
                        <a:gd name="connsiteY2" fmla="*/ 208601 h 470539"/>
                        <a:gd name="connsiteX3" fmla="*/ 645319 w 977847"/>
                        <a:gd name="connsiteY3" fmla="*/ 3814 h 470539"/>
                        <a:gd name="connsiteX4" fmla="*/ 709612 w 977847"/>
                        <a:gd name="connsiteY4" fmla="*/ 37151 h 470539"/>
                        <a:gd name="connsiteX5" fmla="*/ 938212 w 977847"/>
                        <a:gd name="connsiteY5" fmla="*/ 46676 h 470539"/>
                        <a:gd name="connsiteX6" fmla="*/ 973931 w 977847"/>
                        <a:gd name="connsiteY6" fmla="*/ 108589 h 470539"/>
                        <a:gd name="connsiteX7" fmla="*/ 857250 w 977847"/>
                        <a:gd name="connsiteY7" fmla="*/ 160976 h 470539"/>
                        <a:gd name="connsiteX8" fmla="*/ 850106 w 977847"/>
                        <a:gd name="connsiteY8" fmla="*/ 258607 h 470539"/>
                        <a:gd name="connsiteX9" fmla="*/ 700087 w 977847"/>
                        <a:gd name="connsiteY9" fmla="*/ 370526 h 470539"/>
                        <a:gd name="connsiteX10" fmla="*/ 616744 w 977847"/>
                        <a:gd name="connsiteY10" fmla="*/ 344332 h 470539"/>
                        <a:gd name="connsiteX11" fmla="*/ 283369 w 977847"/>
                        <a:gd name="connsiteY11" fmla="*/ 470539 h 470539"/>
                        <a:gd name="connsiteX12" fmla="*/ 0 w 977847"/>
                        <a:gd name="connsiteY12" fmla="*/ 356239 h 470539"/>
                        <a:gd name="connsiteX13" fmla="*/ 185737 w 977847"/>
                        <a:gd name="connsiteY13" fmla="*/ 170501 h 470539"/>
                        <a:gd name="connsiteX0" fmla="*/ 185737 w 977847"/>
                        <a:gd name="connsiteY0" fmla="*/ 170501 h 470539"/>
                        <a:gd name="connsiteX1" fmla="*/ 340519 w 977847"/>
                        <a:gd name="connsiteY1" fmla="*/ 260989 h 470539"/>
                        <a:gd name="connsiteX2" fmla="*/ 485775 w 977847"/>
                        <a:gd name="connsiteY2" fmla="*/ 208601 h 470539"/>
                        <a:gd name="connsiteX3" fmla="*/ 645319 w 977847"/>
                        <a:gd name="connsiteY3" fmla="*/ 3814 h 470539"/>
                        <a:gd name="connsiteX4" fmla="*/ 709612 w 977847"/>
                        <a:gd name="connsiteY4" fmla="*/ 37151 h 470539"/>
                        <a:gd name="connsiteX5" fmla="*/ 938212 w 977847"/>
                        <a:gd name="connsiteY5" fmla="*/ 46676 h 470539"/>
                        <a:gd name="connsiteX6" fmla="*/ 973931 w 977847"/>
                        <a:gd name="connsiteY6" fmla="*/ 108589 h 470539"/>
                        <a:gd name="connsiteX7" fmla="*/ 857250 w 977847"/>
                        <a:gd name="connsiteY7" fmla="*/ 160976 h 470539"/>
                        <a:gd name="connsiteX8" fmla="*/ 850106 w 977847"/>
                        <a:gd name="connsiteY8" fmla="*/ 258607 h 470539"/>
                        <a:gd name="connsiteX9" fmla="*/ 700087 w 977847"/>
                        <a:gd name="connsiteY9" fmla="*/ 370526 h 470539"/>
                        <a:gd name="connsiteX10" fmla="*/ 616744 w 977847"/>
                        <a:gd name="connsiteY10" fmla="*/ 344332 h 470539"/>
                        <a:gd name="connsiteX11" fmla="*/ 283369 w 977847"/>
                        <a:gd name="connsiteY11" fmla="*/ 470539 h 470539"/>
                        <a:gd name="connsiteX12" fmla="*/ 0 w 977847"/>
                        <a:gd name="connsiteY12" fmla="*/ 356239 h 470539"/>
                        <a:gd name="connsiteX13" fmla="*/ 185737 w 977847"/>
                        <a:gd name="connsiteY13" fmla="*/ 170501 h 470539"/>
                        <a:gd name="connsiteX0" fmla="*/ 185737 w 977847"/>
                        <a:gd name="connsiteY0" fmla="*/ 170501 h 470539"/>
                        <a:gd name="connsiteX1" fmla="*/ 340519 w 977847"/>
                        <a:gd name="connsiteY1" fmla="*/ 260989 h 470539"/>
                        <a:gd name="connsiteX2" fmla="*/ 485775 w 977847"/>
                        <a:gd name="connsiteY2" fmla="*/ 208601 h 470539"/>
                        <a:gd name="connsiteX3" fmla="*/ 645319 w 977847"/>
                        <a:gd name="connsiteY3" fmla="*/ 3814 h 470539"/>
                        <a:gd name="connsiteX4" fmla="*/ 709612 w 977847"/>
                        <a:gd name="connsiteY4" fmla="*/ 37151 h 470539"/>
                        <a:gd name="connsiteX5" fmla="*/ 938212 w 977847"/>
                        <a:gd name="connsiteY5" fmla="*/ 46676 h 470539"/>
                        <a:gd name="connsiteX6" fmla="*/ 973931 w 977847"/>
                        <a:gd name="connsiteY6" fmla="*/ 108589 h 470539"/>
                        <a:gd name="connsiteX7" fmla="*/ 857250 w 977847"/>
                        <a:gd name="connsiteY7" fmla="*/ 160976 h 470539"/>
                        <a:gd name="connsiteX8" fmla="*/ 850106 w 977847"/>
                        <a:gd name="connsiteY8" fmla="*/ 258607 h 470539"/>
                        <a:gd name="connsiteX9" fmla="*/ 700087 w 977847"/>
                        <a:gd name="connsiteY9" fmla="*/ 370526 h 470539"/>
                        <a:gd name="connsiteX10" fmla="*/ 616744 w 977847"/>
                        <a:gd name="connsiteY10" fmla="*/ 344332 h 470539"/>
                        <a:gd name="connsiteX11" fmla="*/ 283369 w 977847"/>
                        <a:gd name="connsiteY11" fmla="*/ 470539 h 470539"/>
                        <a:gd name="connsiteX12" fmla="*/ 0 w 977847"/>
                        <a:gd name="connsiteY12" fmla="*/ 356239 h 470539"/>
                        <a:gd name="connsiteX13" fmla="*/ 185737 w 977847"/>
                        <a:gd name="connsiteY13" fmla="*/ 170501 h 470539"/>
                        <a:gd name="connsiteX0" fmla="*/ 185737 w 977847"/>
                        <a:gd name="connsiteY0" fmla="*/ 170501 h 470562"/>
                        <a:gd name="connsiteX1" fmla="*/ 340519 w 977847"/>
                        <a:gd name="connsiteY1" fmla="*/ 260989 h 470562"/>
                        <a:gd name="connsiteX2" fmla="*/ 485775 w 977847"/>
                        <a:gd name="connsiteY2" fmla="*/ 208601 h 470562"/>
                        <a:gd name="connsiteX3" fmla="*/ 645319 w 977847"/>
                        <a:gd name="connsiteY3" fmla="*/ 3814 h 470562"/>
                        <a:gd name="connsiteX4" fmla="*/ 709612 w 977847"/>
                        <a:gd name="connsiteY4" fmla="*/ 37151 h 470562"/>
                        <a:gd name="connsiteX5" fmla="*/ 938212 w 977847"/>
                        <a:gd name="connsiteY5" fmla="*/ 46676 h 470562"/>
                        <a:gd name="connsiteX6" fmla="*/ 973931 w 977847"/>
                        <a:gd name="connsiteY6" fmla="*/ 108589 h 470562"/>
                        <a:gd name="connsiteX7" fmla="*/ 857250 w 977847"/>
                        <a:gd name="connsiteY7" fmla="*/ 160976 h 470562"/>
                        <a:gd name="connsiteX8" fmla="*/ 850106 w 977847"/>
                        <a:gd name="connsiteY8" fmla="*/ 258607 h 470562"/>
                        <a:gd name="connsiteX9" fmla="*/ 700087 w 977847"/>
                        <a:gd name="connsiteY9" fmla="*/ 370526 h 470562"/>
                        <a:gd name="connsiteX10" fmla="*/ 616744 w 977847"/>
                        <a:gd name="connsiteY10" fmla="*/ 344332 h 470562"/>
                        <a:gd name="connsiteX11" fmla="*/ 283369 w 977847"/>
                        <a:gd name="connsiteY11" fmla="*/ 470539 h 470562"/>
                        <a:gd name="connsiteX12" fmla="*/ 0 w 977847"/>
                        <a:gd name="connsiteY12" fmla="*/ 356239 h 470562"/>
                        <a:gd name="connsiteX13" fmla="*/ 185737 w 977847"/>
                        <a:gd name="connsiteY13" fmla="*/ 170501 h 470562"/>
                        <a:gd name="connsiteX0" fmla="*/ 185737 w 977847"/>
                        <a:gd name="connsiteY0" fmla="*/ 170501 h 470562"/>
                        <a:gd name="connsiteX1" fmla="*/ 340519 w 977847"/>
                        <a:gd name="connsiteY1" fmla="*/ 260989 h 470562"/>
                        <a:gd name="connsiteX2" fmla="*/ 485775 w 977847"/>
                        <a:gd name="connsiteY2" fmla="*/ 208601 h 470562"/>
                        <a:gd name="connsiteX3" fmla="*/ 645319 w 977847"/>
                        <a:gd name="connsiteY3" fmla="*/ 3814 h 470562"/>
                        <a:gd name="connsiteX4" fmla="*/ 709612 w 977847"/>
                        <a:gd name="connsiteY4" fmla="*/ 37151 h 470562"/>
                        <a:gd name="connsiteX5" fmla="*/ 938212 w 977847"/>
                        <a:gd name="connsiteY5" fmla="*/ 46676 h 470562"/>
                        <a:gd name="connsiteX6" fmla="*/ 973931 w 977847"/>
                        <a:gd name="connsiteY6" fmla="*/ 108589 h 470562"/>
                        <a:gd name="connsiteX7" fmla="*/ 857250 w 977847"/>
                        <a:gd name="connsiteY7" fmla="*/ 160976 h 470562"/>
                        <a:gd name="connsiteX8" fmla="*/ 850106 w 977847"/>
                        <a:gd name="connsiteY8" fmla="*/ 258607 h 470562"/>
                        <a:gd name="connsiteX9" fmla="*/ 700087 w 977847"/>
                        <a:gd name="connsiteY9" fmla="*/ 370526 h 470562"/>
                        <a:gd name="connsiteX10" fmla="*/ 616744 w 977847"/>
                        <a:gd name="connsiteY10" fmla="*/ 344332 h 470562"/>
                        <a:gd name="connsiteX11" fmla="*/ 283369 w 977847"/>
                        <a:gd name="connsiteY11" fmla="*/ 470539 h 470562"/>
                        <a:gd name="connsiteX12" fmla="*/ 0 w 977847"/>
                        <a:gd name="connsiteY12" fmla="*/ 356239 h 470562"/>
                        <a:gd name="connsiteX13" fmla="*/ 185737 w 977847"/>
                        <a:gd name="connsiteY13" fmla="*/ 170501 h 470562"/>
                        <a:gd name="connsiteX0" fmla="*/ 185737 w 977847"/>
                        <a:gd name="connsiteY0" fmla="*/ 170501 h 470562"/>
                        <a:gd name="connsiteX1" fmla="*/ 340519 w 977847"/>
                        <a:gd name="connsiteY1" fmla="*/ 260989 h 470562"/>
                        <a:gd name="connsiteX2" fmla="*/ 485775 w 977847"/>
                        <a:gd name="connsiteY2" fmla="*/ 208601 h 470562"/>
                        <a:gd name="connsiteX3" fmla="*/ 645319 w 977847"/>
                        <a:gd name="connsiteY3" fmla="*/ 3814 h 470562"/>
                        <a:gd name="connsiteX4" fmla="*/ 709612 w 977847"/>
                        <a:gd name="connsiteY4" fmla="*/ 37151 h 470562"/>
                        <a:gd name="connsiteX5" fmla="*/ 938212 w 977847"/>
                        <a:gd name="connsiteY5" fmla="*/ 46676 h 470562"/>
                        <a:gd name="connsiteX6" fmla="*/ 973931 w 977847"/>
                        <a:gd name="connsiteY6" fmla="*/ 108589 h 470562"/>
                        <a:gd name="connsiteX7" fmla="*/ 857250 w 977847"/>
                        <a:gd name="connsiteY7" fmla="*/ 160976 h 470562"/>
                        <a:gd name="connsiteX8" fmla="*/ 850106 w 977847"/>
                        <a:gd name="connsiteY8" fmla="*/ 258607 h 470562"/>
                        <a:gd name="connsiteX9" fmla="*/ 700087 w 977847"/>
                        <a:gd name="connsiteY9" fmla="*/ 370526 h 470562"/>
                        <a:gd name="connsiteX10" fmla="*/ 616744 w 977847"/>
                        <a:gd name="connsiteY10" fmla="*/ 344332 h 470562"/>
                        <a:gd name="connsiteX11" fmla="*/ 283369 w 977847"/>
                        <a:gd name="connsiteY11" fmla="*/ 470539 h 470562"/>
                        <a:gd name="connsiteX12" fmla="*/ 0 w 977847"/>
                        <a:gd name="connsiteY12" fmla="*/ 356239 h 470562"/>
                        <a:gd name="connsiteX13" fmla="*/ 185737 w 977847"/>
                        <a:gd name="connsiteY13" fmla="*/ 170501 h 470562"/>
                        <a:gd name="connsiteX0" fmla="*/ 185737 w 977847"/>
                        <a:gd name="connsiteY0" fmla="*/ 170501 h 470562"/>
                        <a:gd name="connsiteX1" fmla="*/ 340519 w 977847"/>
                        <a:gd name="connsiteY1" fmla="*/ 260989 h 470562"/>
                        <a:gd name="connsiteX2" fmla="*/ 485775 w 977847"/>
                        <a:gd name="connsiteY2" fmla="*/ 208601 h 470562"/>
                        <a:gd name="connsiteX3" fmla="*/ 645319 w 977847"/>
                        <a:gd name="connsiteY3" fmla="*/ 3814 h 470562"/>
                        <a:gd name="connsiteX4" fmla="*/ 709612 w 977847"/>
                        <a:gd name="connsiteY4" fmla="*/ 37151 h 470562"/>
                        <a:gd name="connsiteX5" fmla="*/ 938212 w 977847"/>
                        <a:gd name="connsiteY5" fmla="*/ 46676 h 470562"/>
                        <a:gd name="connsiteX6" fmla="*/ 973931 w 977847"/>
                        <a:gd name="connsiteY6" fmla="*/ 108589 h 470562"/>
                        <a:gd name="connsiteX7" fmla="*/ 857250 w 977847"/>
                        <a:gd name="connsiteY7" fmla="*/ 160976 h 470562"/>
                        <a:gd name="connsiteX8" fmla="*/ 850106 w 977847"/>
                        <a:gd name="connsiteY8" fmla="*/ 258607 h 470562"/>
                        <a:gd name="connsiteX9" fmla="*/ 700087 w 977847"/>
                        <a:gd name="connsiteY9" fmla="*/ 370526 h 470562"/>
                        <a:gd name="connsiteX10" fmla="*/ 616744 w 977847"/>
                        <a:gd name="connsiteY10" fmla="*/ 344332 h 470562"/>
                        <a:gd name="connsiteX11" fmla="*/ 283369 w 977847"/>
                        <a:gd name="connsiteY11" fmla="*/ 470539 h 470562"/>
                        <a:gd name="connsiteX12" fmla="*/ 0 w 977847"/>
                        <a:gd name="connsiteY12" fmla="*/ 356239 h 470562"/>
                        <a:gd name="connsiteX13" fmla="*/ 185737 w 977847"/>
                        <a:gd name="connsiteY13" fmla="*/ 170501 h 470562"/>
                        <a:gd name="connsiteX0" fmla="*/ 185737 w 977847"/>
                        <a:gd name="connsiteY0" fmla="*/ 169690 h 469751"/>
                        <a:gd name="connsiteX1" fmla="*/ 340519 w 977847"/>
                        <a:gd name="connsiteY1" fmla="*/ 260178 h 469751"/>
                        <a:gd name="connsiteX2" fmla="*/ 485775 w 977847"/>
                        <a:gd name="connsiteY2" fmla="*/ 207790 h 469751"/>
                        <a:gd name="connsiteX3" fmla="*/ 645319 w 977847"/>
                        <a:gd name="connsiteY3" fmla="*/ 3003 h 469751"/>
                        <a:gd name="connsiteX4" fmla="*/ 709612 w 977847"/>
                        <a:gd name="connsiteY4" fmla="*/ 36340 h 469751"/>
                        <a:gd name="connsiteX5" fmla="*/ 938212 w 977847"/>
                        <a:gd name="connsiteY5" fmla="*/ 45865 h 469751"/>
                        <a:gd name="connsiteX6" fmla="*/ 973931 w 977847"/>
                        <a:gd name="connsiteY6" fmla="*/ 107778 h 469751"/>
                        <a:gd name="connsiteX7" fmla="*/ 857250 w 977847"/>
                        <a:gd name="connsiteY7" fmla="*/ 160165 h 469751"/>
                        <a:gd name="connsiteX8" fmla="*/ 850106 w 977847"/>
                        <a:gd name="connsiteY8" fmla="*/ 257796 h 469751"/>
                        <a:gd name="connsiteX9" fmla="*/ 700087 w 977847"/>
                        <a:gd name="connsiteY9" fmla="*/ 369715 h 469751"/>
                        <a:gd name="connsiteX10" fmla="*/ 616744 w 977847"/>
                        <a:gd name="connsiteY10" fmla="*/ 343521 h 469751"/>
                        <a:gd name="connsiteX11" fmla="*/ 283369 w 977847"/>
                        <a:gd name="connsiteY11" fmla="*/ 469728 h 469751"/>
                        <a:gd name="connsiteX12" fmla="*/ 0 w 977847"/>
                        <a:gd name="connsiteY12" fmla="*/ 355428 h 469751"/>
                        <a:gd name="connsiteX13" fmla="*/ 185737 w 977847"/>
                        <a:gd name="connsiteY13" fmla="*/ 169690 h 46975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977847" h="469751">
                          <a:moveTo>
                            <a:pt x="185737" y="169690"/>
                          </a:moveTo>
                          <a:cubicBezTo>
                            <a:pt x="237331" y="199853"/>
                            <a:pt x="284956" y="256210"/>
                            <a:pt x="340519" y="260178"/>
                          </a:cubicBezTo>
                          <a:cubicBezTo>
                            <a:pt x="396082" y="264146"/>
                            <a:pt x="449263" y="230016"/>
                            <a:pt x="485775" y="207790"/>
                          </a:cubicBezTo>
                          <a:cubicBezTo>
                            <a:pt x="522287" y="185564"/>
                            <a:pt x="518319" y="16496"/>
                            <a:pt x="645319" y="3003"/>
                          </a:cubicBezTo>
                          <a:cubicBezTo>
                            <a:pt x="772319" y="-10490"/>
                            <a:pt x="688181" y="25228"/>
                            <a:pt x="709612" y="36340"/>
                          </a:cubicBezTo>
                          <a:cubicBezTo>
                            <a:pt x="785812" y="39515"/>
                            <a:pt x="909637" y="25227"/>
                            <a:pt x="938212" y="45865"/>
                          </a:cubicBezTo>
                          <a:cubicBezTo>
                            <a:pt x="966787" y="66503"/>
                            <a:pt x="986631" y="71266"/>
                            <a:pt x="973931" y="107778"/>
                          </a:cubicBezTo>
                          <a:cubicBezTo>
                            <a:pt x="961231" y="144290"/>
                            <a:pt x="896144" y="142703"/>
                            <a:pt x="857250" y="160165"/>
                          </a:cubicBezTo>
                          <a:cubicBezTo>
                            <a:pt x="854869" y="192709"/>
                            <a:pt x="888206" y="222871"/>
                            <a:pt x="850106" y="257796"/>
                          </a:cubicBezTo>
                          <a:cubicBezTo>
                            <a:pt x="816769" y="328440"/>
                            <a:pt x="750093" y="370509"/>
                            <a:pt x="700087" y="369715"/>
                          </a:cubicBezTo>
                          <a:cubicBezTo>
                            <a:pt x="650081" y="368921"/>
                            <a:pt x="644525" y="352252"/>
                            <a:pt x="616744" y="343521"/>
                          </a:cubicBezTo>
                          <a:cubicBezTo>
                            <a:pt x="529432" y="437977"/>
                            <a:pt x="361156" y="468140"/>
                            <a:pt x="283369" y="469728"/>
                          </a:cubicBezTo>
                          <a:cubicBezTo>
                            <a:pt x="205582" y="471316"/>
                            <a:pt x="94456" y="393528"/>
                            <a:pt x="0" y="355428"/>
                          </a:cubicBezTo>
                          <a:lnTo>
                            <a:pt x="185737" y="169690"/>
                          </a:lnTo>
                          <a:close/>
                        </a:path>
                      </a:pathLst>
                    </a:cu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108" name="フリーフォーム: 図形 107">
                      <a:extLst>
                        <a:ext uri="{FF2B5EF4-FFF2-40B4-BE49-F238E27FC236}">
                          <a16:creationId xmlns:a16="http://schemas.microsoft.com/office/drawing/2014/main" id="{228A3AA1-B03B-4B70-A2B4-4243A96C0E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636" y="8089030"/>
                      <a:ext cx="182862" cy="170708"/>
                    </a:xfrm>
                    <a:custGeom>
                      <a:avLst/>
                      <a:gdLst>
                        <a:gd name="connsiteX0" fmla="*/ 578644 w 697707"/>
                        <a:gd name="connsiteY0" fmla="*/ 0 h 695325"/>
                        <a:gd name="connsiteX1" fmla="*/ 0 w 697707"/>
                        <a:gd name="connsiteY1" fmla="*/ 540544 h 695325"/>
                        <a:gd name="connsiteX2" fmla="*/ 0 w 697707"/>
                        <a:gd name="connsiteY2" fmla="*/ 561975 h 695325"/>
                        <a:gd name="connsiteX3" fmla="*/ 0 w 697707"/>
                        <a:gd name="connsiteY3" fmla="*/ 695325 h 695325"/>
                        <a:gd name="connsiteX4" fmla="*/ 154782 w 697707"/>
                        <a:gd name="connsiteY4" fmla="*/ 673894 h 695325"/>
                        <a:gd name="connsiteX5" fmla="*/ 697707 w 697707"/>
                        <a:gd name="connsiteY5" fmla="*/ 180975 h 695325"/>
                        <a:gd name="connsiteX6" fmla="*/ 578644 w 697707"/>
                        <a:gd name="connsiteY6" fmla="*/ 0 h 695325"/>
                        <a:gd name="connsiteX0" fmla="*/ 585788 w 697707"/>
                        <a:gd name="connsiteY0" fmla="*/ 0 h 671513"/>
                        <a:gd name="connsiteX1" fmla="*/ 0 w 697707"/>
                        <a:gd name="connsiteY1" fmla="*/ 516732 h 671513"/>
                        <a:gd name="connsiteX2" fmla="*/ 0 w 697707"/>
                        <a:gd name="connsiteY2" fmla="*/ 538163 h 671513"/>
                        <a:gd name="connsiteX3" fmla="*/ 0 w 697707"/>
                        <a:gd name="connsiteY3" fmla="*/ 671513 h 671513"/>
                        <a:gd name="connsiteX4" fmla="*/ 154782 w 697707"/>
                        <a:gd name="connsiteY4" fmla="*/ 650082 h 671513"/>
                        <a:gd name="connsiteX5" fmla="*/ 697707 w 697707"/>
                        <a:gd name="connsiteY5" fmla="*/ 157163 h 671513"/>
                        <a:gd name="connsiteX6" fmla="*/ 585788 w 697707"/>
                        <a:gd name="connsiteY6" fmla="*/ 0 h 671513"/>
                        <a:gd name="connsiteX0" fmla="*/ 585788 w 711994"/>
                        <a:gd name="connsiteY0" fmla="*/ 0 h 671513"/>
                        <a:gd name="connsiteX1" fmla="*/ 0 w 711994"/>
                        <a:gd name="connsiteY1" fmla="*/ 516732 h 671513"/>
                        <a:gd name="connsiteX2" fmla="*/ 0 w 711994"/>
                        <a:gd name="connsiteY2" fmla="*/ 538163 h 671513"/>
                        <a:gd name="connsiteX3" fmla="*/ 0 w 711994"/>
                        <a:gd name="connsiteY3" fmla="*/ 671513 h 671513"/>
                        <a:gd name="connsiteX4" fmla="*/ 154782 w 711994"/>
                        <a:gd name="connsiteY4" fmla="*/ 650082 h 671513"/>
                        <a:gd name="connsiteX5" fmla="*/ 711994 w 711994"/>
                        <a:gd name="connsiteY5" fmla="*/ 157163 h 671513"/>
                        <a:gd name="connsiteX6" fmla="*/ 585788 w 711994"/>
                        <a:gd name="connsiteY6" fmla="*/ 0 h 671513"/>
                        <a:gd name="connsiteX0" fmla="*/ 585788 w 711994"/>
                        <a:gd name="connsiteY0" fmla="*/ 0 h 671513"/>
                        <a:gd name="connsiteX1" fmla="*/ 0 w 711994"/>
                        <a:gd name="connsiteY1" fmla="*/ 516732 h 671513"/>
                        <a:gd name="connsiteX2" fmla="*/ 0 w 711994"/>
                        <a:gd name="connsiteY2" fmla="*/ 671513 h 671513"/>
                        <a:gd name="connsiteX3" fmla="*/ 154782 w 711994"/>
                        <a:gd name="connsiteY3" fmla="*/ 650082 h 671513"/>
                        <a:gd name="connsiteX4" fmla="*/ 711994 w 711994"/>
                        <a:gd name="connsiteY4" fmla="*/ 157163 h 671513"/>
                        <a:gd name="connsiteX5" fmla="*/ 585788 w 711994"/>
                        <a:gd name="connsiteY5" fmla="*/ 0 h 671513"/>
                        <a:gd name="connsiteX0" fmla="*/ 585788 w 711994"/>
                        <a:gd name="connsiteY0" fmla="*/ 0 h 671513"/>
                        <a:gd name="connsiteX1" fmla="*/ 0 w 711994"/>
                        <a:gd name="connsiteY1" fmla="*/ 531019 h 671513"/>
                        <a:gd name="connsiteX2" fmla="*/ 0 w 711994"/>
                        <a:gd name="connsiteY2" fmla="*/ 671513 h 671513"/>
                        <a:gd name="connsiteX3" fmla="*/ 154782 w 711994"/>
                        <a:gd name="connsiteY3" fmla="*/ 650082 h 671513"/>
                        <a:gd name="connsiteX4" fmla="*/ 711994 w 711994"/>
                        <a:gd name="connsiteY4" fmla="*/ 157163 h 671513"/>
                        <a:gd name="connsiteX5" fmla="*/ 585788 w 711994"/>
                        <a:gd name="connsiteY5" fmla="*/ 0 h 671513"/>
                        <a:gd name="connsiteX0" fmla="*/ 599546 w 725752"/>
                        <a:gd name="connsiteY0" fmla="*/ 0 h 671513"/>
                        <a:gd name="connsiteX1" fmla="*/ 13758 w 725752"/>
                        <a:gd name="connsiteY1" fmla="*/ 531019 h 671513"/>
                        <a:gd name="connsiteX2" fmla="*/ 13758 w 725752"/>
                        <a:gd name="connsiteY2" fmla="*/ 671513 h 671513"/>
                        <a:gd name="connsiteX3" fmla="*/ 168540 w 725752"/>
                        <a:gd name="connsiteY3" fmla="*/ 650082 h 671513"/>
                        <a:gd name="connsiteX4" fmla="*/ 725752 w 725752"/>
                        <a:gd name="connsiteY4" fmla="*/ 157163 h 671513"/>
                        <a:gd name="connsiteX5" fmla="*/ 599546 w 725752"/>
                        <a:gd name="connsiteY5" fmla="*/ 0 h 671513"/>
                        <a:gd name="connsiteX0" fmla="*/ 607256 w 733462"/>
                        <a:gd name="connsiteY0" fmla="*/ 0 h 679904"/>
                        <a:gd name="connsiteX1" fmla="*/ 21468 w 733462"/>
                        <a:gd name="connsiteY1" fmla="*/ 531019 h 679904"/>
                        <a:gd name="connsiteX2" fmla="*/ 21468 w 733462"/>
                        <a:gd name="connsiteY2" fmla="*/ 671513 h 679904"/>
                        <a:gd name="connsiteX3" fmla="*/ 176250 w 733462"/>
                        <a:gd name="connsiteY3" fmla="*/ 650082 h 679904"/>
                        <a:gd name="connsiteX4" fmla="*/ 733462 w 733462"/>
                        <a:gd name="connsiteY4" fmla="*/ 157163 h 679904"/>
                        <a:gd name="connsiteX5" fmla="*/ 607256 w 733462"/>
                        <a:gd name="connsiteY5" fmla="*/ 0 h 679904"/>
                        <a:gd name="connsiteX0" fmla="*/ 607256 w 733462"/>
                        <a:gd name="connsiteY0" fmla="*/ 0 h 684712"/>
                        <a:gd name="connsiteX1" fmla="*/ 21468 w 733462"/>
                        <a:gd name="connsiteY1" fmla="*/ 531019 h 684712"/>
                        <a:gd name="connsiteX2" fmla="*/ 21468 w 733462"/>
                        <a:gd name="connsiteY2" fmla="*/ 671513 h 684712"/>
                        <a:gd name="connsiteX3" fmla="*/ 176250 w 733462"/>
                        <a:gd name="connsiteY3" fmla="*/ 650082 h 684712"/>
                        <a:gd name="connsiteX4" fmla="*/ 733462 w 733462"/>
                        <a:gd name="connsiteY4" fmla="*/ 157163 h 684712"/>
                        <a:gd name="connsiteX5" fmla="*/ 607256 w 733462"/>
                        <a:gd name="connsiteY5" fmla="*/ 0 h 68471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733462" h="684712">
                          <a:moveTo>
                            <a:pt x="607256" y="0"/>
                          </a:moveTo>
                          <a:lnTo>
                            <a:pt x="21468" y="531019"/>
                          </a:lnTo>
                          <a:cubicBezTo>
                            <a:pt x="-9488" y="606425"/>
                            <a:pt x="-4726" y="646113"/>
                            <a:pt x="21468" y="671513"/>
                          </a:cubicBezTo>
                          <a:cubicBezTo>
                            <a:pt x="47662" y="696913"/>
                            <a:pt x="124656" y="683419"/>
                            <a:pt x="176250" y="650082"/>
                          </a:cubicBezTo>
                          <a:lnTo>
                            <a:pt x="733462" y="157163"/>
                          </a:lnTo>
                          <a:lnTo>
                            <a:pt x="607256" y="0"/>
                          </a:lnTo>
                          <a:close/>
                        </a:path>
                      </a:pathLst>
                    </a:cu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</p:grpSp>
              <p:sp>
                <p:nvSpPr>
                  <p:cNvPr id="96" name="フリーフォーム: 図形 95">
                    <a:extLst>
                      <a:ext uri="{FF2B5EF4-FFF2-40B4-BE49-F238E27FC236}">
                        <a16:creationId xmlns:a16="http://schemas.microsoft.com/office/drawing/2014/main" id="{1D3A5414-E776-4140-8E54-23E3E4E37CAB}"/>
                      </a:ext>
                    </a:extLst>
                  </p:cNvPr>
                  <p:cNvSpPr/>
                  <p:nvPr/>
                </p:nvSpPr>
                <p:spPr>
                  <a:xfrm flipH="1">
                    <a:off x="438892" y="7943356"/>
                    <a:ext cx="145411" cy="23535"/>
                  </a:xfrm>
                  <a:custGeom>
                    <a:avLst/>
                    <a:gdLst>
                      <a:gd name="connsiteX0" fmla="*/ 0 w 1150620"/>
                      <a:gd name="connsiteY0" fmla="*/ 60960 h 190500"/>
                      <a:gd name="connsiteX1" fmla="*/ 1150620 w 1150620"/>
                      <a:gd name="connsiteY1" fmla="*/ 0 h 190500"/>
                      <a:gd name="connsiteX2" fmla="*/ 541020 w 1150620"/>
                      <a:gd name="connsiteY2" fmla="*/ 190500 h 190500"/>
                      <a:gd name="connsiteX3" fmla="*/ 0 w 1150620"/>
                      <a:gd name="connsiteY3" fmla="*/ 60960 h 190500"/>
                      <a:gd name="connsiteX0" fmla="*/ 0 w 1136333"/>
                      <a:gd name="connsiteY0" fmla="*/ 91916 h 221456"/>
                      <a:gd name="connsiteX1" fmla="*/ 1136333 w 1136333"/>
                      <a:gd name="connsiteY1" fmla="*/ 0 h 221456"/>
                      <a:gd name="connsiteX2" fmla="*/ 541020 w 1136333"/>
                      <a:gd name="connsiteY2" fmla="*/ 221456 h 221456"/>
                      <a:gd name="connsiteX3" fmla="*/ 0 w 1136333"/>
                      <a:gd name="connsiteY3" fmla="*/ 91916 h 221456"/>
                      <a:gd name="connsiteX0" fmla="*/ 0 w 1136333"/>
                      <a:gd name="connsiteY0" fmla="*/ 91916 h 221456"/>
                      <a:gd name="connsiteX1" fmla="*/ 1136333 w 1136333"/>
                      <a:gd name="connsiteY1" fmla="*/ 0 h 221456"/>
                      <a:gd name="connsiteX2" fmla="*/ 541020 w 1136333"/>
                      <a:gd name="connsiteY2" fmla="*/ 221456 h 221456"/>
                      <a:gd name="connsiteX3" fmla="*/ 0 w 1136333"/>
                      <a:gd name="connsiteY3" fmla="*/ 91916 h 221456"/>
                      <a:gd name="connsiteX0" fmla="*/ 0 w 1136333"/>
                      <a:gd name="connsiteY0" fmla="*/ 91916 h 221456"/>
                      <a:gd name="connsiteX1" fmla="*/ 1136333 w 1136333"/>
                      <a:gd name="connsiteY1" fmla="*/ 0 h 221456"/>
                      <a:gd name="connsiteX2" fmla="*/ 541020 w 1136333"/>
                      <a:gd name="connsiteY2" fmla="*/ 221456 h 221456"/>
                      <a:gd name="connsiteX3" fmla="*/ 0 w 1136333"/>
                      <a:gd name="connsiteY3" fmla="*/ 91916 h 221456"/>
                      <a:gd name="connsiteX0" fmla="*/ 0 w 1136333"/>
                      <a:gd name="connsiteY0" fmla="*/ 91916 h 221456"/>
                      <a:gd name="connsiteX1" fmla="*/ 1136333 w 1136333"/>
                      <a:gd name="connsiteY1" fmla="*/ 0 h 221456"/>
                      <a:gd name="connsiteX2" fmla="*/ 541020 w 1136333"/>
                      <a:gd name="connsiteY2" fmla="*/ 221456 h 221456"/>
                      <a:gd name="connsiteX3" fmla="*/ 0 w 1136333"/>
                      <a:gd name="connsiteY3" fmla="*/ 91916 h 221456"/>
                      <a:gd name="connsiteX0" fmla="*/ 0 w 1136333"/>
                      <a:gd name="connsiteY0" fmla="*/ 99969 h 229509"/>
                      <a:gd name="connsiteX1" fmla="*/ 1136333 w 1136333"/>
                      <a:gd name="connsiteY1" fmla="*/ 8053 h 229509"/>
                      <a:gd name="connsiteX2" fmla="*/ 541020 w 1136333"/>
                      <a:gd name="connsiteY2" fmla="*/ 229509 h 229509"/>
                      <a:gd name="connsiteX3" fmla="*/ 0 w 1136333"/>
                      <a:gd name="connsiteY3" fmla="*/ 99969 h 229509"/>
                      <a:gd name="connsiteX0" fmla="*/ 0 w 1136333"/>
                      <a:gd name="connsiteY0" fmla="*/ 99969 h 229509"/>
                      <a:gd name="connsiteX1" fmla="*/ 1136333 w 1136333"/>
                      <a:gd name="connsiteY1" fmla="*/ 8053 h 229509"/>
                      <a:gd name="connsiteX2" fmla="*/ 541020 w 1136333"/>
                      <a:gd name="connsiteY2" fmla="*/ 229509 h 229509"/>
                      <a:gd name="connsiteX3" fmla="*/ 0 w 1136333"/>
                      <a:gd name="connsiteY3" fmla="*/ 99969 h 229509"/>
                      <a:gd name="connsiteX0" fmla="*/ 0 w 1136333"/>
                      <a:gd name="connsiteY0" fmla="*/ 99969 h 111873"/>
                      <a:gd name="connsiteX1" fmla="*/ 1136333 w 1136333"/>
                      <a:gd name="connsiteY1" fmla="*/ 8053 h 111873"/>
                      <a:gd name="connsiteX2" fmla="*/ 0 w 1136333"/>
                      <a:gd name="connsiteY2" fmla="*/ 99969 h 111873"/>
                      <a:gd name="connsiteX0" fmla="*/ 0 w 1136333"/>
                      <a:gd name="connsiteY0" fmla="*/ 96403 h 181600"/>
                      <a:gd name="connsiteX1" fmla="*/ 1136333 w 1136333"/>
                      <a:gd name="connsiteY1" fmla="*/ 4487 h 181600"/>
                      <a:gd name="connsiteX2" fmla="*/ 0 w 1136333"/>
                      <a:gd name="connsiteY2" fmla="*/ 96403 h 181600"/>
                      <a:gd name="connsiteX0" fmla="*/ 0 w 1136333"/>
                      <a:gd name="connsiteY0" fmla="*/ 96403 h 181600"/>
                      <a:gd name="connsiteX1" fmla="*/ 1136333 w 1136333"/>
                      <a:gd name="connsiteY1" fmla="*/ 4487 h 181600"/>
                      <a:gd name="connsiteX2" fmla="*/ 0 w 1136333"/>
                      <a:gd name="connsiteY2" fmla="*/ 96403 h 181600"/>
                      <a:gd name="connsiteX0" fmla="*/ 0 w 1136333"/>
                      <a:gd name="connsiteY0" fmla="*/ 92479 h 200831"/>
                      <a:gd name="connsiteX1" fmla="*/ 1136333 w 1136333"/>
                      <a:gd name="connsiteY1" fmla="*/ 563 h 200831"/>
                      <a:gd name="connsiteX2" fmla="*/ 0 w 1136333"/>
                      <a:gd name="connsiteY2" fmla="*/ 92479 h 200831"/>
                      <a:gd name="connsiteX0" fmla="*/ 0 w 1136333"/>
                      <a:gd name="connsiteY0" fmla="*/ 91916 h 200268"/>
                      <a:gd name="connsiteX1" fmla="*/ 1136333 w 1136333"/>
                      <a:gd name="connsiteY1" fmla="*/ 0 h 200268"/>
                      <a:gd name="connsiteX2" fmla="*/ 0 w 1136333"/>
                      <a:gd name="connsiteY2" fmla="*/ 91916 h 200268"/>
                      <a:gd name="connsiteX0" fmla="*/ 0 w 1145858"/>
                      <a:gd name="connsiteY0" fmla="*/ 91916 h 200268"/>
                      <a:gd name="connsiteX1" fmla="*/ 1145858 w 1145858"/>
                      <a:gd name="connsiteY1" fmla="*/ 0 h 200268"/>
                      <a:gd name="connsiteX2" fmla="*/ 0 w 1145858"/>
                      <a:gd name="connsiteY2" fmla="*/ 91916 h 200268"/>
                      <a:gd name="connsiteX0" fmla="*/ 0 w 1145858"/>
                      <a:gd name="connsiteY0" fmla="*/ 91916 h 200268"/>
                      <a:gd name="connsiteX1" fmla="*/ 1145858 w 1145858"/>
                      <a:gd name="connsiteY1" fmla="*/ 0 h 200268"/>
                      <a:gd name="connsiteX2" fmla="*/ 0 w 1145858"/>
                      <a:gd name="connsiteY2" fmla="*/ 91916 h 200268"/>
                      <a:gd name="connsiteX0" fmla="*/ 0 w 1145858"/>
                      <a:gd name="connsiteY0" fmla="*/ 91916 h 200268"/>
                      <a:gd name="connsiteX1" fmla="*/ 1145858 w 1145858"/>
                      <a:gd name="connsiteY1" fmla="*/ 0 h 200268"/>
                      <a:gd name="connsiteX2" fmla="*/ 0 w 1145858"/>
                      <a:gd name="connsiteY2" fmla="*/ 91916 h 200268"/>
                      <a:gd name="connsiteX0" fmla="*/ 0 w 1145858"/>
                      <a:gd name="connsiteY0" fmla="*/ 91916 h 204224"/>
                      <a:gd name="connsiteX1" fmla="*/ 1145858 w 1145858"/>
                      <a:gd name="connsiteY1" fmla="*/ 0 h 204224"/>
                      <a:gd name="connsiteX2" fmla="*/ 0 w 1145858"/>
                      <a:gd name="connsiteY2" fmla="*/ 91916 h 204224"/>
                      <a:gd name="connsiteX0" fmla="*/ 0 w 1136419"/>
                      <a:gd name="connsiteY0" fmla="*/ 58422 h 179601"/>
                      <a:gd name="connsiteX1" fmla="*/ 1136419 w 1136419"/>
                      <a:gd name="connsiteY1" fmla="*/ 0 h 179601"/>
                      <a:gd name="connsiteX2" fmla="*/ 0 w 1136419"/>
                      <a:gd name="connsiteY2" fmla="*/ 58422 h 179601"/>
                      <a:gd name="connsiteX0" fmla="*/ 0 w 1136419"/>
                      <a:gd name="connsiteY0" fmla="*/ 58422 h 181920"/>
                      <a:gd name="connsiteX1" fmla="*/ 1136419 w 1136419"/>
                      <a:gd name="connsiteY1" fmla="*/ 0 h 181920"/>
                      <a:gd name="connsiteX2" fmla="*/ 0 w 1136419"/>
                      <a:gd name="connsiteY2" fmla="*/ 58422 h 181920"/>
                      <a:gd name="connsiteX0" fmla="*/ 0 w 1136419"/>
                      <a:gd name="connsiteY0" fmla="*/ 58422 h 179601"/>
                      <a:gd name="connsiteX1" fmla="*/ 1136419 w 1136419"/>
                      <a:gd name="connsiteY1" fmla="*/ 0 h 179601"/>
                      <a:gd name="connsiteX2" fmla="*/ 0 w 1136419"/>
                      <a:gd name="connsiteY2" fmla="*/ 58422 h 179601"/>
                      <a:gd name="connsiteX0" fmla="*/ 0 w 1119901"/>
                      <a:gd name="connsiteY0" fmla="*/ 56030 h 177891"/>
                      <a:gd name="connsiteX1" fmla="*/ 1119901 w 1119901"/>
                      <a:gd name="connsiteY1" fmla="*/ 0 h 177891"/>
                      <a:gd name="connsiteX2" fmla="*/ 0 w 1119901"/>
                      <a:gd name="connsiteY2" fmla="*/ 56030 h 177891"/>
                      <a:gd name="connsiteX0" fmla="*/ 0 w 1119901"/>
                      <a:gd name="connsiteY0" fmla="*/ 56030 h 177891"/>
                      <a:gd name="connsiteX1" fmla="*/ 1119901 w 1119901"/>
                      <a:gd name="connsiteY1" fmla="*/ 0 h 177891"/>
                      <a:gd name="connsiteX2" fmla="*/ 0 w 1119901"/>
                      <a:gd name="connsiteY2" fmla="*/ 56030 h 177891"/>
                      <a:gd name="connsiteX0" fmla="*/ 0 w 1119901"/>
                      <a:gd name="connsiteY0" fmla="*/ 56030 h 166229"/>
                      <a:gd name="connsiteX1" fmla="*/ 1119901 w 1119901"/>
                      <a:gd name="connsiteY1" fmla="*/ 0 h 166229"/>
                      <a:gd name="connsiteX2" fmla="*/ 0 w 1119901"/>
                      <a:gd name="connsiteY2" fmla="*/ 56030 h 166229"/>
                      <a:gd name="connsiteX0" fmla="*/ 0 w 1119901"/>
                      <a:gd name="connsiteY0" fmla="*/ 56030 h 166229"/>
                      <a:gd name="connsiteX1" fmla="*/ 1119901 w 1119901"/>
                      <a:gd name="connsiteY1" fmla="*/ 0 h 166229"/>
                      <a:gd name="connsiteX2" fmla="*/ 0 w 1119901"/>
                      <a:gd name="connsiteY2" fmla="*/ 56030 h 166229"/>
                      <a:gd name="connsiteX0" fmla="*/ 0 w 1119901"/>
                      <a:gd name="connsiteY0" fmla="*/ 56030 h 180076"/>
                      <a:gd name="connsiteX1" fmla="*/ 1119901 w 1119901"/>
                      <a:gd name="connsiteY1" fmla="*/ 0 h 180076"/>
                      <a:gd name="connsiteX2" fmla="*/ 0 w 1119901"/>
                      <a:gd name="connsiteY2" fmla="*/ 56030 h 180076"/>
                      <a:gd name="connsiteX0" fmla="*/ 0 w 1119901"/>
                      <a:gd name="connsiteY0" fmla="*/ 36891 h 167773"/>
                      <a:gd name="connsiteX1" fmla="*/ 1119901 w 1119901"/>
                      <a:gd name="connsiteY1" fmla="*/ 0 h 167773"/>
                      <a:gd name="connsiteX2" fmla="*/ 0 w 1119901"/>
                      <a:gd name="connsiteY2" fmla="*/ 36891 h 167773"/>
                      <a:gd name="connsiteX0" fmla="*/ 0 w 1091585"/>
                      <a:gd name="connsiteY0" fmla="*/ 32106 h 164788"/>
                      <a:gd name="connsiteX1" fmla="*/ 1091585 w 1091585"/>
                      <a:gd name="connsiteY1" fmla="*/ 0 h 164788"/>
                      <a:gd name="connsiteX2" fmla="*/ 0 w 1091585"/>
                      <a:gd name="connsiteY2" fmla="*/ 32106 h 164788"/>
                      <a:gd name="connsiteX0" fmla="*/ 0 w 1091585"/>
                      <a:gd name="connsiteY0" fmla="*/ 32106 h 164788"/>
                      <a:gd name="connsiteX1" fmla="*/ 1091585 w 1091585"/>
                      <a:gd name="connsiteY1" fmla="*/ 0 h 164788"/>
                      <a:gd name="connsiteX2" fmla="*/ 0 w 1091585"/>
                      <a:gd name="connsiteY2" fmla="*/ 32106 h 164788"/>
                      <a:gd name="connsiteX0" fmla="*/ 0 w 1091585"/>
                      <a:gd name="connsiteY0" fmla="*/ 32106 h 164788"/>
                      <a:gd name="connsiteX1" fmla="*/ 1091585 w 1091585"/>
                      <a:gd name="connsiteY1" fmla="*/ 0 h 164788"/>
                      <a:gd name="connsiteX2" fmla="*/ 0 w 1091585"/>
                      <a:gd name="connsiteY2" fmla="*/ 32106 h 164788"/>
                      <a:gd name="connsiteX0" fmla="*/ 0 w 1091585"/>
                      <a:gd name="connsiteY0" fmla="*/ 32106 h 163774"/>
                      <a:gd name="connsiteX1" fmla="*/ 1091585 w 1091585"/>
                      <a:gd name="connsiteY1" fmla="*/ 0 h 163774"/>
                      <a:gd name="connsiteX2" fmla="*/ 0 w 1091585"/>
                      <a:gd name="connsiteY2" fmla="*/ 32106 h 163774"/>
                      <a:gd name="connsiteX0" fmla="*/ 0 w 1091585"/>
                      <a:gd name="connsiteY0" fmla="*/ 32106 h 160865"/>
                      <a:gd name="connsiteX1" fmla="*/ 1091585 w 1091585"/>
                      <a:gd name="connsiteY1" fmla="*/ 0 h 160865"/>
                      <a:gd name="connsiteX2" fmla="*/ 0 w 1091585"/>
                      <a:gd name="connsiteY2" fmla="*/ 32106 h 160865"/>
                      <a:gd name="connsiteX0" fmla="*/ 0 w 807328"/>
                      <a:gd name="connsiteY0" fmla="*/ 0 h 237764"/>
                      <a:gd name="connsiteX1" fmla="*/ 807328 w 807328"/>
                      <a:gd name="connsiteY1" fmla="*/ 152721 h 237764"/>
                      <a:gd name="connsiteX2" fmla="*/ 0 w 807328"/>
                      <a:gd name="connsiteY2" fmla="*/ 0 h 237764"/>
                      <a:gd name="connsiteX0" fmla="*/ 0 w 807328"/>
                      <a:gd name="connsiteY0" fmla="*/ 0 h 229703"/>
                      <a:gd name="connsiteX1" fmla="*/ 807328 w 807328"/>
                      <a:gd name="connsiteY1" fmla="*/ 152721 h 229703"/>
                      <a:gd name="connsiteX2" fmla="*/ 0 w 807328"/>
                      <a:gd name="connsiteY2" fmla="*/ 0 h 229703"/>
                      <a:gd name="connsiteX0" fmla="*/ 0 w 807328"/>
                      <a:gd name="connsiteY0" fmla="*/ 21165 h 250869"/>
                      <a:gd name="connsiteX1" fmla="*/ 807328 w 807328"/>
                      <a:gd name="connsiteY1" fmla="*/ 173886 h 250869"/>
                      <a:gd name="connsiteX2" fmla="*/ 0 w 807328"/>
                      <a:gd name="connsiteY2" fmla="*/ 21165 h 250869"/>
                      <a:gd name="connsiteX0" fmla="*/ 0 w 807328"/>
                      <a:gd name="connsiteY0" fmla="*/ 0 h 229704"/>
                      <a:gd name="connsiteX1" fmla="*/ 807328 w 807328"/>
                      <a:gd name="connsiteY1" fmla="*/ 152721 h 229704"/>
                      <a:gd name="connsiteX2" fmla="*/ 0 w 807328"/>
                      <a:gd name="connsiteY2" fmla="*/ 0 h 229704"/>
                      <a:gd name="connsiteX0" fmla="*/ 0 w 807328"/>
                      <a:gd name="connsiteY0" fmla="*/ 0 h 229704"/>
                      <a:gd name="connsiteX1" fmla="*/ 807328 w 807328"/>
                      <a:gd name="connsiteY1" fmla="*/ 152721 h 229704"/>
                      <a:gd name="connsiteX2" fmla="*/ 0 w 807328"/>
                      <a:gd name="connsiteY2" fmla="*/ 0 h 229704"/>
                      <a:gd name="connsiteX0" fmla="*/ 0 w 807328"/>
                      <a:gd name="connsiteY0" fmla="*/ 0 h 201816"/>
                      <a:gd name="connsiteX1" fmla="*/ 807328 w 807328"/>
                      <a:gd name="connsiteY1" fmla="*/ 152721 h 201816"/>
                      <a:gd name="connsiteX2" fmla="*/ 0 w 807328"/>
                      <a:gd name="connsiteY2" fmla="*/ 0 h 201816"/>
                      <a:gd name="connsiteX0" fmla="*/ 0 w 807328"/>
                      <a:gd name="connsiteY0" fmla="*/ 0 h 201816"/>
                      <a:gd name="connsiteX1" fmla="*/ 807328 w 807328"/>
                      <a:gd name="connsiteY1" fmla="*/ 152721 h 201816"/>
                      <a:gd name="connsiteX2" fmla="*/ 0 w 807328"/>
                      <a:gd name="connsiteY2" fmla="*/ 0 h 201816"/>
                      <a:gd name="connsiteX0" fmla="*/ 0 w 807328"/>
                      <a:gd name="connsiteY0" fmla="*/ 0 h 213219"/>
                      <a:gd name="connsiteX1" fmla="*/ 807328 w 807328"/>
                      <a:gd name="connsiteY1" fmla="*/ 168451 h 213219"/>
                      <a:gd name="connsiteX2" fmla="*/ 0 w 807328"/>
                      <a:gd name="connsiteY2" fmla="*/ 0 h 213219"/>
                      <a:gd name="connsiteX0" fmla="*/ 0 w 807328"/>
                      <a:gd name="connsiteY0" fmla="*/ 0 h 213219"/>
                      <a:gd name="connsiteX1" fmla="*/ 807328 w 807328"/>
                      <a:gd name="connsiteY1" fmla="*/ 168451 h 213219"/>
                      <a:gd name="connsiteX2" fmla="*/ 0 w 807328"/>
                      <a:gd name="connsiteY2" fmla="*/ 0 h 213219"/>
                      <a:gd name="connsiteX0" fmla="*/ 0 w 807328"/>
                      <a:gd name="connsiteY0" fmla="*/ 0 h 215912"/>
                      <a:gd name="connsiteX1" fmla="*/ 807328 w 807328"/>
                      <a:gd name="connsiteY1" fmla="*/ 168451 h 215912"/>
                      <a:gd name="connsiteX2" fmla="*/ 0 w 807328"/>
                      <a:gd name="connsiteY2" fmla="*/ 0 h 215912"/>
                      <a:gd name="connsiteX0" fmla="*/ 0 w 807328"/>
                      <a:gd name="connsiteY0" fmla="*/ 0 h 215914"/>
                      <a:gd name="connsiteX1" fmla="*/ 807328 w 807328"/>
                      <a:gd name="connsiteY1" fmla="*/ 168451 h 215914"/>
                      <a:gd name="connsiteX2" fmla="*/ 0 w 807328"/>
                      <a:gd name="connsiteY2" fmla="*/ 0 h 215914"/>
                      <a:gd name="connsiteX0" fmla="*/ 0 w 807328"/>
                      <a:gd name="connsiteY0" fmla="*/ 0 h 215912"/>
                      <a:gd name="connsiteX1" fmla="*/ 807328 w 807328"/>
                      <a:gd name="connsiteY1" fmla="*/ 168451 h 215912"/>
                      <a:gd name="connsiteX2" fmla="*/ 0 w 807328"/>
                      <a:gd name="connsiteY2" fmla="*/ 0 h 215912"/>
                      <a:gd name="connsiteX0" fmla="*/ 0 w 817390"/>
                      <a:gd name="connsiteY0" fmla="*/ 0 h 210292"/>
                      <a:gd name="connsiteX1" fmla="*/ 817390 w 817390"/>
                      <a:gd name="connsiteY1" fmla="*/ 160588 h 210292"/>
                      <a:gd name="connsiteX2" fmla="*/ 0 w 817390"/>
                      <a:gd name="connsiteY2" fmla="*/ 0 h 210292"/>
                      <a:gd name="connsiteX0" fmla="*/ 0 w 817390"/>
                      <a:gd name="connsiteY0" fmla="*/ 0 h 210294"/>
                      <a:gd name="connsiteX1" fmla="*/ 817390 w 817390"/>
                      <a:gd name="connsiteY1" fmla="*/ 160588 h 210294"/>
                      <a:gd name="connsiteX2" fmla="*/ 0 w 817390"/>
                      <a:gd name="connsiteY2" fmla="*/ 0 h 210294"/>
                      <a:gd name="connsiteX0" fmla="*/ 0 w 817390"/>
                      <a:gd name="connsiteY0" fmla="*/ 0 h 206813"/>
                      <a:gd name="connsiteX1" fmla="*/ 817390 w 817390"/>
                      <a:gd name="connsiteY1" fmla="*/ 160588 h 206813"/>
                      <a:gd name="connsiteX2" fmla="*/ 0 w 817390"/>
                      <a:gd name="connsiteY2" fmla="*/ 0 h 2068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817390" h="206813">
                        <a:moveTo>
                          <a:pt x="0" y="0"/>
                        </a:moveTo>
                        <a:cubicBezTo>
                          <a:pt x="141031" y="235817"/>
                          <a:pt x="725586" y="239704"/>
                          <a:pt x="817390" y="160588"/>
                        </a:cubicBezTo>
                        <a:cubicBezTo>
                          <a:pt x="457521" y="224253"/>
                          <a:pt x="151943" y="151875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</p:grpSp>
            <p:grpSp>
              <p:nvGrpSpPr>
                <p:cNvPr id="23" name="グループ化 22">
                  <a:extLst>
                    <a:ext uri="{FF2B5EF4-FFF2-40B4-BE49-F238E27FC236}">
                      <a16:creationId xmlns:a16="http://schemas.microsoft.com/office/drawing/2014/main" id="{BDB23D3C-C15D-44D5-A58D-99BE399F09B8}"/>
                    </a:ext>
                  </a:extLst>
                </p:cNvPr>
                <p:cNvGrpSpPr/>
                <p:nvPr/>
              </p:nvGrpSpPr>
              <p:grpSpPr>
                <a:xfrm>
                  <a:off x="337029" y="7617296"/>
                  <a:ext cx="325036" cy="347115"/>
                  <a:chOff x="337029" y="7617296"/>
                  <a:chExt cx="325036" cy="347115"/>
                </a:xfrm>
              </p:grpSpPr>
              <p:grpSp>
                <p:nvGrpSpPr>
                  <p:cNvPr id="10" name="グループ化 9">
                    <a:extLst>
                      <a:ext uri="{FF2B5EF4-FFF2-40B4-BE49-F238E27FC236}">
                        <a16:creationId xmlns:a16="http://schemas.microsoft.com/office/drawing/2014/main" id="{9DA627DF-F8BB-47E0-9B9D-97954D59EFF3}"/>
                      </a:ext>
                    </a:extLst>
                  </p:cNvPr>
                  <p:cNvGrpSpPr/>
                  <p:nvPr/>
                </p:nvGrpSpPr>
                <p:grpSpPr>
                  <a:xfrm>
                    <a:off x="361901" y="7617296"/>
                    <a:ext cx="293462" cy="150746"/>
                    <a:chOff x="361901" y="7617296"/>
                    <a:chExt cx="293462" cy="150746"/>
                  </a:xfrm>
                </p:grpSpPr>
                <p:sp>
                  <p:nvSpPr>
                    <p:cNvPr id="101" name="フリーフォーム: 図形 100">
                      <a:extLst>
                        <a:ext uri="{FF2B5EF4-FFF2-40B4-BE49-F238E27FC236}">
                          <a16:creationId xmlns:a16="http://schemas.microsoft.com/office/drawing/2014/main" id="{EB01C9DE-23F4-48A1-B705-3D304FE3FABD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38956" y="7617296"/>
                      <a:ext cx="87090" cy="99497"/>
                    </a:xfrm>
                    <a:custGeom>
                      <a:avLst/>
                      <a:gdLst>
                        <a:gd name="connsiteX0" fmla="*/ 4762 w 242887"/>
                        <a:gd name="connsiteY0" fmla="*/ 285750 h 285750"/>
                        <a:gd name="connsiteX1" fmla="*/ 0 w 242887"/>
                        <a:gd name="connsiteY1" fmla="*/ 0 h 285750"/>
                        <a:gd name="connsiteX2" fmla="*/ 242887 w 242887"/>
                        <a:gd name="connsiteY2" fmla="*/ 90487 h 285750"/>
                        <a:gd name="connsiteX3" fmla="*/ 4762 w 242887"/>
                        <a:gd name="connsiteY3" fmla="*/ 285750 h 285750"/>
                        <a:gd name="connsiteX0" fmla="*/ 7143 w 245268"/>
                        <a:gd name="connsiteY0" fmla="*/ 292894 h 292894"/>
                        <a:gd name="connsiteX1" fmla="*/ 0 w 245268"/>
                        <a:gd name="connsiteY1" fmla="*/ 0 h 292894"/>
                        <a:gd name="connsiteX2" fmla="*/ 245268 w 245268"/>
                        <a:gd name="connsiteY2" fmla="*/ 97631 h 292894"/>
                        <a:gd name="connsiteX3" fmla="*/ 7143 w 245268"/>
                        <a:gd name="connsiteY3" fmla="*/ 292894 h 292894"/>
                        <a:gd name="connsiteX0" fmla="*/ 288 w 247938"/>
                        <a:gd name="connsiteY0" fmla="*/ 342900 h 342900"/>
                        <a:gd name="connsiteX1" fmla="*/ 2670 w 247938"/>
                        <a:gd name="connsiteY1" fmla="*/ 0 h 342900"/>
                        <a:gd name="connsiteX2" fmla="*/ 247938 w 247938"/>
                        <a:gd name="connsiteY2" fmla="*/ 97631 h 342900"/>
                        <a:gd name="connsiteX3" fmla="*/ 288 w 247938"/>
                        <a:gd name="connsiteY3" fmla="*/ 342900 h 342900"/>
                        <a:gd name="connsiteX0" fmla="*/ 7238 w 254888"/>
                        <a:gd name="connsiteY0" fmla="*/ 342900 h 342900"/>
                        <a:gd name="connsiteX1" fmla="*/ 9620 w 254888"/>
                        <a:gd name="connsiteY1" fmla="*/ 0 h 342900"/>
                        <a:gd name="connsiteX2" fmla="*/ 254888 w 254888"/>
                        <a:gd name="connsiteY2" fmla="*/ 97631 h 342900"/>
                        <a:gd name="connsiteX3" fmla="*/ 7238 w 254888"/>
                        <a:gd name="connsiteY3" fmla="*/ 342900 h 342900"/>
                        <a:gd name="connsiteX0" fmla="*/ 15807 w 263457"/>
                        <a:gd name="connsiteY0" fmla="*/ 349205 h 349205"/>
                        <a:gd name="connsiteX1" fmla="*/ 18189 w 263457"/>
                        <a:gd name="connsiteY1" fmla="*/ 6305 h 349205"/>
                        <a:gd name="connsiteX2" fmla="*/ 263457 w 263457"/>
                        <a:gd name="connsiteY2" fmla="*/ 103936 h 349205"/>
                        <a:gd name="connsiteX3" fmla="*/ 15807 w 263457"/>
                        <a:gd name="connsiteY3" fmla="*/ 349205 h 349205"/>
                        <a:gd name="connsiteX0" fmla="*/ 22132 w 276925"/>
                        <a:gd name="connsiteY0" fmla="*/ 352750 h 352750"/>
                        <a:gd name="connsiteX1" fmla="*/ 24514 w 276925"/>
                        <a:gd name="connsiteY1" fmla="*/ 9850 h 352750"/>
                        <a:gd name="connsiteX2" fmla="*/ 276925 w 276925"/>
                        <a:gd name="connsiteY2" fmla="*/ 102719 h 352750"/>
                        <a:gd name="connsiteX3" fmla="*/ 22132 w 276925"/>
                        <a:gd name="connsiteY3" fmla="*/ 352750 h 352750"/>
                        <a:gd name="connsiteX0" fmla="*/ 22132 w 276925"/>
                        <a:gd name="connsiteY0" fmla="*/ 354226 h 354226"/>
                        <a:gd name="connsiteX1" fmla="*/ 24514 w 276925"/>
                        <a:gd name="connsiteY1" fmla="*/ 11326 h 354226"/>
                        <a:gd name="connsiteX2" fmla="*/ 276925 w 276925"/>
                        <a:gd name="connsiteY2" fmla="*/ 104195 h 354226"/>
                        <a:gd name="connsiteX3" fmla="*/ 22132 w 276925"/>
                        <a:gd name="connsiteY3" fmla="*/ 354226 h 354226"/>
                        <a:gd name="connsiteX0" fmla="*/ 1274 w 501336"/>
                        <a:gd name="connsiteY0" fmla="*/ 402337 h 402337"/>
                        <a:gd name="connsiteX1" fmla="*/ 248925 w 501336"/>
                        <a:gd name="connsiteY1" fmla="*/ 14193 h 402337"/>
                        <a:gd name="connsiteX2" fmla="*/ 501336 w 501336"/>
                        <a:gd name="connsiteY2" fmla="*/ 107062 h 402337"/>
                        <a:gd name="connsiteX3" fmla="*/ 1274 w 501336"/>
                        <a:gd name="connsiteY3" fmla="*/ 402337 h 402337"/>
                        <a:gd name="connsiteX0" fmla="*/ 1132 w 348794"/>
                        <a:gd name="connsiteY0" fmla="*/ 395871 h 395871"/>
                        <a:gd name="connsiteX1" fmla="*/ 248783 w 348794"/>
                        <a:gd name="connsiteY1" fmla="*/ 7727 h 395871"/>
                        <a:gd name="connsiteX2" fmla="*/ 348794 w 348794"/>
                        <a:gd name="connsiteY2" fmla="*/ 150602 h 395871"/>
                        <a:gd name="connsiteX3" fmla="*/ 1132 w 348794"/>
                        <a:gd name="connsiteY3" fmla="*/ 395871 h 395871"/>
                        <a:gd name="connsiteX0" fmla="*/ 1132 w 348794"/>
                        <a:gd name="connsiteY0" fmla="*/ 396088 h 396088"/>
                        <a:gd name="connsiteX1" fmla="*/ 248783 w 348794"/>
                        <a:gd name="connsiteY1" fmla="*/ 7944 h 396088"/>
                        <a:gd name="connsiteX2" fmla="*/ 348794 w 348794"/>
                        <a:gd name="connsiteY2" fmla="*/ 150819 h 396088"/>
                        <a:gd name="connsiteX3" fmla="*/ 1132 w 348794"/>
                        <a:gd name="connsiteY3" fmla="*/ 396088 h 396088"/>
                        <a:gd name="connsiteX0" fmla="*/ 1181 w 348843"/>
                        <a:gd name="connsiteY0" fmla="*/ 402893 h 402893"/>
                        <a:gd name="connsiteX1" fmla="*/ 239307 w 348843"/>
                        <a:gd name="connsiteY1" fmla="*/ 7606 h 402893"/>
                        <a:gd name="connsiteX2" fmla="*/ 348843 w 348843"/>
                        <a:gd name="connsiteY2" fmla="*/ 157624 h 402893"/>
                        <a:gd name="connsiteX3" fmla="*/ 1181 w 348843"/>
                        <a:gd name="connsiteY3" fmla="*/ 402893 h 402893"/>
                        <a:gd name="connsiteX0" fmla="*/ 1453 w 349115"/>
                        <a:gd name="connsiteY0" fmla="*/ 405806 h 405806"/>
                        <a:gd name="connsiteX1" fmla="*/ 239579 w 349115"/>
                        <a:gd name="connsiteY1" fmla="*/ 10519 h 405806"/>
                        <a:gd name="connsiteX2" fmla="*/ 349115 w 349115"/>
                        <a:gd name="connsiteY2" fmla="*/ 160537 h 405806"/>
                        <a:gd name="connsiteX3" fmla="*/ 1453 w 349115"/>
                        <a:gd name="connsiteY3" fmla="*/ 405806 h 405806"/>
                        <a:gd name="connsiteX0" fmla="*/ 1656 w 349318"/>
                        <a:gd name="connsiteY0" fmla="*/ 399085 h 399085"/>
                        <a:gd name="connsiteX1" fmla="*/ 218350 w 349318"/>
                        <a:gd name="connsiteY1" fmla="*/ 10942 h 399085"/>
                        <a:gd name="connsiteX2" fmla="*/ 349318 w 349318"/>
                        <a:gd name="connsiteY2" fmla="*/ 153816 h 399085"/>
                        <a:gd name="connsiteX3" fmla="*/ 1656 w 349318"/>
                        <a:gd name="connsiteY3" fmla="*/ 399085 h 399085"/>
                        <a:gd name="connsiteX0" fmla="*/ 1656 w 349318"/>
                        <a:gd name="connsiteY0" fmla="*/ 399085 h 399085"/>
                        <a:gd name="connsiteX1" fmla="*/ 218350 w 349318"/>
                        <a:gd name="connsiteY1" fmla="*/ 10942 h 399085"/>
                        <a:gd name="connsiteX2" fmla="*/ 349318 w 349318"/>
                        <a:gd name="connsiteY2" fmla="*/ 153816 h 399085"/>
                        <a:gd name="connsiteX3" fmla="*/ 1656 w 349318"/>
                        <a:gd name="connsiteY3" fmla="*/ 399085 h 39908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49318" h="399085">
                          <a:moveTo>
                            <a:pt x="1656" y="399085"/>
                          </a:moveTo>
                          <a:cubicBezTo>
                            <a:pt x="-16600" y="284785"/>
                            <a:pt x="119925" y="61345"/>
                            <a:pt x="218350" y="10942"/>
                          </a:cubicBezTo>
                          <a:cubicBezTo>
                            <a:pt x="316775" y="-39461"/>
                            <a:pt x="331856" y="97459"/>
                            <a:pt x="349318" y="153816"/>
                          </a:cubicBezTo>
                          <a:lnTo>
                            <a:pt x="1656" y="399085"/>
                          </a:lnTo>
                          <a:close/>
                        </a:path>
                      </a:pathLst>
                    </a:cu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102" name="フリーフォーム: 図形 101">
                      <a:extLst>
                        <a:ext uri="{FF2B5EF4-FFF2-40B4-BE49-F238E27FC236}">
                          <a16:creationId xmlns:a16="http://schemas.microsoft.com/office/drawing/2014/main" id="{86C4456A-BD2B-48EB-85F9-6126DA0EF7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0350" y="7639167"/>
                      <a:ext cx="69041" cy="88313"/>
                    </a:xfrm>
                    <a:custGeom>
                      <a:avLst/>
                      <a:gdLst>
                        <a:gd name="connsiteX0" fmla="*/ 4762 w 242887"/>
                        <a:gd name="connsiteY0" fmla="*/ 285750 h 285750"/>
                        <a:gd name="connsiteX1" fmla="*/ 0 w 242887"/>
                        <a:gd name="connsiteY1" fmla="*/ 0 h 285750"/>
                        <a:gd name="connsiteX2" fmla="*/ 242887 w 242887"/>
                        <a:gd name="connsiteY2" fmla="*/ 90487 h 285750"/>
                        <a:gd name="connsiteX3" fmla="*/ 4762 w 242887"/>
                        <a:gd name="connsiteY3" fmla="*/ 285750 h 285750"/>
                        <a:gd name="connsiteX0" fmla="*/ 7143 w 245268"/>
                        <a:gd name="connsiteY0" fmla="*/ 292894 h 292894"/>
                        <a:gd name="connsiteX1" fmla="*/ 0 w 245268"/>
                        <a:gd name="connsiteY1" fmla="*/ 0 h 292894"/>
                        <a:gd name="connsiteX2" fmla="*/ 245268 w 245268"/>
                        <a:gd name="connsiteY2" fmla="*/ 97631 h 292894"/>
                        <a:gd name="connsiteX3" fmla="*/ 7143 w 245268"/>
                        <a:gd name="connsiteY3" fmla="*/ 292894 h 292894"/>
                        <a:gd name="connsiteX0" fmla="*/ 288 w 247938"/>
                        <a:gd name="connsiteY0" fmla="*/ 342900 h 342900"/>
                        <a:gd name="connsiteX1" fmla="*/ 2670 w 247938"/>
                        <a:gd name="connsiteY1" fmla="*/ 0 h 342900"/>
                        <a:gd name="connsiteX2" fmla="*/ 247938 w 247938"/>
                        <a:gd name="connsiteY2" fmla="*/ 97631 h 342900"/>
                        <a:gd name="connsiteX3" fmla="*/ 288 w 247938"/>
                        <a:gd name="connsiteY3" fmla="*/ 342900 h 342900"/>
                        <a:gd name="connsiteX0" fmla="*/ 7238 w 254888"/>
                        <a:gd name="connsiteY0" fmla="*/ 342900 h 342900"/>
                        <a:gd name="connsiteX1" fmla="*/ 9620 w 254888"/>
                        <a:gd name="connsiteY1" fmla="*/ 0 h 342900"/>
                        <a:gd name="connsiteX2" fmla="*/ 254888 w 254888"/>
                        <a:gd name="connsiteY2" fmla="*/ 97631 h 342900"/>
                        <a:gd name="connsiteX3" fmla="*/ 7238 w 254888"/>
                        <a:gd name="connsiteY3" fmla="*/ 342900 h 342900"/>
                        <a:gd name="connsiteX0" fmla="*/ 15807 w 263457"/>
                        <a:gd name="connsiteY0" fmla="*/ 349205 h 349205"/>
                        <a:gd name="connsiteX1" fmla="*/ 18189 w 263457"/>
                        <a:gd name="connsiteY1" fmla="*/ 6305 h 349205"/>
                        <a:gd name="connsiteX2" fmla="*/ 263457 w 263457"/>
                        <a:gd name="connsiteY2" fmla="*/ 103936 h 349205"/>
                        <a:gd name="connsiteX3" fmla="*/ 15807 w 263457"/>
                        <a:gd name="connsiteY3" fmla="*/ 349205 h 349205"/>
                        <a:gd name="connsiteX0" fmla="*/ 22132 w 276925"/>
                        <a:gd name="connsiteY0" fmla="*/ 352750 h 352750"/>
                        <a:gd name="connsiteX1" fmla="*/ 24514 w 276925"/>
                        <a:gd name="connsiteY1" fmla="*/ 9850 h 352750"/>
                        <a:gd name="connsiteX2" fmla="*/ 276925 w 276925"/>
                        <a:gd name="connsiteY2" fmla="*/ 102719 h 352750"/>
                        <a:gd name="connsiteX3" fmla="*/ 22132 w 276925"/>
                        <a:gd name="connsiteY3" fmla="*/ 352750 h 352750"/>
                        <a:gd name="connsiteX0" fmla="*/ 22132 w 276925"/>
                        <a:gd name="connsiteY0" fmla="*/ 354226 h 354226"/>
                        <a:gd name="connsiteX1" fmla="*/ 24514 w 276925"/>
                        <a:gd name="connsiteY1" fmla="*/ 11326 h 354226"/>
                        <a:gd name="connsiteX2" fmla="*/ 276925 w 276925"/>
                        <a:gd name="connsiteY2" fmla="*/ 104195 h 354226"/>
                        <a:gd name="connsiteX3" fmla="*/ 22132 w 276925"/>
                        <a:gd name="connsiteY3" fmla="*/ 354226 h 3542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76925" h="354226">
                          <a:moveTo>
                            <a:pt x="22132" y="354226"/>
                          </a:moveTo>
                          <a:cubicBezTo>
                            <a:pt x="3876" y="239926"/>
                            <a:pt x="-17951" y="52998"/>
                            <a:pt x="24514" y="11326"/>
                          </a:cubicBezTo>
                          <a:cubicBezTo>
                            <a:pt x="66979" y="-30346"/>
                            <a:pt x="214219" y="52601"/>
                            <a:pt x="276925" y="104195"/>
                          </a:cubicBezTo>
                          <a:lnTo>
                            <a:pt x="22132" y="354226"/>
                          </a:lnTo>
                          <a:close/>
                        </a:path>
                      </a:pathLst>
                    </a:cu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107" name="フリーフォーム: 図形 106">
                      <a:extLst>
                        <a:ext uri="{FF2B5EF4-FFF2-40B4-BE49-F238E27FC236}">
                          <a16:creationId xmlns:a16="http://schemas.microsoft.com/office/drawing/2014/main" id="{559C4122-B71F-4450-B795-7723B243F91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901" y="7643788"/>
                      <a:ext cx="293462" cy="124254"/>
                    </a:xfrm>
                    <a:custGeom>
                      <a:avLst/>
                      <a:gdLst>
                        <a:gd name="connsiteX0" fmla="*/ 0 w 771525"/>
                        <a:gd name="connsiteY0" fmla="*/ 342900 h 342900"/>
                        <a:gd name="connsiteX1" fmla="*/ 771525 w 771525"/>
                        <a:gd name="connsiteY1" fmla="*/ 304800 h 342900"/>
                        <a:gd name="connsiteX2" fmla="*/ 719137 w 771525"/>
                        <a:gd name="connsiteY2" fmla="*/ 266700 h 342900"/>
                        <a:gd name="connsiteX3" fmla="*/ 366712 w 771525"/>
                        <a:gd name="connsiteY3" fmla="*/ 0 h 342900"/>
                        <a:gd name="connsiteX4" fmla="*/ 0 w 771525"/>
                        <a:gd name="connsiteY4" fmla="*/ 342900 h 342900"/>
                        <a:gd name="connsiteX0" fmla="*/ 0 w 771525"/>
                        <a:gd name="connsiteY0" fmla="*/ 511969 h 511969"/>
                        <a:gd name="connsiteX1" fmla="*/ 771525 w 771525"/>
                        <a:gd name="connsiteY1" fmla="*/ 473869 h 511969"/>
                        <a:gd name="connsiteX2" fmla="*/ 719137 w 771525"/>
                        <a:gd name="connsiteY2" fmla="*/ 435769 h 511969"/>
                        <a:gd name="connsiteX3" fmla="*/ 336529 w 771525"/>
                        <a:gd name="connsiteY3" fmla="*/ 0 h 511969"/>
                        <a:gd name="connsiteX4" fmla="*/ 0 w 771525"/>
                        <a:gd name="connsiteY4" fmla="*/ 511969 h 511969"/>
                        <a:gd name="connsiteX0" fmla="*/ 0 w 771525"/>
                        <a:gd name="connsiteY0" fmla="*/ 512454 h 512454"/>
                        <a:gd name="connsiteX1" fmla="*/ 771525 w 771525"/>
                        <a:gd name="connsiteY1" fmla="*/ 474354 h 512454"/>
                        <a:gd name="connsiteX2" fmla="*/ 719137 w 771525"/>
                        <a:gd name="connsiteY2" fmla="*/ 436254 h 512454"/>
                        <a:gd name="connsiteX3" fmla="*/ 336529 w 771525"/>
                        <a:gd name="connsiteY3" fmla="*/ 485 h 512454"/>
                        <a:gd name="connsiteX4" fmla="*/ 0 w 771525"/>
                        <a:gd name="connsiteY4" fmla="*/ 512454 h 512454"/>
                        <a:gd name="connsiteX0" fmla="*/ 1802 w 773327"/>
                        <a:gd name="connsiteY0" fmla="*/ 512454 h 512454"/>
                        <a:gd name="connsiteX1" fmla="*/ 773327 w 773327"/>
                        <a:gd name="connsiteY1" fmla="*/ 474354 h 512454"/>
                        <a:gd name="connsiteX2" fmla="*/ 720939 w 773327"/>
                        <a:gd name="connsiteY2" fmla="*/ 436254 h 512454"/>
                        <a:gd name="connsiteX3" fmla="*/ 338331 w 773327"/>
                        <a:gd name="connsiteY3" fmla="*/ 485 h 512454"/>
                        <a:gd name="connsiteX4" fmla="*/ 1802 w 773327"/>
                        <a:gd name="connsiteY4" fmla="*/ 512454 h 512454"/>
                        <a:gd name="connsiteX0" fmla="*/ 1802 w 782984"/>
                        <a:gd name="connsiteY0" fmla="*/ 512454 h 512454"/>
                        <a:gd name="connsiteX1" fmla="*/ 773327 w 782984"/>
                        <a:gd name="connsiteY1" fmla="*/ 474354 h 512454"/>
                        <a:gd name="connsiteX2" fmla="*/ 720939 w 782984"/>
                        <a:gd name="connsiteY2" fmla="*/ 436254 h 512454"/>
                        <a:gd name="connsiteX3" fmla="*/ 338331 w 782984"/>
                        <a:gd name="connsiteY3" fmla="*/ 485 h 512454"/>
                        <a:gd name="connsiteX4" fmla="*/ 1802 w 782984"/>
                        <a:gd name="connsiteY4" fmla="*/ 512454 h 512454"/>
                        <a:gd name="connsiteX0" fmla="*/ 551 w 780737"/>
                        <a:gd name="connsiteY0" fmla="*/ 512967 h 512967"/>
                        <a:gd name="connsiteX1" fmla="*/ 772076 w 780737"/>
                        <a:gd name="connsiteY1" fmla="*/ 474867 h 512967"/>
                        <a:gd name="connsiteX2" fmla="*/ 708568 w 780737"/>
                        <a:gd name="connsiteY2" fmla="*/ 396286 h 512967"/>
                        <a:gd name="connsiteX3" fmla="*/ 337080 w 780737"/>
                        <a:gd name="connsiteY3" fmla="*/ 998 h 512967"/>
                        <a:gd name="connsiteX4" fmla="*/ 551 w 780737"/>
                        <a:gd name="connsiteY4" fmla="*/ 512967 h 512967"/>
                        <a:gd name="connsiteX0" fmla="*/ 551 w 780737"/>
                        <a:gd name="connsiteY0" fmla="*/ 513584 h 513584"/>
                        <a:gd name="connsiteX1" fmla="*/ 772076 w 780737"/>
                        <a:gd name="connsiteY1" fmla="*/ 475484 h 513584"/>
                        <a:gd name="connsiteX2" fmla="*/ 708568 w 780737"/>
                        <a:gd name="connsiteY2" fmla="*/ 396903 h 513584"/>
                        <a:gd name="connsiteX3" fmla="*/ 337080 w 780737"/>
                        <a:gd name="connsiteY3" fmla="*/ 1615 h 513584"/>
                        <a:gd name="connsiteX4" fmla="*/ 551 w 780737"/>
                        <a:gd name="connsiteY4" fmla="*/ 513584 h 513584"/>
                        <a:gd name="connsiteX0" fmla="*/ 236 w 780422"/>
                        <a:gd name="connsiteY0" fmla="*/ 513584 h 513584"/>
                        <a:gd name="connsiteX1" fmla="*/ 771761 w 780422"/>
                        <a:gd name="connsiteY1" fmla="*/ 475484 h 513584"/>
                        <a:gd name="connsiteX2" fmla="*/ 708253 w 780422"/>
                        <a:gd name="connsiteY2" fmla="*/ 396903 h 513584"/>
                        <a:gd name="connsiteX3" fmla="*/ 336765 w 780422"/>
                        <a:gd name="connsiteY3" fmla="*/ 1615 h 513584"/>
                        <a:gd name="connsiteX4" fmla="*/ 236 w 780422"/>
                        <a:gd name="connsiteY4" fmla="*/ 513584 h 513584"/>
                        <a:gd name="connsiteX0" fmla="*/ 302 w 780488"/>
                        <a:gd name="connsiteY0" fmla="*/ 512438 h 512438"/>
                        <a:gd name="connsiteX1" fmla="*/ 771827 w 780488"/>
                        <a:gd name="connsiteY1" fmla="*/ 474338 h 512438"/>
                        <a:gd name="connsiteX2" fmla="*/ 708319 w 780488"/>
                        <a:gd name="connsiteY2" fmla="*/ 395757 h 512438"/>
                        <a:gd name="connsiteX3" fmla="*/ 336831 w 780488"/>
                        <a:gd name="connsiteY3" fmla="*/ 469 h 512438"/>
                        <a:gd name="connsiteX4" fmla="*/ 302 w 780488"/>
                        <a:gd name="connsiteY4" fmla="*/ 512438 h 512438"/>
                        <a:gd name="connsiteX0" fmla="*/ 232 w 783595"/>
                        <a:gd name="connsiteY0" fmla="*/ 496524 h 496524"/>
                        <a:gd name="connsiteX1" fmla="*/ 774934 w 783595"/>
                        <a:gd name="connsiteY1" fmla="*/ 475092 h 496524"/>
                        <a:gd name="connsiteX2" fmla="*/ 711426 w 783595"/>
                        <a:gd name="connsiteY2" fmla="*/ 396511 h 496524"/>
                        <a:gd name="connsiteX3" fmla="*/ 339938 w 783595"/>
                        <a:gd name="connsiteY3" fmla="*/ 1223 h 496524"/>
                        <a:gd name="connsiteX4" fmla="*/ 232 w 783595"/>
                        <a:gd name="connsiteY4" fmla="*/ 496524 h 496524"/>
                        <a:gd name="connsiteX0" fmla="*/ 231 w 785182"/>
                        <a:gd name="connsiteY0" fmla="*/ 494092 h 494092"/>
                        <a:gd name="connsiteX1" fmla="*/ 776521 w 785182"/>
                        <a:gd name="connsiteY1" fmla="*/ 475041 h 494092"/>
                        <a:gd name="connsiteX2" fmla="*/ 713013 w 785182"/>
                        <a:gd name="connsiteY2" fmla="*/ 396460 h 494092"/>
                        <a:gd name="connsiteX3" fmla="*/ 341525 w 785182"/>
                        <a:gd name="connsiteY3" fmla="*/ 1172 h 494092"/>
                        <a:gd name="connsiteX4" fmla="*/ 231 w 785182"/>
                        <a:gd name="connsiteY4" fmla="*/ 494092 h 494092"/>
                        <a:gd name="connsiteX0" fmla="*/ 303 w 785254"/>
                        <a:gd name="connsiteY0" fmla="*/ 493797 h 493797"/>
                        <a:gd name="connsiteX1" fmla="*/ 776593 w 785254"/>
                        <a:gd name="connsiteY1" fmla="*/ 474746 h 493797"/>
                        <a:gd name="connsiteX2" fmla="*/ 713085 w 785254"/>
                        <a:gd name="connsiteY2" fmla="*/ 396165 h 493797"/>
                        <a:gd name="connsiteX3" fmla="*/ 341597 w 785254"/>
                        <a:gd name="connsiteY3" fmla="*/ 877 h 493797"/>
                        <a:gd name="connsiteX4" fmla="*/ 303 w 785254"/>
                        <a:gd name="connsiteY4" fmla="*/ 493797 h 493797"/>
                        <a:gd name="connsiteX0" fmla="*/ 232 w 785183"/>
                        <a:gd name="connsiteY0" fmla="*/ 498958 h 498958"/>
                        <a:gd name="connsiteX1" fmla="*/ 776522 w 785183"/>
                        <a:gd name="connsiteY1" fmla="*/ 475145 h 498958"/>
                        <a:gd name="connsiteX2" fmla="*/ 713014 w 785183"/>
                        <a:gd name="connsiteY2" fmla="*/ 396564 h 498958"/>
                        <a:gd name="connsiteX3" fmla="*/ 341526 w 785183"/>
                        <a:gd name="connsiteY3" fmla="*/ 1276 h 498958"/>
                        <a:gd name="connsiteX4" fmla="*/ 232 w 785183"/>
                        <a:gd name="connsiteY4" fmla="*/ 498958 h 498958"/>
                        <a:gd name="connsiteX0" fmla="*/ 298 w 785249"/>
                        <a:gd name="connsiteY0" fmla="*/ 498383 h 498383"/>
                        <a:gd name="connsiteX1" fmla="*/ 776588 w 785249"/>
                        <a:gd name="connsiteY1" fmla="*/ 474570 h 498383"/>
                        <a:gd name="connsiteX2" fmla="*/ 713080 w 785249"/>
                        <a:gd name="connsiteY2" fmla="*/ 395989 h 498383"/>
                        <a:gd name="connsiteX3" fmla="*/ 341592 w 785249"/>
                        <a:gd name="connsiteY3" fmla="*/ 701 h 498383"/>
                        <a:gd name="connsiteX4" fmla="*/ 298 w 785249"/>
                        <a:gd name="connsiteY4" fmla="*/ 498383 h 49838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785249" h="498383">
                          <a:moveTo>
                            <a:pt x="298" y="498383"/>
                          </a:moveTo>
                          <a:lnTo>
                            <a:pt x="776588" y="474570"/>
                          </a:lnTo>
                          <a:cubicBezTo>
                            <a:pt x="811548" y="452345"/>
                            <a:pt x="730543" y="408689"/>
                            <a:pt x="713080" y="395989"/>
                          </a:cubicBezTo>
                          <a:cubicBezTo>
                            <a:pt x="722161" y="138814"/>
                            <a:pt x="514400" y="-11603"/>
                            <a:pt x="341592" y="701"/>
                          </a:cubicBezTo>
                          <a:cubicBezTo>
                            <a:pt x="168784" y="13005"/>
                            <a:pt x="-8258" y="184852"/>
                            <a:pt x="298" y="498383"/>
                          </a:cubicBezTo>
                          <a:close/>
                        </a:path>
                      </a:pathLst>
                    </a:custGeom>
                    <a:solidFill>
                      <a:srgbClr val="FFFF00"/>
                    </a:solidFill>
                    <a:ln w="6350" cap="rnd">
                      <a:solidFill>
                        <a:schemeClr val="bg1">
                          <a:lumMod val="6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grpSp>
                  <p:nvGrpSpPr>
                    <p:cNvPr id="109" name="グループ化 108">
                      <a:extLst>
                        <a:ext uri="{FF2B5EF4-FFF2-40B4-BE49-F238E27FC236}">
                          <a16:creationId xmlns:a16="http://schemas.microsoft.com/office/drawing/2014/main" id="{382044B5-AEAE-4FBE-A949-3D18F6D7EB54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462584" y="7674737"/>
                      <a:ext cx="79745" cy="77145"/>
                      <a:chOff x="2473071" y="1426313"/>
                      <a:chExt cx="4148186" cy="4012982"/>
                    </a:xfrm>
                    <a:solidFill>
                      <a:srgbClr val="1A5BA2"/>
                    </a:solidFill>
                  </p:grpSpPr>
                  <p:sp>
                    <p:nvSpPr>
                      <p:cNvPr id="113" name="フリーフォーム: 図形 112">
                        <a:extLst>
                          <a:ext uri="{FF2B5EF4-FFF2-40B4-BE49-F238E27FC236}">
                            <a16:creationId xmlns:a16="http://schemas.microsoft.com/office/drawing/2014/main" id="{10AF3FDE-75DD-4999-AA4F-2B956EB9E7BA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3143250" y="2139950"/>
                        <a:ext cx="2984500" cy="2984500"/>
                      </a:xfrm>
                      <a:custGeom>
                        <a:avLst/>
                        <a:gdLst>
                          <a:gd name="connsiteX0" fmla="*/ 1489075 w 2984500"/>
                          <a:gd name="connsiteY0" fmla="*/ 107950 h 2984500"/>
                          <a:gd name="connsiteX1" fmla="*/ 101600 w 2984500"/>
                          <a:gd name="connsiteY1" fmla="*/ 1495425 h 2984500"/>
                          <a:gd name="connsiteX2" fmla="*/ 1489075 w 2984500"/>
                          <a:gd name="connsiteY2" fmla="*/ 2882900 h 2984500"/>
                          <a:gd name="connsiteX3" fmla="*/ 2876550 w 2984500"/>
                          <a:gd name="connsiteY3" fmla="*/ 1495425 h 2984500"/>
                          <a:gd name="connsiteX4" fmla="*/ 1489075 w 2984500"/>
                          <a:gd name="connsiteY4" fmla="*/ 107950 h 2984500"/>
                          <a:gd name="connsiteX5" fmla="*/ 1492250 w 2984500"/>
                          <a:gd name="connsiteY5" fmla="*/ 0 h 2984500"/>
                          <a:gd name="connsiteX6" fmla="*/ 2984500 w 2984500"/>
                          <a:gd name="connsiteY6" fmla="*/ 1492250 h 2984500"/>
                          <a:gd name="connsiteX7" fmla="*/ 1492250 w 2984500"/>
                          <a:gd name="connsiteY7" fmla="*/ 2984500 h 2984500"/>
                          <a:gd name="connsiteX8" fmla="*/ 0 w 2984500"/>
                          <a:gd name="connsiteY8" fmla="*/ 1492250 h 2984500"/>
                          <a:gd name="connsiteX9" fmla="*/ 1492250 w 2984500"/>
                          <a:gd name="connsiteY9" fmla="*/ 0 h 29845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</a:cxnLst>
                        <a:rect l="l" t="t" r="r" b="b"/>
                        <a:pathLst>
                          <a:path w="2984500" h="2984500">
                            <a:moveTo>
                              <a:pt x="1489075" y="107950"/>
                            </a:moveTo>
                            <a:cubicBezTo>
                              <a:pt x="722794" y="107950"/>
                              <a:pt x="101600" y="729144"/>
                              <a:pt x="101600" y="1495425"/>
                            </a:cubicBezTo>
                            <a:cubicBezTo>
                              <a:pt x="101600" y="2261706"/>
                              <a:pt x="722794" y="2882900"/>
                              <a:pt x="1489075" y="2882900"/>
                            </a:cubicBezTo>
                            <a:cubicBezTo>
                              <a:pt x="2255356" y="2882900"/>
                              <a:pt x="2876550" y="2261706"/>
                              <a:pt x="2876550" y="1495425"/>
                            </a:cubicBezTo>
                            <a:cubicBezTo>
                              <a:pt x="2876550" y="729144"/>
                              <a:pt x="2255356" y="107950"/>
                              <a:pt x="1489075" y="107950"/>
                            </a:cubicBezTo>
                            <a:close/>
                            <a:moveTo>
                              <a:pt x="1492250" y="0"/>
                            </a:moveTo>
                            <a:cubicBezTo>
                              <a:pt x="2316397" y="0"/>
                              <a:pt x="2984500" y="668103"/>
                              <a:pt x="2984500" y="1492250"/>
                            </a:cubicBezTo>
                            <a:cubicBezTo>
                              <a:pt x="2984500" y="2316397"/>
                              <a:pt x="2316397" y="2984500"/>
                              <a:pt x="1492250" y="2984500"/>
                            </a:cubicBezTo>
                            <a:cubicBezTo>
                              <a:pt x="668103" y="2984500"/>
                              <a:pt x="0" y="2316397"/>
                              <a:pt x="0" y="1492250"/>
                            </a:cubicBezTo>
                            <a:cubicBezTo>
                              <a:pt x="0" y="668103"/>
                              <a:pt x="668103" y="0"/>
                              <a:pt x="1492250" y="0"/>
                            </a:cubicBez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wrap="square" rtlCol="0" anchor="ctr">
                        <a:noAutofit/>
                      </a:bodyPr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grpSp>
                    <p:nvGrpSpPr>
                      <p:cNvPr id="114" name="グループ化 113">
                        <a:extLst>
                          <a:ext uri="{FF2B5EF4-FFF2-40B4-BE49-F238E27FC236}">
                            <a16:creationId xmlns:a16="http://schemas.microsoft.com/office/drawing/2014/main" id="{C9865DE4-7372-4BD0-8573-BF0593A62DD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473071" y="1426313"/>
                        <a:ext cx="4148186" cy="4012982"/>
                        <a:chOff x="2473071" y="1426313"/>
                        <a:chExt cx="4148186" cy="4012982"/>
                      </a:xfrm>
                      <a:grpFill/>
                    </p:grpSpPr>
                    <p:grpSp>
                      <p:nvGrpSpPr>
                        <p:cNvPr id="115" name="グループ化 114">
                          <a:extLst>
                            <a:ext uri="{FF2B5EF4-FFF2-40B4-BE49-F238E27FC236}">
                              <a16:creationId xmlns:a16="http://schemas.microsoft.com/office/drawing/2014/main" id="{648D1024-6C72-478D-9F55-C3E416D4F5A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565524" y="1426313"/>
                          <a:ext cx="2393571" cy="2350351"/>
                          <a:chOff x="3565524" y="1426313"/>
                          <a:chExt cx="2393571" cy="2350351"/>
                        </a:xfrm>
                        <a:grpFill/>
                      </p:grpSpPr>
                      <p:sp>
                        <p:nvSpPr>
                          <p:cNvPr id="126" name="正方形/長方形 5">
                            <a:extLst>
                              <a:ext uri="{FF2B5EF4-FFF2-40B4-BE49-F238E27FC236}">
                                <a16:creationId xmlns:a16="http://schemas.microsoft.com/office/drawing/2014/main" id="{9EB69D90-AEE4-4DF1-BB97-9805F67DBFF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73575" y="1751014"/>
                            <a:ext cx="1293200" cy="2025650"/>
                          </a:xfrm>
                          <a:custGeom>
                            <a:avLst/>
                            <a:gdLst>
                              <a:gd name="connsiteX0" fmla="*/ 0 w 1504950"/>
                              <a:gd name="connsiteY0" fmla="*/ 0 h 2027238"/>
                              <a:gd name="connsiteX1" fmla="*/ 1504950 w 1504950"/>
                              <a:gd name="connsiteY1" fmla="*/ 0 h 2027238"/>
                              <a:gd name="connsiteX2" fmla="*/ 1504950 w 1504950"/>
                              <a:gd name="connsiteY2" fmla="*/ 2027238 h 2027238"/>
                              <a:gd name="connsiteX3" fmla="*/ 0 w 1504950"/>
                              <a:gd name="connsiteY3" fmla="*/ 2027238 h 2027238"/>
                              <a:gd name="connsiteX4" fmla="*/ 0 w 1504950"/>
                              <a:gd name="connsiteY4" fmla="*/ 0 h 2027238"/>
                              <a:gd name="connsiteX0" fmla="*/ 0 w 1647825"/>
                              <a:gd name="connsiteY0" fmla="*/ 547688 h 2027238"/>
                              <a:gd name="connsiteX1" fmla="*/ 1647825 w 1647825"/>
                              <a:gd name="connsiteY1" fmla="*/ 0 h 2027238"/>
                              <a:gd name="connsiteX2" fmla="*/ 1647825 w 1647825"/>
                              <a:gd name="connsiteY2" fmla="*/ 2027238 h 2027238"/>
                              <a:gd name="connsiteX3" fmla="*/ 142875 w 1647825"/>
                              <a:gd name="connsiteY3" fmla="*/ 2027238 h 2027238"/>
                              <a:gd name="connsiteX4" fmla="*/ 0 w 1647825"/>
                              <a:gd name="connsiteY4" fmla="*/ 547688 h 2027238"/>
                              <a:gd name="connsiteX0" fmla="*/ 0 w 1647825"/>
                              <a:gd name="connsiteY0" fmla="*/ 0 h 1479550"/>
                              <a:gd name="connsiteX1" fmla="*/ 981075 w 1647825"/>
                              <a:gd name="connsiteY1" fmla="*/ 619125 h 1479550"/>
                              <a:gd name="connsiteX2" fmla="*/ 1647825 w 1647825"/>
                              <a:gd name="connsiteY2" fmla="*/ 1479550 h 1479550"/>
                              <a:gd name="connsiteX3" fmla="*/ 142875 w 1647825"/>
                              <a:gd name="connsiteY3" fmla="*/ 1479550 h 1479550"/>
                              <a:gd name="connsiteX4" fmla="*/ 0 w 1647825"/>
                              <a:gd name="connsiteY4" fmla="*/ 0 h 1479550"/>
                              <a:gd name="connsiteX0" fmla="*/ 0 w 1995487"/>
                              <a:gd name="connsiteY0" fmla="*/ 0 h 1479550"/>
                              <a:gd name="connsiteX1" fmla="*/ 1995487 w 1995487"/>
                              <a:gd name="connsiteY1" fmla="*/ 38100 h 1479550"/>
                              <a:gd name="connsiteX2" fmla="*/ 1647825 w 1995487"/>
                              <a:gd name="connsiteY2" fmla="*/ 1479550 h 1479550"/>
                              <a:gd name="connsiteX3" fmla="*/ 142875 w 1995487"/>
                              <a:gd name="connsiteY3" fmla="*/ 1479550 h 1479550"/>
                              <a:gd name="connsiteX4" fmla="*/ 0 w 1995487"/>
                              <a:gd name="connsiteY4" fmla="*/ 0 h 1479550"/>
                              <a:gd name="connsiteX0" fmla="*/ 900113 w 1852612"/>
                              <a:gd name="connsiteY0" fmla="*/ 0 h 2032000"/>
                              <a:gd name="connsiteX1" fmla="*/ 1852612 w 1852612"/>
                              <a:gd name="connsiteY1" fmla="*/ 590550 h 2032000"/>
                              <a:gd name="connsiteX2" fmla="*/ 1504950 w 1852612"/>
                              <a:gd name="connsiteY2" fmla="*/ 2032000 h 2032000"/>
                              <a:gd name="connsiteX3" fmla="*/ 0 w 1852612"/>
                              <a:gd name="connsiteY3" fmla="*/ 2032000 h 2032000"/>
                              <a:gd name="connsiteX4" fmla="*/ 900113 w 1852612"/>
                              <a:gd name="connsiteY4" fmla="*/ 0 h 2032000"/>
                              <a:gd name="connsiteX0" fmla="*/ 900113 w 1504950"/>
                              <a:gd name="connsiteY0" fmla="*/ 0 h 2032000"/>
                              <a:gd name="connsiteX1" fmla="*/ 1314449 w 1504950"/>
                              <a:gd name="connsiteY1" fmla="*/ 585788 h 2032000"/>
                              <a:gd name="connsiteX2" fmla="*/ 1504950 w 1504950"/>
                              <a:gd name="connsiteY2" fmla="*/ 2032000 h 2032000"/>
                              <a:gd name="connsiteX3" fmla="*/ 0 w 1504950"/>
                              <a:gd name="connsiteY3" fmla="*/ 2032000 h 2032000"/>
                              <a:gd name="connsiteX4" fmla="*/ 900113 w 1504950"/>
                              <a:gd name="connsiteY4" fmla="*/ 0 h 2032000"/>
                              <a:gd name="connsiteX0" fmla="*/ 900113 w 1314449"/>
                              <a:gd name="connsiteY0" fmla="*/ 0 h 2032000"/>
                              <a:gd name="connsiteX1" fmla="*/ 1314449 w 1314449"/>
                              <a:gd name="connsiteY1" fmla="*/ 585788 h 2032000"/>
                              <a:gd name="connsiteX2" fmla="*/ 971550 w 1314449"/>
                              <a:gd name="connsiteY2" fmla="*/ 1136650 h 2032000"/>
                              <a:gd name="connsiteX3" fmla="*/ 0 w 1314449"/>
                              <a:gd name="connsiteY3" fmla="*/ 2032000 h 2032000"/>
                              <a:gd name="connsiteX4" fmla="*/ 900113 w 1314449"/>
                              <a:gd name="connsiteY4" fmla="*/ 0 h 2032000"/>
                              <a:gd name="connsiteX0" fmla="*/ 900113 w 1314449"/>
                              <a:gd name="connsiteY0" fmla="*/ 0 h 2032000"/>
                              <a:gd name="connsiteX1" fmla="*/ 1314449 w 1314449"/>
                              <a:gd name="connsiteY1" fmla="*/ 585788 h 2032000"/>
                              <a:gd name="connsiteX2" fmla="*/ 971550 w 1314449"/>
                              <a:gd name="connsiteY2" fmla="*/ 1136650 h 2032000"/>
                              <a:gd name="connsiteX3" fmla="*/ 0 w 1314449"/>
                              <a:gd name="connsiteY3" fmla="*/ 2032000 h 2032000"/>
                              <a:gd name="connsiteX4" fmla="*/ 622300 w 1314449"/>
                              <a:gd name="connsiteY4" fmla="*/ 642937 h 2032000"/>
                              <a:gd name="connsiteX5" fmla="*/ 900113 w 1314449"/>
                              <a:gd name="connsiteY5" fmla="*/ 0 h 2032000"/>
                              <a:gd name="connsiteX0" fmla="*/ 900113 w 1314449"/>
                              <a:gd name="connsiteY0" fmla="*/ 0 h 2032000"/>
                              <a:gd name="connsiteX1" fmla="*/ 1314449 w 1314449"/>
                              <a:gd name="connsiteY1" fmla="*/ 585788 h 2032000"/>
                              <a:gd name="connsiteX2" fmla="*/ 971550 w 1314449"/>
                              <a:gd name="connsiteY2" fmla="*/ 1136650 h 2032000"/>
                              <a:gd name="connsiteX3" fmla="*/ 0 w 1314449"/>
                              <a:gd name="connsiteY3" fmla="*/ 2032000 h 2032000"/>
                              <a:gd name="connsiteX4" fmla="*/ 927100 w 1314449"/>
                              <a:gd name="connsiteY4" fmla="*/ 590550 h 2032000"/>
                              <a:gd name="connsiteX5" fmla="*/ 900113 w 1314449"/>
                              <a:gd name="connsiteY5" fmla="*/ 0 h 2032000"/>
                              <a:gd name="connsiteX0" fmla="*/ 900113 w 1314449"/>
                              <a:gd name="connsiteY0" fmla="*/ 0 h 2032000"/>
                              <a:gd name="connsiteX1" fmla="*/ 1314449 w 1314449"/>
                              <a:gd name="connsiteY1" fmla="*/ 585788 h 2032000"/>
                              <a:gd name="connsiteX2" fmla="*/ 971550 w 1314449"/>
                              <a:gd name="connsiteY2" fmla="*/ 1136650 h 2032000"/>
                              <a:gd name="connsiteX3" fmla="*/ 0 w 1314449"/>
                              <a:gd name="connsiteY3" fmla="*/ 2032000 h 2032000"/>
                              <a:gd name="connsiteX4" fmla="*/ 517525 w 1314449"/>
                              <a:gd name="connsiteY4" fmla="*/ 1243012 h 2032000"/>
                              <a:gd name="connsiteX5" fmla="*/ 927100 w 1314449"/>
                              <a:gd name="connsiteY5" fmla="*/ 590550 h 2032000"/>
                              <a:gd name="connsiteX6" fmla="*/ 900113 w 1314449"/>
                              <a:gd name="connsiteY6" fmla="*/ 0 h 2032000"/>
                              <a:gd name="connsiteX0" fmla="*/ 900113 w 1314449"/>
                              <a:gd name="connsiteY0" fmla="*/ 0 h 2032000"/>
                              <a:gd name="connsiteX1" fmla="*/ 1314449 w 1314449"/>
                              <a:gd name="connsiteY1" fmla="*/ 585788 h 2032000"/>
                              <a:gd name="connsiteX2" fmla="*/ 971550 w 1314449"/>
                              <a:gd name="connsiteY2" fmla="*/ 1136650 h 2032000"/>
                              <a:gd name="connsiteX3" fmla="*/ 0 w 1314449"/>
                              <a:gd name="connsiteY3" fmla="*/ 2032000 h 2032000"/>
                              <a:gd name="connsiteX4" fmla="*/ 546100 w 1314449"/>
                              <a:gd name="connsiteY4" fmla="*/ 1319212 h 2032000"/>
                              <a:gd name="connsiteX5" fmla="*/ 927100 w 1314449"/>
                              <a:gd name="connsiteY5" fmla="*/ 590550 h 2032000"/>
                              <a:gd name="connsiteX6" fmla="*/ 900113 w 1314449"/>
                              <a:gd name="connsiteY6" fmla="*/ 0 h 2032000"/>
                              <a:gd name="connsiteX0" fmla="*/ 900113 w 1314449"/>
                              <a:gd name="connsiteY0" fmla="*/ 0 h 2032000"/>
                              <a:gd name="connsiteX1" fmla="*/ 1314449 w 1314449"/>
                              <a:gd name="connsiteY1" fmla="*/ 585788 h 2032000"/>
                              <a:gd name="connsiteX2" fmla="*/ 971550 w 1314449"/>
                              <a:gd name="connsiteY2" fmla="*/ 1136650 h 2032000"/>
                              <a:gd name="connsiteX3" fmla="*/ 812800 w 1314449"/>
                              <a:gd name="connsiteY3" fmla="*/ 1971675 h 2032000"/>
                              <a:gd name="connsiteX4" fmla="*/ 0 w 1314449"/>
                              <a:gd name="connsiteY4" fmla="*/ 2032000 h 2032000"/>
                              <a:gd name="connsiteX5" fmla="*/ 546100 w 1314449"/>
                              <a:gd name="connsiteY5" fmla="*/ 1319212 h 2032000"/>
                              <a:gd name="connsiteX6" fmla="*/ 927100 w 1314449"/>
                              <a:gd name="connsiteY6" fmla="*/ 590550 h 2032000"/>
                              <a:gd name="connsiteX7" fmla="*/ 900113 w 1314449"/>
                              <a:gd name="connsiteY7" fmla="*/ 0 h 2032000"/>
                              <a:gd name="connsiteX0" fmla="*/ 900113 w 1314449"/>
                              <a:gd name="connsiteY0" fmla="*/ 0 h 2032000"/>
                              <a:gd name="connsiteX1" fmla="*/ 1314449 w 1314449"/>
                              <a:gd name="connsiteY1" fmla="*/ 585788 h 2032000"/>
                              <a:gd name="connsiteX2" fmla="*/ 971550 w 1314449"/>
                              <a:gd name="connsiteY2" fmla="*/ 1136650 h 2032000"/>
                              <a:gd name="connsiteX3" fmla="*/ 812800 w 1314449"/>
                              <a:gd name="connsiteY3" fmla="*/ 1971675 h 2032000"/>
                              <a:gd name="connsiteX4" fmla="*/ 0 w 1314449"/>
                              <a:gd name="connsiteY4" fmla="*/ 2032000 h 2032000"/>
                              <a:gd name="connsiteX5" fmla="*/ 546100 w 1314449"/>
                              <a:gd name="connsiteY5" fmla="*/ 1319212 h 2032000"/>
                              <a:gd name="connsiteX6" fmla="*/ 927100 w 1314449"/>
                              <a:gd name="connsiteY6" fmla="*/ 590550 h 2032000"/>
                              <a:gd name="connsiteX7" fmla="*/ 900113 w 1314449"/>
                              <a:gd name="connsiteY7" fmla="*/ 0 h 2032000"/>
                              <a:gd name="connsiteX0" fmla="*/ 900113 w 1314449"/>
                              <a:gd name="connsiteY0" fmla="*/ 0 h 2032000"/>
                              <a:gd name="connsiteX1" fmla="*/ 1314449 w 1314449"/>
                              <a:gd name="connsiteY1" fmla="*/ 585788 h 2032000"/>
                              <a:gd name="connsiteX2" fmla="*/ 971550 w 1314449"/>
                              <a:gd name="connsiteY2" fmla="*/ 1136650 h 2032000"/>
                              <a:gd name="connsiteX3" fmla="*/ 912813 w 1314449"/>
                              <a:gd name="connsiteY3" fmla="*/ 1462087 h 2032000"/>
                              <a:gd name="connsiteX4" fmla="*/ 812800 w 1314449"/>
                              <a:gd name="connsiteY4" fmla="*/ 1971675 h 2032000"/>
                              <a:gd name="connsiteX5" fmla="*/ 0 w 1314449"/>
                              <a:gd name="connsiteY5" fmla="*/ 2032000 h 2032000"/>
                              <a:gd name="connsiteX6" fmla="*/ 546100 w 1314449"/>
                              <a:gd name="connsiteY6" fmla="*/ 1319212 h 2032000"/>
                              <a:gd name="connsiteX7" fmla="*/ 927100 w 1314449"/>
                              <a:gd name="connsiteY7" fmla="*/ 590550 h 2032000"/>
                              <a:gd name="connsiteX8" fmla="*/ 900113 w 1314449"/>
                              <a:gd name="connsiteY8" fmla="*/ 0 h 2032000"/>
                              <a:gd name="connsiteX0" fmla="*/ 900113 w 2184400"/>
                              <a:gd name="connsiteY0" fmla="*/ 0 h 2032000"/>
                              <a:gd name="connsiteX1" fmla="*/ 1314449 w 2184400"/>
                              <a:gd name="connsiteY1" fmla="*/ 585788 h 2032000"/>
                              <a:gd name="connsiteX2" fmla="*/ 971550 w 2184400"/>
                              <a:gd name="connsiteY2" fmla="*/ 1136650 h 2032000"/>
                              <a:gd name="connsiteX3" fmla="*/ 2184400 w 2184400"/>
                              <a:gd name="connsiteY3" fmla="*/ 1557337 h 2032000"/>
                              <a:gd name="connsiteX4" fmla="*/ 812800 w 2184400"/>
                              <a:gd name="connsiteY4" fmla="*/ 1971675 h 2032000"/>
                              <a:gd name="connsiteX5" fmla="*/ 0 w 2184400"/>
                              <a:gd name="connsiteY5" fmla="*/ 2032000 h 2032000"/>
                              <a:gd name="connsiteX6" fmla="*/ 546100 w 2184400"/>
                              <a:gd name="connsiteY6" fmla="*/ 1319212 h 2032000"/>
                              <a:gd name="connsiteX7" fmla="*/ 927100 w 2184400"/>
                              <a:gd name="connsiteY7" fmla="*/ 590550 h 2032000"/>
                              <a:gd name="connsiteX8" fmla="*/ 900113 w 2184400"/>
                              <a:gd name="connsiteY8" fmla="*/ 0 h 2032000"/>
                              <a:gd name="connsiteX0" fmla="*/ 900113 w 2184400"/>
                              <a:gd name="connsiteY0" fmla="*/ 0 h 2032000"/>
                              <a:gd name="connsiteX1" fmla="*/ 1314449 w 2184400"/>
                              <a:gd name="connsiteY1" fmla="*/ 585788 h 2032000"/>
                              <a:gd name="connsiteX2" fmla="*/ 971550 w 2184400"/>
                              <a:gd name="connsiteY2" fmla="*/ 1136650 h 2032000"/>
                              <a:gd name="connsiteX3" fmla="*/ 1465262 w 2184400"/>
                              <a:gd name="connsiteY3" fmla="*/ 1309687 h 2032000"/>
                              <a:gd name="connsiteX4" fmla="*/ 2184400 w 2184400"/>
                              <a:gd name="connsiteY4" fmla="*/ 1557337 h 2032000"/>
                              <a:gd name="connsiteX5" fmla="*/ 812800 w 2184400"/>
                              <a:gd name="connsiteY5" fmla="*/ 1971675 h 2032000"/>
                              <a:gd name="connsiteX6" fmla="*/ 0 w 2184400"/>
                              <a:gd name="connsiteY6" fmla="*/ 2032000 h 2032000"/>
                              <a:gd name="connsiteX7" fmla="*/ 546100 w 2184400"/>
                              <a:gd name="connsiteY7" fmla="*/ 1319212 h 2032000"/>
                              <a:gd name="connsiteX8" fmla="*/ 927100 w 2184400"/>
                              <a:gd name="connsiteY8" fmla="*/ 590550 h 2032000"/>
                              <a:gd name="connsiteX9" fmla="*/ 900113 w 2184400"/>
                              <a:gd name="connsiteY9" fmla="*/ 0 h 2032000"/>
                              <a:gd name="connsiteX0" fmla="*/ 900113 w 2184400"/>
                              <a:gd name="connsiteY0" fmla="*/ 0 h 2032000"/>
                              <a:gd name="connsiteX1" fmla="*/ 1314449 w 2184400"/>
                              <a:gd name="connsiteY1" fmla="*/ 585788 h 2032000"/>
                              <a:gd name="connsiteX2" fmla="*/ 971550 w 2184400"/>
                              <a:gd name="connsiteY2" fmla="*/ 1136650 h 2032000"/>
                              <a:gd name="connsiteX3" fmla="*/ 1603374 w 2184400"/>
                              <a:gd name="connsiteY3" fmla="*/ 819149 h 2032000"/>
                              <a:gd name="connsiteX4" fmla="*/ 2184400 w 2184400"/>
                              <a:gd name="connsiteY4" fmla="*/ 1557337 h 2032000"/>
                              <a:gd name="connsiteX5" fmla="*/ 812800 w 2184400"/>
                              <a:gd name="connsiteY5" fmla="*/ 1971675 h 2032000"/>
                              <a:gd name="connsiteX6" fmla="*/ 0 w 2184400"/>
                              <a:gd name="connsiteY6" fmla="*/ 2032000 h 2032000"/>
                              <a:gd name="connsiteX7" fmla="*/ 546100 w 2184400"/>
                              <a:gd name="connsiteY7" fmla="*/ 1319212 h 2032000"/>
                              <a:gd name="connsiteX8" fmla="*/ 927100 w 2184400"/>
                              <a:gd name="connsiteY8" fmla="*/ 590550 h 2032000"/>
                              <a:gd name="connsiteX9" fmla="*/ 900113 w 2184400"/>
                              <a:gd name="connsiteY9" fmla="*/ 0 h 2032000"/>
                              <a:gd name="connsiteX0" fmla="*/ 900113 w 2184400"/>
                              <a:gd name="connsiteY0" fmla="*/ 0 h 2032000"/>
                              <a:gd name="connsiteX1" fmla="*/ 1314449 w 2184400"/>
                              <a:gd name="connsiteY1" fmla="*/ 585788 h 2032000"/>
                              <a:gd name="connsiteX2" fmla="*/ 971550 w 2184400"/>
                              <a:gd name="connsiteY2" fmla="*/ 1136650 h 2032000"/>
                              <a:gd name="connsiteX3" fmla="*/ 1531937 w 2184400"/>
                              <a:gd name="connsiteY3" fmla="*/ 1390649 h 2032000"/>
                              <a:gd name="connsiteX4" fmla="*/ 2184400 w 2184400"/>
                              <a:gd name="connsiteY4" fmla="*/ 1557337 h 2032000"/>
                              <a:gd name="connsiteX5" fmla="*/ 812800 w 2184400"/>
                              <a:gd name="connsiteY5" fmla="*/ 1971675 h 2032000"/>
                              <a:gd name="connsiteX6" fmla="*/ 0 w 2184400"/>
                              <a:gd name="connsiteY6" fmla="*/ 2032000 h 2032000"/>
                              <a:gd name="connsiteX7" fmla="*/ 546100 w 2184400"/>
                              <a:gd name="connsiteY7" fmla="*/ 1319212 h 2032000"/>
                              <a:gd name="connsiteX8" fmla="*/ 927100 w 2184400"/>
                              <a:gd name="connsiteY8" fmla="*/ 590550 h 2032000"/>
                              <a:gd name="connsiteX9" fmla="*/ 900113 w 2184400"/>
                              <a:gd name="connsiteY9" fmla="*/ 0 h 2032000"/>
                              <a:gd name="connsiteX0" fmla="*/ 900113 w 1531937"/>
                              <a:gd name="connsiteY0" fmla="*/ 0 h 2032000"/>
                              <a:gd name="connsiteX1" fmla="*/ 1314449 w 1531937"/>
                              <a:gd name="connsiteY1" fmla="*/ 585788 h 2032000"/>
                              <a:gd name="connsiteX2" fmla="*/ 971550 w 1531937"/>
                              <a:gd name="connsiteY2" fmla="*/ 1136650 h 2032000"/>
                              <a:gd name="connsiteX3" fmla="*/ 1531937 w 1531937"/>
                              <a:gd name="connsiteY3" fmla="*/ 1390649 h 2032000"/>
                              <a:gd name="connsiteX4" fmla="*/ 812800 w 1531937"/>
                              <a:gd name="connsiteY4" fmla="*/ 1971675 h 2032000"/>
                              <a:gd name="connsiteX5" fmla="*/ 0 w 1531937"/>
                              <a:gd name="connsiteY5" fmla="*/ 2032000 h 2032000"/>
                              <a:gd name="connsiteX6" fmla="*/ 546100 w 1531937"/>
                              <a:gd name="connsiteY6" fmla="*/ 1319212 h 2032000"/>
                              <a:gd name="connsiteX7" fmla="*/ 927100 w 1531937"/>
                              <a:gd name="connsiteY7" fmla="*/ 590550 h 2032000"/>
                              <a:gd name="connsiteX8" fmla="*/ 900113 w 1531937"/>
                              <a:gd name="connsiteY8" fmla="*/ 0 h 2032000"/>
                              <a:gd name="connsiteX0" fmla="*/ 900113 w 1314449"/>
                              <a:gd name="connsiteY0" fmla="*/ 0 h 2032000"/>
                              <a:gd name="connsiteX1" fmla="*/ 1314449 w 1314449"/>
                              <a:gd name="connsiteY1" fmla="*/ 585788 h 2032000"/>
                              <a:gd name="connsiteX2" fmla="*/ 971550 w 1314449"/>
                              <a:gd name="connsiteY2" fmla="*/ 1136650 h 2032000"/>
                              <a:gd name="connsiteX3" fmla="*/ 812800 w 1314449"/>
                              <a:gd name="connsiteY3" fmla="*/ 1971675 h 2032000"/>
                              <a:gd name="connsiteX4" fmla="*/ 0 w 1314449"/>
                              <a:gd name="connsiteY4" fmla="*/ 2032000 h 2032000"/>
                              <a:gd name="connsiteX5" fmla="*/ 546100 w 1314449"/>
                              <a:gd name="connsiteY5" fmla="*/ 1319212 h 2032000"/>
                              <a:gd name="connsiteX6" fmla="*/ 927100 w 1314449"/>
                              <a:gd name="connsiteY6" fmla="*/ 590550 h 2032000"/>
                              <a:gd name="connsiteX7" fmla="*/ 900113 w 1314449"/>
                              <a:gd name="connsiteY7" fmla="*/ 0 h 2032000"/>
                              <a:gd name="connsiteX0" fmla="*/ 900113 w 1314449"/>
                              <a:gd name="connsiteY0" fmla="*/ 0 h 2032000"/>
                              <a:gd name="connsiteX1" fmla="*/ 1314449 w 1314449"/>
                              <a:gd name="connsiteY1" fmla="*/ 585788 h 2032000"/>
                              <a:gd name="connsiteX2" fmla="*/ 971550 w 1314449"/>
                              <a:gd name="connsiteY2" fmla="*/ 1136650 h 2032000"/>
                              <a:gd name="connsiteX3" fmla="*/ 669925 w 1314449"/>
                              <a:gd name="connsiteY3" fmla="*/ 1409700 h 2032000"/>
                              <a:gd name="connsiteX4" fmla="*/ 0 w 1314449"/>
                              <a:gd name="connsiteY4" fmla="*/ 2032000 h 2032000"/>
                              <a:gd name="connsiteX5" fmla="*/ 546100 w 1314449"/>
                              <a:gd name="connsiteY5" fmla="*/ 1319212 h 2032000"/>
                              <a:gd name="connsiteX6" fmla="*/ 927100 w 1314449"/>
                              <a:gd name="connsiteY6" fmla="*/ 590550 h 2032000"/>
                              <a:gd name="connsiteX7" fmla="*/ 900113 w 1314449"/>
                              <a:gd name="connsiteY7" fmla="*/ 0 h 2032000"/>
                              <a:gd name="connsiteX0" fmla="*/ 900113 w 1314449"/>
                              <a:gd name="connsiteY0" fmla="*/ 0 h 2032000"/>
                              <a:gd name="connsiteX1" fmla="*/ 1314449 w 1314449"/>
                              <a:gd name="connsiteY1" fmla="*/ 585788 h 2032000"/>
                              <a:gd name="connsiteX2" fmla="*/ 971550 w 1314449"/>
                              <a:gd name="connsiteY2" fmla="*/ 1136650 h 2032000"/>
                              <a:gd name="connsiteX3" fmla="*/ 669925 w 1314449"/>
                              <a:gd name="connsiteY3" fmla="*/ 1409700 h 2032000"/>
                              <a:gd name="connsiteX4" fmla="*/ 317500 w 1314449"/>
                              <a:gd name="connsiteY4" fmla="*/ 1733550 h 2032000"/>
                              <a:gd name="connsiteX5" fmla="*/ 0 w 1314449"/>
                              <a:gd name="connsiteY5" fmla="*/ 2032000 h 2032000"/>
                              <a:gd name="connsiteX6" fmla="*/ 546100 w 1314449"/>
                              <a:gd name="connsiteY6" fmla="*/ 1319212 h 2032000"/>
                              <a:gd name="connsiteX7" fmla="*/ 927100 w 1314449"/>
                              <a:gd name="connsiteY7" fmla="*/ 590550 h 2032000"/>
                              <a:gd name="connsiteX8" fmla="*/ 900113 w 1314449"/>
                              <a:gd name="connsiteY8" fmla="*/ 0 h 2032000"/>
                              <a:gd name="connsiteX0" fmla="*/ 900113 w 1314449"/>
                              <a:gd name="connsiteY0" fmla="*/ 0 h 2057400"/>
                              <a:gd name="connsiteX1" fmla="*/ 1314449 w 1314449"/>
                              <a:gd name="connsiteY1" fmla="*/ 585788 h 2057400"/>
                              <a:gd name="connsiteX2" fmla="*/ 971550 w 1314449"/>
                              <a:gd name="connsiteY2" fmla="*/ 1136650 h 2057400"/>
                              <a:gd name="connsiteX3" fmla="*/ 669925 w 1314449"/>
                              <a:gd name="connsiteY3" fmla="*/ 1409700 h 2057400"/>
                              <a:gd name="connsiteX4" fmla="*/ 346075 w 1314449"/>
                              <a:gd name="connsiteY4" fmla="*/ 2057400 h 2057400"/>
                              <a:gd name="connsiteX5" fmla="*/ 0 w 1314449"/>
                              <a:gd name="connsiteY5" fmla="*/ 2032000 h 2057400"/>
                              <a:gd name="connsiteX6" fmla="*/ 546100 w 1314449"/>
                              <a:gd name="connsiteY6" fmla="*/ 1319212 h 2057400"/>
                              <a:gd name="connsiteX7" fmla="*/ 927100 w 1314449"/>
                              <a:gd name="connsiteY7" fmla="*/ 590550 h 2057400"/>
                              <a:gd name="connsiteX8" fmla="*/ 900113 w 1314449"/>
                              <a:gd name="connsiteY8" fmla="*/ 0 h 2057400"/>
                              <a:gd name="connsiteX0" fmla="*/ 900113 w 1314449"/>
                              <a:gd name="connsiteY0" fmla="*/ 0 h 2057400"/>
                              <a:gd name="connsiteX1" fmla="*/ 1314449 w 1314449"/>
                              <a:gd name="connsiteY1" fmla="*/ 585788 h 2057400"/>
                              <a:gd name="connsiteX2" fmla="*/ 971550 w 1314449"/>
                              <a:gd name="connsiteY2" fmla="*/ 1136650 h 2057400"/>
                              <a:gd name="connsiteX3" fmla="*/ 669925 w 1314449"/>
                              <a:gd name="connsiteY3" fmla="*/ 1409700 h 2057400"/>
                              <a:gd name="connsiteX4" fmla="*/ 346075 w 1314449"/>
                              <a:gd name="connsiteY4" fmla="*/ 2057400 h 2057400"/>
                              <a:gd name="connsiteX5" fmla="*/ 0 w 1314449"/>
                              <a:gd name="connsiteY5" fmla="*/ 2032000 h 2057400"/>
                              <a:gd name="connsiteX6" fmla="*/ 231775 w 1314449"/>
                              <a:gd name="connsiteY6" fmla="*/ 1728787 h 2057400"/>
                              <a:gd name="connsiteX7" fmla="*/ 546100 w 1314449"/>
                              <a:gd name="connsiteY7" fmla="*/ 1319212 h 2057400"/>
                              <a:gd name="connsiteX8" fmla="*/ 927100 w 1314449"/>
                              <a:gd name="connsiteY8" fmla="*/ 590550 h 2057400"/>
                              <a:gd name="connsiteX9" fmla="*/ 900113 w 1314449"/>
                              <a:gd name="connsiteY9" fmla="*/ 0 h 2057400"/>
                              <a:gd name="connsiteX0" fmla="*/ 900113 w 1314449"/>
                              <a:gd name="connsiteY0" fmla="*/ 0 h 2057400"/>
                              <a:gd name="connsiteX1" fmla="*/ 1314449 w 1314449"/>
                              <a:gd name="connsiteY1" fmla="*/ 585788 h 2057400"/>
                              <a:gd name="connsiteX2" fmla="*/ 971550 w 1314449"/>
                              <a:gd name="connsiteY2" fmla="*/ 1136650 h 2057400"/>
                              <a:gd name="connsiteX3" fmla="*/ 669925 w 1314449"/>
                              <a:gd name="connsiteY3" fmla="*/ 1409700 h 2057400"/>
                              <a:gd name="connsiteX4" fmla="*/ 346075 w 1314449"/>
                              <a:gd name="connsiteY4" fmla="*/ 2057400 h 2057400"/>
                              <a:gd name="connsiteX5" fmla="*/ 0 w 1314449"/>
                              <a:gd name="connsiteY5" fmla="*/ 2032000 h 2057400"/>
                              <a:gd name="connsiteX6" fmla="*/ 79375 w 1314449"/>
                              <a:gd name="connsiteY6" fmla="*/ 1704975 h 2057400"/>
                              <a:gd name="connsiteX7" fmla="*/ 546100 w 1314449"/>
                              <a:gd name="connsiteY7" fmla="*/ 1319212 h 2057400"/>
                              <a:gd name="connsiteX8" fmla="*/ 927100 w 1314449"/>
                              <a:gd name="connsiteY8" fmla="*/ 590550 h 2057400"/>
                              <a:gd name="connsiteX9" fmla="*/ 900113 w 1314449"/>
                              <a:gd name="connsiteY9" fmla="*/ 0 h 2057400"/>
                              <a:gd name="connsiteX0" fmla="*/ 881063 w 1314449"/>
                              <a:gd name="connsiteY0" fmla="*/ 0 h 2041525"/>
                              <a:gd name="connsiteX1" fmla="*/ 1314449 w 1314449"/>
                              <a:gd name="connsiteY1" fmla="*/ 569913 h 2041525"/>
                              <a:gd name="connsiteX2" fmla="*/ 971550 w 1314449"/>
                              <a:gd name="connsiteY2" fmla="*/ 1120775 h 2041525"/>
                              <a:gd name="connsiteX3" fmla="*/ 669925 w 1314449"/>
                              <a:gd name="connsiteY3" fmla="*/ 1393825 h 2041525"/>
                              <a:gd name="connsiteX4" fmla="*/ 346075 w 1314449"/>
                              <a:gd name="connsiteY4" fmla="*/ 2041525 h 2041525"/>
                              <a:gd name="connsiteX5" fmla="*/ 0 w 1314449"/>
                              <a:gd name="connsiteY5" fmla="*/ 2016125 h 2041525"/>
                              <a:gd name="connsiteX6" fmla="*/ 79375 w 1314449"/>
                              <a:gd name="connsiteY6" fmla="*/ 1689100 h 2041525"/>
                              <a:gd name="connsiteX7" fmla="*/ 546100 w 1314449"/>
                              <a:gd name="connsiteY7" fmla="*/ 1303337 h 2041525"/>
                              <a:gd name="connsiteX8" fmla="*/ 927100 w 1314449"/>
                              <a:gd name="connsiteY8" fmla="*/ 574675 h 2041525"/>
                              <a:gd name="connsiteX9" fmla="*/ 881063 w 1314449"/>
                              <a:gd name="connsiteY9" fmla="*/ 0 h 2041525"/>
                              <a:gd name="connsiteX0" fmla="*/ 881063 w 1295399"/>
                              <a:gd name="connsiteY0" fmla="*/ 0 h 2041525"/>
                              <a:gd name="connsiteX1" fmla="*/ 1295399 w 1295399"/>
                              <a:gd name="connsiteY1" fmla="*/ 585788 h 2041525"/>
                              <a:gd name="connsiteX2" fmla="*/ 971550 w 1295399"/>
                              <a:gd name="connsiteY2" fmla="*/ 1120775 h 2041525"/>
                              <a:gd name="connsiteX3" fmla="*/ 669925 w 1295399"/>
                              <a:gd name="connsiteY3" fmla="*/ 1393825 h 2041525"/>
                              <a:gd name="connsiteX4" fmla="*/ 346075 w 1295399"/>
                              <a:gd name="connsiteY4" fmla="*/ 2041525 h 2041525"/>
                              <a:gd name="connsiteX5" fmla="*/ 0 w 1295399"/>
                              <a:gd name="connsiteY5" fmla="*/ 2016125 h 2041525"/>
                              <a:gd name="connsiteX6" fmla="*/ 79375 w 1295399"/>
                              <a:gd name="connsiteY6" fmla="*/ 1689100 h 2041525"/>
                              <a:gd name="connsiteX7" fmla="*/ 546100 w 1295399"/>
                              <a:gd name="connsiteY7" fmla="*/ 1303337 h 2041525"/>
                              <a:gd name="connsiteX8" fmla="*/ 927100 w 1295399"/>
                              <a:gd name="connsiteY8" fmla="*/ 574675 h 2041525"/>
                              <a:gd name="connsiteX9" fmla="*/ 881063 w 1295399"/>
                              <a:gd name="connsiteY9" fmla="*/ 0 h 2041525"/>
                              <a:gd name="connsiteX0" fmla="*/ 881063 w 1295399"/>
                              <a:gd name="connsiteY0" fmla="*/ 0 h 2041525"/>
                              <a:gd name="connsiteX1" fmla="*/ 1295399 w 1295399"/>
                              <a:gd name="connsiteY1" fmla="*/ 585788 h 2041525"/>
                              <a:gd name="connsiteX2" fmla="*/ 971550 w 1295399"/>
                              <a:gd name="connsiteY2" fmla="*/ 1120775 h 2041525"/>
                              <a:gd name="connsiteX3" fmla="*/ 669925 w 1295399"/>
                              <a:gd name="connsiteY3" fmla="*/ 1393825 h 2041525"/>
                              <a:gd name="connsiteX4" fmla="*/ 346075 w 1295399"/>
                              <a:gd name="connsiteY4" fmla="*/ 2041525 h 2041525"/>
                              <a:gd name="connsiteX5" fmla="*/ 0 w 1295399"/>
                              <a:gd name="connsiteY5" fmla="*/ 2016125 h 2041525"/>
                              <a:gd name="connsiteX6" fmla="*/ 79375 w 1295399"/>
                              <a:gd name="connsiteY6" fmla="*/ 1689100 h 2041525"/>
                              <a:gd name="connsiteX7" fmla="*/ 546100 w 1295399"/>
                              <a:gd name="connsiteY7" fmla="*/ 1303337 h 2041525"/>
                              <a:gd name="connsiteX8" fmla="*/ 927100 w 1295399"/>
                              <a:gd name="connsiteY8" fmla="*/ 574675 h 2041525"/>
                              <a:gd name="connsiteX9" fmla="*/ 881063 w 1295399"/>
                              <a:gd name="connsiteY9" fmla="*/ 0 h 2041525"/>
                              <a:gd name="connsiteX0" fmla="*/ 881063 w 1295399"/>
                              <a:gd name="connsiteY0" fmla="*/ 0 h 2041525"/>
                              <a:gd name="connsiteX1" fmla="*/ 1295399 w 1295399"/>
                              <a:gd name="connsiteY1" fmla="*/ 585788 h 2041525"/>
                              <a:gd name="connsiteX2" fmla="*/ 971550 w 1295399"/>
                              <a:gd name="connsiteY2" fmla="*/ 1120775 h 2041525"/>
                              <a:gd name="connsiteX3" fmla="*/ 669925 w 1295399"/>
                              <a:gd name="connsiteY3" fmla="*/ 1393825 h 2041525"/>
                              <a:gd name="connsiteX4" fmla="*/ 346075 w 1295399"/>
                              <a:gd name="connsiteY4" fmla="*/ 2041525 h 2041525"/>
                              <a:gd name="connsiteX5" fmla="*/ 0 w 1295399"/>
                              <a:gd name="connsiteY5" fmla="*/ 2016125 h 2041525"/>
                              <a:gd name="connsiteX6" fmla="*/ 79375 w 1295399"/>
                              <a:gd name="connsiteY6" fmla="*/ 1689100 h 2041525"/>
                              <a:gd name="connsiteX7" fmla="*/ 546100 w 1295399"/>
                              <a:gd name="connsiteY7" fmla="*/ 1303337 h 2041525"/>
                              <a:gd name="connsiteX8" fmla="*/ 927100 w 1295399"/>
                              <a:gd name="connsiteY8" fmla="*/ 574675 h 2041525"/>
                              <a:gd name="connsiteX9" fmla="*/ 881063 w 1295399"/>
                              <a:gd name="connsiteY9" fmla="*/ 0 h 2041525"/>
                              <a:gd name="connsiteX0" fmla="*/ 881063 w 1292224"/>
                              <a:gd name="connsiteY0" fmla="*/ 0 h 2041525"/>
                              <a:gd name="connsiteX1" fmla="*/ 1292224 w 1292224"/>
                              <a:gd name="connsiteY1" fmla="*/ 633413 h 2041525"/>
                              <a:gd name="connsiteX2" fmla="*/ 971550 w 1292224"/>
                              <a:gd name="connsiteY2" fmla="*/ 1120775 h 2041525"/>
                              <a:gd name="connsiteX3" fmla="*/ 669925 w 1292224"/>
                              <a:gd name="connsiteY3" fmla="*/ 1393825 h 2041525"/>
                              <a:gd name="connsiteX4" fmla="*/ 346075 w 1292224"/>
                              <a:gd name="connsiteY4" fmla="*/ 2041525 h 2041525"/>
                              <a:gd name="connsiteX5" fmla="*/ 0 w 1292224"/>
                              <a:gd name="connsiteY5" fmla="*/ 2016125 h 2041525"/>
                              <a:gd name="connsiteX6" fmla="*/ 79375 w 1292224"/>
                              <a:gd name="connsiteY6" fmla="*/ 1689100 h 2041525"/>
                              <a:gd name="connsiteX7" fmla="*/ 546100 w 1292224"/>
                              <a:gd name="connsiteY7" fmla="*/ 1303337 h 2041525"/>
                              <a:gd name="connsiteX8" fmla="*/ 927100 w 1292224"/>
                              <a:gd name="connsiteY8" fmla="*/ 574675 h 2041525"/>
                              <a:gd name="connsiteX9" fmla="*/ 881063 w 1292224"/>
                              <a:gd name="connsiteY9" fmla="*/ 0 h 2041525"/>
                              <a:gd name="connsiteX0" fmla="*/ 881063 w 1292224"/>
                              <a:gd name="connsiteY0" fmla="*/ 0 h 2025650"/>
                              <a:gd name="connsiteX1" fmla="*/ 1292224 w 1292224"/>
                              <a:gd name="connsiteY1" fmla="*/ 617538 h 2025650"/>
                              <a:gd name="connsiteX2" fmla="*/ 971550 w 1292224"/>
                              <a:gd name="connsiteY2" fmla="*/ 1104900 h 2025650"/>
                              <a:gd name="connsiteX3" fmla="*/ 669925 w 1292224"/>
                              <a:gd name="connsiteY3" fmla="*/ 1377950 h 2025650"/>
                              <a:gd name="connsiteX4" fmla="*/ 346075 w 1292224"/>
                              <a:gd name="connsiteY4" fmla="*/ 2025650 h 2025650"/>
                              <a:gd name="connsiteX5" fmla="*/ 0 w 1292224"/>
                              <a:gd name="connsiteY5" fmla="*/ 2000250 h 2025650"/>
                              <a:gd name="connsiteX6" fmla="*/ 79375 w 1292224"/>
                              <a:gd name="connsiteY6" fmla="*/ 1673225 h 2025650"/>
                              <a:gd name="connsiteX7" fmla="*/ 546100 w 1292224"/>
                              <a:gd name="connsiteY7" fmla="*/ 1287462 h 2025650"/>
                              <a:gd name="connsiteX8" fmla="*/ 927100 w 1292224"/>
                              <a:gd name="connsiteY8" fmla="*/ 558800 h 2025650"/>
                              <a:gd name="connsiteX9" fmla="*/ 881063 w 1292224"/>
                              <a:gd name="connsiteY9" fmla="*/ 0 h 2025650"/>
                              <a:gd name="connsiteX0" fmla="*/ 881063 w 1292224"/>
                              <a:gd name="connsiteY0" fmla="*/ 0 h 2025650"/>
                              <a:gd name="connsiteX1" fmla="*/ 1292224 w 1292224"/>
                              <a:gd name="connsiteY1" fmla="*/ 617538 h 2025650"/>
                              <a:gd name="connsiteX2" fmla="*/ 971550 w 1292224"/>
                              <a:gd name="connsiteY2" fmla="*/ 1104900 h 2025650"/>
                              <a:gd name="connsiteX3" fmla="*/ 669925 w 1292224"/>
                              <a:gd name="connsiteY3" fmla="*/ 1377950 h 2025650"/>
                              <a:gd name="connsiteX4" fmla="*/ 346075 w 1292224"/>
                              <a:gd name="connsiteY4" fmla="*/ 2025650 h 2025650"/>
                              <a:gd name="connsiteX5" fmla="*/ 0 w 1292224"/>
                              <a:gd name="connsiteY5" fmla="*/ 2000250 h 2025650"/>
                              <a:gd name="connsiteX6" fmla="*/ 79375 w 1292224"/>
                              <a:gd name="connsiteY6" fmla="*/ 1673225 h 2025650"/>
                              <a:gd name="connsiteX7" fmla="*/ 546100 w 1292224"/>
                              <a:gd name="connsiteY7" fmla="*/ 1287462 h 2025650"/>
                              <a:gd name="connsiteX8" fmla="*/ 927100 w 1292224"/>
                              <a:gd name="connsiteY8" fmla="*/ 558800 h 2025650"/>
                              <a:gd name="connsiteX9" fmla="*/ 881063 w 1292224"/>
                              <a:gd name="connsiteY9" fmla="*/ 0 h 2025650"/>
                              <a:gd name="connsiteX0" fmla="*/ 881063 w 1292528"/>
                              <a:gd name="connsiteY0" fmla="*/ 0 h 2025650"/>
                              <a:gd name="connsiteX1" fmla="*/ 1292224 w 1292528"/>
                              <a:gd name="connsiteY1" fmla="*/ 617538 h 2025650"/>
                              <a:gd name="connsiteX2" fmla="*/ 971550 w 1292528"/>
                              <a:gd name="connsiteY2" fmla="*/ 1104900 h 2025650"/>
                              <a:gd name="connsiteX3" fmla="*/ 669925 w 1292528"/>
                              <a:gd name="connsiteY3" fmla="*/ 1377950 h 2025650"/>
                              <a:gd name="connsiteX4" fmla="*/ 346075 w 1292528"/>
                              <a:gd name="connsiteY4" fmla="*/ 2025650 h 2025650"/>
                              <a:gd name="connsiteX5" fmla="*/ 0 w 1292528"/>
                              <a:gd name="connsiteY5" fmla="*/ 2000250 h 2025650"/>
                              <a:gd name="connsiteX6" fmla="*/ 79375 w 1292528"/>
                              <a:gd name="connsiteY6" fmla="*/ 1673225 h 2025650"/>
                              <a:gd name="connsiteX7" fmla="*/ 546100 w 1292528"/>
                              <a:gd name="connsiteY7" fmla="*/ 1287462 h 2025650"/>
                              <a:gd name="connsiteX8" fmla="*/ 927100 w 1292528"/>
                              <a:gd name="connsiteY8" fmla="*/ 558800 h 2025650"/>
                              <a:gd name="connsiteX9" fmla="*/ 881063 w 1292528"/>
                              <a:gd name="connsiteY9" fmla="*/ 0 h 2025650"/>
                              <a:gd name="connsiteX0" fmla="*/ 881063 w 1706353"/>
                              <a:gd name="connsiteY0" fmla="*/ 0 h 2025650"/>
                              <a:gd name="connsiteX1" fmla="*/ 1292224 w 1706353"/>
                              <a:gd name="connsiteY1" fmla="*/ 617538 h 2025650"/>
                              <a:gd name="connsiteX2" fmla="*/ 971550 w 1706353"/>
                              <a:gd name="connsiteY2" fmla="*/ 1104900 h 2025650"/>
                              <a:gd name="connsiteX3" fmla="*/ 669925 w 1706353"/>
                              <a:gd name="connsiteY3" fmla="*/ 1377950 h 2025650"/>
                              <a:gd name="connsiteX4" fmla="*/ 346075 w 1706353"/>
                              <a:gd name="connsiteY4" fmla="*/ 2025650 h 2025650"/>
                              <a:gd name="connsiteX5" fmla="*/ 0 w 1706353"/>
                              <a:gd name="connsiteY5" fmla="*/ 2000250 h 2025650"/>
                              <a:gd name="connsiteX6" fmla="*/ 79375 w 1706353"/>
                              <a:gd name="connsiteY6" fmla="*/ 1673225 h 2025650"/>
                              <a:gd name="connsiteX7" fmla="*/ 546100 w 1706353"/>
                              <a:gd name="connsiteY7" fmla="*/ 1287462 h 2025650"/>
                              <a:gd name="connsiteX8" fmla="*/ 927100 w 1706353"/>
                              <a:gd name="connsiteY8" fmla="*/ 558800 h 2025650"/>
                              <a:gd name="connsiteX9" fmla="*/ 881063 w 1706353"/>
                              <a:gd name="connsiteY9" fmla="*/ 0 h 2025650"/>
                              <a:gd name="connsiteX0" fmla="*/ 881063 w 1292224"/>
                              <a:gd name="connsiteY0" fmla="*/ 0 h 2025650"/>
                              <a:gd name="connsiteX1" fmla="*/ 1292224 w 1292224"/>
                              <a:gd name="connsiteY1" fmla="*/ 617538 h 2025650"/>
                              <a:gd name="connsiteX2" fmla="*/ 971550 w 1292224"/>
                              <a:gd name="connsiteY2" fmla="*/ 1104900 h 2025650"/>
                              <a:gd name="connsiteX3" fmla="*/ 669925 w 1292224"/>
                              <a:gd name="connsiteY3" fmla="*/ 1377950 h 2025650"/>
                              <a:gd name="connsiteX4" fmla="*/ 346075 w 1292224"/>
                              <a:gd name="connsiteY4" fmla="*/ 2025650 h 2025650"/>
                              <a:gd name="connsiteX5" fmla="*/ 0 w 1292224"/>
                              <a:gd name="connsiteY5" fmla="*/ 2000250 h 2025650"/>
                              <a:gd name="connsiteX6" fmla="*/ 79375 w 1292224"/>
                              <a:gd name="connsiteY6" fmla="*/ 1673225 h 2025650"/>
                              <a:gd name="connsiteX7" fmla="*/ 546100 w 1292224"/>
                              <a:gd name="connsiteY7" fmla="*/ 1287462 h 2025650"/>
                              <a:gd name="connsiteX8" fmla="*/ 927100 w 1292224"/>
                              <a:gd name="connsiteY8" fmla="*/ 558800 h 2025650"/>
                              <a:gd name="connsiteX9" fmla="*/ 881063 w 1292224"/>
                              <a:gd name="connsiteY9" fmla="*/ 0 h 2025650"/>
                              <a:gd name="connsiteX0" fmla="*/ 881063 w 1294002"/>
                              <a:gd name="connsiteY0" fmla="*/ 0 h 2025650"/>
                              <a:gd name="connsiteX1" fmla="*/ 1292224 w 1294002"/>
                              <a:gd name="connsiteY1" fmla="*/ 617538 h 2025650"/>
                              <a:gd name="connsiteX2" fmla="*/ 971550 w 1294002"/>
                              <a:gd name="connsiteY2" fmla="*/ 1104900 h 2025650"/>
                              <a:gd name="connsiteX3" fmla="*/ 669925 w 1294002"/>
                              <a:gd name="connsiteY3" fmla="*/ 1377950 h 2025650"/>
                              <a:gd name="connsiteX4" fmla="*/ 346075 w 1294002"/>
                              <a:gd name="connsiteY4" fmla="*/ 2025650 h 2025650"/>
                              <a:gd name="connsiteX5" fmla="*/ 0 w 1294002"/>
                              <a:gd name="connsiteY5" fmla="*/ 2000250 h 2025650"/>
                              <a:gd name="connsiteX6" fmla="*/ 79375 w 1294002"/>
                              <a:gd name="connsiteY6" fmla="*/ 1673225 h 2025650"/>
                              <a:gd name="connsiteX7" fmla="*/ 546100 w 1294002"/>
                              <a:gd name="connsiteY7" fmla="*/ 1287462 h 2025650"/>
                              <a:gd name="connsiteX8" fmla="*/ 927100 w 1294002"/>
                              <a:gd name="connsiteY8" fmla="*/ 558800 h 2025650"/>
                              <a:gd name="connsiteX9" fmla="*/ 881063 w 1294002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71550 w 1297714"/>
                              <a:gd name="connsiteY2" fmla="*/ 1104900 h 2025650"/>
                              <a:gd name="connsiteX3" fmla="*/ 669925 w 1297714"/>
                              <a:gd name="connsiteY3" fmla="*/ 1377950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71550 w 1297714"/>
                              <a:gd name="connsiteY2" fmla="*/ 1104900 h 2025650"/>
                              <a:gd name="connsiteX3" fmla="*/ 669925 w 1297714"/>
                              <a:gd name="connsiteY3" fmla="*/ 1377950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71550 w 1297714"/>
                              <a:gd name="connsiteY2" fmla="*/ 1104900 h 2025650"/>
                              <a:gd name="connsiteX3" fmla="*/ 669925 w 1297714"/>
                              <a:gd name="connsiteY3" fmla="*/ 1377950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71550 w 1297714"/>
                              <a:gd name="connsiteY2" fmla="*/ 1104900 h 2025650"/>
                              <a:gd name="connsiteX3" fmla="*/ 669925 w 1297714"/>
                              <a:gd name="connsiteY3" fmla="*/ 1377950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58850 w 1297714"/>
                              <a:gd name="connsiteY2" fmla="*/ 1127125 h 2025650"/>
                              <a:gd name="connsiteX3" fmla="*/ 669925 w 1297714"/>
                              <a:gd name="connsiteY3" fmla="*/ 1377950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58850 w 1297714"/>
                              <a:gd name="connsiteY2" fmla="*/ 1127125 h 2025650"/>
                              <a:gd name="connsiteX3" fmla="*/ 669925 w 1297714"/>
                              <a:gd name="connsiteY3" fmla="*/ 1377950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58850 w 1297714"/>
                              <a:gd name="connsiteY2" fmla="*/ 1108075 h 2025650"/>
                              <a:gd name="connsiteX3" fmla="*/ 669925 w 1297714"/>
                              <a:gd name="connsiteY3" fmla="*/ 1377950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58850 w 1297714"/>
                              <a:gd name="connsiteY2" fmla="*/ 1108075 h 2025650"/>
                              <a:gd name="connsiteX3" fmla="*/ 669925 w 1297714"/>
                              <a:gd name="connsiteY3" fmla="*/ 1377950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42975 w 1297714"/>
                              <a:gd name="connsiteY2" fmla="*/ 1133475 h 2025650"/>
                              <a:gd name="connsiteX3" fmla="*/ 669925 w 1297714"/>
                              <a:gd name="connsiteY3" fmla="*/ 1377950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42975 w 1297714"/>
                              <a:gd name="connsiteY2" fmla="*/ 1133475 h 2025650"/>
                              <a:gd name="connsiteX3" fmla="*/ 650875 w 1297714"/>
                              <a:gd name="connsiteY3" fmla="*/ 1377950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42975 w 1297714"/>
                              <a:gd name="connsiteY2" fmla="*/ 1133475 h 2025650"/>
                              <a:gd name="connsiteX3" fmla="*/ 650875 w 1297714"/>
                              <a:gd name="connsiteY3" fmla="*/ 1377950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42975 w 1297714"/>
                              <a:gd name="connsiteY2" fmla="*/ 1133475 h 2025650"/>
                              <a:gd name="connsiteX3" fmla="*/ 650875 w 1297714"/>
                              <a:gd name="connsiteY3" fmla="*/ 1377950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42975 w 1297714"/>
                              <a:gd name="connsiteY2" fmla="*/ 1133475 h 2025650"/>
                              <a:gd name="connsiteX3" fmla="*/ 650875 w 1297714"/>
                              <a:gd name="connsiteY3" fmla="*/ 1387475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42975 w 1297714"/>
                              <a:gd name="connsiteY2" fmla="*/ 1133475 h 2025650"/>
                              <a:gd name="connsiteX3" fmla="*/ 650875 w 1297714"/>
                              <a:gd name="connsiteY3" fmla="*/ 1387475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42975 w 1297714"/>
                              <a:gd name="connsiteY2" fmla="*/ 1133475 h 2025650"/>
                              <a:gd name="connsiteX3" fmla="*/ 650875 w 1297714"/>
                              <a:gd name="connsiteY3" fmla="*/ 1387475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42975 w 1297714"/>
                              <a:gd name="connsiteY2" fmla="*/ 1133475 h 2025650"/>
                              <a:gd name="connsiteX3" fmla="*/ 650875 w 1297714"/>
                              <a:gd name="connsiteY3" fmla="*/ 1387475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42975 w 1297714"/>
                              <a:gd name="connsiteY2" fmla="*/ 1133475 h 2025650"/>
                              <a:gd name="connsiteX3" fmla="*/ 654050 w 1297714"/>
                              <a:gd name="connsiteY3" fmla="*/ 1387475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42975 w 1297714"/>
                              <a:gd name="connsiteY2" fmla="*/ 1133475 h 2025650"/>
                              <a:gd name="connsiteX3" fmla="*/ 654050 w 1297714"/>
                              <a:gd name="connsiteY3" fmla="*/ 1387475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42975 w 1297714"/>
                              <a:gd name="connsiteY2" fmla="*/ 1133475 h 2025650"/>
                              <a:gd name="connsiteX3" fmla="*/ 654050 w 1297714"/>
                              <a:gd name="connsiteY3" fmla="*/ 1387475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42975 w 1297714"/>
                              <a:gd name="connsiteY2" fmla="*/ 1133475 h 2025650"/>
                              <a:gd name="connsiteX3" fmla="*/ 654050 w 1297714"/>
                              <a:gd name="connsiteY3" fmla="*/ 1387475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42975 w 1297714"/>
                              <a:gd name="connsiteY2" fmla="*/ 1133475 h 2025650"/>
                              <a:gd name="connsiteX3" fmla="*/ 654050 w 1297714"/>
                              <a:gd name="connsiteY3" fmla="*/ 1387475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42975 w 1297714"/>
                              <a:gd name="connsiteY2" fmla="*/ 1133475 h 2025650"/>
                              <a:gd name="connsiteX3" fmla="*/ 654050 w 1297714"/>
                              <a:gd name="connsiteY3" fmla="*/ 1387475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42975 w 1297714"/>
                              <a:gd name="connsiteY2" fmla="*/ 1133475 h 2025650"/>
                              <a:gd name="connsiteX3" fmla="*/ 654050 w 1297714"/>
                              <a:gd name="connsiteY3" fmla="*/ 1387475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42975 w 1297714"/>
                              <a:gd name="connsiteY2" fmla="*/ 1133475 h 2025650"/>
                              <a:gd name="connsiteX3" fmla="*/ 654050 w 1297714"/>
                              <a:gd name="connsiteY3" fmla="*/ 1387475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42975 w 1297714"/>
                              <a:gd name="connsiteY2" fmla="*/ 1133475 h 2025650"/>
                              <a:gd name="connsiteX3" fmla="*/ 654050 w 1297714"/>
                              <a:gd name="connsiteY3" fmla="*/ 1387475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405947"/>
                              <a:gd name="connsiteY0" fmla="*/ 0 h 2025650"/>
                              <a:gd name="connsiteX1" fmla="*/ 1292224 w 1405947"/>
                              <a:gd name="connsiteY1" fmla="*/ 617538 h 2025650"/>
                              <a:gd name="connsiteX2" fmla="*/ 942975 w 1405947"/>
                              <a:gd name="connsiteY2" fmla="*/ 1133475 h 2025650"/>
                              <a:gd name="connsiteX3" fmla="*/ 654050 w 1405947"/>
                              <a:gd name="connsiteY3" fmla="*/ 1387475 h 2025650"/>
                              <a:gd name="connsiteX4" fmla="*/ 346075 w 1405947"/>
                              <a:gd name="connsiteY4" fmla="*/ 2025650 h 2025650"/>
                              <a:gd name="connsiteX5" fmla="*/ 0 w 1405947"/>
                              <a:gd name="connsiteY5" fmla="*/ 2000250 h 2025650"/>
                              <a:gd name="connsiteX6" fmla="*/ 79375 w 1405947"/>
                              <a:gd name="connsiteY6" fmla="*/ 1673225 h 2025650"/>
                              <a:gd name="connsiteX7" fmla="*/ 546100 w 1405947"/>
                              <a:gd name="connsiteY7" fmla="*/ 1287462 h 2025650"/>
                              <a:gd name="connsiteX8" fmla="*/ 927100 w 1405947"/>
                              <a:gd name="connsiteY8" fmla="*/ 558800 h 2025650"/>
                              <a:gd name="connsiteX9" fmla="*/ 881063 w 1405947"/>
                              <a:gd name="connsiteY9" fmla="*/ 0 h 2025650"/>
                              <a:gd name="connsiteX0" fmla="*/ 881063 w 1540903"/>
                              <a:gd name="connsiteY0" fmla="*/ 0 h 2025650"/>
                              <a:gd name="connsiteX1" fmla="*/ 1292224 w 1540903"/>
                              <a:gd name="connsiteY1" fmla="*/ 617538 h 2025650"/>
                              <a:gd name="connsiteX2" fmla="*/ 942975 w 1540903"/>
                              <a:gd name="connsiteY2" fmla="*/ 1133475 h 2025650"/>
                              <a:gd name="connsiteX3" fmla="*/ 654050 w 1540903"/>
                              <a:gd name="connsiteY3" fmla="*/ 1387475 h 2025650"/>
                              <a:gd name="connsiteX4" fmla="*/ 346075 w 1540903"/>
                              <a:gd name="connsiteY4" fmla="*/ 2025650 h 2025650"/>
                              <a:gd name="connsiteX5" fmla="*/ 0 w 1540903"/>
                              <a:gd name="connsiteY5" fmla="*/ 2000250 h 2025650"/>
                              <a:gd name="connsiteX6" fmla="*/ 79375 w 1540903"/>
                              <a:gd name="connsiteY6" fmla="*/ 1673225 h 2025650"/>
                              <a:gd name="connsiteX7" fmla="*/ 546100 w 1540903"/>
                              <a:gd name="connsiteY7" fmla="*/ 1287462 h 2025650"/>
                              <a:gd name="connsiteX8" fmla="*/ 927100 w 1540903"/>
                              <a:gd name="connsiteY8" fmla="*/ 558800 h 2025650"/>
                              <a:gd name="connsiteX9" fmla="*/ 881063 w 1540903"/>
                              <a:gd name="connsiteY9" fmla="*/ 0 h 2025650"/>
                              <a:gd name="connsiteX0" fmla="*/ 881063 w 1293200"/>
                              <a:gd name="connsiteY0" fmla="*/ 0 h 2025650"/>
                              <a:gd name="connsiteX1" fmla="*/ 1292224 w 1293200"/>
                              <a:gd name="connsiteY1" fmla="*/ 617538 h 2025650"/>
                              <a:gd name="connsiteX2" fmla="*/ 942975 w 1293200"/>
                              <a:gd name="connsiteY2" fmla="*/ 1133475 h 2025650"/>
                              <a:gd name="connsiteX3" fmla="*/ 654050 w 1293200"/>
                              <a:gd name="connsiteY3" fmla="*/ 1387475 h 2025650"/>
                              <a:gd name="connsiteX4" fmla="*/ 346075 w 1293200"/>
                              <a:gd name="connsiteY4" fmla="*/ 2025650 h 2025650"/>
                              <a:gd name="connsiteX5" fmla="*/ 0 w 1293200"/>
                              <a:gd name="connsiteY5" fmla="*/ 2000250 h 2025650"/>
                              <a:gd name="connsiteX6" fmla="*/ 79375 w 1293200"/>
                              <a:gd name="connsiteY6" fmla="*/ 1673225 h 2025650"/>
                              <a:gd name="connsiteX7" fmla="*/ 546100 w 1293200"/>
                              <a:gd name="connsiteY7" fmla="*/ 1287462 h 2025650"/>
                              <a:gd name="connsiteX8" fmla="*/ 927100 w 1293200"/>
                              <a:gd name="connsiteY8" fmla="*/ 558800 h 2025650"/>
                              <a:gd name="connsiteX9" fmla="*/ 881063 w 1293200"/>
                              <a:gd name="connsiteY9" fmla="*/ 0 h 2025650"/>
                              <a:gd name="connsiteX0" fmla="*/ 881063 w 1293200"/>
                              <a:gd name="connsiteY0" fmla="*/ 0 h 2025650"/>
                              <a:gd name="connsiteX1" fmla="*/ 1292224 w 1293200"/>
                              <a:gd name="connsiteY1" fmla="*/ 617538 h 2025650"/>
                              <a:gd name="connsiteX2" fmla="*/ 942975 w 1293200"/>
                              <a:gd name="connsiteY2" fmla="*/ 1133475 h 2025650"/>
                              <a:gd name="connsiteX3" fmla="*/ 654050 w 1293200"/>
                              <a:gd name="connsiteY3" fmla="*/ 1387475 h 2025650"/>
                              <a:gd name="connsiteX4" fmla="*/ 346075 w 1293200"/>
                              <a:gd name="connsiteY4" fmla="*/ 2025650 h 2025650"/>
                              <a:gd name="connsiteX5" fmla="*/ 0 w 1293200"/>
                              <a:gd name="connsiteY5" fmla="*/ 2000250 h 2025650"/>
                              <a:gd name="connsiteX6" fmla="*/ 79375 w 1293200"/>
                              <a:gd name="connsiteY6" fmla="*/ 1673225 h 2025650"/>
                              <a:gd name="connsiteX7" fmla="*/ 546100 w 1293200"/>
                              <a:gd name="connsiteY7" fmla="*/ 1287462 h 2025650"/>
                              <a:gd name="connsiteX8" fmla="*/ 927100 w 1293200"/>
                              <a:gd name="connsiteY8" fmla="*/ 558800 h 2025650"/>
                              <a:gd name="connsiteX9" fmla="*/ 881063 w 1293200"/>
                              <a:gd name="connsiteY9" fmla="*/ 0 h 2025650"/>
                              <a:gd name="connsiteX0" fmla="*/ 881063 w 1293200"/>
                              <a:gd name="connsiteY0" fmla="*/ 0 h 2025650"/>
                              <a:gd name="connsiteX1" fmla="*/ 1292224 w 1293200"/>
                              <a:gd name="connsiteY1" fmla="*/ 617538 h 2025650"/>
                              <a:gd name="connsiteX2" fmla="*/ 942975 w 1293200"/>
                              <a:gd name="connsiteY2" fmla="*/ 1133475 h 2025650"/>
                              <a:gd name="connsiteX3" fmla="*/ 654050 w 1293200"/>
                              <a:gd name="connsiteY3" fmla="*/ 1387475 h 2025650"/>
                              <a:gd name="connsiteX4" fmla="*/ 346075 w 1293200"/>
                              <a:gd name="connsiteY4" fmla="*/ 2025650 h 2025650"/>
                              <a:gd name="connsiteX5" fmla="*/ 0 w 1293200"/>
                              <a:gd name="connsiteY5" fmla="*/ 2000250 h 2025650"/>
                              <a:gd name="connsiteX6" fmla="*/ 79375 w 1293200"/>
                              <a:gd name="connsiteY6" fmla="*/ 1673225 h 2025650"/>
                              <a:gd name="connsiteX7" fmla="*/ 546100 w 1293200"/>
                              <a:gd name="connsiteY7" fmla="*/ 1287462 h 2025650"/>
                              <a:gd name="connsiteX8" fmla="*/ 927100 w 1293200"/>
                              <a:gd name="connsiteY8" fmla="*/ 558800 h 2025650"/>
                              <a:gd name="connsiteX9" fmla="*/ 881063 w 1293200"/>
                              <a:gd name="connsiteY9" fmla="*/ 0 h 2025650"/>
                              <a:gd name="connsiteX0" fmla="*/ 881063 w 1293200"/>
                              <a:gd name="connsiteY0" fmla="*/ 0 h 2025650"/>
                              <a:gd name="connsiteX1" fmla="*/ 1292224 w 1293200"/>
                              <a:gd name="connsiteY1" fmla="*/ 617538 h 2025650"/>
                              <a:gd name="connsiteX2" fmla="*/ 942975 w 1293200"/>
                              <a:gd name="connsiteY2" fmla="*/ 1133475 h 2025650"/>
                              <a:gd name="connsiteX3" fmla="*/ 654050 w 1293200"/>
                              <a:gd name="connsiteY3" fmla="*/ 1387475 h 2025650"/>
                              <a:gd name="connsiteX4" fmla="*/ 346075 w 1293200"/>
                              <a:gd name="connsiteY4" fmla="*/ 2025650 h 2025650"/>
                              <a:gd name="connsiteX5" fmla="*/ 0 w 1293200"/>
                              <a:gd name="connsiteY5" fmla="*/ 2000250 h 2025650"/>
                              <a:gd name="connsiteX6" fmla="*/ 79375 w 1293200"/>
                              <a:gd name="connsiteY6" fmla="*/ 1673225 h 2025650"/>
                              <a:gd name="connsiteX7" fmla="*/ 546100 w 1293200"/>
                              <a:gd name="connsiteY7" fmla="*/ 1287462 h 2025650"/>
                              <a:gd name="connsiteX8" fmla="*/ 930275 w 1293200"/>
                              <a:gd name="connsiteY8" fmla="*/ 587375 h 2025650"/>
                              <a:gd name="connsiteX9" fmla="*/ 881063 w 1293200"/>
                              <a:gd name="connsiteY9" fmla="*/ 0 h 2025650"/>
                              <a:gd name="connsiteX0" fmla="*/ 881063 w 1293200"/>
                              <a:gd name="connsiteY0" fmla="*/ 0 h 2025650"/>
                              <a:gd name="connsiteX1" fmla="*/ 1292224 w 1293200"/>
                              <a:gd name="connsiteY1" fmla="*/ 617538 h 2025650"/>
                              <a:gd name="connsiteX2" fmla="*/ 942975 w 1293200"/>
                              <a:gd name="connsiteY2" fmla="*/ 1133475 h 2025650"/>
                              <a:gd name="connsiteX3" fmla="*/ 654050 w 1293200"/>
                              <a:gd name="connsiteY3" fmla="*/ 1387475 h 2025650"/>
                              <a:gd name="connsiteX4" fmla="*/ 346075 w 1293200"/>
                              <a:gd name="connsiteY4" fmla="*/ 2025650 h 2025650"/>
                              <a:gd name="connsiteX5" fmla="*/ 0 w 1293200"/>
                              <a:gd name="connsiteY5" fmla="*/ 2000250 h 2025650"/>
                              <a:gd name="connsiteX6" fmla="*/ 79375 w 1293200"/>
                              <a:gd name="connsiteY6" fmla="*/ 1673225 h 2025650"/>
                              <a:gd name="connsiteX7" fmla="*/ 546100 w 1293200"/>
                              <a:gd name="connsiteY7" fmla="*/ 1287462 h 2025650"/>
                              <a:gd name="connsiteX8" fmla="*/ 930275 w 1293200"/>
                              <a:gd name="connsiteY8" fmla="*/ 587375 h 2025650"/>
                              <a:gd name="connsiteX9" fmla="*/ 881063 w 1293200"/>
                              <a:gd name="connsiteY9" fmla="*/ 0 h 2025650"/>
                              <a:gd name="connsiteX0" fmla="*/ 881063 w 1293200"/>
                              <a:gd name="connsiteY0" fmla="*/ 0 h 2025650"/>
                              <a:gd name="connsiteX1" fmla="*/ 1292224 w 1293200"/>
                              <a:gd name="connsiteY1" fmla="*/ 617538 h 2025650"/>
                              <a:gd name="connsiteX2" fmla="*/ 942975 w 1293200"/>
                              <a:gd name="connsiteY2" fmla="*/ 1133475 h 2025650"/>
                              <a:gd name="connsiteX3" fmla="*/ 654050 w 1293200"/>
                              <a:gd name="connsiteY3" fmla="*/ 1387475 h 2025650"/>
                              <a:gd name="connsiteX4" fmla="*/ 346075 w 1293200"/>
                              <a:gd name="connsiteY4" fmla="*/ 2025650 h 2025650"/>
                              <a:gd name="connsiteX5" fmla="*/ 0 w 1293200"/>
                              <a:gd name="connsiteY5" fmla="*/ 2000250 h 2025650"/>
                              <a:gd name="connsiteX6" fmla="*/ 79375 w 1293200"/>
                              <a:gd name="connsiteY6" fmla="*/ 1673225 h 2025650"/>
                              <a:gd name="connsiteX7" fmla="*/ 546100 w 1293200"/>
                              <a:gd name="connsiteY7" fmla="*/ 1287462 h 2025650"/>
                              <a:gd name="connsiteX8" fmla="*/ 930275 w 1293200"/>
                              <a:gd name="connsiteY8" fmla="*/ 587375 h 2025650"/>
                              <a:gd name="connsiteX9" fmla="*/ 881063 w 1293200"/>
                              <a:gd name="connsiteY9" fmla="*/ 0 h 2025650"/>
                              <a:gd name="connsiteX0" fmla="*/ 881063 w 1293200"/>
                              <a:gd name="connsiteY0" fmla="*/ 0 h 2025650"/>
                              <a:gd name="connsiteX1" fmla="*/ 1292224 w 1293200"/>
                              <a:gd name="connsiteY1" fmla="*/ 617538 h 2025650"/>
                              <a:gd name="connsiteX2" fmla="*/ 942975 w 1293200"/>
                              <a:gd name="connsiteY2" fmla="*/ 1133475 h 2025650"/>
                              <a:gd name="connsiteX3" fmla="*/ 654050 w 1293200"/>
                              <a:gd name="connsiteY3" fmla="*/ 1387475 h 2025650"/>
                              <a:gd name="connsiteX4" fmla="*/ 346075 w 1293200"/>
                              <a:gd name="connsiteY4" fmla="*/ 2025650 h 2025650"/>
                              <a:gd name="connsiteX5" fmla="*/ 0 w 1293200"/>
                              <a:gd name="connsiteY5" fmla="*/ 2000250 h 2025650"/>
                              <a:gd name="connsiteX6" fmla="*/ 79375 w 1293200"/>
                              <a:gd name="connsiteY6" fmla="*/ 1673225 h 2025650"/>
                              <a:gd name="connsiteX7" fmla="*/ 546100 w 1293200"/>
                              <a:gd name="connsiteY7" fmla="*/ 1287462 h 2025650"/>
                              <a:gd name="connsiteX8" fmla="*/ 930275 w 1293200"/>
                              <a:gd name="connsiteY8" fmla="*/ 587375 h 2025650"/>
                              <a:gd name="connsiteX9" fmla="*/ 881063 w 1293200"/>
                              <a:gd name="connsiteY9" fmla="*/ 0 h 202565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</a:cxnLst>
                            <a:rect l="l" t="t" r="r" b="b"/>
                            <a:pathLst>
                              <a:path w="1293200" h="2025650">
                                <a:moveTo>
                                  <a:pt x="881063" y="0"/>
                                </a:moveTo>
                                <a:cubicBezTo>
                                  <a:pt x="1152525" y="100013"/>
                                  <a:pt x="1307040" y="391584"/>
                                  <a:pt x="1292224" y="617538"/>
                                </a:cubicBezTo>
                                <a:cubicBezTo>
                                  <a:pt x="1277408" y="843492"/>
                                  <a:pt x="1084791" y="1012296"/>
                                  <a:pt x="942975" y="1133475"/>
                                </a:cubicBezTo>
                                <a:cubicBezTo>
                                  <a:pt x="794808" y="1249892"/>
                                  <a:pt x="754592" y="1299633"/>
                                  <a:pt x="654050" y="1387475"/>
                                </a:cubicBezTo>
                                <a:cubicBezTo>
                                  <a:pt x="314325" y="1778000"/>
                                  <a:pt x="368300" y="1889125"/>
                                  <a:pt x="346075" y="2025650"/>
                                </a:cubicBezTo>
                                <a:lnTo>
                                  <a:pt x="0" y="2000250"/>
                                </a:lnTo>
                                <a:lnTo>
                                  <a:pt x="79375" y="1673225"/>
                                </a:lnTo>
                                <a:cubicBezTo>
                                  <a:pt x="288925" y="1585912"/>
                                  <a:pt x="406400" y="1466850"/>
                                  <a:pt x="546100" y="1287462"/>
                                </a:cubicBezTo>
                                <a:cubicBezTo>
                                  <a:pt x="679450" y="1120775"/>
                                  <a:pt x="901171" y="735542"/>
                                  <a:pt x="930275" y="587375"/>
                                </a:cubicBezTo>
                                <a:cubicBezTo>
                                  <a:pt x="959379" y="439208"/>
                                  <a:pt x="931334" y="160867"/>
                                  <a:pt x="881063" y="0"/>
                                </a:cubicBezTo>
                                <a:close/>
                              </a:path>
                            </a:pathLst>
                          </a:custGeom>
                          <a:grpFill/>
                          <a:ln w="38100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  <p:sp>
                        <p:nvSpPr>
                          <p:cNvPr id="127" name="フリーフォーム: 図形 126">
                            <a:extLst>
                              <a:ext uri="{FF2B5EF4-FFF2-40B4-BE49-F238E27FC236}">
                                <a16:creationId xmlns:a16="http://schemas.microsoft.com/office/drawing/2014/main" id="{D81F9F0D-2FC4-4784-9B25-1FDD31B4732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841874" y="1466850"/>
                            <a:ext cx="490275" cy="1330325"/>
                          </a:xfrm>
                          <a:custGeom>
                            <a:avLst/>
                            <a:gdLst>
                              <a:gd name="connsiteX0" fmla="*/ 0 w 488950"/>
                              <a:gd name="connsiteY0" fmla="*/ 0 h 1355725"/>
                              <a:gd name="connsiteX1" fmla="*/ 346075 w 488950"/>
                              <a:gd name="connsiteY1" fmla="*/ 146050 h 1355725"/>
                              <a:gd name="connsiteX2" fmla="*/ 488950 w 488950"/>
                              <a:gd name="connsiteY2" fmla="*/ 558800 h 1355725"/>
                              <a:gd name="connsiteX3" fmla="*/ 269875 w 488950"/>
                              <a:gd name="connsiteY3" fmla="*/ 1355725 h 1355725"/>
                              <a:gd name="connsiteX4" fmla="*/ 304800 w 488950"/>
                              <a:gd name="connsiteY4" fmla="*/ 530225 h 1355725"/>
                              <a:gd name="connsiteX5" fmla="*/ 0 w 488950"/>
                              <a:gd name="connsiteY5" fmla="*/ 0 h 1355725"/>
                              <a:gd name="connsiteX0" fmla="*/ 0 w 488950"/>
                              <a:gd name="connsiteY0" fmla="*/ 0 h 1355725"/>
                              <a:gd name="connsiteX1" fmla="*/ 346075 w 488950"/>
                              <a:gd name="connsiteY1" fmla="*/ 146050 h 1355725"/>
                              <a:gd name="connsiteX2" fmla="*/ 488950 w 488950"/>
                              <a:gd name="connsiteY2" fmla="*/ 558800 h 1355725"/>
                              <a:gd name="connsiteX3" fmla="*/ 269875 w 488950"/>
                              <a:gd name="connsiteY3" fmla="*/ 1355725 h 1355725"/>
                              <a:gd name="connsiteX4" fmla="*/ 304800 w 488950"/>
                              <a:gd name="connsiteY4" fmla="*/ 530225 h 1355725"/>
                              <a:gd name="connsiteX5" fmla="*/ 0 w 488950"/>
                              <a:gd name="connsiteY5" fmla="*/ 0 h 1355725"/>
                              <a:gd name="connsiteX0" fmla="*/ 0 w 488950"/>
                              <a:gd name="connsiteY0" fmla="*/ 0 h 1355725"/>
                              <a:gd name="connsiteX1" fmla="*/ 346075 w 488950"/>
                              <a:gd name="connsiteY1" fmla="*/ 146050 h 1355725"/>
                              <a:gd name="connsiteX2" fmla="*/ 488950 w 488950"/>
                              <a:gd name="connsiteY2" fmla="*/ 558800 h 1355725"/>
                              <a:gd name="connsiteX3" fmla="*/ 269875 w 488950"/>
                              <a:gd name="connsiteY3" fmla="*/ 1355725 h 1355725"/>
                              <a:gd name="connsiteX4" fmla="*/ 304800 w 488950"/>
                              <a:gd name="connsiteY4" fmla="*/ 530225 h 1355725"/>
                              <a:gd name="connsiteX5" fmla="*/ 0 w 488950"/>
                              <a:gd name="connsiteY5" fmla="*/ 0 h 1355725"/>
                              <a:gd name="connsiteX0" fmla="*/ 0 w 489078"/>
                              <a:gd name="connsiteY0" fmla="*/ 0 h 1355725"/>
                              <a:gd name="connsiteX1" fmla="*/ 346075 w 489078"/>
                              <a:gd name="connsiteY1" fmla="*/ 146050 h 1355725"/>
                              <a:gd name="connsiteX2" fmla="*/ 488950 w 489078"/>
                              <a:gd name="connsiteY2" fmla="*/ 558800 h 1355725"/>
                              <a:gd name="connsiteX3" fmla="*/ 269875 w 489078"/>
                              <a:gd name="connsiteY3" fmla="*/ 1355725 h 1355725"/>
                              <a:gd name="connsiteX4" fmla="*/ 304800 w 489078"/>
                              <a:gd name="connsiteY4" fmla="*/ 530225 h 1355725"/>
                              <a:gd name="connsiteX5" fmla="*/ 0 w 489078"/>
                              <a:gd name="connsiteY5" fmla="*/ 0 h 1355725"/>
                              <a:gd name="connsiteX0" fmla="*/ 0 w 490414"/>
                              <a:gd name="connsiteY0" fmla="*/ 0 h 1330325"/>
                              <a:gd name="connsiteX1" fmla="*/ 346075 w 490414"/>
                              <a:gd name="connsiteY1" fmla="*/ 146050 h 1330325"/>
                              <a:gd name="connsiteX2" fmla="*/ 488950 w 490414"/>
                              <a:gd name="connsiteY2" fmla="*/ 558800 h 1330325"/>
                              <a:gd name="connsiteX3" fmla="*/ 273050 w 490414"/>
                              <a:gd name="connsiteY3" fmla="*/ 1330325 h 1330325"/>
                              <a:gd name="connsiteX4" fmla="*/ 304800 w 490414"/>
                              <a:gd name="connsiteY4" fmla="*/ 530225 h 1330325"/>
                              <a:gd name="connsiteX5" fmla="*/ 0 w 490414"/>
                              <a:gd name="connsiteY5" fmla="*/ 0 h 1330325"/>
                              <a:gd name="connsiteX0" fmla="*/ 0 w 490414"/>
                              <a:gd name="connsiteY0" fmla="*/ 0 h 1330325"/>
                              <a:gd name="connsiteX1" fmla="*/ 346075 w 490414"/>
                              <a:gd name="connsiteY1" fmla="*/ 146050 h 1330325"/>
                              <a:gd name="connsiteX2" fmla="*/ 488950 w 490414"/>
                              <a:gd name="connsiteY2" fmla="*/ 558800 h 1330325"/>
                              <a:gd name="connsiteX3" fmla="*/ 273050 w 490414"/>
                              <a:gd name="connsiteY3" fmla="*/ 1330325 h 1330325"/>
                              <a:gd name="connsiteX4" fmla="*/ 304800 w 490414"/>
                              <a:gd name="connsiteY4" fmla="*/ 530225 h 1330325"/>
                              <a:gd name="connsiteX5" fmla="*/ 0 w 490414"/>
                              <a:gd name="connsiteY5" fmla="*/ 0 h 1330325"/>
                              <a:gd name="connsiteX0" fmla="*/ 0 w 490275"/>
                              <a:gd name="connsiteY0" fmla="*/ 0 h 1330325"/>
                              <a:gd name="connsiteX1" fmla="*/ 346075 w 490275"/>
                              <a:gd name="connsiteY1" fmla="*/ 146050 h 1330325"/>
                              <a:gd name="connsiteX2" fmla="*/ 488950 w 490275"/>
                              <a:gd name="connsiteY2" fmla="*/ 587375 h 1330325"/>
                              <a:gd name="connsiteX3" fmla="*/ 273050 w 490275"/>
                              <a:gd name="connsiteY3" fmla="*/ 1330325 h 1330325"/>
                              <a:gd name="connsiteX4" fmla="*/ 304800 w 490275"/>
                              <a:gd name="connsiteY4" fmla="*/ 530225 h 1330325"/>
                              <a:gd name="connsiteX5" fmla="*/ 0 w 490275"/>
                              <a:gd name="connsiteY5" fmla="*/ 0 h 1330325"/>
                              <a:gd name="connsiteX0" fmla="*/ 0 w 490275"/>
                              <a:gd name="connsiteY0" fmla="*/ 0 h 1330325"/>
                              <a:gd name="connsiteX1" fmla="*/ 346075 w 490275"/>
                              <a:gd name="connsiteY1" fmla="*/ 146050 h 1330325"/>
                              <a:gd name="connsiteX2" fmla="*/ 488950 w 490275"/>
                              <a:gd name="connsiteY2" fmla="*/ 587375 h 1330325"/>
                              <a:gd name="connsiteX3" fmla="*/ 273050 w 490275"/>
                              <a:gd name="connsiteY3" fmla="*/ 1330325 h 1330325"/>
                              <a:gd name="connsiteX4" fmla="*/ 304800 w 490275"/>
                              <a:gd name="connsiteY4" fmla="*/ 530225 h 1330325"/>
                              <a:gd name="connsiteX5" fmla="*/ 0 w 490275"/>
                              <a:gd name="connsiteY5" fmla="*/ 0 h 1330325"/>
                              <a:gd name="connsiteX0" fmla="*/ 0 w 490275"/>
                              <a:gd name="connsiteY0" fmla="*/ 0 h 1330325"/>
                              <a:gd name="connsiteX1" fmla="*/ 346075 w 490275"/>
                              <a:gd name="connsiteY1" fmla="*/ 146050 h 1330325"/>
                              <a:gd name="connsiteX2" fmla="*/ 488950 w 490275"/>
                              <a:gd name="connsiteY2" fmla="*/ 587375 h 1330325"/>
                              <a:gd name="connsiteX3" fmla="*/ 273050 w 490275"/>
                              <a:gd name="connsiteY3" fmla="*/ 1330325 h 1330325"/>
                              <a:gd name="connsiteX4" fmla="*/ 304800 w 490275"/>
                              <a:gd name="connsiteY4" fmla="*/ 530225 h 1330325"/>
                              <a:gd name="connsiteX5" fmla="*/ 0 w 490275"/>
                              <a:gd name="connsiteY5" fmla="*/ 0 h 1330325"/>
                              <a:gd name="connsiteX0" fmla="*/ 0 w 490275"/>
                              <a:gd name="connsiteY0" fmla="*/ 0 h 1330325"/>
                              <a:gd name="connsiteX1" fmla="*/ 346075 w 490275"/>
                              <a:gd name="connsiteY1" fmla="*/ 146050 h 1330325"/>
                              <a:gd name="connsiteX2" fmla="*/ 488950 w 490275"/>
                              <a:gd name="connsiteY2" fmla="*/ 587375 h 1330325"/>
                              <a:gd name="connsiteX3" fmla="*/ 273050 w 490275"/>
                              <a:gd name="connsiteY3" fmla="*/ 1330325 h 1330325"/>
                              <a:gd name="connsiteX4" fmla="*/ 304800 w 490275"/>
                              <a:gd name="connsiteY4" fmla="*/ 530225 h 1330325"/>
                              <a:gd name="connsiteX5" fmla="*/ 0 w 490275"/>
                              <a:gd name="connsiteY5" fmla="*/ 0 h 1330325"/>
                              <a:gd name="connsiteX0" fmla="*/ 0 w 490275"/>
                              <a:gd name="connsiteY0" fmla="*/ 0 h 1330325"/>
                              <a:gd name="connsiteX1" fmla="*/ 346075 w 490275"/>
                              <a:gd name="connsiteY1" fmla="*/ 146050 h 1330325"/>
                              <a:gd name="connsiteX2" fmla="*/ 488950 w 490275"/>
                              <a:gd name="connsiteY2" fmla="*/ 587375 h 1330325"/>
                              <a:gd name="connsiteX3" fmla="*/ 273050 w 490275"/>
                              <a:gd name="connsiteY3" fmla="*/ 1330325 h 1330325"/>
                              <a:gd name="connsiteX4" fmla="*/ 304800 w 490275"/>
                              <a:gd name="connsiteY4" fmla="*/ 530225 h 1330325"/>
                              <a:gd name="connsiteX5" fmla="*/ 0 w 490275"/>
                              <a:gd name="connsiteY5" fmla="*/ 0 h 1330325"/>
                              <a:gd name="connsiteX0" fmla="*/ 0 w 490275"/>
                              <a:gd name="connsiteY0" fmla="*/ 0 h 1330325"/>
                              <a:gd name="connsiteX1" fmla="*/ 346075 w 490275"/>
                              <a:gd name="connsiteY1" fmla="*/ 146050 h 1330325"/>
                              <a:gd name="connsiteX2" fmla="*/ 488950 w 490275"/>
                              <a:gd name="connsiteY2" fmla="*/ 587375 h 1330325"/>
                              <a:gd name="connsiteX3" fmla="*/ 273050 w 490275"/>
                              <a:gd name="connsiteY3" fmla="*/ 1330325 h 1330325"/>
                              <a:gd name="connsiteX4" fmla="*/ 304800 w 490275"/>
                              <a:gd name="connsiteY4" fmla="*/ 530225 h 1330325"/>
                              <a:gd name="connsiteX5" fmla="*/ 0 w 490275"/>
                              <a:gd name="connsiteY5" fmla="*/ 0 h 1330325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</a:cxnLst>
                            <a:rect l="l" t="t" r="r" b="b"/>
                            <a:pathLst>
                              <a:path w="490275" h="1330325">
                                <a:moveTo>
                                  <a:pt x="0" y="0"/>
                                </a:moveTo>
                                <a:cubicBezTo>
                                  <a:pt x="134408" y="26458"/>
                                  <a:pt x="264583" y="48154"/>
                                  <a:pt x="346075" y="146050"/>
                                </a:cubicBezTo>
                                <a:cubicBezTo>
                                  <a:pt x="427567" y="243946"/>
                                  <a:pt x="501121" y="389996"/>
                                  <a:pt x="488950" y="587375"/>
                                </a:cubicBezTo>
                                <a:cubicBezTo>
                                  <a:pt x="476779" y="784754"/>
                                  <a:pt x="390525" y="1144058"/>
                                  <a:pt x="273050" y="1330325"/>
                                </a:cubicBezTo>
                                <a:cubicBezTo>
                                  <a:pt x="328083" y="1057275"/>
                                  <a:pt x="364067" y="752475"/>
                                  <a:pt x="304800" y="530225"/>
                                </a:cubicBezTo>
                                <a:cubicBezTo>
                                  <a:pt x="276225" y="388408"/>
                                  <a:pt x="158750" y="138642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grpFill/>
                          <a:ln w="38100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  <p:sp>
                        <p:nvSpPr>
                          <p:cNvPr id="128" name="フリーフォーム: 図形 127">
                            <a:extLst>
                              <a:ext uri="{FF2B5EF4-FFF2-40B4-BE49-F238E27FC236}">
                                <a16:creationId xmlns:a16="http://schemas.microsoft.com/office/drawing/2014/main" id="{C2FE810E-4262-48AD-A4CC-79EA6DEC9E7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565524" y="1426313"/>
                            <a:ext cx="1530456" cy="983511"/>
                          </a:xfrm>
                          <a:custGeom>
                            <a:avLst/>
                            <a:gdLst>
                              <a:gd name="connsiteX0" fmla="*/ 0 w 1593850"/>
                              <a:gd name="connsiteY0" fmla="*/ 254000 h 1019175"/>
                              <a:gd name="connsiteX1" fmla="*/ 981075 w 1593850"/>
                              <a:gd name="connsiteY1" fmla="*/ 196850 h 1019175"/>
                              <a:gd name="connsiteX2" fmla="*/ 1593850 w 1593850"/>
                              <a:gd name="connsiteY2" fmla="*/ 1019175 h 1019175"/>
                              <a:gd name="connsiteX3" fmla="*/ 1098550 w 1593850"/>
                              <a:gd name="connsiteY3" fmla="*/ 0 h 1019175"/>
                              <a:gd name="connsiteX4" fmla="*/ 0 w 1593850"/>
                              <a:gd name="connsiteY4" fmla="*/ 254000 h 1019175"/>
                              <a:gd name="connsiteX0" fmla="*/ 0 w 1593850"/>
                              <a:gd name="connsiteY0" fmla="*/ 285191 h 1050366"/>
                              <a:gd name="connsiteX1" fmla="*/ 981075 w 1593850"/>
                              <a:gd name="connsiteY1" fmla="*/ 228041 h 1050366"/>
                              <a:gd name="connsiteX2" fmla="*/ 1593850 w 1593850"/>
                              <a:gd name="connsiteY2" fmla="*/ 1050366 h 1050366"/>
                              <a:gd name="connsiteX3" fmla="*/ 1098550 w 1593850"/>
                              <a:gd name="connsiteY3" fmla="*/ 31191 h 1050366"/>
                              <a:gd name="connsiteX4" fmla="*/ 0 w 1593850"/>
                              <a:gd name="connsiteY4" fmla="*/ 285191 h 1050366"/>
                              <a:gd name="connsiteX0" fmla="*/ 0 w 1584325"/>
                              <a:gd name="connsiteY0" fmla="*/ 282407 h 996782"/>
                              <a:gd name="connsiteX1" fmla="*/ 981075 w 1584325"/>
                              <a:gd name="connsiteY1" fmla="*/ 225257 h 996782"/>
                              <a:gd name="connsiteX2" fmla="*/ 1584325 w 1584325"/>
                              <a:gd name="connsiteY2" fmla="*/ 996782 h 996782"/>
                              <a:gd name="connsiteX3" fmla="*/ 1098550 w 1584325"/>
                              <a:gd name="connsiteY3" fmla="*/ 28407 h 996782"/>
                              <a:gd name="connsiteX4" fmla="*/ 0 w 1584325"/>
                              <a:gd name="connsiteY4" fmla="*/ 282407 h 996782"/>
                              <a:gd name="connsiteX0" fmla="*/ 0 w 1586127"/>
                              <a:gd name="connsiteY0" fmla="*/ 282407 h 996782"/>
                              <a:gd name="connsiteX1" fmla="*/ 981075 w 1586127"/>
                              <a:gd name="connsiteY1" fmla="*/ 225257 h 996782"/>
                              <a:gd name="connsiteX2" fmla="*/ 1584325 w 1586127"/>
                              <a:gd name="connsiteY2" fmla="*/ 996782 h 996782"/>
                              <a:gd name="connsiteX3" fmla="*/ 1098550 w 1586127"/>
                              <a:gd name="connsiteY3" fmla="*/ 28407 h 996782"/>
                              <a:gd name="connsiteX4" fmla="*/ 0 w 1586127"/>
                              <a:gd name="connsiteY4" fmla="*/ 282407 h 996782"/>
                              <a:gd name="connsiteX0" fmla="*/ 0 w 1586127"/>
                              <a:gd name="connsiteY0" fmla="*/ 282407 h 996782"/>
                              <a:gd name="connsiteX1" fmla="*/ 981075 w 1586127"/>
                              <a:gd name="connsiteY1" fmla="*/ 225257 h 996782"/>
                              <a:gd name="connsiteX2" fmla="*/ 1584325 w 1586127"/>
                              <a:gd name="connsiteY2" fmla="*/ 996782 h 996782"/>
                              <a:gd name="connsiteX3" fmla="*/ 1098550 w 1586127"/>
                              <a:gd name="connsiteY3" fmla="*/ 28407 h 996782"/>
                              <a:gd name="connsiteX4" fmla="*/ 0 w 1586127"/>
                              <a:gd name="connsiteY4" fmla="*/ 282407 h 996782"/>
                              <a:gd name="connsiteX0" fmla="*/ 0 w 1586127"/>
                              <a:gd name="connsiteY0" fmla="*/ 282407 h 996782"/>
                              <a:gd name="connsiteX1" fmla="*/ 981075 w 1586127"/>
                              <a:gd name="connsiteY1" fmla="*/ 225257 h 996782"/>
                              <a:gd name="connsiteX2" fmla="*/ 1584325 w 1586127"/>
                              <a:gd name="connsiteY2" fmla="*/ 996782 h 996782"/>
                              <a:gd name="connsiteX3" fmla="*/ 1098550 w 1586127"/>
                              <a:gd name="connsiteY3" fmla="*/ 28407 h 996782"/>
                              <a:gd name="connsiteX4" fmla="*/ 0 w 1586127"/>
                              <a:gd name="connsiteY4" fmla="*/ 282407 h 996782"/>
                              <a:gd name="connsiteX0" fmla="*/ 0 w 1532095"/>
                              <a:gd name="connsiteY0" fmla="*/ 247136 h 1002786"/>
                              <a:gd name="connsiteX1" fmla="*/ 927100 w 1532095"/>
                              <a:gd name="connsiteY1" fmla="*/ 231261 h 1002786"/>
                              <a:gd name="connsiteX2" fmla="*/ 1530350 w 1532095"/>
                              <a:gd name="connsiteY2" fmla="*/ 1002786 h 1002786"/>
                              <a:gd name="connsiteX3" fmla="*/ 1044575 w 1532095"/>
                              <a:gd name="connsiteY3" fmla="*/ 34411 h 1002786"/>
                              <a:gd name="connsiteX4" fmla="*/ 0 w 1532095"/>
                              <a:gd name="connsiteY4" fmla="*/ 247136 h 1002786"/>
                              <a:gd name="connsiteX0" fmla="*/ 0 w 1532095"/>
                              <a:gd name="connsiteY0" fmla="*/ 249556 h 1005206"/>
                              <a:gd name="connsiteX1" fmla="*/ 927100 w 1532095"/>
                              <a:gd name="connsiteY1" fmla="*/ 233681 h 1005206"/>
                              <a:gd name="connsiteX2" fmla="*/ 1530350 w 1532095"/>
                              <a:gd name="connsiteY2" fmla="*/ 1005206 h 1005206"/>
                              <a:gd name="connsiteX3" fmla="*/ 1044575 w 1532095"/>
                              <a:gd name="connsiteY3" fmla="*/ 36831 h 1005206"/>
                              <a:gd name="connsiteX4" fmla="*/ 0 w 1532095"/>
                              <a:gd name="connsiteY4" fmla="*/ 249556 h 1005206"/>
                              <a:gd name="connsiteX0" fmla="*/ 0 w 1532095"/>
                              <a:gd name="connsiteY0" fmla="*/ 241106 h 996756"/>
                              <a:gd name="connsiteX1" fmla="*/ 927100 w 1532095"/>
                              <a:gd name="connsiteY1" fmla="*/ 225231 h 996756"/>
                              <a:gd name="connsiteX2" fmla="*/ 1530350 w 1532095"/>
                              <a:gd name="connsiteY2" fmla="*/ 996756 h 996756"/>
                              <a:gd name="connsiteX3" fmla="*/ 1044575 w 1532095"/>
                              <a:gd name="connsiteY3" fmla="*/ 37906 h 996756"/>
                              <a:gd name="connsiteX4" fmla="*/ 0 w 1532095"/>
                              <a:gd name="connsiteY4" fmla="*/ 241106 h 996756"/>
                              <a:gd name="connsiteX0" fmla="*/ 0 w 1531952"/>
                              <a:gd name="connsiteY0" fmla="*/ 220785 h 976435"/>
                              <a:gd name="connsiteX1" fmla="*/ 927100 w 1531952"/>
                              <a:gd name="connsiteY1" fmla="*/ 204910 h 976435"/>
                              <a:gd name="connsiteX2" fmla="*/ 1530350 w 1531952"/>
                              <a:gd name="connsiteY2" fmla="*/ 976435 h 976435"/>
                              <a:gd name="connsiteX3" fmla="*/ 1044575 w 1531952"/>
                              <a:gd name="connsiteY3" fmla="*/ 17585 h 976435"/>
                              <a:gd name="connsiteX4" fmla="*/ 0 w 1531952"/>
                              <a:gd name="connsiteY4" fmla="*/ 220785 h 976435"/>
                              <a:gd name="connsiteX0" fmla="*/ 0 w 1531788"/>
                              <a:gd name="connsiteY0" fmla="*/ 220785 h 976435"/>
                              <a:gd name="connsiteX1" fmla="*/ 927100 w 1531788"/>
                              <a:gd name="connsiteY1" fmla="*/ 204910 h 976435"/>
                              <a:gd name="connsiteX2" fmla="*/ 1530350 w 1531788"/>
                              <a:gd name="connsiteY2" fmla="*/ 976435 h 976435"/>
                              <a:gd name="connsiteX3" fmla="*/ 1009650 w 1531788"/>
                              <a:gd name="connsiteY3" fmla="*/ 17585 h 976435"/>
                              <a:gd name="connsiteX4" fmla="*/ 0 w 1531788"/>
                              <a:gd name="connsiteY4" fmla="*/ 220785 h 976435"/>
                              <a:gd name="connsiteX0" fmla="*/ 0 w 1531872"/>
                              <a:gd name="connsiteY0" fmla="*/ 221904 h 977554"/>
                              <a:gd name="connsiteX1" fmla="*/ 927100 w 1531872"/>
                              <a:gd name="connsiteY1" fmla="*/ 206029 h 977554"/>
                              <a:gd name="connsiteX2" fmla="*/ 1530350 w 1531872"/>
                              <a:gd name="connsiteY2" fmla="*/ 977554 h 977554"/>
                              <a:gd name="connsiteX3" fmla="*/ 1009650 w 1531872"/>
                              <a:gd name="connsiteY3" fmla="*/ 18704 h 977554"/>
                              <a:gd name="connsiteX4" fmla="*/ 0 w 1531872"/>
                              <a:gd name="connsiteY4" fmla="*/ 221904 h 977554"/>
                              <a:gd name="connsiteX0" fmla="*/ 0 w 1531872"/>
                              <a:gd name="connsiteY0" fmla="*/ 221904 h 977554"/>
                              <a:gd name="connsiteX1" fmla="*/ 920750 w 1531872"/>
                              <a:gd name="connsiteY1" fmla="*/ 152054 h 977554"/>
                              <a:gd name="connsiteX2" fmla="*/ 1530350 w 1531872"/>
                              <a:gd name="connsiteY2" fmla="*/ 977554 h 977554"/>
                              <a:gd name="connsiteX3" fmla="*/ 1009650 w 1531872"/>
                              <a:gd name="connsiteY3" fmla="*/ 18704 h 977554"/>
                              <a:gd name="connsiteX4" fmla="*/ 0 w 1531872"/>
                              <a:gd name="connsiteY4" fmla="*/ 221904 h 977554"/>
                              <a:gd name="connsiteX0" fmla="*/ 0 w 1531872"/>
                              <a:gd name="connsiteY0" fmla="*/ 221904 h 977554"/>
                              <a:gd name="connsiteX1" fmla="*/ 908050 w 1531872"/>
                              <a:gd name="connsiteY1" fmla="*/ 209204 h 977554"/>
                              <a:gd name="connsiteX2" fmla="*/ 1530350 w 1531872"/>
                              <a:gd name="connsiteY2" fmla="*/ 977554 h 977554"/>
                              <a:gd name="connsiteX3" fmla="*/ 1009650 w 1531872"/>
                              <a:gd name="connsiteY3" fmla="*/ 18704 h 977554"/>
                              <a:gd name="connsiteX4" fmla="*/ 0 w 1531872"/>
                              <a:gd name="connsiteY4" fmla="*/ 221904 h 977554"/>
                              <a:gd name="connsiteX0" fmla="*/ 0 w 1531872"/>
                              <a:gd name="connsiteY0" fmla="*/ 221904 h 977554"/>
                              <a:gd name="connsiteX1" fmla="*/ 908050 w 1531872"/>
                              <a:gd name="connsiteY1" fmla="*/ 209204 h 977554"/>
                              <a:gd name="connsiteX2" fmla="*/ 1530350 w 1531872"/>
                              <a:gd name="connsiteY2" fmla="*/ 977554 h 977554"/>
                              <a:gd name="connsiteX3" fmla="*/ 1009650 w 1531872"/>
                              <a:gd name="connsiteY3" fmla="*/ 18704 h 977554"/>
                              <a:gd name="connsiteX4" fmla="*/ 0 w 1531872"/>
                              <a:gd name="connsiteY4" fmla="*/ 221904 h 977554"/>
                              <a:gd name="connsiteX0" fmla="*/ 0 w 1531872"/>
                              <a:gd name="connsiteY0" fmla="*/ 221904 h 977554"/>
                              <a:gd name="connsiteX1" fmla="*/ 908050 w 1531872"/>
                              <a:gd name="connsiteY1" fmla="*/ 209204 h 977554"/>
                              <a:gd name="connsiteX2" fmla="*/ 1530350 w 1531872"/>
                              <a:gd name="connsiteY2" fmla="*/ 977554 h 977554"/>
                              <a:gd name="connsiteX3" fmla="*/ 1009650 w 1531872"/>
                              <a:gd name="connsiteY3" fmla="*/ 18704 h 977554"/>
                              <a:gd name="connsiteX4" fmla="*/ 0 w 1531872"/>
                              <a:gd name="connsiteY4" fmla="*/ 221904 h 977554"/>
                              <a:gd name="connsiteX0" fmla="*/ 0 w 1531872"/>
                              <a:gd name="connsiteY0" fmla="*/ 227861 h 983511"/>
                              <a:gd name="connsiteX1" fmla="*/ 908050 w 1531872"/>
                              <a:gd name="connsiteY1" fmla="*/ 215161 h 983511"/>
                              <a:gd name="connsiteX2" fmla="*/ 1530350 w 1531872"/>
                              <a:gd name="connsiteY2" fmla="*/ 983511 h 983511"/>
                              <a:gd name="connsiteX3" fmla="*/ 1009650 w 1531872"/>
                              <a:gd name="connsiteY3" fmla="*/ 24661 h 983511"/>
                              <a:gd name="connsiteX4" fmla="*/ 0 w 1531872"/>
                              <a:gd name="connsiteY4" fmla="*/ 227861 h 983511"/>
                              <a:gd name="connsiteX0" fmla="*/ 0 w 1531872"/>
                              <a:gd name="connsiteY0" fmla="*/ 227861 h 983511"/>
                              <a:gd name="connsiteX1" fmla="*/ 927100 w 1531872"/>
                              <a:gd name="connsiteY1" fmla="*/ 211986 h 983511"/>
                              <a:gd name="connsiteX2" fmla="*/ 1530350 w 1531872"/>
                              <a:gd name="connsiteY2" fmla="*/ 983511 h 983511"/>
                              <a:gd name="connsiteX3" fmla="*/ 1009650 w 1531872"/>
                              <a:gd name="connsiteY3" fmla="*/ 24661 h 983511"/>
                              <a:gd name="connsiteX4" fmla="*/ 0 w 1531872"/>
                              <a:gd name="connsiteY4" fmla="*/ 227861 h 983511"/>
                              <a:gd name="connsiteX0" fmla="*/ 0 w 1531872"/>
                              <a:gd name="connsiteY0" fmla="*/ 227861 h 983511"/>
                              <a:gd name="connsiteX1" fmla="*/ 927100 w 1531872"/>
                              <a:gd name="connsiteY1" fmla="*/ 211986 h 983511"/>
                              <a:gd name="connsiteX2" fmla="*/ 1530350 w 1531872"/>
                              <a:gd name="connsiteY2" fmla="*/ 983511 h 983511"/>
                              <a:gd name="connsiteX3" fmla="*/ 1009650 w 1531872"/>
                              <a:gd name="connsiteY3" fmla="*/ 24661 h 983511"/>
                              <a:gd name="connsiteX4" fmla="*/ 0 w 1531872"/>
                              <a:gd name="connsiteY4" fmla="*/ 227861 h 983511"/>
                              <a:gd name="connsiteX0" fmla="*/ 0 w 1531872"/>
                              <a:gd name="connsiteY0" fmla="*/ 227861 h 983511"/>
                              <a:gd name="connsiteX1" fmla="*/ 927100 w 1531872"/>
                              <a:gd name="connsiteY1" fmla="*/ 211986 h 983511"/>
                              <a:gd name="connsiteX2" fmla="*/ 1530350 w 1531872"/>
                              <a:gd name="connsiteY2" fmla="*/ 983511 h 983511"/>
                              <a:gd name="connsiteX3" fmla="*/ 1009650 w 1531872"/>
                              <a:gd name="connsiteY3" fmla="*/ 24661 h 983511"/>
                              <a:gd name="connsiteX4" fmla="*/ 0 w 1531872"/>
                              <a:gd name="connsiteY4" fmla="*/ 227861 h 983511"/>
                              <a:gd name="connsiteX0" fmla="*/ 0 w 1530456"/>
                              <a:gd name="connsiteY0" fmla="*/ 227861 h 983511"/>
                              <a:gd name="connsiteX1" fmla="*/ 927100 w 1530456"/>
                              <a:gd name="connsiteY1" fmla="*/ 211986 h 983511"/>
                              <a:gd name="connsiteX2" fmla="*/ 1530350 w 1530456"/>
                              <a:gd name="connsiteY2" fmla="*/ 983511 h 983511"/>
                              <a:gd name="connsiteX3" fmla="*/ 1009650 w 1530456"/>
                              <a:gd name="connsiteY3" fmla="*/ 24661 h 983511"/>
                              <a:gd name="connsiteX4" fmla="*/ 0 w 1530456"/>
                              <a:gd name="connsiteY4" fmla="*/ 227861 h 983511"/>
                              <a:gd name="connsiteX0" fmla="*/ 0 w 1530456"/>
                              <a:gd name="connsiteY0" fmla="*/ 227861 h 983511"/>
                              <a:gd name="connsiteX1" fmla="*/ 927100 w 1530456"/>
                              <a:gd name="connsiteY1" fmla="*/ 211986 h 983511"/>
                              <a:gd name="connsiteX2" fmla="*/ 1530350 w 1530456"/>
                              <a:gd name="connsiteY2" fmla="*/ 983511 h 983511"/>
                              <a:gd name="connsiteX3" fmla="*/ 1009650 w 1530456"/>
                              <a:gd name="connsiteY3" fmla="*/ 24661 h 983511"/>
                              <a:gd name="connsiteX4" fmla="*/ 0 w 1530456"/>
                              <a:gd name="connsiteY4" fmla="*/ 227861 h 983511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530456" h="983511">
                                <a:moveTo>
                                  <a:pt x="0" y="227861"/>
                                </a:moveTo>
                                <a:cubicBezTo>
                                  <a:pt x="349250" y="135786"/>
                                  <a:pt x="684742" y="111444"/>
                                  <a:pt x="927100" y="211986"/>
                                </a:cubicBezTo>
                                <a:cubicBezTo>
                                  <a:pt x="1169458" y="312528"/>
                                  <a:pt x="1383242" y="389786"/>
                                  <a:pt x="1530350" y="983511"/>
                                </a:cubicBezTo>
                                <a:cubicBezTo>
                                  <a:pt x="1536700" y="399311"/>
                                  <a:pt x="1258358" y="99803"/>
                                  <a:pt x="1009650" y="24661"/>
                                </a:cubicBezTo>
                                <a:cubicBezTo>
                                  <a:pt x="760942" y="-50481"/>
                                  <a:pt x="369358" y="54294"/>
                                  <a:pt x="0" y="227861"/>
                                </a:cubicBezTo>
                                <a:close/>
                              </a:path>
                            </a:pathLst>
                          </a:custGeom>
                          <a:grpFill/>
                          <a:ln w="38100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  <p:sp>
                        <p:nvSpPr>
                          <p:cNvPr id="129" name="フリーフォーム: 図形 128">
                            <a:extLst>
                              <a:ext uri="{FF2B5EF4-FFF2-40B4-BE49-F238E27FC236}">
                                <a16:creationId xmlns:a16="http://schemas.microsoft.com/office/drawing/2014/main" id="{94A850D4-65F5-4893-939D-F6AA079CE96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451474" y="2711228"/>
                            <a:ext cx="507621" cy="254221"/>
                          </a:xfrm>
                          <a:custGeom>
                            <a:avLst/>
                            <a:gdLst>
                              <a:gd name="connsiteX0" fmla="*/ 0 w 571500"/>
                              <a:gd name="connsiteY0" fmla="*/ 254000 h 254000"/>
                              <a:gd name="connsiteX1" fmla="*/ 400050 w 571500"/>
                              <a:gd name="connsiteY1" fmla="*/ 0 h 254000"/>
                              <a:gd name="connsiteX2" fmla="*/ 571500 w 571500"/>
                              <a:gd name="connsiteY2" fmla="*/ 238125 h 254000"/>
                              <a:gd name="connsiteX3" fmla="*/ 327025 w 571500"/>
                              <a:gd name="connsiteY3" fmla="*/ 184150 h 254000"/>
                              <a:gd name="connsiteX4" fmla="*/ 0 w 571500"/>
                              <a:gd name="connsiteY4" fmla="*/ 254000 h 254000"/>
                              <a:gd name="connsiteX0" fmla="*/ 0 w 571500"/>
                              <a:gd name="connsiteY0" fmla="*/ 254000 h 254000"/>
                              <a:gd name="connsiteX1" fmla="*/ 438150 w 571500"/>
                              <a:gd name="connsiteY1" fmla="*/ 0 h 254000"/>
                              <a:gd name="connsiteX2" fmla="*/ 571500 w 571500"/>
                              <a:gd name="connsiteY2" fmla="*/ 238125 h 254000"/>
                              <a:gd name="connsiteX3" fmla="*/ 327025 w 571500"/>
                              <a:gd name="connsiteY3" fmla="*/ 184150 h 254000"/>
                              <a:gd name="connsiteX4" fmla="*/ 0 w 571500"/>
                              <a:gd name="connsiteY4" fmla="*/ 254000 h 254000"/>
                              <a:gd name="connsiteX0" fmla="*/ 0 w 571500"/>
                              <a:gd name="connsiteY0" fmla="*/ 256437 h 256437"/>
                              <a:gd name="connsiteX1" fmla="*/ 438150 w 571500"/>
                              <a:gd name="connsiteY1" fmla="*/ 2437 h 256437"/>
                              <a:gd name="connsiteX2" fmla="*/ 571500 w 571500"/>
                              <a:gd name="connsiteY2" fmla="*/ 240562 h 256437"/>
                              <a:gd name="connsiteX3" fmla="*/ 327025 w 571500"/>
                              <a:gd name="connsiteY3" fmla="*/ 186587 h 256437"/>
                              <a:gd name="connsiteX4" fmla="*/ 0 w 571500"/>
                              <a:gd name="connsiteY4" fmla="*/ 256437 h 256437"/>
                              <a:gd name="connsiteX0" fmla="*/ 0 w 558800"/>
                              <a:gd name="connsiteY0" fmla="*/ 254033 h 254033"/>
                              <a:gd name="connsiteX1" fmla="*/ 425450 w 558800"/>
                              <a:gd name="connsiteY1" fmla="*/ 33 h 254033"/>
                              <a:gd name="connsiteX2" fmla="*/ 558800 w 558800"/>
                              <a:gd name="connsiteY2" fmla="*/ 238158 h 254033"/>
                              <a:gd name="connsiteX3" fmla="*/ 314325 w 558800"/>
                              <a:gd name="connsiteY3" fmla="*/ 184183 h 254033"/>
                              <a:gd name="connsiteX4" fmla="*/ 0 w 558800"/>
                              <a:gd name="connsiteY4" fmla="*/ 254033 h 254033"/>
                              <a:gd name="connsiteX0" fmla="*/ 0 w 558800"/>
                              <a:gd name="connsiteY0" fmla="*/ 254033 h 254033"/>
                              <a:gd name="connsiteX1" fmla="*/ 425450 w 558800"/>
                              <a:gd name="connsiteY1" fmla="*/ 33 h 254033"/>
                              <a:gd name="connsiteX2" fmla="*/ 558800 w 558800"/>
                              <a:gd name="connsiteY2" fmla="*/ 238158 h 254033"/>
                              <a:gd name="connsiteX3" fmla="*/ 314325 w 558800"/>
                              <a:gd name="connsiteY3" fmla="*/ 184183 h 254033"/>
                              <a:gd name="connsiteX4" fmla="*/ 0 w 558800"/>
                              <a:gd name="connsiteY4" fmla="*/ 254033 h 254033"/>
                              <a:gd name="connsiteX0" fmla="*/ 0 w 558800"/>
                              <a:gd name="connsiteY0" fmla="*/ 254033 h 254033"/>
                              <a:gd name="connsiteX1" fmla="*/ 425450 w 558800"/>
                              <a:gd name="connsiteY1" fmla="*/ 33 h 254033"/>
                              <a:gd name="connsiteX2" fmla="*/ 558800 w 558800"/>
                              <a:gd name="connsiteY2" fmla="*/ 238158 h 254033"/>
                              <a:gd name="connsiteX3" fmla="*/ 314325 w 558800"/>
                              <a:gd name="connsiteY3" fmla="*/ 184183 h 254033"/>
                              <a:gd name="connsiteX4" fmla="*/ 0 w 558800"/>
                              <a:gd name="connsiteY4" fmla="*/ 254033 h 254033"/>
                              <a:gd name="connsiteX0" fmla="*/ 0 w 533400"/>
                              <a:gd name="connsiteY0" fmla="*/ 254033 h 254033"/>
                              <a:gd name="connsiteX1" fmla="*/ 400050 w 533400"/>
                              <a:gd name="connsiteY1" fmla="*/ 33 h 254033"/>
                              <a:gd name="connsiteX2" fmla="*/ 533400 w 533400"/>
                              <a:gd name="connsiteY2" fmla="*/ 238158 h 254033"/>
                              <a:gd name="connsiteX3" fmla="*/ 288925 w 533400"/>
                              <a:gd name="connsiteY3" fmla="*/ 184183 h 254033"/>
                              <a:gd name="connsiteX4" fmla="*/ 0 w 533400"/>
                              <a:gd name="connsiteY4" fmla="*/ 254033 h 254033"/>
                              <a:gd name="connsiteX0" fmla="*/ 0 w 533400"/>
                              <a:gd name="connsiteY0" fmla="*/ 254033 h 254033"/>
                              <a:gd name="connsiteX1" fmla="*/ 400050 w 533400"/>
                              <a:gd name="connsiteY1" fmla="*/ 33 h 254033"/>
                              <a:gd name="connsiteX2" fmla="*/ 533400 w 533400"/>
                              <a:gd name="connsiteY2" fmla="*/ 238158 h 254033"/>
                              <a:gd name="connsiteX3" fmla="*/ 288925 w 533400"/>
                              <a:gd name="connsiteY3" fmla="*/ 184183 h 254033"/>
                              <a:gd name="connsiteX4" fmla="*/ 0 w 533400"/>
                              <a:gd name="connsiteY4" fmla="*/ 254033 h 254033"/>
                              <a:gd name="connsiteX0" fmla="*/ 0 w 533400"/>
                              <a:gd name="connsiteY0" fmla="*/ 254033 h 254033"/>
                              <a:gd name="connsiteX1" fmla="*/ 400050 w 533400"/>
                              <a:gd name="connsiteY1" fmla="*/ 33 h 254033"/>
                              <a:gd name="connsiteX2" fmla="*/ 533400 w 533400"/>
                              <a:gd name="connsiteY2" fmla="*/ 238158 h 254033"/>
                              <a:gd name="connsiteX3" fmla="*/ 288925 w 533400"/>
                              <a:gd name="connsiteY3" fmla="*/ 184183 h 254033"/>
                              <a:gd name="connsiteX4" fmla="*/ 0 w 533400"/>
                              <a:gd name="connsiteY4" fmla="*/ 254033 h 254033"/>
                              <a:gd name="connsiteX0" fmla="*/ 0 w 533400"/>
                              <a:gd name="connsiteY0" fmla="*/ 254033 h 254033"/>
                              <a:gd name="connsiteX1" fmla="*/ 400050 w 533400"/>
                              <a:gd name="connsiteY1" fmla="*/ 33 h 254033"/>
                              <a:gd name="connsiteX2" fmla="*/ 533400 w 533400"/>
                              <a:gd name="connsiteY2" fmla="*/ 238158 h 254033"/>
                              <a:gd name="connsiteX3" fmla="*/ 298450 w 533400"/>
                              <a:gd name="connsiteY3" fmla="*/ 149258 h 254033"/>
                              <a:gd name="connsiteX4" fmla="*/ 0 w 533400"/>
                              <a:gd name="connsiteY4" fmla="*/ 254033 h 254033"/>
                              <a:gd name="connsiteX0" fmla="*/ 0 w 533400"/>
                              <a:gd name="connsiteY0" fmla="*/ 254033 h 254033"/>
                              <a:gd name="connsiteX1" fmla="*/ 400050 w 533400"/>
                              <a:gd name="connsiteY1" fmla="*/ 33 h 254033"/>
                              <a:gd name="connsiteX2" fmla="*/ 533400 w 533400"/>
                              <a:gd name="connsiteY2" fmla="*/ 238158 h 254033"/>
                              <a:gd name="connsiteX3" fmla="*/ 292100 w 533400"/>
                              <a:gd name="connsiteY3" fmla="*/ 187358 h 254033"/>
                              <a:gd name="connsiteX4" fmla="*/ 0 w 533400"/>
                              <a:gd name="connsiteY4" fmla="*/ 254033 h 254033"/>
                              <a:gd name="connsiteX0" fmla="*/ 0 w 533400"/>
                              <a:gd name="connsiteY0" fmla="*/ 254033 h 254033"/>
                              <a:gd name="connsiteX1" fmla="*/ 400050 w 533400"/>
                              <a:gd name="connsiteY1" fmla="*/ 33 h 254033"/>
                              <a:gd name="connsiteX2" fmla="*/ 533400 w 533400"/>
                              <a:gd name="connsiteY2" fmla="*/ 238158 h 254033"/>
                              <a:gd name="connsiteX3" fmla="*/ 292100 w 533400"/>
                              <a:gd name="connsiteY3" fmla="*/ 187358 h 254033"/>
                              <a:gd name="connsiteX4" fmla="*/ 0 w 533400"/>
                              <a:gd name="connsiteY4" fmla="*/ 254033 h 254033"/>
                              <a:gd name="connsiteX0" fmla="*/ 0 w 533400"/>
                              <a:gd name="connsiteY0" fmla="*/ 254033 h 254033"/>
                              <a:gd name="connsiteX1" fmla="*/ 400050 w 533400"/>
                              <a:gd name="connsiteY1" fmla="*/ 33 h 254033"/>
                              <a:gd name="connsiteX2" fmla="*/ 533400 w 533400"/>
                              <a:gd name="connsiteY2" fmla="*/ 238158 h 254033"/>
                              <a:gd name="connsiteX3" fmla="*/ 292100 w 533400"/>
                              <a:gd name="connsiteY3" fmla="*/ 187358 h 254033"/>
                              <a:gd name="connsiteX4" fmla="*/ 0 w 533400"/>
                              <a:gd name="connsiteY4" fmla="*/ 254033 h 254033"/>
                              <a:gd name="connsiteX0" fmla="*/ 0 w 523875"/>
                              <a:gd name="connsiteY0" fmla="*/ 254033 h 254033"/>
                              <a:gd name="connsiteX1" fmla="*/ 400050 w 523875"/>
                              <a:gd name="connsiteY1" fmla="*/ 33 h 254033"/>
                              <a:gd name="connsiteX2" fmla="*/ 523875 w 523875"/>
                              <a:gd name="connsiteY2" fmla="*/ 238158 h 254033"/>
                              <a:gd name="connsiteX3" fmla="*/ 292100 w 523875"/>
                              <a:gd name="connsiteY3" fmla="*/ 187358 h 254033"/>
                              <a:gd name="connsiteX4" fmla="*/ 0 w 523875"/>
                              <a:gd name="connsiteY4" fmla="*/ 254033 h 254033"/>
                              <a:gd name="connsiteX0" fmla="*/ 0 w 523875"/>
                              <a:gd name="connsiteY0" fmla="*/ 254038 h 254038"/>
                              <a:gd name="connsiteX1" fmla="*/ 400050 w 523875"/>
                              <a:gd name="connsiteY1" fmla="*/ 38 h 254038"/>
                              <a:gd name="connsiteX2" fmla="*/ 523875 w 523875"/>
                              <a:gd name="connsiteY2" fmla="*/ 238163 h 254038"/>
                              <a:gd name="connsiteX3" fmla="*/ 292100 w 523875"/>
                              <a:gd name="connsiteY3" fmla="*/ 187363 h 254038"/>
                              <a:gd name="connsiteX4" fmla="*/ 0 w 523875"/>
                              <a:gd name="connsiteY4" fmla="*/ 254038 h 254038"/>
                              <a:gd name="connsiteX0" fmla="*/ 0 w 523875"/>
                              <a:gd name="connsiteY0" fmla="*/ 254038 h 254038"/>
                              <a:gd name="connsiteX1" fmla="*/ 400050 w 523875"/>
                              <a:gd name="connsiteY1" fmla="*/ 38 h 254038"/>
                              <a:gd name="connsiteX2" fmla="*/ 523875 w 523875"/>
                              <a:gd name="connsiteY2" fmla="*/ 238163 h 254038"/>
                              <a:gd name="connsiteX3" fmla="*/ 292100 w 523875"/>
                              <a:gd name="connsiteY3" fmla="*/ 187363 h 254038"/>
                              <a:gd name="connsiteX4" fmla="*/ 0 w 523875"/>
                              <a:gd name="connsiteY4" fmla="*/ 254038 h 254038"/>
                              <a:gd name="connsiteX0" fmla="*/ 0 w 501650"/>
                              <a:gd name="connsiteY0" fmla="*/ 254078 h 254078"/>
                              <a:gd name="connsiteX1" fmla="*/ 400050 w 501650"/>
                              <a:gd name="connsiteY1" fmla="*/ 78 h 254078"/>
                              <a:gd name="connsiteX2" fmla="*/ 501650 w 501650"/>
                              <a:gd name="connsiteY2" fmla="*/ 231853 h 254078"/>
                              <a:gd name="connsiteX3" fmla="*/ 292100 w 501650"/>
                              <a:gd name="connsiteY3" fmla="*/ 187403 h 254078"/>
                              <a:gd name="connsiteX4" fmla="*/ 0 w 501650"/>
                              <a:gd name="connsiteY4" fmla="*/ 254078 h 254078"/>
                              <a:gd name="connsiteX0" fmla="*/ 0 w 501650"/>
                              <a:gd name="connsiteY0" fmla="*/ 254078 h 254078"/>
                              <a:gd name="connsiteX1" fmla="*/ 384175 w 501650"/>
                              <a:gd name="connsiteY1" fmla="*/ 78 h 254078"/>
                              <a:gd name="connsiteX2" fmla="*/ 501650 w 501650"/>
                              <a:gd name="connsiteY2" fmla="*/ 231853 h 254078"/>
                              <a:gd name="connsiteX3" fmla="*/ 292100 w 501650"/>
                              <a:gd name="connsiteY3" fmla="*/ 187403 h 254078"/>
                              <a:gd name="connsiteX4" fmla="*/ 0 w 501650"/>
                              <a:gd name="connsiteY4" fmla="*/ 254078 h 254078"/>
                              <a:gd name="connsiteX0" fmla="*/ 0 w 501650"/>
                              <a:gd name="connsiteY0" fmla="*/ 254260 h 254260"/>
                              <a:gd name="connsiteX1" fmla="*/ 384175 w 501650"/>
                              <a:gd name="connsiteY1" fmla="*/ 260 h 254260"/>
                              <a:gd name="connsiteX2" fmla="*/ 501650 w 501650"/>
                              <a:gd name="connsiteY2" fmla="*/ 232035 h 254260"/>
                              <a:gd name="connsiteX3" fmla="*/ 292100 w 501650"/>
                              <a:gd name="connsiteY3" fmla="*/ 187585 h 254260"/>
                              <a:gd name="connsiteX4" fmla="*/ 0 w 501650"/>
                              <a:gd name="connsiteY4" fmla="*/ 254260 h 254260"/>
                              <a:gd name="connsiteX0" fmla="*/ 0 w 501650"/>
                              <a:gd name="connsiteY0" fmla="*/ 254260 h 254260"/>
                              <a:gd name="connsiteX1" fmla="*/ 384175 w 501650"/>
                              <a:gd name="connsiteY1" fmla="*/ 260 h 254260"/>
                              <a:gd name="connsiteX2" fmla="*/ 501650 w 501650"/>
                              <a:gd name="connsiteY2" fmla="*/ 232035 h 254260"/>
                              <a:gd name="connsiteX3" fmla="*/ 292100 w 501650"/>
                              <a:gd name="connsiteY3" fmla="*/ 187585 h 254260"/>
                              <a:gd name="connsiteX4" fmla="*/ 0 w 501650"/>
                              <a:gd name="connsiteY4" fmla="*/ 254260 h 254260"/>
                              <a:gd name="connsiteX0" fmla="*/ 0 w 501650"/>
                              <a:gd name="connsiteY0" fmla="*/ 254260 h 254260"/>
                              <a:gd name="connsiteX1" fmla="*/ 384175 w 501650"/>
                              <a:gd name="connsiteY1" fmla="*/ 260 h 254260"/>
                              <a:gd name="connsiteX2" fmla="*/ 501650 w 501650"/>
                              <a:gd name="connsiteY2" fmla="*/ 232035 h 254260"/>
                              <a:gd name="connsiteX3" fmla="*/ 292100 w 501650"/>
                              <a:gd name="connsiteY3" fmla="*/ 197110 h 254260"/>
                              <a:gd name="connsiteX4" fmla="*/ 0 w 501650"/>
                              <a:gd name="connsiteY4" fmla="*/ 254260 h 254260"/>
                              <a:gd name="connsiteX0" fmla="*/ 0 w 507621"/>
                              <a:gd name="connsiteY0" fmla="*/ 254221 h 254221"/>
                              <a:gd name="connsiteX1" fmla="*/ 384175 w 507621"/>
                              <a:gd name="connsiteY1" fmla="*/ 221 h 254221"/>
                              <a:gd name="connsiteX2" fmla="*/ 501650 w 507621"/>
                              <a:gd name="connsiteY2" fmla="*/ 231996 h 254221"/>
                              <a:gd name="connsiteX3" fmla="*/ 292100 w 507621"/>
                              <a:gd name="connsiteY3" fmla="*/ 197071 h 254221"/>
                              <a:gd name="connsiteX4" fmla="*/ 0 w 507621"/>
                              <a:gd name="connsiteY4" fmla="*/ 254221 h 254221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507621" h="254221">
                                <a:moveTo>
                                  <a:pt x="0" y="254221"/>
                                </a:moveTo>
                                <a:cubicBezTo>
                                  <a:pt x="142875" y="128279"/>
                                  <a:pt x="300612" y="4824"/>
                                  <a:pt x="384175" y="221"/>
                                </a:cubicBezTo>
                                <a:cubicBezTo>
                                  <a:pt x="509058" y="-6658"/>
                                  <a:pt x="517525" y="149446"/>
                                  <a:pt x="501650" y="231996"/>
                                </a:cubicBezTo>
                                <a:cubicBezTo>
                                  <a:pt x="427567" y="189663"/>
                                  <a:pt x="388408" y="204479"/>
                                  <a:pt x="292100" y="197071"/>
                                </a:cubicBezTo>
                                <a:cubicBezTo>
                                  <a:pt x="197107" y="189764"/>
                                  <a:pt x="127000" y="205538"/>
                                  <a:pt x="0" y="254221"/>
                                </a:cubicBezTo>
                                <a:close/>
                              </a:path>
                            </a:pathLst>
                          </a:custGeom>
                          <a:grpFill/>
                          <a:ln w="38100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</p:grpSp>
                    <p:grpSp>
                      <p:nvGrpSpPr>
                        <p:cNvPr id="116" name="グループ化 115">
                          <a:extLst>
                            <a:ext uri="{FF2B5EF4-FFF2-40B4-BE49-F238E27FC236}">
                              <a16:creationId xmlns:a16="http://schemas.microsoft.com/office/drawing/2014/main" id="{7E59C46F-F4DD-4E35-8AD1-268FFB7996E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7178289">
                          <a:off x="4216275" y="3034314"/>
                          <a:ext cx="2393571" cy="2416392"/>
                          <a:chOff x="3565524" y="1426313"/>
                          <a:chExt cx="2393571" cy="2416392"/>
                        </a:xfrm>
                        <a:grpFill/>
                      </p:grpSpPr>
                      <p:sp>
                        <p:nvSpPr>
                          <p:cNvPr id="122" name="正方形/長方形 5">
                            <a:extLst>
                              <a:ext uri="{FF2B5EF4-FFF2-40B4-BE49-F238E27FC236}">
                                <a16:creationId xmlns:a16="http://schemas.microsoft.com/office/drawing/2014/main" id="{5C5C120E-D96A-4719-8E85-6A1D325A1BC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552950" y="1751015"/>
                            <a:ext cx="1213825" cy="2091690"/>
                          </a:xfrm>
                          <a:custGeom>
                            <a:avLst/>
                            <a:gdLst>
                              <a:gd name="connsiteX0" fmla="*/ 0 w 1504950"/>
                              <a:gd name="connsiteY0" fmla="*/ 0 h 2027238"/>
                              <a:gd name="connsiteX1" fmla="*/ 1504950 w 1504950"/>
                              <a:gd name="connsiteY1" fmla="*/ 0 h 2027238"/>
                              <a:gd name="connsiteX2" fmla="*/ 1504950 w 1504950"/>
                              <a:gd name="connsiteY2" fmla="*/ 2027238 h 2027238"/>
                              <a:gd name="connsiteX3" fmla="*/ 0 w 1504950"/>
                              <a:gd name="connsiteY3" fmla="*/ 2027238 h 2027238"/>
                              <a:gd name="connsiteX4" fmla="*/ 0 w 1504950"/>
                              <a:gd name="connsiteY4" fmla="*/ 0 h 2027238"/>
                              <a:gd name="connsiteX0" fmla="*/ 0 w 1647825"/>
                              <a:gd name="connsiteY0" fmla="*/ 547688 h 2027238"/>
                              <a:gd name="connsiteX1" fmla="*/ 1647825 w 1647825"/>
                              <a:gd name="connsiteY1" fmla="*/ 0 h 2027238"/>
                              <a:gd name="connsiteX2" fmla="*/ 1647825 w 1647825"/>
                              <a:gd name="connsiteY2" fmla="*/ 2027238 h 2027238"/>
                              <a:gd name="connsiteX3" fmla="*/ 142875 w 1647825"/>
                              <a:gd name="connsiteY3" fmla="*/ 2027238 h 2027238"/>
                              <a:gd name="connsiteX4" fmla="*/ 0 w 1647825"/>
                              <a:gd name="connsiteY4" fmla="*/ 547688 h 2027238"/>
                              <a:gd name="connsiteX0" fmla="*/ 0 w 1647825"/>
                              <a:gd name="connsiteY0" fmla="*/ 0 h 1479550"/>
                              <a:gd name="connsiteX1" fmla="*/ 981075 w 1647825"/>
                              <a:gd name="connsiteY1" fmla="*/ 619125 h 1479550"/>
                              <a:gd name="connsiteX2" fmla="*/ 1647825 w 1647825"/>
                              <a:gd name="connsiteY2" fmla="*/ 1479550 h 1479550"/>
                              <a:gd name="connsiteX3" fmla="*/ 142875 w 1647825"/>
                              <a:gd name="connsiteY3" fmla="*/ 1479550 h 1479550"/>
                              <a:gd name="connsiteX4" fmla="*/ 0 w 1647825"/>
                              <a:gd name="connsiteY4" fmla="*/ 0 h 1479550"/>
                              <a:gd name="connsiteX0" fmla="*/ 0 w 1995487"/>
                              <a:gd name="connsiteY0" fmla="*/ 0 h 1479550"/>
                              <a:gd name="connsiteX1" fmla="*/ 1995487 w 1995487"/>
                              <a:gd name="connsiteY1" fmla="*/ 38100 h 1479550"/>
                              <a:gd name="connsiteX2" fmla="*/ 1647825 w 1995487"/>
                              <a:gd name="connsiteY2" fmla="*/ 1479550 h 1479550"/>
                              <a:gd name="connsiteX3" fmla="*/ 142875 w 1995487"/>
                              <a:gd name="connsiteY3" fmla="*/ 1479550 h 1479550"/>
                              <a:gd name="connsiteX4" fmla="*/ 0 w 1995487"/>
                              <a:gd name="connsiteY4" fmla="*/ 0 h 1479550"/>
                              <a:gd name="connsiteX0" fmla="*/ 900113 w 1852612"/>
                              <a:gd name="connsiteY0" fmla="*/ 0 h 2032000"/>
                              <a:gd name="connsiteX1" fmla="*/ 1852612 w 1852612"/>
                              <a:gd name="connsiteY1" fmla="*/ 590550 h 2032000"/>
                              <a:gd name="connsiteX2" fmla="*/ 1504950 w 1852612"/>
                              <a:gd name="connsiteY2" fmla="*/ 2032000 h 2032000"/>
                              <a:gd name="connsiteX3" fmla="*/ 0 w 1852612"/>
                              <a:gd name="connsiteY3" fmla="*/ 2032000 h 2032000"/>
                              <a:gd name="connsiteX4" fmla="*/ 900113 w 1852612"/>
                              <a:gd name="connsiteY4" fmla="*/ 0 h 2032000"/>
                              <a:gd name="connsiteX0" fmla="*/ 900113 w 1504950"/>
                              <a:gd name="connsiteY0" fmla="*/ 0 h 2032000"/>
                              <a:gd name="connsiteX1" fmla="*/ 1314449 w 1504950"/>
                              <a:gd name="connsiteY1" fmla="*/ 585788 h 2032000"/>
                              <a:gd name="connsiteX2" fmla="*/ 1504950 w 1504950"/>
                              <a:gd name="connsiteY2" fmla="*/ 2032000 h 2032000"/>
                              <a:gd name="connsiteX3" fmla="*/ 0 w 1504950"/>
                              <a:gd name="connsiteY3" fmla="*/ 2032000 h 2032000"/>
                              <a:gd name="connsiteX4" fmla="*/ 900113 w 1504950"/>
                              <a:gd name="connsiteY4" fmla="*/ 0 h 2032000"/>
                              <a:gd name="connsiteX0" fmla="*/ 900113 w 1314449"/>
                              <a:gd name="connsiteY0" fmla="*/ 0 h 2032000"/>
                              <a:gd name="connsiteX1" fmla="*/ 1314449 w 1314449"/>
                              <a:gd name="connsiteY1" fmla="*/ 585788 h 2032000"/>
                              <a:gd name="connsiteX2" fmla="*/ 971550 w 1314449"/>
                              <a:gd name="connsiteY2" fmla="*/ 1136650 h 2032000"/>
                              <a:gd name="connsiteX3" fmla="*/ 0 w 1314449"/>
                              <a:gd name="connsiteY3" fmla="*/ 2032000 h 2032000"/>
                              <a:gd name="connsiteX4" fmla="*/ 900113 w 1314449"/>
                              <a:gd name="connsiteY4" fmla="*/ 0 h 2032000"/>
                              <a:gd name="connsiteX0" fmla="*/ 900113 w 1314449"/>
                              <a:gd name="connsiteY0" fmla="*/ 0 h 2032000"/>
                              <a:gd name="connsiteX1" fmla="*/ 1314449 w 1314449"/>
                              <a:gd name="connsiteY1" fmla="*/ 585788 h 2032000"/>
                              <a:gd name="connsiteX2" fmla="*/ 971550 w 1314449"/>
                              <a:gd name="connsiteY2" fmla="*/ 1136650 h 2032000"/>
                              <a:gd name="connsiteX3" fmla="*/ 0 w 1314449"/>
                              <a:gd name="connsiteY3" fmla="*/ 2032000 h 2032000"/>
                              <a:gd name="connsiteX4" fmla="*/ 622300 w 1314449"/>
                              <a:gd name="connsiteY4" fmla="*/ 642937 h 2032000"/>
                              <a:gd name="connsiteX5" fmla="*/ 900113 w 1314449"/>
                              <a:gd name="connsiteY5" fmla="*/ 0 h 2032000"/>
                              <a:gd name="connsiteX0" fmla="*/ 900113 w 1314449"/>
                              <a:gd name="connsiteY0" fmla="*/ 0 h 2032000"/>
                              <a:gd name="connsiteX1" fmla="*/ 1314449 w 1314449"/>
                              <a:gd name="connsiteY1" fmla="*/ 585788 h 2032000"/>
                              <a:gd name="connsiteX2" fmla="*/ 971550 w 1314449"/>
                              <a:gd name="connsiteY2" fmla="*/ 1136650 h 2032000"/>
                              <a:gd name="connsiteX3" fmla="*/ 0 w 1314449"/>
                              <a:gd name="connsiteY3" fmla="*/ 2032000 h 2032000"/>
                              <a:gd name="connsiteX4" fmla="*/ 927100 w 1314449"/>
                              <a:gd name="connsiteY4" fmla="*/ 590550 h 2032000"/>
                              <a:gd name="connsiteX5" fmla="*/ 900113 w 1314449"/>
                              <a:gd name="connsiteY5" fmla="*/ 0 h 2032000"/>
                              <a:gd name="connsiteX0" fmla="*/ 900113 w 1314449"/>
                              <a:gd name="connsiteY0" fmla="*/ 0 h 2032000"/>
                              <a:gd name="connsiteX1" fmla="*/ 1314449 w 1314449"/>
                              <a:gd name="connsiteY1" fmla="*/ 585788 h 2032000"/>
                              <a:gd name="connsiteX2" fmla="*/ 971550 w 1314449"/>
                              <a:gd name="connsiteY2" fmla="*/ 1136650 h 2032000"/>
                              <a:gd name="connsiteX3" fmla="*/ 0 w 1314449"/>
                              <a:gd name="connsiteY3" fmla="*/ 2032000 h 2032000"/>
                              <a:gd name="connsiteX4" fmla="*/ 517525 w 1314449"/>
                              <a:gd name="connsiteY4" fmla="*/ 1243012 h 2032000"/>
                              <a:gd name="connsiteX5" fmla="*/ 927100 w 1314449"/>
                              <a:gd name="connsiteY5" fmla="*/ 590550 h 2032000"/>
                              <a:gd name="connsiteX6" fmla="*/ 900113 w 1314449"/>
                              <a:gd name="connsiteY6" fmla="*/ 0 h 2032000"/>
                              <a:gd name="connsiteX0" fmla="*/ 900113 w 1314449"/>
                              <a:gd name="connsiteY0" fmla="*/ 0 h 2032000"/>
                              <a:gd name="connsiteX1" fmla="*/ 1314449 w 1314449"/>
                              <a:gd name="connsiteY1" fmla="*/ 585788 h 2032000"/>
                              <a:gd name="connsiteX2" fmla="*/ 971550 w 1314449"/>
                              <a:gd name="connsiteY2" fmla="*/ 1136650 h 2032000"/>
                              <a:gd name="connsiteX3" fmla="*/ 0 w 1314449"/>
                              <a:gd name="connsiteY3" fmla="*/ 2032000 h 2032000"/>
                              <a:gd name="connsiteX4" fmla="*/ 546100 w 1314449"/>
                              <a:gd name="connsiteY4" fmla="*/ 1319212 h 2032000"/>
                              <a:gd name="connsiteX5" fmla="*/ 927100 w 1314449"/>
                              <a:gd name="connsiteY5" fmla="*/ 590550 h 2032000"/>
                              <a:gd name="connsiteX6" fmla="*/ 900113 w 1314449"/>
                              <a:gd name="connsiteY6" fmla="*/ 0 h 2032000"/>
                              <a:gd name="connsiteX0" fmla="*/ 900113 w 1314449"/>
                              <a:gd name="connsiteY0" fmla="*/ 0 h 2032000"/>
                              <a:gd name="connsiteX1" fmla="*/ 1314449 w 1314449"/>
                              <a:gd name="connsiteY1" fmla="*/ 585788 h 2032000"/>
                              <a:gd name="connsiteX2" fmla="*/ 971550 w 1314449"/>
                              <a:gd name="connsiteY2" fmla="*/ 1136650 h 2032000"/>
                              <a:gd name="connsiteX3" fmla="*/ 812800 w 1314449"/>
                              <a:gd name="connsiteY3" fmla="*/ 1971675 h 2032000"/>
                              <a:gd name="connsiteX4" fmla="*/ 0 w 1314449"/>
                              <a:gd name="connsiteY4" fmla="*/ 2032000 h 2032000"/>
                              <a:gd name="connsiteX5" fmla="*/ 546100 w 1314449"/>
                              <a:gd name="connsiteY5" fmla="*/ 1319212 h 2032000"/>
                              <a:gd name="connsiteX6" fmla="*/ 927100 w 1314449"/>
                              <a:gd name="connsiteY6" fmla="*/ 590550 h 2032000"/>
                              <a:gd name="connsiteX7" fmla="*/ 900113 w 1314449"/>
                              <a:gd name="connsiteY7" fmla="*/ 0 h 2032000"/>
                              <a:gd name="connsiteX0" fmla="*/ 900113 w 1314449"/>
                              <a:gd name="connsiteY0" fmla="*/ 0 h 2032000"/>
                              <a:gd name="connsiteX1" fmla="*/ 1314449 w 1314449"/>
                              <a:gd name="connsiteY1" fmla="*/ 585788 h 2032000"/>
                              <a:gd name="connsiteX2" fmla="*/ 971550 w 1314449"/>
                              <a:gd name="connsiteY2" fmla="*/ 1136650 h 2032000"/>
                              <a:gd name="connsiteX3" fmla="*/ 812800 w 1314449"/>
                              <a:gd name="connsiteY3" fmla="*/ 1971675 h 2032000"/>
                              <a:gd name="connsiteX4" fmla="*/ 0 w 1314449"/>
                              <a:gd name="connsiteY4" fmla="*/ 2032000 h 2032000"/>
                              <a:gd name="connsiteX5" fmla="*/ 546100 w 1314449"/>
                              <a:gd name="connsiteY5" fmla="*/ 1319212 h 2032000"/>
                              <a:gd name="connsiteX6" fmla="*/ 927100 w 1314449"/>
                              <a:gd name="connsiteY6" fmla="*/ 590550 h 2032000"/>
                              <a:gd name="connsiteX7" fmla="*/ 900113 w 1314449"/>
                              <a:gd name="connsiteY7" fmla="*/ 0 h 2032000"/>
                              <a:gd name="connsiteX0" fmla="*/ 900113 w 1314449"/>
                              <a:gd name="connsiteY0" fmla="*/ 0 h 2032000"/>
                              <a:gd name="connsiteX1" fmla="*/ 1314449 w 1314449"/>
                              <a:gd name="connsiteY1" fmla="*/ 585788 h 2032000"/>
                              <a:gd name="connsiteX2" fmla="*/ 971550 w 1314449"/>
                              <a:gd name="connsiteY2" fmla="*/ 1136650 h 2032000"/>
                              <a:gd name="connsiteX3" fmla="*/ 912813 w 1314449"/>
                              <a:gd name="connsiteY3" fmla="*/ 1462087 h 2032000"/>
                              <a:gd name="connsiteX4" fmla="*/ 812800 w 1314449"/>
                              <a:gd name="connsiteY4" fmla="*/ 1971675 h 2032000"/>
                              <a:gd name="connsiteX5" fmla="*/ 0 w 1314449"/>
                              <a:gd name="connsiteY5" fmla="*/ 2032000 h 2032000"/>
                              <a:gd name="connsiteX6" fmla="*/ 546100 w 1314449"/>
                              <a:gd name="connsiteY6" fmla="*/ 1319212 h 2032000"/>
                              <a:gd name="connsiteX7" fmla="*/ 927100 w 1314449"/>
                              <a:gd name="connsiteY7" fmla="*/ 590550 h 2032000"/>
                              <a:gd name="connsiteX8" fmla="*/ 900113 w 1314449"/>
                              <a:gd name="connsiteY8" fmla="*/ 0 h 2032000"/>
                              <a:gd name="connsiteX0" fmla="*/ 900113 w 2184400"/>
                              <a:gd name="connsiteY0" fmla="*/ 0 h 2032000"/>
                              <a:gd name="connsiteX1" fmla="*/ 1314449 w 2184400"/>
                              <a:gd name="connsiteY1" fmla="*/ 585788 h 2032000"/>
                              <a:gd name="connsiteX2" fmla="*/ 971550 w 2184400"/>
                              <a:gd name="connsiteY2" fmla="*/ 1136650 h 2032000"/>
                              <a:gd name="connsiteX3" fmla="*/ 2184400 w 2184400"/>
                              <a:gd name="connsiteY3" fmla="*/ 1557337 h 2032000"/>
                              <a:gd name="connsiteX4" fmla="*/ 812800 w 2184400"/>
                              <a:gd name="connsiteY4" fmla="*/ 1971675 h 2032000"/>
                              <a:gd name="connsiteX5" fmla="*/ 0 w 2184400"/>
                              <a:gd name="connsiteY5" fmla="*/ 2032000 h 2032000"/>
                              <a:gd name="connsiteX6" fmla="*/ 546100 w 2184400"/>
                              <a:gd name="connsiteY6" fmla="*/ 1319212 h 2032000"/>
                              <a:gd name="connsiteX7" fmla="*/ 927100 w 2184400"/>
                              <a:gd name="connsiteY7" fmla="*/ 590550 h 2032000"/>
                              <a:gd name="connsiteX8" fmla="*/ 900113 w 2184400"/>
                              <a:gd name="connsiteY8" fmla="*/ 0 h 2032000"/>
                              <a:gd name="connsiteX0" fmla="*/ 900113 w 2184400"/>
                              <a:gd name="connsiteY0" fmla="*/ 0 h 2032000"/>
                              <a:gd name="connsiteX1" fmla="*/ 1314449 w 2184400"/>
                              <a:gd name="connsiteY1" fmla="*/ 585788 h 2032000"/>
                              <a:gd name="connsiteX2" fmla="*/ 971550 w 2184400"/>
                              <a:gd name="connsiteY2" fmla="*/ 1136650 h 2032000"/>
                              <a:gd name="connsiteX3" fmla="*/ 1465262 w 2184400"/>
                              <a:gd name="connsiteY3" fmla="*/ 1309687 h 2032000"/>
                              <a:gd name="connsiteX4" fmla="*/ 2184400 w 2184400"/>
                              <a:gd name="connsiteY4" fmla="*/ 1557337 h 2032000"/>
                              <a:gd name="connsiteX5" fmla="*/ 812800 w 2184400"/>
                              <a:gd name="connsiteY5" fmla="*/ 1971675 h 2032000"/>
                              <a:gd name="connsiteX6" fmla="*/ 0 w 2184400"/>
                              <a:gd name="connsiteY6" fmla="*/ 2032000 h 2032000"/>
                              <a:gd name="connsiteX7" fmla="*/ 546100 w 2184400"/>
                              <a:gd name="connsiteY7" fmla="*/ 1319212 h 2032000"/>
                              <a:gd name="connsiteX8" fmla="*/ 927100 w 2184400"/>
                              <a:gd name="connsiteY8" fmla="*/ 590550 h 2032000"/>
                              <a:gd name="connsiteX9" fmla="*/ 900113 w 2184400"/>
                              <a:gd name="connsiteY9" fmla="*/ 0 h 2032000"/>
                              <a:gd name="connsiteX0" fmla="*/ 900113 w 2184400"/>
                              <a:gd name="connsiteY0" fmla="*/ 0 h 2032000"/>
                              <a:gd name="connsiteX1" fmla="*/ 1314449 w 2184400"/>
                              <a:gd name="connsiteY1" fmla="*/ 585788 h 2032000"/>
                              <a:gd name="connsiteX2" fmla="*/ 971550 w 2184400"/>
                              <a:gd name="connsiteY2" fmla="*/ 1136650 h 2032000"/>
                              <a:gd name="connsiteX3" fmla="*/ 1603374 w 2184400"/>
                              <a:gd name="connsiteY3" fmla="*/ 819149 h 2032000"/>
                              <a:gd name="connsiteX4" fmla="*/ 2184400 w 2184400"/>
                              <a:gd name="connsiteY4" fmla="*/ 1557337 h 2032000"/>
                              <a:gd name="connsiteX5" fmla="*/ 812800 w 2184400"/>
                              <a:gd name="connsiteY5" fmla="*/ 1971675 h 2032000"/>
                              <a:gd name="connsiteX6" fmla="*/ 0 w 2184400"/>
                              <a:gd name="connsiteY6" fmla="*/ 2032000 h 2032000"/>
                              <a:gd name="connsiteX7" fmla="*/ 546100 w 2184400"/>
                              <a:gd name="connsiteY7" fmla="*/ 1319212 h 2032000"/>
                              <a:gd name="connsiteX8" fmla="*/ 927100 w 2184400"/>
                              <a:gd name="connsiteY8" fmla="*/ 590550 h 2032000"/>
                              <a:gd name="connsiteX9" fmla="*/ 900113 w 2184400"/>
                              <a:gd name="connsiteY9" fmla="*/ 0 h 2032000"/>
                              <a:gd name="connsiteX0" fmla="*/ 900113 w 2184400"/>
                              <a:gd name="connsiteY0" fmla="*/ 0 h 2032000"/>
                              <a:gd name="connsiteX1" fmla="*/ 1314449 w 2184400"/>
                              <a:gd name="connsiteY1" fmla="*/ 585788 h 2032000"/>
                              <a:gd name="connsiteX2" fmla="*/ 971550 w 2184400"/>
                              <a:gd name="connsiteY2" fmla="*/ 1136650 h 2032000"/>
                              <a:gd name="connsiteX3" fmla="*/ 1531937 w 2184400"/>
                              <a:gd name="connsiteY3" fmla="*/ 1390649 h 2032000"/>
                              <a:gd name="connsiteX4" fmla="*/ 2184400 w 2184400"/>
                              <a:gd name="connsiteY4" fmla="*/ 1557337 h 2032000"/>
                              <a:gd name="connsiteX5" fmla="*/ 812800 w 2184400"/>
                              <a:gd name="connsiteY5" fmla="*/ 1971675 h 2032000"/>
                              <a:gd name="connsiteX6" fmla="*/ 0 w 2184400"/>
                              <a:gd name="connsiteY6" fmla="*/ 2032000 h 2032000"/>
                              <a:gd name="connsiteX7" fmla="*/ 546100 w 2184400"/>
                              <a:gd name="connsiteY7" fmla="*/ 1319212 h 2032000"/>
                              <a:gd name="connsiteX8" fmla="*/ 927100 w 2184400"/>
                              <a:gd name="connsiteY8" fmla="*/ 590550 h 2032000"/>
                              <a:gd name="connsiteX9" fmla="*/ 900113 w 2184400"/>
                              <a:gd name="connsiteY9" fmla="*/ 0 h 2032000"/>
                              <a:gd name="connsiteX0" fmla="*/ 900113 w 1531937"/>
                              <a:gd name="connsiteY0" fmla="*/ 0 h 2032000"/>
                              <a:gd name="connsiteX1" fmla="*/ 1314449 w 1531937"/>
                              <a:gd name="connsiteY1" fmla="*/ 585788 h 2032000"/>
                              <a:gd name="connsiteX2" fmla="*/ 971550 w 1531937"/>
                              <a:gd name="connsiteY2" fmla="*/ 1136650 h 2032000"/>
                              <a:gd name="connsiteX3" fmla="*/ 1531937 w 1531937"/>
                              <a:gd name="connsiteY3" fmla="*/ 1390649 h 2032000"/>
                              <a:gd name="connsiteX4" fmla="*/ 812800 w 1531937"/>
                              <a:gd name="connsiteY4" fmla="*/ 1971675 h 2032000"/>
                              <a:gd name="connsiteX5" fmla="*/ 0 w 1531937"/>
                              <a:gd name="connsiteY5" fmla="*/ 2032000 h 2032000"/>
                              <a:gd name="connsiteX6" fmla="*/ 546100 w 1531937"/>
                              <a:gd name="connsiteY6" fmla="*/ 1319212 h 2032000"/>
                              <a:gd name="connsiteX7" fmla="*/ 927100 w 1531937"/>
                              <a:gd name="connsiteY7" fmla="*/ 590550 h 2032000"/>
                              <a:gd name="connsiteX8" fmla="*/ 900113 w 1531937"/>
                              <a:gd name="connsiteY8" fmla="*/ 0 h 2032000"/>
                              <a:gd name="connsiteX0" fmla="*/ 900113 w 1314449"/>
                              <a:gd name="connsiteY0" fmla="*/ 0 h 2032000"/>
                              <a:gd name="connsiteX1" fmla="*/ 1314449 w 1314449"/>
                              <a:gd name="connsiteY1" fmla="*/ 585788 h 2032000"/>
                              <a:gd name="connsiteX2" fmla="*/ 971550 w 1314449"/>
                              <a:gd name="connsiteY2" fmla="*/ 1136650 h 2032000"/>
                              <a:gd name="connsiteX3" fmla="*/ 812800 w 1314449"/>
                              <a:gd name="connsiteY3" fmla="*/ 1971675 h 2032000"/>
                              <a:gd name="connsiteX4" fmla="*/ 0 w 1314449"/>
                              <a:gd name="connsiteY4" fmla="*/ 2032000 h 2032000"/>
                              <a:gd name="connsiteX5" fmla="*/ 546100 w 1314449"/>
                              <a:gd name="connsiteY5" fmla="*/ 1319212 h 2032000"/>
                              <a:gd name="connsiteX6" fmla="*/ 927100 w 1314449"/>
                              <a:gd name="connsiteY6" fmla="*/ 590550 h 2032000"/>
                              <a:gd name="connsiteX7" fmla="*/ 900113 w 1314449"/>
                              <a:gd name="connsiteY7" fmla="*/ 0 h 2032000"/>
                              <a:gd name="connsiteX0" fmla="*/ 900113 w 1314449"/>
                              <a:gd name="connsiteY0" fmla="*/ 0 h 2032000"/>
                              <a:gd name="connsiteX1" fmla="*/ 1314449 w 1314449"/>
                              <a:gd name="connsiteY1" fmla="*/ 585788 h 2032000"/>
                              <a:gd name="connsiteX2" fmla="*/ 971550 w 1314449"/>
                              <a:gd name="connsiteY2" fmla="*/ 1136650 h 2032000"/>
                              <a:gd name="connsiteX3" fmla="*/ 669925 w 1314449"/>
                              <a:gd name="connsiteY3" fmla="*/ 1409700 h 2032000"/>
                              <a:gd name="connsiteX4" fmla="*/ 0 w 1314449"/>
                              <a:gd name="connsiteY4" fmla="*/ 2032000 h 2032000"/>
                              <a:gd name="connsiteX5" fmla="*/ 546100 w 1314449"/>
                              <a:gd name="connsiteY5" fmla="*/ 1319212 h 2032000"/>
                              <a:gd name="connsiteX6" fmla="*/ 927100 w 1314449"/>
                              <a:gd name="connsiteY6" fmla="*/ 590550 h 2032000"/>
                              <a:gd name="connsiteX7" fmla="*/ 900113 w 1314449"/>
                              <a:gd name="connsiteY7" fmla="*/ 0 h 2032000"/>
                              <a:gd name="connsiteX0" fmla="*/ 900113 w 1314449"/>
                              <a:gd name="connsiteY0" fmla="*/ 0 h 2032000"/>
                              <a:gd name="connsiteX1" fmla="*/ 1314449 w 1314449"/>
                              <a:gd name="connsiteY1" fmla="*/ 585788 h 2032000"/>
                              <a:gd name="connsiteX2" fmla="*/ 971550 w 1314449"/>
                              <a:gd name="connsiteY2" fmla="*/ 1136650 h 2032000"/>
                              <a:gd name="connsiteX3" fmla="*/ 669925 w 1314449"/>
                              <a:gd name="connsiteY3" fmla="*/ 1409700 h 2032000"/>
                              <a:gd name="connsiteX4" fmla="*/ 317500 w 1314449"/>
                              <a:gd name="connsiteY4" fmla="*/ 1733550 h 2032000"/>
                              <a:gd name="connsiteX5" fmla="*/ 0 w 1314449"/>
                              <a:gd name="connsiteY5" fmla="*/ 2032000 h 2032000"/>
                              <a:gd name="connsiteX6" fmla="*/ 546100 w 1314449"/>
                              <a:gd name="connsiteY6" fmla="*/ 1319212 h 2032000"/>
                              <a:gd name="connsiteX7" fmla="*/ 927100 w 1314449"/>
                              <a:gd name="connsiteY7" fmla="*/ 590550 h 2032000"/>
                              <a:gd name="connsiteX8" fmla="*/ 900113 w 1314449"/>
                              <a:gd name="connsiteY8" fmla="*/ 0 h 2032000"/>
                              <a:gd name="connsiteX0" fmla="*/ 900113 w 1314449"/>
                              <a:gd name="connsiteY0" fmla="*/ 0 h 2057400"/>
                              <a:gd name="connsiteX1" fmla="*/ 1314449 w 1314449"/>
                              <a:gd name="connsiteY1" fmla="*/ 585788 h 2057400"/>
                              <a:gd name="connsiteX2" fmla="*/ 971550 w 1314449"/>
                              <a:gd name="connsiteY2" fmla="*/ 1136650 h 2057400"/>
                              <a:gd name="connsiteX3" fmla="*/ 669925 w 1314449"/>
                              <a:gd name="connsiteY3" fmla="*/ 1409700 h 2057400"/>
                              <a:gd name="connsiteX4" fmla="*/ 346075 w 1314449"/>
                              <a:gd name="connsiteY4" fmla="*/ 2057400 h 2057400"/>
                              <a:gd name="connsiteX5" fmla="*/ 0 w 1314449"/>
                              <a:gd name="connsiteY5" fmla="*/ 2032000 h 2057400"/>
                              <a:gd name="connsiteX6" fmla="*/ 546100 w 1314449"/>
                              <a:gd name="connsiteY6" fmla="*/ 1319212 h 2057400"/>
                              <a:gd name="connsiteX7" fmla="*/ 927100 w 1314449"/>
                              <a:gd name="connsiteY7" fmla="*/ 590550 h 2057400"/>
                              <a:gd name="connsiteX8" fmla="*/ 900113 w 1314449"/>
                              <a:gd name="connsiteY8" fmla="*/ 0 h 2057400"/>
                              <a:gd name="connsiteX0" fmla="*/ 900113 w 1314449"/>
                              <a:gd name="connsiteY0" fmla="*/ 0 h 2057400"/>
                              <a:gd name="connsiteX1" fmla="*/ 1314449 w 1314449"/>
                              <a:gd name="connsiteY1" fmla="*/ 585788 h 2057400"/>
                              <a:gd name="connsiteX2" fmla="*/ 971550 w 1314449"/>
                              <a:gd name="connsiteY2" fmla="*/ 1136650 h 2057400"/>
                              <a:gd name="connsiteX3" fmla="*/ 669925 w 1314449"/>
                              <a:gd name="connsiteY3" fmla="*/ 1409700 h 2057400"/>
                              <a:gd name="connsiteX4" fmla="*/ 346075 w 1314449"/>
                              <a:gd name="connsiteY4" fmla="*/ 2057400 h 2057400"/>
                              <a:gd name="connsiteX5" fmla="*/ 0 w 1314449"/>
                              <a:gd name="connsiteY5" fmla="*/ 2032000 h 2057400"/>
                              <a:gd name="connsiteX6" fmla="*/ 231775 w 1314449"/>
                              <a:gd name="connsiteY6" fmla="*/ 1728787 h 2057400"/>
                              <a:gd name="connsiteX7" fmla="*/ 546100 w 1314449"/>
                              <a:gd name="connsiteY7" fmla="*/ 1319212 h 2057400"/>
                              <a:gd name="connsiteX8" fmla="*/ 927100 w 1314449"/>
                              <a:gd name="connsiteY8" fmla="*/ 590550 h 2057400"/>
                              <a:gd name="connsiteX9" fmla="*/ 900113 w 1314449"/>
                              <a:gd name="connsiteY9" fmla="*/ 0 h 2057400"/>
                              <a:gd name="connsiteX0" fmla="*/ 900113 w 1314449"/>
                              <a:gd name="connsiteY0" fmla="*/ 0 h 2057400"/>
                              <a:gd name="connsiteX1" fmla="*/ 1314449 w 1314449"/>
                              <a:gd name="connsiteY1" fmla="*/ 585788 h 2057400"/>
                              <a:gd name="connsiteX2" fmla="*/ 971550 w 1314449"/>
                              <a:gd name="connsiteY2" fmla="*/ 1136650 h 2057400"/>
                              <a:gd name="connsiteX3" fmla="*/ 669925 w 1314449"/>
                              <a:gd name="connsiteY3" fmla="*/ 1409700 h 2057400"/>
                              <a:gd name="connsiteX4" fmla="*/ 346075 w 1314449"/>
                              <a:gd name="connsiteY4" fmla="*/ 2057400 h 2057400"/>
                              <a:gd name="connsiteX5" fmla="*/ 0 w 1314449"/>
                              <a:gd name="connsiteY5" fmla="*/ 2032000 h 2057400"/>
                              <a:gd name="connsiteX6" fmla="*/ 79375 w 1314449"/>
                              <a:gd name="connsiteY6" fmla="*/ 1704975 h 2057400"/>
                              <a:gd name="connsiteX7" fmla="*/ 546100 w 1314449"/>
                              <a:gd name="connsiteY7" fmla="*/ 1319212 h 2057400"/>
                              <a:gd name="connsiteX8" fmla="*/ 927100 w 1314449"/>
                              <a:gd name="connsiteY8" fmla="*/ 590550 h 2057400"/>
                              <a:gd name="connsiteX9" fmla="*/ 900113 w 1314449"/>
                              <a:gd name="connsiteY9" fmla="*/ 0 h 2057400"/>
                              <a:gd name="connsiteX0" fmla="*/ 881063 w 1314449"/>
                              <a:gd name="connsiteY0" fmla="*/ 0 h 2041525"/>
                              <a:gd name="connsiteX1" fmla="*/ 1314449 w 1314449"/>
                              <a:gd name="connsiteY1" fmla="*/ 569913 h 2041525"/>
                              <a:gd name="connsiteX2" fmla="*/ 971550 w 1314449"/>
                              <a:gd name="connsiteY2" fmla="*/ 1120775 h 2041525"/>
                              <a:gd name="connsiteX3" fmla="*/ 669925 w 1314449"/>
                              <a:gd name="connsiteY3" fmla="*/ 1393825 h 2041525"/>
                              <a:gd name="connsiteX4" fmla="*/ 346075 w 1314449"/>
                              <a:gd name="connsiteY4" fmla="*/ 2041525 h 2041525"/>
                              <a:gd name="connsiteX5" fmla="*/ 0 w 1314449"/>
                              <a:gd name="connsiteY5" fmla="*/ 2016125 h 2041525"/>
                              <a:gd name="connsiteX6" fmla="*/ 79375 w 1314449"/>
                              <a:gd name="connsiteY6" fmla="*/ 1689100 h 2041525"/>
                              <a:gd name="connsiteX7" fmla="*/ 546100 w 1314449"/>
                              <a:gd name="connsiteY7" fmla="*/ 1303337 h 2041525"/>
                              <a:gd name="connsiteX8" fmla="*/ 927100 w 1314449"/>
                              <a:gd name="connsiteY8" fmla="*/ 574675 h 2041525"/>
                              <a:gd name="connsiteX9" fmla="*/ 881063 w 1314449"/>
                              <a:gd name="connsiteY9" fmla="*/ 0 h 2041525"/>
                              <a:gd name="connsiteX0" fmla="*/ 881063 w 1295399"/>
                              <a:gd name="connsiteY0" fmla="*/ 0 h 2041525"/>
                              <a:gd name="connsiteX1" fmla="*/ 1295399 w 1295399"/>
                              <a:gd name="connsiteY1" fmla="*/ 585788 h 2041525"/>
                              <a:gd name="connsiteX2" fmla="*/ 971550 w 1295399"/>
                              <a:gd name="connsiteY2" fmla="*/ 1120775 h 2041525"/>
                              <a:gd name="connsiteX3" fmla="*/ 669925 w 1295399"/>
                              <a:gd name="connsiteY3" fmla="*/ 1393825 h 2041525"/>
                              <a:gd name="connsiteX4" fmla="*/ 346075 w 1295399"/>
                              <a:gd name="connsiteY4" fmla="*/ 2041525 h 2041525"/>
                              <a:gd name="connsiteX5" fmla="*/ 0 w 1295399"/>
                              <a:gd name="connsiteY5" fmla="*/ 2016125 h 2041525"/>
                              <a:gd name="connsiteX6" fmla="*/ 79375 w 1295399"/>
                              <a:gd name="connsiteY6" fmla="*/ 1689100 h 2041525"/>
                              <a:gd name="connsiteX7" fmla="*/ 546100 w 1295399"/>
                              <a:gd name="connsiteY7" fmla="*/ 1303337 h 2041525"/>
                              <a:gd name="connsiteX8" fmla="*/ 927100 w 1295399"/>
                              <a:gd name="connsiteY8" fmla="*/ 574675 h 2041525"/>
                              <a:gd name="connsiteX9" fmla="*/ 881063 w 1295399"/>
                              <a:gd name="connsiteY9" fmla="*/ 0 h 2041525"/>
                              <a:gd name="connsiteX0" fmla="*/ 881063 w 1295399"/>
                              <a:gd name="connsiteY0" fmla="*/ 0 h 2041525"/>
                              <a:gd name="connsiteX1" fmla="*/ 1295399 w 1295399"/>
                              <a:gd name="connsiteY1" fmla="*/ 585788 h 2041525"/>
                              <a:gd name="connsiteX2" fmla="*/ 971550 w 1295399"/>
                              <a:gd name="connsiteY2" fmla="*/ 1120775 h 2041525"/>
                              <a:gd name="connsiteX3" fmla="*/ 669925 w 1295399"/>
                              <a:gd name="connsiteY3" fmla="*/ 1393825 h 2041525"/>
                              <a:gd name="connsiteX4" fmla="*/ 346075 w 1295399"/>
                              <a:gd name="connsiteY4" fmla="*/ 2041525 h 2041525"/>
                              <a:gd name="connsiteX5" fmla="*/ 0 w 1295399"/>
                              <a:gd name="connsiteY5" fmla="*/ 2016125 h 2041525"/>
                              <a:gd name="connsiteX6" fmla="*/ 79375 w 1295399"/>
                              <a:gd name="connsiteY6" fmla="*/ 1689100 h 2041525"/>
                              <a:gd name="connsiteX7" fmla="*/ 546100 w 1295399"/>
                              <a:gd name="connsiteY7" fmla="*/ 1303337 h 2041525"/>
                              <a:gd name="connsiteX8" fmla="*/ 927100 w 1295399"/>
                              <a:gd name="connsiteY8" fmla="*/ 574675 h 2041525"/>
                              <a:gd name="connsiteX9" fmla="*/ 881063 w 1295399"/>
                              <a:gd name="connsiteY9" fmla="*/ 0 h 2041525"/>
                              <a:gd name="connsiteX0" fmla="*/ 881063 w 1295399"/>
                              <a:gd name="connsiteY0" fmla="*/ 0 h 2041525"/>
                              <a:gd name="connsiteX1" fmla="*/ 1295399 w 1295399"/>
                              <a:gd name="connsiteY1" fmla="*/ 585788 h 2041525"/>
                              <a:gd name="connsiteX2" fmla="*/ 971550 w 1295399"/>
                              <a:gd name="connsiteY2" fmla="*/ 1120775 h 2041525"/>
                              <a:gd name="connsiteX3" fmla="*/ 669925 w 1295399"/>
                              <a:gd name="connsiteY3" fmla="*/ 1393825 h 2041525"/>
                              <a:gd name="connsiteX4" fmla="*/ 346075 w 1295399"/>
                              <a:gd name="connsiteY4" fmla="*/ 2041525 h 2041525"/>
                              <a:gd name="connsiteX5" fmla="*/ 0 w 1295399"/>
                              <a:gd name="connsiteY5" fmla="*/ 2016125 h 2041525"/>
                              <a:gd name="connsiteX6" fmla="*/ 79375 w 1295399"/>
                              <a:gd name="connsiteY6" fmla="*/ 1689100 h 2041525"/>
                              <a:gd name="connsiteX7" fmla="*/ 546100 w 1295399"/>
                              <a:gd name="connsiteY7" fmla="*/ 1303337 h 2041525"/>
                              <a:gd name="connsiteX8" fmla="*/ 927100 w 1295399"/>
                              <a:gd name="connsiteY8" fmla="*/ 574675 h 2041525"/>
                              <a:gd name="connsiteX9" fmla="*/ 881063 w 1295399"/>
                              <a:gd name="connsiteY9" fmla="*/ 0 h 2041525"/>
                              <a:gd name="connsiteX0" fmla="*/ 881063 w 1292224"/>
                              <a:gd name="connsiteY0" fmla="*/ 0 h 2041525"/>
                              <a:gd name="connsiteX1" fmla="*/ 1292224 w 1292224"/>
                              <a:gd name="connsiteY1" fmla="*/ 633413 h 2041525"/>
                              <a:gd name="connsiteX2" fmla="*/ 971550 w 1292224"/>
                              <a:gd name="connsiteY2" fmla="*/ 1120775 h 2041525"/>
                              <a:gd name="connsiteX3" fmla="*/ 669925 w 1292224"/>
                              <a:gd name="connsiteY3" fmla="*/ 1393825 h 2041525"/>
                              <a:gd name="connsiteX4" fmla="*/ 346075 w 1292224"/>
                              <a:gd name="connsiteY4" fmla="*/ 2041525 h 2041525"/>
                              <a:gd name="connsiteX5" fmla="*/ 0 w 1292224"/>
                              <a:gd name="connsiteY5" fmla="*/ 2016125 h 2041525"/>
                              <a:gd name="connsiteX6" fmla="*/ 79375 w 1292224"/>
                              <a:gd name="connsiteY6" fmla="*/ 1689100 h 2041525"/>
                              <a:gd name="connsiteX7" fmla="*/ 546100 w 1292224"/>
                              <a:gd name="connsiteY7" fmla="*/ 1303337 h 2041525"/>
                              <a:gd name="connsiteX8" fmla="*/ 927100 w 1292224"/>
                              <a:gd name="connsiteY8" fmla="*/ 574675 h 2041525"/>
                              <a:gd name="connsiteX9" fmla="*/ 881063 w 1292224"/>
                              <a:gd name="connsiteY9" fmla="*/ 0 h 2041525"/>
                              <a:gd name="connsiteX0" fmla="*/ 881063 w 1292224"/>
                              <a:gd name="connsiteY0" fmla="*/ 0 h 2025650"/>
                              <a:gd name="connsiteX1" fmla="*/ 1292224 w 1292224"/>
                              <a:gd name="connsiteY1" fmla="*/ 617538 h 2025650"/>
                              <a:gd name="connsiteX2" fmla="*/ 971550 w 1292224"/>
                              <a:gd name="connsiteY2" fmla="*/ 1104900 h 2025650"/>
                              <a:gd name="connsiteX3" fmla="*/ 669925 w 1292224"/>
                              <a:gd name="connsiteY3" fmla="*/ 1377950 h 2025650"/>
                              <a:gd name="connsiteX4" fmla="*/ 346075 w 1292224"/>
                              <a:gd name="connsiteY4" fmla="*/ 2025650 h 2025650"/>
                              <a:gd name="connsiteX5" fmla="*/ 0 w 1292224"/>
                              <a:gd name="connsiteY5" fmla="*/ 2000250 h 2025650"/>
                              <a:gd name="connsiteX6" fmla="*/ 79375 w 1292224"/>
                              <a:gd name="connsiteY6" fmla="*/ 1673225 h 2025650"/>
                              <a:gd name="connsiteX7" fmla="*/ 546100 w 1292224"/>
                              <a:gd name="connsiteY7" fmla="*/ 1287462 h 2025650"/>
                              <a:gd name="connsiteX8" fmla="*/ 927100 w 1292224"/>
                              <a:gd name="connsiteY8" fmla="*/ 558800 h 2025650"/>
                              <a:gd name="connsiteX9" fmla="*/ 881063 w 1292224"/>
                              <a:gd name="connsiteY9" fmla="*/ 0 h 2025650"/>
                              <a:gd name="connsiteX0" fmla="*/ 881063 w 1292224"/>
                              <a:gd name="connsiteY0" fmla="*/ 0 h 2025650"/>
                              <a:gd name="connsiteX1" fmla="*/ 1292224 w 1292224"/>
                              <a:gd name="connsiteY1" fmla="*/ 617538 h 2025650"/>
                              <a:gd name="connsiteX2" fmla="*/ 971550 w 1292224"/>
                              <a:gd name="connsiteY2" fmla="*/ 1104900 h 2025650"/>
                              <a:gd name="connsiteX3" fmla="*/ 669925 w 1292224"/>
                              <a:gd name="connsiteY3" fmla="*/ 1377950 h 2025650"/>
                              <a:gd name="connsiteX4" fmla="*/ 346075 w 1292224"/>
                              <a:gd name="connsiteY4" fmla="*/ 2025650 h 2025650"/>
                              <a:gd name="connsiteX5" fmla="*/ 0 w 1292224"/>
                              <a:gd name="connsiteY5" fmla="*/ 2000250 h 2025650"/>
                              <a:gd name="connsiteX6" fmla="*/ 79375 w 1292224"/>
                              <a:gd name="connsiteY6" fmla="*/ 1673225 h 2025650"/>
                              <a:gd name="connsiteX7" fmla="*/ 546100 w 1292224"/>
                              <a:gd name="connsiteY7" fmla="*/ 1287462 h 2025650"/>
                              <a:gd name="connsiteX8" fmla="*/ 927100 w 1292224"/>
                              <a:gd name="connsiteY8" fmla="*/ 558800 h 2025650"/>
                              <a:gd name="connsiteX9" fmla="*/ 881063 w 1292224"/>
                              <a:gd name="connsiteY9" fmla="*/ 0 h 2025650"/>
                              <a:gd name="connsiteX0" fmla="*/ 881063 w 1292528"/>
                              <a:gd name="connsiteY0" fmla="*/ 0 h 2025650"/>
                              <a:gd name="connsiteX1" fmla="*/ 1292224 w 1292528"/>
                              <a:gd name="connsiteY1" fmla="*/ 617538 h 2025650"/>
                              <a:gd name="connsiteX2" fmla="*/ 971550 w 1292528"/>
                              <a:gd name="connsiteY2" fmla="*/ 1104900 h 2025650"/>
                              <a:gd name="connsiteX3" fmla="*/ 669925 w 1292528"/>
                              <a:gd name="connsiteY3" fmla="*/ 1377950 h 2025650"/>
                              <a:gd name="connsiteX4" fmla="*/ 346075 w 1292528"/>
                              <a:gd name="connsiteY4" fmla="*/ 2025650 h 2025650"/>
                              <a:gd name="connsiteX5" fmla="*/ 0 w 1292528"/>
                              <a:gd name="connsiteY5" fmla="*/ 2000250 h 2025650"/>
                              <a:gd name="connsiteX6" fmla="*/ 79375 w 1292528"/>
                              <a:gd name="connsiteY6" fmla="*/ 1673225 h 2025650"/>
                              <a:gd name="connsiteX7" fmla="*/ 546100 w 1292528"/>
                              <a:gd name="connsiteY7" fmla="*/ 1287462 h 2025650"/>
                              <a:gd name="connsiteX8" fmla="*/ 927100 w 1292528"/>
                              <a:gd name="connsiteY8" fmla="*/ 558800 h 2025650"/>
                              <a:gd name="connsiteX9" fmla="*/ 881063 w 1292528"/>
                              <a:gd name="connsiteY9" fmla="*/ 0 h 2025650"/>
                              <a:gd name="connsiteX0" fmla="*/ 881063 w 1706353"/>
                              <a:gd name="connsiteY0" fmla="*/ 0 h 2025650"/>
                              <a:gd name="connsiteX1" fmla="*/ 1292224 w 1706353"/>
                              <a:gd name="connsiteY1" fmla="*/ 617538 h 2025650"/>
                              <a:gd name="connsiteX2" fmla="*/ 971550 w 1706353"/>
                              <a:gd name="connsiteY2" fmla="*/ 1104900 h 2025650"/>
                              <a:gd name="connsiteX3" fmla="*/ 669925 w 1706353"/>
                              <a:gd name="connsiteY3" fmla="*/ 1377950 h 2025650"/>
                              <a:gd name="connsiteX4" fmla="*/ 346075 w 1706353"/>
                              <a:gd name="connsiteY4" fmla="*/ 2025650 h 2025650"/>
                              <a:gd name="connsiteX5" fmla="*/ 0 w 1706353"/>
                              <a:gd name="connsiteY5" fmla="*/ 2000250 h 2025650"/>
                              <a:gd name="connsiteX6" fmla="*/ 79375 w 1706353"/>
                              <a:gd name="connsiteY6" fmla="*/ 1673225 h 2025650"/>
                              <a:gd name="connsiteX7" fmla="*/ 546100 w 1706353"/>
                              <a:gd name="connsiteY7" fmla="*/ 1287462 h 2025650"/>
                              <a:gd name="connsiteX8" fmla="*/ 927100 w 1706353"/>
                              <a:gd name="connsiteY8" fmla="*/ 558800 h 2025650"/>
                              <a:gd name="connsiteX9" fmla="*/ 881063 w 1706353"/>
                              <a:gd name="connsiteY9" fmla="*/ 0 h 2025650"/>
                              <a:gd name="connsiteX0" fmla="*/ 881063 w 1292224"/>
                              <a:gd name="connsiteY0" fmla="*/ 0 h 2025650"/>
                              <a:gd name="connsiteX1" fmla="*/ 1292224 w 1292224"/>
                              <a:gd name="connsiteY1" fmla="*/ 617538 h 2025650"/>
                              <a:gd name="connsiteX2" fmla="*/ 971550 w 1292224"/>
                              <a:gd name="connsiteY2" fmla="*/ 1104900 h 2025650"/>
                              <a:gd name="connsiteX3" fmla="*/ 669925 w 1292224"/>
                              <a:gd name="connsiteY3" fmla="*/ 1377950 h 2025650"/>
                              <a:gd name="connsiteX4" fmla="*/ 346075 w 1292224"/>
                              <a:gd name="connsiteY4" fmla="*/ 2025650 h 2025650"/>
                              <a:gd name="connsiteX5" fmla="*/ 0 w 1292224"/>
                              <a:gd name="connsiteY5" fmla="*/ 2000250 h 2025650"/>
                              <a:gd name="connsiteX6" fmla="*/ 79375 w 1292224"/>
                              <a:gd name="connsiteY6" fmla="*/ 1673225 h 2025650"/>
                              <a:gd name="connsiteX7" fmla="*/ 546100 w 1292224"/>
                              <a:gd name="connsiteY7" fmla="*/ 1287462 h 2025650"/>
                              <a:gd name="connsiteX8" fmla="*/ 927100 w 1292224"/>
                              <a:gd name="connsiteY8" fmla="*/ 558800 h 2025650"/>
                              <a:gd name="connsiteX9" fmla="*/ 881063 w 1292224"/>
                              <a:gd name="connsiteY9" fmla="*/ 0 h 2025650"/>
                              <a:gd name="connsiteX0" fmla="*/ 881063 w 1294002"/>
                              <a:gd name="connsiteY0" fmla="*/ 0 h 2025650"/>
                              <a:gd name="connsiteX1" fmla="*/ 1292224 w 1294002"/>
                              <a:gd name="connsiteY1" fmla="*/ 617538 h 2025650"/>
                              <a:gd name="connsiteX2" fmla="*/ 971550 w 1294002"/>
                              <a:gd name="connsiteY2" fmla="*/ 1104900 h 2025650"/>
                              <a:gd name="connsiteX3" fmla="*/ 669925 w 1294002"/>
                              <a:gd name="connsiteY3" fmla="*/ 1377950 h 2025650"/>
                              <a:gd name="connsiteX4" fmla="*/ 346075 w 1294002"/>
                              <a:gd name="connsiteY4" fmla="*/ 2025650 h 2025650"/>
                              <a:gd name="connsiteX5" fmla="*/ 0 w 1294002"/>
                              <a:gd name="connsiteY5" fmla="*/ 2000250 h 2025650"/>
                              <a:gd name="connsiteX6" fmla="*/ 79375 w 1294002"/>
                              <a:gd name="connsiteY6" fmla="*/ 1673225 h 2025650"/>
                              <a:gd name="connsiteX7" fmla="*/ 546100 w 1294002"/>
                              <a:gd name="connsiteY7" fmla="*/ 1287462 h 2025650"/>
                              <a:gd name="connsiteX8" fmla="*/ 927100 w 1294002"/>
                              <a:gd name="connsiteY8" fmla="*/ 558800 h 2025650"/>
                              <a:gd name="connsiteX9" fmla="*/ 881063 w 1294002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71550 w 1297714"/>
                              <a:gd name="connsiteY2" fmla="*/ 1104900 h 2025650"/>
                              <a:gd name="connsiteX3" fmla="*/ 669925 w 1297714"/>
                              <a:gd name="connsiteY3" fmla="*/ 1377950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71550 w 1297714"/>
                              <a:gd name="connsiteY2" fmla="*/ 1104900 h 2025650"/>
                              <a:gd name="connsiteX3" fmla="*/ 669925 w 1297714"/>
                              <a:gd name="connsiteY3" fmla="*/ 1377950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71550 w 1297714"/>
                              <a:gd name="connsiteY2" fmla="*/ 1104900 h 2025650"/>
                              <a:gd name="connsiteX3" fmla="*/ 669925 w 1297714"/>
                              <a:gd name="connsiteY3" fmla="*/ 1377950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71550 w 1297714"/>
                              <a:gd name="connsiteY2" fmla="*/ 1104900 h 2025650"/>
                              <a:gd name="connsiteX3" fmla="*/ 669925 w 1297714"/>
                              <a:gd name="connsiteY3" fmla="*/ 1377950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58850 w 1297714"/>
                              <a:gd name="connsiteY2" fmla="*/ 1127125 h 2025650"/>
                              <a:gd name="connsiteX3" fmla="*/ 669925 w 1297714"/>
                              <a:gd name="connsiteY3" fmla="*/ 1377950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58850 w 1297714"/>
                              <a:gd name="connsiteY2" fmla="*/ 1127125 h 2025650"/>
                              <a:gd name="connsiteX3" fmla="*/ 669925 w 1297714"/>
                              <a:gd name="connsiteY3" fmla="*/ 1377950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58850 w 1297714"/>
                              <a:gd name="connsiteY2" fmla="*/ 1108075 h 2025650"/>
                              <a:gd name="connsiteX3" fmla="*/ 669925 w 1297714"/>
                              <a:gd name="connsiteY3" fmla="*/ 1377950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58850 w 1297714"/>
                              <a:gd name="connsiteY2" fmla="*/ 1108075 h 2025650"/>
                              <a:gd name="connsiteX3" fmla="*/ 669925 w 1297714"/>
                              <a:gd name="connsiteY3" fmla="*/ 1377950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42975 w 1297714"/>
                              <a:gd name="connsiteY2" fmla="*/ 1133475 h 2025650"/>
                              <a:gd name="connsiteX3" fmla="*/ 669925 w 1297714"/>
                              <a:gd name="connsiteY3" fmla="*/ 1377950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42975 w 1297714"/>
                              <a:gd name="connsiteY2" fmla="*/ 1133475 h 2025650"/>
                              <a:gd name="connsiteX3" fmla="*/ 650875 w 1297714"/>
                              <a:gd name="connsiteY3" fmla="*/ 1377950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42975 w 1297714"/>
                              <a:gd name="connsiteY2" fmla="*/ 1133475 h 2025650"/>
                              <a:gd name="connsiteX3" fmla="*/ 650875 w 1297714"/>
                              <a:gd name="connsiteY3" fmla="*/ 1377950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42975 w 1297714"/>
                              <a:gd name="connsiteY2" fmla="*/ 1133475 h 2025650"/>
                              <a:gd name="connsiteX3" fmla="*/ 650875 w 1297714"/>
                              <a:gd name="connsiteY3" fmla="*/ 1377950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42975 w 1297714"/>
                              <a:gd name="connsiteY2" fmla="*/ 1133475 h 2025650"/>
                              <a:gd name="connsiteX3" fmla="*/ 650875 w 1297714"/>
                              <a:gd name="connsiteY3" fmla="*/ 1387475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42975 w 1297714"/>
                              <a:gd name="connsiteY2" fmla="*/ 1133475 h 2025650"/>
                              <a:gd name="connsiteX3" fmla="*/ 650875 w 1297714"/>
                              <a:gd name="connsiteY3" fmla="*/ 1387475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42975 w 1297714"/>
                              <a:gd name="connsiteY2" fmla="*/ 1133475 h 2025650"/>
                              <a:gd name="connsiteX3" fmla="*/ 650875 w 1297714"/>
                              <a:gd name="connsiteY3" fmla="*/ 1387475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42975 w 1297714"/>
                              <a:gd name="connsiteY2" fmla="*/ 1133475 h 2025650"/>
                              <a:gd name="connsiteX3" fmla="*/ 650875 w 1297714"/>
                              <a:gd name="connsiteY3" fmla="*/ 1387475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42975 w 1297714"/>
                              <a:gd name="connsiteY2" fmla="*/ 1133475 h 2025650"/>
                              <a:gd name="connsiteX3" fmla="*/ 654050 w 1297714"/>
                              <a:gd name="connsiteY3" fmla="*/ 1387475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42975 w 1297714"/>
                              <a:gd name="connsiteY2" fmla="*/ 1133475 h 2025650"/>
                              <a:gd name="connsiteX3" fmla="*/ 654050 w 1297714"/>
                              <a:gd name="connsiteY3" fmla="*/ 1387475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42975 w 1297714"/>
                              <a:gd name="connsiteY2" fmla="*/ 1133475 h 2025650"/>
                              <a:gd name="connsiteX3" fmla="*/ 654050 w 1297714"/>
                              <a:gd name="connsiteY3" fmla="*/ 1387475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42975 w 1297714"/>
                              <a:gd name="connsiteY2" fmla="*/ 1133475 h 2025650"/>
                              <a:gd name="connsiteX3" fmla="*/ 654050 w 1297714"/>
                              <a:gd name="connsiteY3" fmla="*/ 1387475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42975 w 1297714"/>
                              <a:gd name="connsiteY2" fmla="*/ 1133475 h 2025650"/>
                              <a:gd name="connsiteX3" fmla="*/ 654050 w 1297714"/>
                              <a:gd name="connsiteY3" fmla="*/ 1387475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42975 w 1297714"/>
                              <a:gd name="connsiteY2" fmla="*/ 1133475 h 2025650"/>
                              <a:gd name="connsiteX3" fmla="*/ 654050 w 1297714"/>
                              <a:gd name="connsiteY3" fmla="*/ 1387475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42975 w 1297714"/>
                              <a:gd name="connsiteY2" fmla="*/ 1133475 h 2025650"/>
                              <a:gd name="connsiteX3" fmla="*/ 654050 w 1297714"/>
                              <a:gd name="connsiteY3" fmla="*/ 1387475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42975 w 1297714"/>
                              <a:gd name="connsiteY2" fmla="*/ 1133475 h 2025650"/>
                              <a:gd name="connsiteX3" fmla="*/ 654050 w 1297714"/>
                              <a:gd name="connsiteY3" fmla="*/ 1387475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42975 w 1297714"/>
                              <a:gd name="connsiteY2" fmla="*/ 1133475 h 2025650"/>
                              <a:gd name="connsiteX3" fmla="*/ 654050 w 1297714"/>
                              <a:gd name="connsiteY3" fmla="*/ 1387475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405947"/>
                              <a:gd name="connsiteY0" fmla="*/ 0 h 2025650"/>
                              <a:gd name="connsiteX1" fmla="*/ 1292224 w 1405947"/>
                              <a:gd name="connsiteY1" fmla="*/ 617538 h 2025650"/>
                              <a:gd name="connsiteX2" fmla="*/ 942975 w 1405947"/>
                              <a:gd name="connsiteY2" fmla="*/ 1133475 h 2025650"/>
                              <a:gd name="connsiteX3" fmla="*/ 654050 w 1405947"/>
                              <a:gd name="connsiteY3" fmla="*/ 1387475 h 2025650"/>
                              <a:gd name="connsiteX4" fmla="*/ 346075 w 1405947"/>
                              <a:gd name="connsiteY4" fmla="*/ 2025650 h 2025650"/>
                              <a:gd name="connsiteX5" fmla="*/ 0 w 1405947"/>
                              <a:gd name="connsiteY5" fmla="*/ 2000250 h 2025650"/>
                              <a:gd name="connsiteX6" fmla="*/ 79375 w 1405947"/>
                              <a:gd name="connsiteY6" fmla="*/ 1673225 h 2025650"/>
                              <a:gd name="connsiteX7" fmla="*/ 546100 w 1405947"/>
                              <a:gd name="connsiteY7" fmla="*/ 1287462 h 2025650"/>
                              <a:gd name="connsiteX8" fmla="*/ 927100 w 1405947"/>
                              <a:gd name="connsiteY8" fmla="*/ 558800 h 2025650"/>
                              <a:gd name="connsiteX9" fmla="*/ 881063 w 1405947"/>
                              <a:gd name="connsiteY9" fmla="*/ 0 h 2025650"/>
                              <a:gd name="connsiteX0" fmla="*/ 881063 w 1540903"/>
                              <a:gd name="connsiteY0" fmla="*/ 0 h 2025650"/>
                              <a:gd name="connsiteX1" fmla="*/ 1292224 w 1540903"/>
                              <a:gd name="connsiteY1" fmla="*/ 617538 h 2025650"/>
                              <a:gd name="connsiteX2" fmla="*/ 942975 w 1540903"/>
                              <a:gd name="connsiteY2" fmla="*/ 1133475 h 2025650"/>
                              <a:gd name="connsiteX3" fmla="*/ 654050 w 1540903"/>
                              <a:gd name="connsiteY3" fmla="*/ 1387475 h 2025650"/>
                              <a:gd name="connsiteX4" fmla="*/ 346075 w 1540903"/>
                              <a:gd name="connsiteY4" fmla="*/ 2025650 h 2025650"/>
                              <a:gd name="connsiteX5" fmla="*/ 0 w 1540903"/>
                              <a:gd name="connsiteY5" fmla="*/ 2000250 h 2025650"/>
                              <a:gd name="connsiteX6" fmla="*/ 79375 w 1540903"/>
                              <a:gd name="connsiteY6" fmla="*/ 1673225 h 2025650"/>
                              <a:gd name="connsiteX7" fmla="*/ 546100 w 1540903"/>
                              <a:gd name="connsiteY7" fmla="*/ 1287462 h 2025650"/>
                              <a:gd name="connsiteX8" fmla="*/ 927100 w 1540903"/>
                              <a:gd name="connsiteY8" fmla="*/ 558800 h 2025650"/>
                              <a:gd name="connsiteX9" fmla="*/ 881063 w 1540903"/>
                              <a:gd name="connsiteY9" fmla="*/ 0 h 2025650"/>
                              <a:gd name="connsiteX0" fmla="*/ 881063 w 1293200"/>
                              <a:gd name="connsiteY0" fmla="*/ 0 h 2025650"/>
                              <a:gd name="connsiteX1" fmla="*/ 1292224 w 1293200"/>
                              <a:gd name="connsiteY1" fmla="*/ 617538 h 2025650"/>
                              <a:gd name="connsiteX2" fmla="*/ 942975 w 1293200"/>
                              <a:gd name="connsiteY2" fmla="*/ 1133475 h 2025650"/>
                              <a:gd name="connsiteX3" fmla="*/ 654050 w 1293200"/>
                              <a:gd name="connsiteY3" fmla="*/ 1387475 h 2025650"/>
                              <a:gd name="connsiteX4" fmla="*/ 346075 w 1293200"/>
                              <a:gd name="connsiteY4" fmla="*/ 2025650 h 2025650"/>
                              <a:gd name="connsiteX5" fmla="*/ 0 w 1293200"/>
                              <a:gd name="connsiteY5" fmla="*/ 2000250 h 2025650"/>
                              <a:gd name="connsiteX6" fmla="*/ 79375 w 1293200"/>
                              <a:gd name="connsiteY6" fmla="*/ 1673225 h 2025650"/>
                              <a:gd name="connsiteX7" fmla="*/ 546100 w 1293200"/>
                              <a:gd name="connsiteY7" fmla="*/ 1287462 h 2025650"/>
                              <a:gd name="connsiteX8" fmla="*/ 927100 w 1293200"/>
                              <a:gd name="connsiteY8" fmla="*/ 558800 h 2025650"/>
                              <a:gd name="connsiteX9" fmla="*/ 881063 w 1293200"/>
                              <a:gd name="connsiteY9" fmla="*/ 0 h 2025650"/>
                              <a:gd name="connsiteX0" fmla="*/ 881063 w 1293200"/>
                              <a:gd name="connsiteY0" fmla="*/ 0 h 2025650"/>
                              <a:gd name="connsiteX1" fmla="*/ 1292224 w 1293200"/>
                              <a:gd name="connsiteY1" fmla="*/ 617538 h 2025650"/>
                              <a:gd name="connsiteX2" fmla="*/ 942975 w 1293200"/>
                              <a:gd name="connsiteY2" fmla="*/ 1133475 h 2025650"/>
                              <a:gd name="connsiteX3" fmla="*/ 654050 w 1293200"/>
                              <a:gd name="connsiteY3" fmla="*/ 1387475 h 2025650"/>
                              <a:gd name="connsiteX4" fmla="*/ 346075 w 1293200"/>
                              <a:gd name="connsiteY4" fmla="*/ 2025650 h 2025650"/>
                              <a:gd name="connsiteX5" fmla="*/ 0 w 1293200"/>
                              <a:gd name="connsiteY5" fmla="*/ 2000250 h 2025650"/>
                              <a:gd name="connsiteX6" fmla="*/ 79375 w 1293200"/>
                              <a:gd name="connsiteY6" fmla="*/ 1673225 h 2025650"/>
                              <a:gd name="connsiteX7" fmla="*/ 546100 w 1293200"/>
                              <a:gd name="connsiteY7" fmla="*/ 1287462 h 2025650"/>
                              <a:gd name="connsiteX8" fmla="*/ 927100 w 1293200"/>
                              <a:gd name="connsiteY8" fmla="*/ 558800 h 2025650"/>
                              <a:gd name="connsiteX9" fmla="*/ 881063 w 1293200"/>
                              <a:gd name="connsiteY9" fmla="*/ 0 h 2025650"/>
                              <a:gd name="connsiteX0" fmla="*/ 881063 w 1293200"/>
                              <a:gd name="connsiteY0" fmla="*/ 0 h 2025650"/>
                              <a:gd name="connsiteX1" fmla="*/ 1292224 w 1293200"/>
                              <a:gd name="connsiteY1" fmla="*/ 617538 h 2025650"/>
                              <a:gd name="connsiteX2" fmla="*/ 942975 w 1293200"/>
                              <a:gd name="connsiteY2" fmla="*/ 1133475 h 2025650"/>
                              <a:gd name="connsiteX3" fmla="*/ 654050 w 1293200"/>
                              <a:gd name="connsiteY3" fmla="*/ 1387475 h 2025650"/>
                              <a:gd name="connsiteX4" fmla="*/ 346075 w 1293200"/>
                              <a:gd name="connsiteY4" fmla="*/ 2025650 h 2025650"/>
                              <a:gd name="connsiteX5" fmla="*/ 0 w 1293200"/>
                              <a:gd name="connsiteY5" fmla="*/ 2000250 h 2025650"/>
                              <a:gd name="connsiteX6" fmla="*/ 79375 w 1293200"/>
                              <a:gd name="connsiteY6" fmla="*/ 1673225 h 2025650"/>
                              <a:gd name="connsiteX7" fmla="*/ 546100 w 1293200"/>
                              <a:gd name="connsiteY7" fmla="*/ 1287462 h 2025650"/>
                              <a:gd name="connsiteX8" fmla="*/ 927100 w 1293200"/>
                              <a:gd name="connsiteY8" fmla="*/ 558800 h 2025650"/>
                              <a:gd name="connsiteX9" fmla="*/ 881063 w 1293200"/>
                              <a:gd name="connsiteY9" fmla="*/ 0 h 2025650"/>
                              <a:gd name="connsiteX0" fmla="*/ 881063 w 1293200"/>
                              <a:gd name="connsiteY0" fmla="*/ 0 h 2025650"/>
                              <a:gd name="connsiteX1" fmla="*/ 1292224 w 1293200"/>
                              <a:gd name="connsiteY1" fmla="*/ 617538 h 2025650"/>
                              <a:gd name="connsiteX2" fmla="*/ 942975 w 1293200"/>
                              <a:gd name="connsiteY2" fmla="*/ 1133475 h 2025650"/>
                              <a:gd name="connsiteX3" fmla="*/ 654050 w 1293200"/>
                              <a:gd name="connsiteY3" fmla="*/ 1387475 h 2025650"/>
                              <a:gd name="connsiteX4" fmla="*/ 346075 w 1293200"/>
                              <a:gd name="connsiteY4" fmla="*/ 2025650 h 2025650"/>
                              <a:gd name="connsiteX5" fmla="*/ 0 w 1293200"/>
                              <a:gd name="connsiteY5" fmla="*/ 2000250 h 2025650"/>
                              <a:gd name="connsiteX6" fmla="*/ 79375 w 1293200"/>
                              <a:gd name="connsiteY6" fmla="*/ 1673225 h 2025650"/>
                              <a:gd name="connsiteX7" fmla="*/ 546100 w 1293200"/>
                              <a:gd name="connsiteY7" fmla="*/ 1287462 h 2025650"/>
                              <a:gd name="connsiteX8" fmla="*/ 930275 w 1293200"/>
                              <a:gd name="connsiteY8" fmla="*/ 587375 h 2025650"/>
                              <a:gd name="connsiteX9" fmla="*/ 881063 w 1293200"/>
                              <a:gd name="connsiteY9" fmla="*/ 0 h 2025650"/>
                              <a:gd name="connsiteX0" fmla="*/ 881063 w 1293200"/>
                              <a:gd name="connsiteY0" fmla="*/ 0 h 2025650"/>
                              <a:gd name="connsiteX1" fmla="*/ 1292224 w 1293200"/>
                              <a:gd name="connsiteY1" fmla="*/ 617538 h 2025650"/>
                              <a:gd name="connsiteX2" fmla="*/ 942975 w 1293200"/>
                              <a:gd name="connsiteY2" fmla="*/ 1133475 h 2025650"/>
                              <a:gd name="connsiteX3" fmla="*/ 654050 w 1293200"/>
                              <a:gd name="connsiteY3" fmla="*/ 1387475 h 2025650"/>
                              <a:gd name="connsiteX4" fmla="*/ 346075 w 1293200"/>
                              <a:gd name="connsiteY4" fmla="*/ 2025650 h 2025650"/>
                              <a:gd name="connsiteX5" fmla="*/ 0 w 1293200"/>
                              <a:gd name="connsiteY5" fmla="*/ 2000250 h 2025650"/>
                              <a:gd name="connsiteX6" fmla="*/ 79375 w 1293200"/>
                              <a:gd name="connsiteY6" fmla="*/ 1673225 h 2025650"/>
                              <a:gd name="connsiteX7" fmla="*/ 546100 w 1293200"/>
                              <a:gd name="connsiteY7" fmla="*/ 1287462 h 2025650"/>
                              <a:gd name="connsiteX8" fmla="*/ 930275 w 1293200"/>
                              <a:gd name="connsiteY8" fmla="*/ 587375 h 2025650"/>
                              <a:gd name="connsiteX9" fmla="*/ 881063 w 1293200"/>
                              <a:gd name="connsiteY9" fmla="*/ 0 h 2025650"/>
                              <a:gd name="connsiteX0" fmla="*/ 881063 w 1293200"/>
                              <a:gd name="connsiteY0" fmla="*/ 0 h 2025650"/>
                              <a:gd name="connsiteX1" fmla="*/ 1292224 w 1293200"/>
                              <a:gd name="connsiteY1" fmla="*/ 617538 h 2025650"/>
                              <a:gd name="connsiteX2" fmla="*/ 942975 w 1293200"/>
                              <a:gd name="connsiteY2" fmla="*/ 1133475 h 2025650"/>
                              <a:gd name="connsiteX3" fmla="*/ 654050 w 1293200"/>
                              <a:gd name="connsiteY3" fmla="*/ 1387475 h 2025650"/>
                              <a:gd name="connsiteX4" fmla="*/ 346075 w 1293200"/>
                              <a:gd name="connsiteY4" fmla="*/ 2025650 h 2025650"/>
                              <a:gd name="connsiteX5" fmla="*/ 0 w 1293200"/>
                              <a:gd name="connsiteY5" fmla="*/ 2000250 h 2025650"/>
                              <a:gd name="connsiteX6" fmla="*/ 79375 w 1293200"/>
                              <a:gd name="connsiteY6" fmla="*/ 1673225 h 2025650"/>
                              <a:gd name="connsiteX7" fmla="*/ 546100 w 1293200"/>
                              <a:gd name="connsiteY7" fmla="*/ 1287462 h 2025650"/>
                              <a:gd name="connsiteX8" fmla="*/ 930275 w 1293200"/>
                              <a:gd name="connsiteY8" fmla="*/ 587375 h 2025650"/>
                              <a:gd name="connsiteX9" fmla="*/ 881063 w 1293200"/>
                              <a:gd name="connsiteY9" fmla="*/ 0 h 2025650"/>
                              <a:gd name="connsiteX0" fmla="*/ 881063 w 1293200"/>
                              <a:gd name="connsiteY0" fmla="*/ 0 h 2025650"/>
                              <a:gd name="connsiteX1" fmla="*/ 1292224 w 1293200"/>
                              <a:gd name="connsiteY1" fmla="*/ 617538 h 2025650"/>
                              <a:gd name="connsiteX2" fmla="*/ 942975 w 1293200"/>
                              <a:gd name="connsiteY2" fmla="*/ 1133475 h 2025650"/>
                              <a:gd name="connsiteX3" fmla="*/ 654050 w 1293200"/>
                              <a:gd name="connsiteY3" fmla="*/ 1387475 h 2025650"/>
                              <a:gd name="connsiteX4" fmla="*/ 346075 w 1293200"/>
                              <a:gd name="connsiteY4" fmla="*/ 2025650 h 2025650"/>
                              <a:gd name="connsiteX5" fmla="*/ 0 w 1293200"/>
                              <a:gd name="connsiteY5" fmla="*/ 2000250 h 2025650"/>
                              <a:gd name="connsiteX6" fmla="*/ 79375 w 1293200"/>
                              <a:gd name="connsiteY6" fmla="*/ 1673225 h 2025650"/>
                              <a:gd name="connsiteX7" fmla="*/ 546100 w 1293200"/>
                              <a:gd name="connsiteY7" fmla="*/ 1287462 h 2025650"/>
                              <a:gd name="connsiteX8" fmla="*/ 930275 w 1293200"/>
                              <a:gd name="connsiteY8" fmla="*/ 587375 h 2025650"/>
                              <a:gd name="connsiteX9" fmla="*/ 881063 w 1293200"/>
                              <a:gd name="connsiteY9" fmla="*/ 0 h 2025650"/>
                              <a:gd name="connsiteX0" fmla="*/ 0 w 1213825"/>
                              <a:gd name="connsiteY0" fmla="*/ 1673225 h 2091690"/>
                              <a:gd name="connsiteX1" fmla="*/ 466725 w 1213825"/>
                              <a:gd name="connsiteY1" fmla="*/ 1287462 h 2091690"/>
                              <a:gd name="connsiteX2" fmla="*/ 850900 w 1213825"/>
                              <a:gd name="connsiteY2" fmla="*/ 587375 h 2091690"/>
                              <a:gd name="connsiteX3" fmla="*/ 801688 w 1213825"/>
                              <a:gd name="connsiteY3" fmla="*/ 0 h 2091690"/>
                              <a:gd name="connsiteX4" fmla="*/ 1212849 w 1213825"/>
                              <a:gd name="connsiteY4" fmla="*/ 617538 h 2091690"/>
                              <a:gd name="connsiteX5" fmla="*/ 863600 w 1213825"/>
                              <a:gd name="connsiteY5" fmla="*/ 1133475 h 2091690"/>
                              <a:gd name="connsiteX6" fmla="*/ 574675 w 1213825"/>
                              <a:gd name="connsiteY6" fmla="*/ 1387475 h 2091690"/>
                              <a:gd name="connsiteX7" fmla="*/ 266700 w 1213825"/>
                              <a:gd name="connsiteY7" fmla="*/ 2025650 h 2091690"/>
                              <a:gd name="connsiteX8" fmla="*/ 12065 w 1213825"/>
                              <a:gd name="connsiteY8" fmla="*/ 2091690 h 209169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</a:cxnLst>
                            <a:rect l="l" t="t" r="r" b="b"/>
                            <a:pathLst>
                              <a:path w="1213825" h="2091690">
                                <a:moveTo>
                                  <a:pt x="0" y="1673225"/>
                                </a:moveTo>
                                <a:cubicBezTo>
                                  <a:pt x="209550" y="1585912"/>
                                  <a:pt x="327025" y="1466850"/>
                                  <a:pt x="466725" y="1287462"/>
                                </a:cubicBezTo>
                                <a:cubicBezTo>
                                  <a:pt x="600075" y="1120775"/>
                                  <a:pt x="821796" y="735542"/>
                                  <a:pt x="850900" y="587375"/>
                                </a:cubicBezTo>
                                <a:cubicBezTo>
                                  <a:pt x="880004" y="439208"/>
                                  <a:pt x="851959" y="160867"/>
                                  <a:pt x="801688" y="0"/>
                                </a:cubicBezTo>
                                <a:cubicBezTo>
                                  <a:pt x="1073150" y="100013"/>
                                  <a:pt x="1227665" y="391584"/>
                                  <a:pt x="1212849" y="617538"/>
                                </a:cubicBezTo>
                                <a:cubicBezTo>
                                  <a:pt x="1198033" y="843492"/>
                                  <a:pt x="1005416" y="1012296"/>
                                  <a:pt x="863600" y="1133475"/>
                                </a:cubicBezTo>
                                <a:cubicBezTo>
                                  <a:pt x="715433" y="1249892"/>
                                  <a:pt x="675217" y="1299633"/>
                                  <a:pt x="574675" y="1387475"/>
                                </a:cubicBezTo>
                                <a:cubicBezTo>
                                  <a:pt x="234950" y="1778000"/>
                                  <a:pt x="288925" y="1889125"/>
                                  <a:pt x="266700" y="2025650"/>
                                </a:cubicBezTo>
                                <a:cubicBezTo>
                                  <a:pt x="151342" y="2017183"/>
                                  <a:pt x="12065" y="2091690"/>
                                  <a:pt x="12065" y="2091690"/>
                                </a:cubicBezTo>
                              </a:path>
                            </a:pathLst>
                          </a:custGeom>
                          <a:grpFill/>
                          <a:ln w="38100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  <p:sp>
                        <p:nvSpPr>
                          <p:cNvPr id="123" name="フリーフォーム: 図形 122">
                            <a:extLst>
                              <a:ext uri="{FF2B5EF4-FFF2-40B4-BE49-F238E27FC236}">
                                <a16:creationId xmlns:a16="http://schemas.microsoft.com/office/drawing/2014/main" id="{2D3E3011-FD8A-4E90-A6E8-E9545C0EA01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841874" y="1466850"/>
                            <a:ext cx="490275" cy="1330325"/>
                          </a:xfrm>
                          <a:custGeom>
                            <a:avLst/>
                            <a:gdLst>
                              <a:gd name="connsiteX0" fmla="*/ 0 w 488950"/>
                              <a:gd name="connsiteY0" fmla="*/ 0 h 1355725"/>
                              <a:gd name="connsiteX1" fmla="*/ 346075 w 488950"/>
                              <a:gd name="connsiteY1" fmla="*/ 146050 h 1355725"/>
                              <a:gd name="connsiteX2" fmla="*/ 488950 w 488950"/>
                              <a:gd name="connsiteY2" fmla="*/ 558800 h 1355725"/>
                              <a:gd name="connsiteX3" fmla="*/ 269875 w 488950"/>
                              <a:gd name="connsiteY3" fmla="*/ 1355725 h 1355725"/>
                              <a:gd name="connsiteX4" fmla="*/ 304800 w 488950"/>
                              <a:gd name="connsiteY4" fmla="*/ 530225 h 1355725"/>
                              <a:gd name="connsiteX5" fmla="*/ 0 w 488950"/>
                              <a:gd name="connsiteY5" fmla="*/ 0 h 1355725"/>
                              <a:gd name="connsiteX0" fmla="*/ 0 w 488950"/>
                              <a:gd name="connsiteY0" fmla="*/ 0 h 1355725"/>
                              <a:gd name="connsiteX1" fmla="*/ 346075 w 488950"/>
                              <a:gd name="connsiteY1" fmla="*/ 146050 h 1355725"/>
                              <a:gd name="connsiteX2" fmla="*/ 488950 w 488950"/>
                              <a:gd name="connsiteY2" fmla="*/ 558800 h 1355725"/>
                              <a:gd name="connsiteX3" fmla="*/ 269875 w 488950"/>
                              <a:gd name="connsiteY3" fmla="*/ 1355725 h 1355725"/>
                              <a:gd name="connsiteX4" fmla="*/ 304800 w 488950"/>
                              <a:gd name="connsiteY4" fmla="*/ 530225 h 1355725"/>
                              <a:gd name="connsiteX5" fmla="*/ 0 w 488950"/>
                              <a:gd name="connsiteY5" fmla="*/ 0 h 1355725"/>
                              <a:gd name="connsiteX0" fmla="*/ 0 w 488950"/>
                              <a:gd name="connsiteY0" fmla="*/ 0 h 1355725"/>
                              <a:gd name="connsiteX1" fmla="*/ 346075 w 488950"/>
                              <a:gd name="connsiteY1" fmla="*/ 146050 h 1355725"/>
                              <a:gd name="connsiteX2" fmla="*/ 488950 w 488950"/>
                              <a:gd name="connsiteY2" fmla="*/ 558800 h 1355725"/>
                              <a:gd name="connsiteX3" fmla="*/ 269875 w 488950"/>
                              <a:gd name="connsiteY3" fmla="*/ 1355725 h 1355725"/>
                              <a:gd name="connsiteX4" fmla="*/ 304800 w 488950"/>
                              <a:gd name="connsiteY4" fmla="*/ 530225 h 1355725"/>
                              <a:gd name="connsiteX5" fmla="*/ 0 w 488950"/>
                              <a:gd name="connsiteY5" fmla="*/ 0 h 1355725"/>
                              <a:gd name="connsiteX0" fmla="*/ 0 w 489078"/>
                              <a:gd name="connsiteY0" fmla="*/ 0 h 1355725"/>
                              <a:gd name="connsiteX1" fmla="*/ 346075 w 489078"/>
                              <a:gd name="connsiteY1" fmla="*/ 146050 h 1355725"/>
                              <a:gd name="connsiteX2" fmla="*/ 488950 w 489078"/>
                              <a:gd name="connsiteY2" fmla="*/ 558800 h 1355725"/>
                              <a:gd name="connsiteX3" fmla="*/ 269875 w 489078"/>
                              <a:gd name="connsiteY3" fmla="*/ 1355725 h 1355725"/>
                              <a:gd name="connsiteX4" fmla="*/ 304800 w 489078"/>
                              <a:gd name="connsiteY4" fmla="*/ 530225 h 1355725"/>
                              <a:gd name="connsiteX5" fmla="*/ 0 w 489078"/>
                              <a:gd name="connsiteY5" fmla="*/ 0 h 1355725"/>
                              <a:gd name="connsiteX0" fmla="*/ 0 w 490414"/>
                              <a:gd name="connsiteY0" fmla="*/ 0 h 1330325"/>
                              <a:gd name="connsiteX1" fmla="*/ 346075 w 490414"/>
                              <a:gd name="connsiteY1" fmla="*/ 146050 h 1330325"/>
                              <a:gd name="connsiteX2" fmla="*/ 488950 w 490414"/>
                              <a:gd name="connsiteY2" fmla="*/ 558800 h 1330325"/>
                              <a:gd name="connsiteX3" fmla="*/ 273050 w 490414"/>
                              <a:gd name="connsiteY3" fmla="*/ 1330325 h 1330325"/>
                              <a:gd name="connsiteX4" fmla="*/ 304800 w 490414"/>
                              <a:gd name="connsiteY4" fmla="*/ 530225 h 1330325"/>
                              <a:gd name="connsiteX5" fmla="*/ 0 w 490414"/>
                              <a:gd name="connsiteY5" fmla="*/ 0 h 1330325"/>
                              <a:gd name="connsiteX0" fmla="*/ 0 w 490414"/>
                              <a:gd name="connsiteY0" fmla="*/ 0 h 1330325"/>
                              <a:gd name="connsiteX1" fmla="*/ 346075 w 490414"/>
                              <a:gd name="connsiteY1" fmla="*/ 146050 h 1330325"/>
                              <a:gd name="connsiteX2" fmla="*/ 488950 w 490414"/>
                              <a:gd name="connsiteY2" fmla="*/ 558800 h 1330325"/>
                              <a:gd name="connsiteX3" fmla="*/ 273050 w 490414"/>
                              <a:gd name="connsiteY3" fmla="*/ 1330325 h 1330325"/>
                              <a:gd name="connsiteX4" fmla="*/ 304800 w 490414"/>
                              <a:gd name="connsiteY4" fmla="*/ 530225 h 1330325"/>
                              <a:gd name="connsiteX5" fmla="*/ 0 w 490414"/>
                              <a:gd name="connsiteY5" fmla="*/ 0 h 1330325"/>
                              <a:gd name="connsiteX0" fmla="*/ 0 w 490275"/>
                              <a:gd name="connsiteY0" fmla="*/ 0 h 1330325"/>
                              <a:gd name="connsiteX1" fmla="*/ 346075 w 490275"/>
                              <a:gd name="connsiteY1" fmla="*/ 146050 h 1330325"/>
                              <a:gd name="connsiteX2" fmla="*/ 488950 w 490275"/>
                              <a:gd name="connsiteY2" fmla="*/ 587375 h 1330325"/>
                              <a:gd name="connsiteX3" fmla="*/ 273050 w 490275"/>
                              <a:gd name="connsiteY3" fmla="*/ 1330325 h 1330325"/>
                              <a:gd name="connsiteX4" fmla="*/ 304800 w 490275"/>
                              <a:gd name="connsiteY4" fmla="*/ 530225 h 1330325"/>
                              <a:gd name="connsiteX5" fmla="*/ 0 w 490275"/>
                              <a:gd name="connsiteY5" fmla="*/ 0 h 1330325"/>
                              <a:gd name="connsiteX0" fmla="*/ 0 w 490275"/>
                              <a:gd name="connsiteY0" fmla="*/ 0 h 1330325"/>
                              <a:gd name="connsiteX1" fmla="*/ 346075 w 490275"/>
                              <a:gd name="connsiteY1" fmla="*/ 146050 h 1330325"/>
                              <a:gd name="connsiteX2" fmla="*/ 488950 w 490275"/>
                              <a:gd name="connsiteY2" fmla="*/ 587375 h 1330325"/>
                              <a:gd name="connsiteX3" fmla="*/ 273050 w 490275"/>
                              <a:gd name="connsiteY3" fmla="*/ 1330325 h 1330325"/>
                              <a:gd name="connsiteX4" fmla="*/ 304800 w 490275"/>
                              <a:gd name="connsiteY4" fmla="*/ 530225 h 1330325"/>
                              <a:gd name="connsiteX5" fmla="*/ 0 w 490275"/>
                              <a:gd name="connsiteY5" fmla="*/ 0 h 1330325"/>
                              <a:gd name="connsiteX0" fmla="*/ 0 w 490275"/>
                              <a:gd name="connsiteY0" fmla="*/ 0 h 1330325"/>
                              <a:gd name="connsiteX1" fmla="*/ 346075 w 490275"/>
                              <a:gd name="connsiteY1" fmla="*/ 146050 h 1330325"/>
                              <a:gd name="connsiteX2" fmla="*/ 488950 w 490275"/>
                              <a:gd name="connsiteY2" fmla="*/ 587375 h 1330325"/>
                              <a:gd name="connsiteX3" fmla="*/ 273050 w 490275"/>
                              <a:gd name="connsiteY3" fmla="*/ 1330325 h 1330325"/>
                              <a:gd name="connsiteX4" fmla="*/ 304800 w 490275"/>
                              <a:gd name="connsiteY4" fmla="*/ 530225 h 1330325"/>
                              <a:gd name="connsiteX5" fmla="*/ 0 w 490275"/>
                              <a:gd name="connsiteY5" fmla="*/ 0 h 1330325"/>
                              <a:gd name="connsiteX0" fmla="*/ 0 w 490275"/>
                              <a:gd name="connsiteY0" fmla="*/ 0 h 1330325"/>
                              <a:gd name="connsiteX1" fmla="*/ 346075 w 490275"/>
                              <a:gd name="connsiteY1" fmla="*/ 146050 h 1330325"/>
                              <a:gd name="connsiteX2" fmla="*/ 488950 w 490275"/>
                              <a:gd name="connsiteY2" fmla="*/ 587375 h 1330325"/>
                              <a:gd name="connsiteX3" fmla="*/ 273050 w 490275"/>
                              <a:gd name="connsiteY3" fmla="*/ 1330325 h 1330325"/>
                              <a:gd name="connsiteX4" fmla="*/ 304800 w 490275"/>
                              <a:gd name="connsiteY4" fmla="*/ 530225 h 1330325"/>
                              <a:gd name="connsiteX5" fmla="*/ 0 w 490275"/>
                              <a:gd name="connsiteY5" fmla="*/ 0 h 1330325"/>
                              <a:gd name="connsiteX0" fmla="*/ 0 w 490275"/>
                              <a:gd name="connsiteY0" fmla="*/ 0 h 1330325"/>
                              <a:gd name="connsiteX1" fmla="*/ 346075 w 490275"/>
                              <a:gd name="connsiteY1" fmla="*/ 146050 h 1330325"/>
                              <a:gd name="connsiteX2" fmla="*/ 488950 w 490275"/>
                              <a:gd name="connsiteY2" fmla="*/ 587375 h 1330325"/>
                              <a:gd name="connsiteX3" fmla="*/ 273050 w 490275"/>
                              <a:gd name="connsiteY3" fmla="*/ 1330325 h 1330325"/>
                              <a:gd name="connsiteX4" fmla="*/ 304800 w 490275"/>
                              <a:gd name="connsiteY4" fmla="*/ 530225 h 1330325"/>
                              <a:gd name="connsiteX5" fmla="*/ 0 w 490275"/>
                              <a:gd name="connsiteY5" fmla="*/ 0 h 1330325"/>
                              <a:gd name="connsiteX0" fmla="*/ 0 w 490275"/>
                              <a:gd name="connsiteY0" fmla="*/ 0 h 1330325"/>
                              <a:gd name="connsiteX1" fmla="*/ 346075 w 490275"/>
                              <a:gd name="connsiteY1" fmla="*/ 146050 h 1330325"/>
                              <a:gd name="connsiteX2" fmla="*/ 488950 w 490275"/>
                              <a:gd name="connsiteY2" fmla="*/ 587375 h 1330325"/>
                              <a:gd name="connsiteX3" fmla="*/ 273050 w 490275"/>
                              <a:gd name="connsiteY3" fmla="*/ 1330325 h 1330325"/>
                              <a:gd name="connsiteX4" fmla="*/ 304800 w 490275"/>
                              <a:gd name="connsiteY4" fmla="*/ 530225 h 1330325"/>
                              <a:gd name="connsiteX5" fmla="*/ 0 w 490275"/>
                              <a:gd name="connsiteY5" fmla="*/ 0 h 1330325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</a:cxnLst>
                            <a:rect l="l" t="t" r="r" b="b"/>
                            <a:pathLst>
                              <a:path w="490275" h="1330325">
                                <a:moveTo>
                                  <a:pt x="0" y="0"/>
                                </a:moveTo>
                                <a:cubicBezTo>
                                  <a:pt x="134408" y="26458"/>
                                  <a:pt x="264583" y="48154"/>
                                  <a:pt x="346075" y="146050"/>
                                </a:cubicBezTo>
                                <a:cubicBezTo>
                                  <a:pt x="427567" y="243946"/>
                                  <a:pt x="501121" y="389996"/>
                                  <a:pt x="488950" y="587375"/>
                                </a:cubicBezTo>
                                <a:cubicBezTo>
                                  <a:pt x="476779" y="784754"/>
                                  <a:pt x="390525" y="1144058"/>
                                  <a:pt x="273050" y="1330325"/>
                                </a:cubicBezTo>
                                <a:cubicBezTo>
                                  <a:pt x="328083" y="1057275"/>
                                  <a:pt x="364067" y="752475"/>
                                  <a:pt x="304800" y="530225"/>
                                </a:cubicBezTo>
                                <a:cubicBezTo>
                                  <a:pt x="276225" y="388408"/>
                                  <a:pt x="158750" y="138642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grpFill/>
                          <a:ln w="38100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  <p:sp>
                        <p:nvSpPr>
                          <p:cNvPr id="124" name="フリーフォーム: 図形 123">
                            <a:extLst>
                              <a:ext uri="{FF2B5EF4-FFF2-40B4-BE49-F238E27FC236}">
                                <a16:creationId xmlns:a16="http://schemas.microsoft.com/office/drawing/2014/main" id="{C4A03B08-1F27-4CB0-B707-AFCA2D3F5D9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565524" y="1426313"/>
                            <a:ext cx="1530456" cy="983511"/>
                          </a:xfrm>
                          <a:custGeom>
                            <a:avLst/>
                            <a:gdLst>
                              <a:gd name="connsiteX0" fmla="*/ 0 w 1593850"/>
                              <a:gd name="connsiteY0" fmla="*/ 254000 h 1019175"/>
                              <a:gd name="connsiteX1" fmla="*/ 981075 w 1593850"/>
                              <a:gd name="connsiteY1" fmla="*/ 196850 h 1019175"/>
                              <a:gd name="connsiteX2" fmla="*/ 1593850 w 1593850"/>
                              <a:gd name="connsiteY2" fmla="*/ 1019175 h 1019175"/>
                              <a:gd name="connsiteX3" fmla="*/ 1098550 w 1593850"/>
                              <a:gd name="connsiteY3" fmla="*/ 0 h 1019175"/>
                              <a:gd name="connsiteX4" fmla="*/ 0 w 1593850"/>
                              <a:gd name="connsiteY4" fmla="*/ 254000 h 1019175"/>
                              <a:gd name="connsiteX0" fmla="*/ 0 w 1593850"/>
                              <a:gd name="connsiteY0" fmla="*/ 285191 h 1050366"/>
                              <a:gd name="connsiteX1" fmla="*/ 981075 w 1593850"/>
                              <a:gd name="connsiteY1" fmla="*/ 228041 h 1050366"/>
                              <a:gd name="connsiteX2" fmla="*/ 1593850 w 1593850"/>
                              <a:gd name="connsiteY2" fmla="*/ 1050366 h 1050366"/>
                              <a:gd name="connsiteX3" fmla="*/ 1098550 w 1593850"/>
                              <a:gd name="connsiteY3" fmla="*/ 31191 h 1050366"/>
                              <a:gd name="connsiteX4" fmla="*/ 0 w 1593850"/>
                              <a:gd name="connsiteY4" fmla="*/ 285191 h 1050366"/>
                              <a:gd name="connsiteX0" fmla="*/ 0 w 1584325"/>
                              <a:gd name="connsiteY0" fmla="*/ 282407 h 996782"/>
                              <a:gd name="connsiteX1" fmla="*/ 981075 w 1584325"/>
                              <a:gd name="connsiteY1" fmla="*/ 225257 h 996782"/>
                              <a:gd name="connsiteX2" fmla="*/ 1584325 w 1584325"/>
                              <a:gd name="connsiteY2" fmla="*/ 996782 h 996782"/>
                              <a:gd name="connsiteX3" fmla="*/ 1098550 w 1584325"/>
                              <a:gd name="connsiteY3" fmla="*/ 28407 h 996782"/>
                              <a:gd name="connsiteX4" fmla="*/ 0 w 1584325"/>
                              <a:gd name="connsiteY4" fmla="*/ 282407 h 996782"/>
                              <a:gd name="connsiteX0" fmla="*/ 0 w 1586127"/>
                              <a:gd name="connsiteY0" fmla="*/ 282407 h 996782"/>
                              <a:gd name="connsiteX1" fmla="*/ 981075 w 1586127"/>
                              <a:gd name="connsiteY1" fmla="*/ 225257 h 996782"/>
                              <a:gd name="connsiteX2" fmla="*/ 1584325 w 1586127"/>
                              <a:gd name="connsiteY2" fmla="*/ 996782 h 996782"/>
                              <a:gd name="connsiteX3" fmla="*/ 1098550 w 1586127"/>
                              <a:gd name="connsiteY3" fmla="*/ 28407 h 996782"/>
                              <a:gd name="connsiteX4" fmla="*/ 0 w 1586127"/>
                              <a:gd name="connsiteY4" fmla="*/ 282407 h 996782"/>
                              <a:gd name="connsiteX0" fmla="*/ 0 w 1586127"/>
                              <a:gd name="connsiteY0" fmla="*/ 282407 h 996782"/>
                              <a:gd name="connsiteX1" fmla="*/ 981075 w 1586127"/>
                              <a:gd name="connsiteY1" fmla="*/ 225257 h 996782"/>
                              <a:gd name="connsiteX2" fmla="*/ 1584325 w 1586127"/>
                              <a:gd name="connsiteY2" fmla="*/ 996782 h 996782"/>
                              <a:gd name="connsiteX3" fmla="*/ 1098550 w 1586127"/>
                              <a:gd name="connsiteY3" fmla="*/ 28407 h 996782"/>
                              <a:gd name="connsiteX4" fmla="*/ 0 w 1586127"/>
                              <a:gd name="connsiteY4" fmla="*/ 282407 h 996782"/>
                              <a:gd name="connsiteX0" fmla="*/ 0 w 1586127"/>
                              <a:gd name="connsiteY0" fmla="*/ 282407 h 996782"/>
                              <a:gd name="connsiteX1" fmla="*/ 981075 w 1586127"/>
                              <a:gd name="connsiteY1" fmla="*/ 225257 h 996782"/>
                              <a:gd name="connsiteX2" fmla="*/ 1584325 w 1586127"/>
                              <a:gd name="connsiteY2" fmla="*/ 996782 h 996782"/>
                              <a:gd name="connsiteX3" fmla="*/ 1098550 w 1586127"/>
                              <a:gd name="connsiteY3" fmla="*/ 28407 h 996782"/>
                              <a:gd name="connsiteX4" fmla="*/ 0 w 1586127"/>
                              <a:gd name="connsiteY4" fmla="*/ 282407 h 996782"/>
                              <a:gd name="connsiteX0" fmla="*/ 0 w 1532095"/>
                              <a:gd name="connsiteY0" fmla="*/ 247136 h 1002786"/>
                              <a:gd name="connsiteX1" fmla="*/ 927100 w 1532095"/>
                              <a:gd name="connsiteY1" fmla="*/ 231261 h 1002786"/>
                              <a:gd name="connsiteX2" fmla="*/ 1530350 w 1532095"/>
                              <a:gd name="connsiteY2" fmla="*/ 1002786 h 1002786"/>
                              <a:gd name="connsiteX3" fmla="*/ 1044575 w 1532095"/>
                              <a:gd name="connsiteY3" fmla="*/ 34411 h 1002786"/>
                              <a:gd name="connsiteX4" fmla="*/ 0 w 1532095"/>
                              <a:gd name="connsiteY4" fmla="*/ 247136 h 1002786"/>
                              <a:gd name="connsiteX0" fmla="*/ 0 w 1532095"/>
                              <a:gd name="connsiteY0" fmla="*/ 249556 h 1005206"/>
                              <a:gd name="connsiteX1" fmla="*/ 927100 w 1532095"/>
                              <a:gd name="connsiteY1" fmla="*/ 233681 h 1005206"/>
                              <a:gd name="connsiteX2" fmla="*/ 1530350 w 1532095"/>
                              <a:gd name="connsiteY2" fmla="*/ 1005206 h 1005206"/>
                              <a:gd name="connsiteX3" fmla="*/ 1044575 w 1532095"/>
                              <a:gd name="connsiteY3" fmla="*/ 36831 h 1005206"/>
                              <a:gd name="connsiteX4" fmla="*/ 0 w 1532095"/>
                              <a:gd name="connsiteY4" fmla="*/ 249556 h 1005206"/>
                              <a:gd name="connsiteX0" fmla="*/ 0 w 1532095"/>
                              <a:gd name="connsiteY0" fmla="*/ 241106 h 996756"/>
                              <a:gd name="connsiteX1" fmla="*/ 927100 w 1532095"/>
                              <a:gd name="connsiteY1" fmla="*/ 225231 h 996756"/>
                              <a:gd name="connsiteX2" fmla="*/ 1530350 w 1532095"/>
                              <a:gd name="connsiteY2" fmla="*/ 996756 h 996756"/>
                              <a:gd name="connsiteX3" fmla="*/ 1044575 w 1532095"/>
                              <a:gd name="connsiteY3" fmla="*/ 37906 h 996756"/>
                              <a:gd name="connsiteX4" fmla="*/ 0 w 1532095"/>
                              <a:gd name="connsiteY4" fmla="*/ 241106 h 996756"/>
                              <a:gd name="connsiteX0" fmla="*/ 0 w 1531952"/>
                              <a:gd name="connsiteY0" fmla="*/ 220785 h 976435"/>
                              <a:gd name="connsiteX1" fmla="*/ 927100 w 1531952"/>
                              <a:gd name="connsiteY1" fmla="*/ 204910 h 976435"/>
                              <a:gd name="connsiteX2" fmla="*/ 1530350 w 1531952"/>
                              <a:gd name="connsiteY2" fmla="*/ 976435 h 976435"/>
                              <a:gd name="connsiteX3" fmla="*/ 1044575 w 1531952"/>
                              <a:gd name="connsiteY3" fmla="*/ 17585 h 976435"/>
                              <a:gd name="connsiteX4" fmla="*/ 0 w 1531952"/>
                              <a:gd name="connsiteY4" fmla="*/ 220785 h 976435"/>
                              <a:gd name="connsiteX0" fmla="*/ 0 w 1531788"/>
                              <a:gd name="connsiteY0" fmla="*/ 220785 h 976435"/>
                              <a:gd name="connsiteX1" fmla="*/ 927100 w 1531788"/>
                              <a:gd name="connsiteY1" fmla="*/ 204910 h 976435"/>
                              <a:gd name="connsiteX2" fmla="*/ 1530350 w 1531788"/>
                              <a:gd name="connsiteY2" fmla="*/ 976435 h 976435"/>
                              <a:gd name="connsiteX3" fmla="*/ 1009650 w 1531788"/>
                              <a:gd name="connsiteY3" fmla="*/ 17585 h 976435"/>
                              <a:gd name="connsiteX4" fmla="*/ 0 w 1531788"/>
                              <a:gd name="connsiteY4" fmla="*/ 220785 h 976435"/>
                              <a:gd name="connsiteX0" fmla="*/ 0 w 1531872"/>
                              <a:gd name="connsiteY0" fmla="*/ 221904 h 977554"/>
                              <a:gd name="connsiteX1" fmla="*/ 927100 w 1531872"/>
                              <a:gd name="connsiteY1" fmla="*/ 206029 h 977554"/>
                              <a:gd name="connsiteX2" fmla="*/ 1530350 w 1531872"/>
                              <a:gd name="connsiteY2" fmla="*/ 977554 h 977554"/>
                              <a:gd name="connsiteX3" fmla="*/ 1009650 w 1531872"/>
                              <a:gd name="connsiteY3" fmla="*/ 18704 h 977554"/>
                              <a:gd name="connsiteX4" fmla="*/ 0 w 1531872"/>
                              <a:gd name="connsiteY4" fmla="*/ 221904 h 977554"/>
                              <a:gd name="connsiteX0" fmla="*/ 0 w 1531872"/>
                              <a:gd name="connsiteY0" fmla="*/ 221904 h 977554"/>
                              <a:gd name="connsiteX1" fmla="*/ 920750 w 1531872"/>
                              <a:gd name="connsiteY1" fmla="*/ 152054 h 977554"/>
                              <a:gd name="connsiteX2" fmla="*/ 1530350 w 1531872"/>
                              <a:gd name="connsiteY2" fmla="*/ 977554 h 977554"/>
                              <a:gd name="connsiteX3" fmla="*/ 1009650 w 1531872"/>
                              <a:gd name="connsiteY3" fmla="*/ 18704 h 977554"/>
                              <a:gd name="connsiteX4" fmla="*/ 0 w 1531872"/>
                              <a:gd name="connsiteY4" fmla="*/ 221904 h 977554"/>
                              <a:gd name="connsiteX0" fmla="*/ 0 w 1531872"/>
                              <a:gd name="connsiteY0" fmla="*/ 221904 h 977554"/>
                              <a:gd name="connsiteX1" fmla="*/ 908050 w 1531872"/>
                              <a:gd name="connsiteY1" fmla="*/ 209204 h 977554"/>
                              <a:gd name="connsiteX2" fmla="*/ 1530350 w 1531872"/>
                              <a:gd name="connsiteY2" fmla="*/ 977554 h 977554"/>
                              <a:gd name="connsiteX3" fmla="*/ 1009650 w 1531872"/>
                              <a:gd name="connsiteY3" fmla="*/ 18704 h 977554"/>
                              <a:gd name="connsiteX4" fmla="*/ 0 w 1531872"/>
                              <a:gd name="connsiteY4" fmla="*/ 221904 h 977554"/>
                              <a:gd name="connsiteX0" fmla="*/ 0 w 1531872"/>
                              <a:gd name="connsiteY0" fmla="*/ 221904 h 977554"/>
                              <a:gd name="connsiteX1" fmla="*/ 908050 w 1531872"/>
                              <a:gd name="connsiteY1" fmla="*/ 209204 h 977554"/>
                              <a:gd name="connsiteX2" fmla="*/ 1530350 w 1531872"/>
                              <a:gd name="connsiteY2" fmla="*/ 977554 h 977554"/>
                              <a:gd name="connsiteX3" fmla="*/ 1009650 w 1531872"/>
                              <a:gd name="connsiteY3" fmla="*/ 18704 h 977554"/>
                              <a:gd name="connsiteX4" fmla="*/ 0 w 1531872"/>
                              <a:gd name="connsiteY4" fmla="*/ 221904 h 977554"/>
                              <a:gd name="connsiteX0" fmla="*/ 0 w 1531872"/>
                              <a:gd name="connsiteY0" fmla="*/ 221904 h 977554"/>
                              <a:gd name="connsiteX1" fmla="*/ 908050 w 1531872"/>
                              <a:gd name="connsiteY1" fmla="*/ 209204 h 977554"/>
                              <a:gd name="connsiteX2" fmla="*/ 1530350 w 1531872"/>
                              <a:gd name="connsiteY2" fmla="*/ 977554 h 977554"/>
                              <a:gd name="connsiteX3" fmla="*/ 1009650 w 1531872"/>
                              <a:gd name="connsiteY3" fmla="*/ 18704 h 977554"/>
                              <a:gd name="connsiteX4" fmla="*/ 0 w 1531872"/>
                              <a:gd name="connsiteY4" fmla="*/ 221904 h 977554"/>
                              <a:gd name="connsiteX0" fmla="*/ 0 w 1531872"/>
                              <a:gd name="connsiteY0" fmla="*/ 227861 h 983511"/>
                              <a:gd name="connsiteX1" fmla="*/ 908050 w 1531872"/>
                              <a:gd name="connsiteY1" fmla="*/ 215161 h 983511"/>
                              <a:gd name="connsiteX2" fmla="*/ 1530350 w 1531872"/>
                              <a:gd name="connsiteY2" fmla="*/ 983511 h 983511"/>
                              <a:gd name="connsiteX3" fmla="*/ 1009650 w 1531872"/>
                              <a:gd name="connsiteY3" fmla="*/ 24661 h 983511"/>
                              <a:gd name="connsiteX4" fmla="*/ 0 w 1531872"/>
                              <a:gd name="connsiteY4" fmla="*/ 227861 h 983511"/>
                              <a:gd name="connsiteX0" fmla="*/ 0 w 1531872"/>
                              <a:gd name="connsiteY0" fmla="*/ 227861 h 983511"/>
                              <a:gd name="connsiteX1" fmla="*/ 927100 w 1531872"/>
                              <a:gd name="connsiteY1" fmla="*/ 211986 h 983511"/>
                              <a:gd name="connsiteX2" fmla="*/ 1530350 w 1531872"/>
                              <a:gd name="connsiteY2" fmla="*/ 983511 h 983511"/>
                              <a:gd name="connsiteX3" fmla="*/ 1009650 w 1531872"/>
                              <a:gd name="connsiteY3" fmla="*/ 24661 h 983511"/>
                              <a:gd name="connsiteX4" fmla="*/ 0 w 1531872"/>
                              <a:gd name="connsiteY4" fmla="*/ 227861 h 983511"/>
                              <a:gd name="connsiteX0" fmla="*/ 0 w 1531872"/>
                              <a:gd name="connsiteY0" fmla="*/ 227861 h 983511"/>
                              <a:gd name="connsiteX1" fmla="*/ 927100 w 1531872"/>
                              <a:gd name="connsiteY1" fmla="*/ 211986 h 983511"/>
                              <a:gd name="connsiteX2" fmla="*/ 1530350 w 1531872"/>
                              <a:gd name="connsiteY2" fmla="*/ 983511 h 983511"/>
                              <a:gd name="connsiteX3" fmla="*/ 1009650 w 1531872"/>
                              <a:gd name="connsiteY3" fmla="*/ 24661 h 983511"/>
                              <a:gd name="connsiteX4" fmla="*/ 0 w 1531872"/>
                              <a:gd name="connsiteY4" fmla="*/ 227861 h 983511"/>
                              <a:gd name="connsiteX0" fmla="*/ 0 w 1531872"/>
                              <a:gd name="connsiteY0" fmla="*/ 227861 h 983511"/>
                              <a:gd name="connsiteX1" fmla="*/ 927100 w 1531872"/>
                              <a:gd name="connsiteY1" fmla="*/ 211986 h 983511"/>
                              <a:gd name="connsiteX2" fmla="*/ 1530350 w 1531872"/>
                              <a:gd name="connsiteY2" fmla="*/ 983511 h 983511"/>
                              <a:gd name="connsiteX3" fmla="*/ 1009650 w 1531872"/>
                              <a:gd name="connsiteY3" fmla="*/ 24661 h 983511"/>
                              <a:gd name="connsiteX4" fmla="*/ 0 w 1531872"/>
                              <a:gd name="connsiteY4" fmla="*/ 227861 h 983511"/>
                              <a:gd name="connsiteX0" fmla="*/ 0 w 1530456"/>
                              <a:gd name="connsiteY0" fmla="*/ 227861 h 983511"/>
                              <a:gd name="connsiteX1" fmla="*/ 927100 w 1530456"/>
                              <a:gd name="connsiteY1" fmla="*/ 211986 h 983511"/>
                              <a:gd name="connsiteX2" fmla="*/ 1530350 w 1530456"/>
                              <a:gd name="connsiteY2" fmla="*/ 983511 h 983511"/>
                              <a:gd name="connsiteX3" fmla="*/ 1009650 w 1530456"/>
                              <a:gd name="connsiteY3" fmla="*/ 24661 h 983511"/>
                              <a:gd name="connsiteX4" fmla="*/ 0 w 1530456"/>
                              <a:gd name="connsiteY4" fmla="*/ 227861 h 983511"/>
                              <a:gd name="connsiteX0" fmla="*/ 0 w 1530456"/>
                              <a:gd name="connsiteY0" fmla="*/ 227861 h 983511"/>
                              <a:gd name="connsiteX1" fmla="*/ 927100 w 1530456"/>
                              <a:gd name="connsiteY1" fmla="*/ 211986 h 983511"/>
                              <a:gd name="connsiteX2" fmla="*/ 1530350 w 1530456"/>
                              <a:gd name="connsiteY2" fmla="*/ 983511 h 983511"/>
                              <a:gd name="connsiteX3" fmla="*/ 1009650 w 1530456"/>
                              <a:gd name="connsiteY3" fmla="*/ 24661 h 983511"/>
                              <a:gd name="connsiteX4" fmla="*/ 0 w 1530456"/>
                              <a:gd name="connsiteY4" fmla="*/ 227861 h 983511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530456" h="983511">
                                <a:moveTo>
                                  <a:pt x="0" y="227861"/>
                                </a:moveTo>
                                <a:cubicBezTo>
                                  <a:pt x="349250" y="135786"/>
                                  <a:pt x="684742" y="111444"/>
                                  <a:pt x="927100" y="211986"/>
                                </a:cubicBezTo>
                                <a:cubicBezTo>
                                  <a:pt x="1169458" y="312528"/>
                                  <a:pt x="1383242" y="389786"/>
                                  <a:pt x="1530350" y="983511"/>
                                </a:cubicBezTo>
                                <a:cubicBezTo>
                                  <a:pt x="1536700" y="399311"/>
                                  <a:pt x="1258358" y="99803"/>
                                  <a:pt x="1009650" y="24661"/>
                                </a:cubicBezTo>
                                <a:cubicBezTo>
                                  <a:pt x="760942" y="-50481"/>
                                  <a:pt x="369358" y="54294"/>
                                  <a:pt x="0" y="227861"/>
                                </a:cubicBezTo>
                                <a:close/>
                              </a:path>
                            </a:pathLst>
                          </a:custGeom>
                          <a:grpFill/>
                          <a:ln w="38100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  <p:sp>
                        <p:nvSpPr>
                          <p:cNvPr id="125" name="フリーフォーム: 図形 124">
                            <a:extLst>
                              <a:ext uri="{FF2B5EF4-FFF2-40B4-BE49-F238E27FC236}">
                                <a16:creationId xmlns:a16="http://schemas.microsoft.com/office/drawing/2014/main" id="{6C15FE04-0372-496A-BE7D-3554BA82E20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451474" y="2711228"/>
                            <a:ext cx="507621" cy="254221"/>
                          </a:xfrm>
                          <a:custGeom>
                            <a:avLst/>
                            <a:gdLst>
                              <a:gd name="connsiteX0" fmla="*/ 0 w 571500"/>
                              <a:gd name="connsiteY0" fmla="*/ 254000 h 254000"/>
                              <a:gd name="connsiteX1" fmla="*/ 400050 w 571500"/>
                              <a:gd name="connsiteY1" fmla="*/ 0 h 254000"/>
                              <a:gd name="connsiteX2" fmla="*/ 571500 w 571500"/>
                              <a:gd name="connsiteY2" fmla="*/ 238125 h 254000"/>
                              <a:gd name="connsiteX3" fmla="*/ 327025 w 571500"/>
                              <a:gd name="connsiteY3" fmla="*/ 184150 h 254000"/>
                              <a:gd name="connsiteX4" fmla="*/ 0 w 571500"/>
                              <a:gd name="connsiteY4" fmla="*/ 254000 h 254000"/>
                              <a:gd name="connsiteX0" fmla="*/ 0 w 571500"/>
                              <a:gd name="connsiteY0" fmla="*/ 254000 h 254000"/>
                              <a:gd name="connsiteX1" fmla="*/ 438150 w 571500"/>
                              <a:gd name="connsiteY1" fmla="*/ 0 h 254000"/>
                              <a:gd name="connsiteX2" fmla="*/ 571500 w 571500"/>
                              <a:gd name="connsiteY2" fmla="*/ 238125 h 254000"/>
                              <a:gd name="connsiteX3" fmla="*/ 327025 w 571500"/>
                              <a:gd name="connsiteY3" fmla="*/ 184150 h 254000"/>
                              <a:gd name="connsiteX4" fmla="*/ 0 w 571500"/>
                              <a:gd name="connsiteY4" fmla="*/ 254000 h 254000"/>
                              <a:gd name="connsiteX0" fmla="*/ 0 w 571500"/>
                              <a:gd name="connsiteY0" fmla="*/ 256437 h 256437"/>
                              <a:gd name="connsiteX1" fmla="*/ 438150 w 571500"/>
                              <a:gd name="connsiteY1" fmla="*/ 2437 h 256437"/>
                              <a:gd name="connsiteX2" fmla="*/ 571500 w 571500"/>
                              <a:gd name="connsiteY2" fmla="*/ 240562 h 256437"/>
                              <a:gd name="connsiteX3" fmla="*/ 327025 w 571500"/>
                              <a:gd name="connsiteY3" fmla="*/ 186587 h 256437"/>
                              <a:gd name="connsiteX4" fmla="*/ 0 w 571500"/>
                              <a:gd name="connsiteY4" fmla="*/ 256437 h 256437"/>
                              <a:gd name="connsiteX0" fmla="*/ 0 w 558800"/>
                              <a:gd name="connsiteY0" fmla="*/ 254033 h 254033"/>
                              <a:gd name="connsiteX1" fmla="*/ 425450 w 558800"/>
                              <a:gd name="connsiteY1" fmla="*/ 33 h 254033"/>
                              <a:gd name="connsiteX2" fmla="*/ 558800 w 558800"/>
                              <a:gd name="connsiteY2" fmla="*/ 238158 h 254033"/>
                              <a:gd name="connsiteX3" fmla="*/ 314325 w 558800"/>
                              <a:gd name="connsiteY3" fmla="*/ 184183 h 254033"/>
                              <a:gd name="connsiteX4" fmla="*/ 0 w 558800"/>
                              <a:gd name="connsiteY4" fmla="*/ 254033 h 254033"/>
                              <a:gd name="connsiteX0" fmla="*/ 0 w 558800"/>
                              <a:gd name="connsiteY0" fmla="*/ 254033 h 254033"/>
                              <a:gd name="connsiteX1" fmla="*/ 425450 w 558800"/>
                              <a:gd name="connsiteY1" fmla="*/ 33 h 254033"/>
                              <a:gd name="connsiteX2" fmla="*/ 558800 w 558800"/>
                              <a:gd name="connsiteY2" fmla="*/ 238158 h 254033"/>
                              <a:gd name="connsiteX3" fmla="*/ 314325 w 558800"/>
                              <a:gd name="connsiteY3" fmla="*/ 184183 h 254033"/>
                              <a:gd name="connsiteX4" fmla="*/ 0 w 558800"/>
                              <a:gd name="connsiteY4" fmla="*/ 254033 h 254033"/>
                              <a:gd name="connsiteX0" fmla="*/ 0 w 558800"/>
                              <a:gd name="connsiteY0" fmla="*/ 254033 h 254033"/>
                              <a:gd name="connsiteX1" fmla="*/ 425450 w 558800"/>
                              <a:gd name="connsiteY1" fmla="*/ 33 h 254033"/>
                              <a:gd name="connsiteX2" fmla="*/ 558800 w 558800"/>
                              <a:gd name="connsiteY2" fmla="*/ 238158 h 254033"/>
                              <a:gd name="connsiteX3" fmla="*/ 314325 w 558800"/>
                              <a:gd name="connsiteY3" fmla="*/ 184183 h 254033"/>
                              <a:gd name="connsiteX4" fmla="*/ 0 w 558800"/>
                              <a:gd name="connsiteY4" fmla="*/ 254033 h 254033"/>
                              <a:gd name="connsiteX0" fmla="*/ 0 w 533400"/>
                              <a:gd name="connsiteY0" fmla="*/ 254033 h 254033"/>
                              <a:gd name="connsiteX1" fmla="*/ 400050 w 533400"/>
                              <a:gd name="connsiteY1" fmla="*/ 33 h 254033"/>
                              <a:gd name="connsiteX2" fmla="*/ 533400 w 533400"/>
                              <a:gd name="connsiteY2" fmla="*/ 238158 h 254033"/>
                              <a:gd name="connsiteX3" fmla="*/ 288925 w 533400"/>
                              <a:gd name="connsiteY3" fmla="*/ 184183 h 254033"/>
                              <a:gd name="connsiteX4" fmla="*/ 0 w 533400"/>
                              <a:gd name="connsiteY4" fmla="*/ 254033 h 254033"/>
                              <a:gd name="connsiteX0" fmla="*/ 0 w 533400"/>
                              <a:gd name="connsiteY0" fmla="*/ 254033 h 254033"/>
                              <a:gd name="connsiteX1" fmla="*/ 400050 w 533400"/>
                              <a:gd name="connsiteY1" fmla="*/ 33 h 254033"/>
                              <a:gd name="connsiteX2" fmla="*/ 533400 w 533400"/>
                              <a:gd name="connsiteY2" fmla="*/ 238158 h 254033"/>
                              <a:gd name="connsiteX3" fmla="*/ 288925 w 533400"/>
                              <a:gd name="connsiteY3" fmla="*/ 184183 h 254033"/>
                              <a:gd name="connsiteX4" fmla="*/ 0 w 533400"/>
                              <a:gd name="connsiteY4" fmla="*/ 254033 h 254033"/>
                              <a:gd name="connsiteX0" fmla="*/ 0 w 533400"/>
                              <a:gd name="connsiteY0" fmla="*/ 254033 h 254033"/>
                              <a:gd name="connsiteX1" fmla="*/ 400050 w 533400"/>
                              <a:gd name="connsiteY1" fmla="*/ 33 h 254033"/>
                              <a:gd name="connsiteX2" fmla="*/ 533400 w 533400"/>
                              <a:gd name="connsiteY2" fmla="*/ 238158 h 254033"/>
                              <a:gd name="connsiteX3" fmla="*/ 288925 w 533400"/>
                              <a:gd name="connsiteY3" fmla="*/ 184183 h 254033"/>
                              <a:gd name="connsiteX4" fmla="*/ 0 w 533400"/>
                              <a:gd name="connsiteY4" fmla="*/ 254033 h 254033"/>
                              <a:gd name="connsiteX0" fmla="*/ 0 w 533400"/>
                              <a:gd name="connsiteY0" fmla="*/ 254033 h 254033"/>
                              <a:gd name="connsiteX1" fmla="*/ 400050 w 533400"/>
                              <a:gd name="connsiteY1" fmla="*/ 33 h 254033"/>
                              <a:gd name="connsiteX2" fmla="*/ 533400 w 533400"/>
                              <a:gd name="connsiteY2" fmla="*/ 238158 h 254033"/>
                              <a:gd name="connsiteX3" fmla="*/ 298450 w 533400"/>
                              <a:gd name="connsiteY3" fmla="*/ 149258 h 254033"/>
                              <a:gd name="connsiteX4" fmla="*/ 0 w 533400"/>
                              <a:gd name="connsiteY4" fmla="*/ 254033 h 254033"/>
                              <a:gd name="connsiteX0" fmla="*/ 0 w 533400"/>
                              <a:gd name="connsiteY0" fmla="*/ 254033 h 254033"/>
                              <a:gd name="connsiteX1" fmla="*/ 400050 w 533400"/>
                              <a:gd name="connsiteY1" fmla="*/ 33 h 254033"/>
                              <a:gd name="connsiteX2" fmla="*/ 533400 w 533400"/>
                              <a:gd name="connsiteY2" fmla="*/ 238158 h 254033"/>
                              <a:gd name="connsiteX3" fmla="*/ 292100 w 533400"/>
                              <a:gd name="connsiteY3" fmla="*/ 187358 h 254033"/>
                              <a:gd name="connsiteX4" fmla="*/ 0 w 533400"/>
                              <a:gd name="connsiteY4" fmla="*/ 254033 h 254033"/>
                              <a:gd name="connsiteX0" fmla="*/ 0 w 533400"/>
                              <a:gd name="connsiteY0" fmla="*/ 254033 h 254033"/>
                              <a:gd name="connsiteX1" fmla="*/ 400050 w 533400"/>
                              <a:gd name="connsiteY1" fmla="*/ 33 h 254033"/>
                              <a:gd name="connsiteX2" fmla="*/ 533400 w 533400"/>
                              <a:gd name="connsiteY2" fmla="*/ 238158 h 254033"/>
                              <a:gd name="connsiteX3" fmla="*/ 292100 w 533400"/>
                              <a:gd name="connsiteY3" fmla="*/ 187358 h 254033"/>
                              <a:gd name="connsiteX4" fmla="*/ 0 w 533400"/>
                              <a:gd name="connsiteY4" fmla="*/ 254033 h 254033"/>
                              <a:gd name="connsiteX0" fmla="*/ 0 w 533400"/>
                              <a:gd name="connsiteY0" fmla="*/ 254033 h 254033"/>
                              <a:gd name="connsiteX1" fmla="*/ 400050 w 533400"/>
                              <a:gd name="connsiteY1" fmla="*/ 33 h 254033"/>
                              <a:gd name="connsiteX2" fmla="*/ 533400 w 533400"/>
                              <a:gd name="connsiteY2" fmla="*/ 238158 h 254033"/>
                              <a:gd name="connsiteX3" fmla="*/ 292100 w 533400"/>
                              <a:gd name="connsiteY3" fmla="*/ 187358 h 254033"/>
                              <a:gd name="connsiteX4" fmla="*/ 0 w 533400"/>
                              <a:gd name="connsiteY4" fmla="*/ 254033 h 254033"/>
                              <a:gd name="connsiteX0" fmla="*/ 0 w 523875"/>
                              <a:gd name="connsiteY0" fmla="*/ 254033 h 254033"/>
                              <a:gd name="connsiteX1" fmla="*/ 400050 w 523875"/>
                              <a:gd name="connsiteY1" fmla="*/ 33 h 254033"/>
                              <a:gd name="connsiteX2" fmla="*/ 523875 w 523875"/>
                              <a:gd name="connsiteY2" fmla="*/ 238158 h 254033"/>
                              <a:gd name="connsiteX3" fmla="*/ 292100 w 523875"/>
                              <a:gd name="connsiteY3" fmla="*/ 187358 h 254033"/>
                              <a:gd name="connsiteX4" fmla="*/ 0 w 523875"/>
                              <a:gd name="connsiteY4" fmla="*/ 254033 h 254033"/>
                              <a:gd name="connsiteX0" fmla="*/ 0 w 523875"/>
                              <a:gd name="connsiteY0" fmla="*/ 254038 h 254038"/>
                              <a:gd name="connsiteX1" fmla="*/ 400050 w 523875"/>
                              <a:gd name="connsiteY1" fmla="*/ 38 h 254038"/>
                              <a:gd name="connsiteX2" fmla="*/ 523875 w 523875"/>
                              <a:gd name="connsiteY2" fmla="*/ 238163 h 254038"/>
                              <a:gd name="connsiteX3" fmla="*/ 292100 w 523875"/>
                              <a:gd name="connsiteY3" fmla="*/ 187363 h 254038"/>
                              <a:gd name="connsiteX4" fmla="*/ 0 w 523875"/>
                              <a:gd name="connsiteY4" fmla="*/ 254038 h 254038"/>
                              <a:gd name="connsiteX0" fmla="*/ 0 w 523875"/>
                              <a:gd name="connsiteY0" fmla="*/ 254038 h 254038"/>
                              <a:gd name="connsiteX1" fmla="*/ 400050 w 523875"/>
                              <a:gd name="connsiteY1" fmla="*/ 38 h 254038"/>
                              <a:gd name="connsiteX2" fmla="*/ 523875 w 523875"/>
                              <a:gd name="connsiteY2" fmla="*/ 238163 h 254038"/>
                              <a:gd name="connsiteX3" fmla="*/ 292100 w 523875"/>
                              <a:gd name="connsiteY3" fmla="*/ 187363 h 254038"/>
                              <a:gd name="connsiteX4" fmla="*/ 0 w 523875"/>
                              <a:gd name="connsiteY4" fmla="*/ 254038 h 254038"/>
                              <a:gd name="connsiteX0" fmla="*/ 0 w 501650"/>
                              <a:gd name="connsiteY0" fmla="*/ 254078 h 254078"/>
                              <a:gd name="connsiteX1" fmla="*/ 400050 w 501650"/>
                              <a:gd name="connsiteY1" fmla="*/ 78 h 254078"/>
                              <a:gd name="connsiteX2" fmla="*/ 501650 w 501650"/>
                              <a:gd name="connsiteY2" fmla="*/ 231853 h 254078"/>
                              <a:gd name="connsiteX3" fmla="*/ 292100 w 501650"/>
                              <a:gd name="connsiteY3" fmla="*/ 187403 h 254078"/>
                              <a:gd name="connsiteX4" fmla="*/ 0 w 501650"/>
                              <a:gd name="connsiteY4" fmla="*/ 254078 h 254078"/>
                              <a:gd name="connsiteX0" fmla="*/ 0 w 501650"/>
                              <a:gd name="connsiteY0" fmla="*/ 254078 h 254078"/>
                              <a:gd name="connsiteX1" fmla="*/ 384175 w 501650"/>
                              <a:gd name="connsiteY1" fmla="*/ 78 h 254078"/>
                              <a:gd name="connsiteX2" fmla="*/ 501650 w 501650"/>
                              <a:gd name="connsiteY2" fmla="*/ 231853 h 254078"/>
                              <a:gd name="connsiteX3" fmla="*/ 292100 w 501650"/>
                              <a:gd name="connsiteY3" fmla="*/ 187403 h 254078"/>
                              <a:gd name="connsiteX4" fmla="*/ 0 w 501650"/>
                              <a:gd name="connsiteY4" fmla="*/ 254078 h 254078"/>
                              <a:gd name="connsiteX0" fmla="*/ 0 w 501650"/>
                              <a:gd name="connsiteY0" fmla="*/ 254260 h 254260"/>
                              <a:gd name="connsiteX1" fmla="*/ 384175 w 501650"/>
                              <a:gd name="connsiteY1" fmla="*/ 260 h 254260"/>
                              <a:gd name="connsiteX2" fmla="*/ 501650 w 501650"/>
                              <a:gd name="connsiteY2" fmla="*/ 232035 h 254260"/>
                              <a:gd name="connsiteX3" fmla="*/ 292100 w 501650"/>
                              <a:gd name="connsiteY3" fmla="*/ 187585 h 254260"/>
                              <a:gd name="connsiteX4" fmla="*/ 0 w 501650"/>
                              <a:gd name="connsiteY4" fmla="*/ 254260 h 254260"/>
                              <a:gd name="connsiteX0" fmla="*/ 0 w 501650"/>
                              <a:gd name="connsiteY0" fmla="*/ 254260 h 254260"/>
                              <a:gd name="connsiteX1" fmla="*/ 384175 w 501650"/>
                              <a:gd name="connsiteY1" fmla="*/ 260 h 254260"/>
                              <a:gd name="connsiteX2" fmla="*/ 501650 w 501650"/>
                              <a:gd name="connsiteY2" fmla="*/ 232035 h 254260"/>
                              <a:gd name="connsiteX3" fmla="*/ 292100 w 501650"/>
                              <a:gd name="connsiteY3" fmla="*/ 187585 h 254260"/>
                              <a:gd name="connsiteX4" fmla="*/ 0 w 501650"/>
                              <a:gd name="connsiteY4" fmla="*/ 254260 h 254260"/>
                              <a:gd name="connsiteX0" fmla="*/ 0 w 501650"/>
                              <a:gd name="connsiteY0" fmla="*/ 254260 h 254260"/>
                              <a:gd name="connsiteX1" fmla="*/ 384175 w 501650"/>
                              <a:gd name="connsiteY1" fmla="*/ 260 h 254260"/>
                              <a:gd name="connsiteX2" fmla="*/ 501650 w 501650"/>
                              <a:gd name="connsiteY2" fmla="*/ 232035 h 254260"/>
                              <a:gd name="connsiteX3" fmla="*/ 292100 w 501650"/>
                              <a:gd name="connsiteY3" fmla="*/ 197110 h 254260"/>
                              <a:gd name="connsiteX4" fmla="*/ 0 w 501650"/>
                              <a:gd name="connsiteY4" fmla="*/ 254260 h 254260"/>
                              <a:gd name="connsiteX0" fmla="*/ 0 w 507621"/>
                              <a:gd name="connsiteY0" fmla="*/ 254221 h 254221"/>
                              <a:gd name="connsiteX1" fmla="*/ 384175 w 507621"/>
                              <a:gd name="connsiteY1" fmla="*/ 221 h 254221"/>
                              <a:gd name="connsiteX2" fmla="*/ 501650 w 507621"/>
                              <a:gd name="connsiteY2" fmla="*/ 231996 h 254221"/>
                              <a:gd name="connsiteX3" fmla="*/ 292100 w 507621"/>
                              <a:gd name="connsiteY3" fmla="*/ 197071 h 254221"/>
                              <a:gd name="connsiteX4" fmla="*/ 0 w 507621"/>
                              <a:gd name="connsiteY4" fmla="*/ 254221 h 254221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507621" h="254221">
                                <a:moveTo>
                                  <a:pt x="0" y="254221"/>
                                </a:moveTo>
                                <a:cubicBezTo>
                                  <a:pt x="142875" y="128279"/>
                                  <a:pt x="300612" y="4824"/>
                                  <a:pt x="384175" y="221"/>
                                </a:cubicBezTo>
                                <a:cubicBezTo>
                                  <a:pt x="509058" y="-6658"/>
                                  <a:pt x="517525" y="149446"/>
                                  <a:pt x="501650" y="231996"/>
                                </a:cubicBezTo>
                                <a:cubicBezTo>
                                  <a:pt x="427567" y="189663"/>
                                  <a:pt x="388408" y="204479"/>
                                  <a:pt x="292100" y="197071"/>
                                </a:cubicBezTo>
                                <a:cubicBezTo>
                                  <a:pt x="197107" y="189764"/>
                                  <a:pt x="127000" y="205538"/>
                                  <a:pt x="0" y="254221"/>
                                </a:cubicBezTo>
                                <a:close/>
                              </a:path>
                            </a:pathLst>
                          </a:custGeom>
                          <a:grpFill/>
                          <a:ln w="38100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</p:grpSp>
                    <p:grpSp>
                      <p:nvGrpSpPr>
                        <p:cNvPr id="117" name="グループ化 116">
                          <a:extLst>
                            <a:ext uri="{FF2B5EF4-FFF2-40B4-BE49-F238E27FC236}">
                              <a16:creationId xmlns:a16="http://schemas.microsoft.com/office/drawing/2014/main" id="{6BD3C194-6AE8-488C-96F5-46454AFD4B6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14384967">
                          <a:off x="2565404" y="2677368"/>
                          <a:ext cx="2393571" cy="2578238"/>
                          <a:chOff x="3565524" y="1426313"/>
                          <a:chExt cx="2393571" cy="2578238"/>
                        </a:xfrm>
                        <a:grpFill/>
                      </p:grpSpPr>
                      <p:sp>
                        <p:nvSpPr>
                          <p:cNvPr id="118" name="正方形/長方形 5">
                            <a:extLst>
                              <a:ext uri="{FF2B5EF4-FFF2-40B4-BE49-F238E27FC236}">
                                <a16:creationId xmlns:a16="http://schemas.microsoft.com/office/drawing/2014/main" id="{2A82F263-CB73-41F7-A812-AC6C94CF5EC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552950" y="1751014"/>
                            <a:ext cx="1213825" cy="2253537"/>
                          </a:xfrm>
                          <a:custGeom>
                            <a:avLst/>
                            <a:gdLst>
                              <a:gd name="connsiteX0" fmla="*/ 0 w 1504950"/>
                              <a:gd name="connsiteY0" fmla="*/ 0 h 2027238"/>
                              <a:gd name="connsiteX1" fmla="*/ 1504950 w 1504950"/>
                              <a:gd name="connsiteY1" fmla="*/ 0 h 2027238"/>
                              <a:gd name="connsiteX2" fmla="*/ 1504950 w 1504950"/>
                              <a:gd name="connsiteY2" fmla="*/ 2027238 h 2027238"/>
                              <a:gd name="connsiteX3" fmla="*/ 0 w 1504950"/>
                              <a:gd name="connsiteY3" fmla="*/ 2027238 h 2027238"/>
                              <a:gd name="connsiteX4" fmla="*/ 0 w 1504950"/>
                              <a:gd name="connsiteY4" fmla="*/ 0 h 2027238"/>
                              <a:gd name="connsiteX0" fmla="*/ 0 w 1647825"/>
                              <a:gd name="connsiteY0" fmla="*/ 547688 h 2027238"/>
                              <a:gd name="connsiteX1" fmla="*/ 1647825 w 1647825"/>
                              <a:gd name="connsiteY1" fmla="*/ 0 h 2027238"/>
                              <a:gd name="connsiteX2" fmla="*/ 1647825 w 1647825"/>
                              <a:gd name="connsiteY2" fmla="*/ 2027238 h 2027238"/>
                              <a:gd name="connsiteX3" fmla="*/ 142875 w 1647825"/>
                              <a:gd name="connsiteY3" fmla="*/ 2027238 h 2027238"/>
                              <a:gd name="connsiteX4" fmla="*/ 0 w 1647825"/>
                              <a:gd name="connsiteY4" fmla="*/ 547688 h 2027238"/>
                              <a:gd name="connsiteX0" fmla="*/ 0 w 1647825"/>
                              <a:gd name="connsiteY0" fmla="*/ 0 h 1479550"/>
                              <a:gd name="connsiteX1" fmla="*/ 981075 w 1647825"/>
                              <a:gd name="connsiteY1" fmla="*/ 619125 h 1479550"/>
                              <a:gd name="connsiteX2" fmla="*/ 1647825 w 1647825"/>
                              <a:gd name="connsiteY2" fmla="*/ 1479550 h 1479550"/>
                              <a:gd name="connsiteX3" fmla="*/ 142875 w 1647825"/>
                              <a:gd name="connsiteY3" fmla="*/ 1479550 h 1479550"/>
                              <a:gd name="connsiteX4" fmla="*/ 0 w 1647825"/>
                              <a:gd name="connsiteY4" fmla="*/ 0 h 1479550"/>
                              <a:gd name="connsiteX0" fmla="*/ 0 w 1995487"/>
                              <a:gd name="connsiteY0" fmla="*/ 0 h 1479550"/>
                              <a:gd name="connsiteX1" fmla="*/ 1995487 w 1995487"/>
                              <a:gd name="connsiteY1" fmla="*/ 38100 h 1479550"/>
                              <a:gd name="connsiteX2" fmla="*/ 1647825 w 1995487"/>
                              <a:gd name="connsiteY2" fmla="*/ 1479550 h 1479550"/>
                              <a:gd name="connsiteX3" fmla="*/ 142875 w 1995487"/>
                              <a:gd name="connsiteY3" fmla="*/ 1479550 h 1479550"/>
                              <a:gd name="connsiteX4" fmla="*/ 0 w 1995487"/>
                              <a:gd name="connsiteY4" fmla="*/ 0 h 1479550"/>
                              <a:gd name="connsiteX0" fmla="*/ 900113 w 1852612"/>
                              <a:gd name="connsiteY0" fmla="*/ 0 h 2032000"/>
                              <a:gd name="connsiteX1" fmla="*/ 1852612 w 1852612"/>
                              <a:gd name="connsiteY1" fmla="*/ 590550 h 2032000"/>
                              <a:gd name="connsiteX2" fmla="*/ 1504950 w 1852612"/>
                              <a:gd name="connsiteY2" fmla="*/ 2032000 h 2032000"/>
                              <a:gd name="connsiteX3" fmla="*/ 0 w 1852612"/>
                              <a:gd name="connsiteY3" fmla="*/ 2032000 h 2032000"/>
                              <a:gd name="connsiteX4" fmla="*/ 900113 w 1852612"/>
                              <a:gd name="connsiteY4" fmla="*/ 0 h 2032000"/>
                              <a:gd name="connsiteX0" fmla="*/ 900113 w 1504950"/>
                              <a:gd name="connsiteY0" fmla="*/ 0 h 2032000"/>
                              <a:gd name="connsiteX1" fmla="*/ 1314449 w 1504950"/>
                              <a:gd name="connsiteY1" fmla="*/ 585788 h 2032000"/>
                              <a:gd name="connsiteX2" fmla="*/ 1504950 w 1504950"/>
                              <a:gd name="connsiteY2" fmla="*/ 2032000 h 2032000"/>
                              <a:gd name="connsiteX3" fmla="*/ 0 w 1504950"/>
                              <a:gd name="connsiteY3" fmla="*/ 2032000 h 2032000"/>
                              <a:gd name="connsiteX4" fmla="*/ 900113 w 1504950"/>
                              <a:gd name="connsiteY4" fmla="*/ 0 h 2032000"/>
                              <a:gd name="connsiteX0" fmla="*/ 900113 w 1314449"/>
                              <a:gd name="connsiteY0" fmla="*/ 0 h 2032000"/>
                              <a:gd name="connsiteX1" fmla="*/ 1314449 w 1314449"/>
                              <a:gd name="connsiteY1" fmla="*/ 585788 h 2032000"/>
                              <a:gd name="connsiteX2" fmla="*/ 971550 w 1314449"/>
                              <a:gd name="connsiteY2" fmla="*/ 1136650 h 2032000"/>
                              <a:gd name="connsiteX3" fmla="*/ 0 w 1314449"/>
                              <a:gd name="connsiteY3" fmla="*/ 2032000 h 2032000"/>
                              <a:gd name="connsiteX4" fmla="*/ 900113 w 1314449"/>
                              <a:gd name="connsiteY4" fmla="*/ 0 h 2032000"/>
                              <a:gd name="connsiteX0" fmla="*/ 900113 w 1314449"/>
                              <a:gd name="connsiteY0" fmla="*/ 0 h 2032000"/>
                              <a:gd name="connsiteX1" fmla="*/ 1314449 w 1314449"/>
                              <a:gd name="connsiteY1" fmla="*/ 585788 h 2032000"/>
                              <a:gd name="connsiteX2" fmla="*/ 971550 w 1314449"/>
                              <a:gd name="connsiteY2" fmla="*/ 1136650 h 2032000"/>
                              <a:gd name="connsiteX3" fmla="*/ 0 w 1314449"/>
                              <a:gd name="connsiteY3" fmla="*/ 2032000 h 2032000"/>
                              <a:gd name="connsiteX4" fmla="*/ 622300 w 1314449"/>
                              <a:gd name="connsiteY4" fmla="*/ 642937 h 2032000"/>
                              <a:gd name="connsiteX5" fmla="*/ 900113 w 1314449"/>
                              <a:gd name="connsiteY5" fmla="*/ 0 h 2032000"/>
                              <a:gd name="connsiteX0" fmla="*/ 900113 w 1314449"/>
                              <a:gd name="connsiteY0" fmla="*/ 0 h 2032000"/>
                              <a:gd name="connsiteX1" fmla="*/ 1314449 w 1314449"/>
                              <a:gd name="connsiteY1" fmla="*/ 585788 h 2032000"/>
                              <a:gd name="connsiteX2" fmla="*/ 971550 w 1314449"/>
                              <a:gd name="connsiteY2" fmla="*/ 1136650 h 2032000"/>
                              <a:gd name="connsiteX3" fmla="*/ 0 w 1314449"/>
                              <a:gd name="connsiteY3" fmla="*/ 2032000 h 2032000"/>
                              <a:gd name="connsiteX4" fmla="*/ 927100 w 1314449"/>
                              <a:gd name="connsiteY4" fmla="*/ 590550 h 2032000"/>
                              <a:gd name="connsiteX5" fmla="*/ 900113 w 1314449"/>
                              <a:gd name="connsiteY5" fmla="*/ 0 h 2032000"/>
                              <a:gd name="connsiteX0" fmla="*/ 900113 w 1314449"/>
                              <a:gd name="connsiteY0" fmla="*/ 0 h 2032000"/>
                              <a:gd name="connsiteX1" fmla="*/ 1314449 w 1314449"/>
                              <a:gd name="connsiteY1" fmla="*/ 585788 h 2032000"/>
                              <a:gd name="connsiteX2" fmla="*/ 971550 w 1314449"/>
                              <a:gd name="connsiteY2" fmla="*/ 1136650 h 2032000"/>
                              <a:gd name="connsiteX3" fmla="*/ 0 w 1314449"/>
                              <a:gd name="connsiteY3" fmla="*/ 2032000 h 2032000"/>
                              <a:gd name="connsiteX4" fmla="*/ 517525 w 1314449"/>
                              <a:gd name="connsiteY4" fmla="*/ 1243012 h 2032000"/>
                              <a:gd name="connsiteX5" fmla="*/ 927100 w 1314449"/>
                              <a:gd name="connsiteY5" fmla="*/ 590550 h 2032000"/>
                              <a:gd name="connsiteX6" fmla="*/ 900113 w 1314449"/>
                              <a:gd name="connsiteY6" fmla="*/ 0 h 2032000"/>
                              <a:gd name="connsiteX0" fmla="*/ 900113 w 1314449"/>
                              <a:gd name="connsiteY0" fmla="*/ 0 h 2032000"/>
                              <a:gd name="connsiteX1" fmla="*/ 1314449 w 1314449"/>
                              <a:gd name="connsiteY1" fmla="*/ 585788 h 2032000"/>
                              <a:gd name="connsiteX2" fmla="*/ 971550 w 1314449"/>
                              <a:gd name="connsiteY2" fmla="*/ 1136650 h 2032000"/>
                              <a:gd name="connsiteX3" fmla="*/ 0 w 1314449"/>
                              <a:gd name="connsiteY3" fmla="*/ 2032000 h 2032000"/>
                              <a:gd name="connsiteX4" fmla="*/ 546100 w 1314449"/>
                              <a:gd name="connsiteY4" fmla="*/ 1319212 h 2032000"/>
                              <a:gd name="connsiteX5" fmla="*/ 927100 w 1314449"/>
                              <a:gd name="connsiteY5" fmla="*/ 590550 h 2032000"/>
                              <a:gd name="connsiteX6" fmla="*/ 900113 w 1314449"/>
                              <a:gd name="connsiteY6" fmla="*/ 0 h 2032000"/>
                              <a:gd name="connsiteX0" fmla="*/ 900113 w 1314449"/>
                              <a:gd name="connsiteY0" fmla="*/ 0 h 2032000"/>
                              <a:gd name="connsiteX1" fmla="*/ 1314449 w 1314449"/>
                              <a:gd name="connsiteY1" fmla="*/ 585788 h 2032000"/>
                              <a:gd name="connsiteX2" fmla="*/ 971550 w 1314449"/>
                              <a:gd name="connsiteY2" fmla="*/ 1136650 h 2032000"/>
                              <a:gd name="connsiteX3" fmla="*/ 812800 w 1314449"/>
                              <a:gd name="connsiteY3" fmla="*/ 1971675 h 2032000"/>
                              <a:gd name="connsiteX4" fmla="*/ 0 w 1314449"/>
                              <a:gd name="connsiteY4" fmla="*/ 2032000 h 2032000"/>
                              <a:gd name="connsiteX5" fmla="*/ 546100 w 1314449"/>
                              <a:gd name="connsiteY5" fmla="*/ 1319212 h 2032000"/>
                              <a:gd name="connsiteX6" fmla="*/ 927100 w 1314449"/>
                              <a:gd name="connsiteY6" fmla="*/ 590550 h 2032000"/>
                              <a:gd name="connsiteX7" fmla="*/ 900113 w 1314449"/>
                              <a:gd name="connsiteY7" fmla="*/ 0 h 2032000"/>
                              <a:gd name="connsiteX0" fmla="*/ 900113 w 1314449"/>
                              <a:gd name="connsiteY0" fmla="*/ 0 h 2032000"/>
                              <a:gd name="connsiteX1" fmla="*/ 1314449 w 1314449"/>
                              <a:gd name="connsiteY1" fmla="*/ 585788 h 2032000"/>
                              <a:gd name="connsiteX2" fmla="*/ 971550 w 1314449"/>
                              <a:gd name="connsiteY2" fmla="*/ 1136650 h 2032000"/>
                              <a:gd name="connsiteX3" fmla="*/ 812800 w 1314449"/>
                              <a:gd name="connsiteY3" fmla="*/ 1971675 h 2032000"/>
                              <a:gd name="connsiteX4" fmla="*/ 0 w 1314449"/>
                              <a:gd name="connsiteY4" fmla="*/ 2032000 h 2032000"/>
                              <a:gd name="connsiteX5" fmla="*/ 546100 w 1314449"/>
                              <a:gd name="connsiteY5" fmla="*/ 1319212 h 2032000"/>
                              <a:gd name="connsiteX6" fmla="*/ 927100 w 1314449"/>
                              <a:gd name="connsiteY6" fmla="*/ 590550 h 2032000"/>
                              <a:gd name="connsiteX7" fmla="*/ 900113 w 1314449"/>
                              <a:gd name="connsiteY7" fmla="*/ 0 h 2032000"/>
                              <a:gd name="connsiteX0" fmla="*/ 900113 w 1314449"/>
                              <a:gd name="connsiteY0" fmla="*/ 0 h 2032000"/>
                              <a:gd name="connsiteX1" fmla="*/ 1314449 w 1314449"/>
                              <a:gd name="connsiteY1" fmla="*/ 585788 h 2032000"/>
                              <a:gd name="connsiteX2" fmla="*/ 971550 w 1314449"/>
                              <a:gd name="connsiteY2" fmla="*/ 1136650 h 2032000"/>
                              <a:gd name="connsiteX3" fmla="*/ 912813 w 1314449"/>
                              <a:gd name="connsiteY3" fmla="*/ 1462087 h 2032000"/>
                              <a:gd name="connsiteX4" fmla="*/ 812800 w 1314449"/>
                              <a:gd name="connsiteY4" fmla="*/ 1971675 h 2032000"/>
                              <a:gd name="connsiteX5" fmla="*/ 0 w 1314449"/>
                              <a:gd name="connsiteY5" fmla="*/ 2032000 h 2032000"/>
                              <a:gd name="connsiteX6" fmla="*/ 546100 w 1314449"/>
                              <a:gd name="connsiteY6" fmla="*/ 1319212 h 2032000"/>
                              <a:gd name="connsiteX7" fmla="*/ 927100 w 1314449"/>
                              <a:gd name="connsiteY7" fmla="*/ 590550 h 2032000"/>
                              <a:gd name="connsiteX8" fmla="*/ 900113 w 1314449"/>
                              <a:gd name="connsiteY8" fmla="*/ 0 h 2032000"/>
                              <a:gd name="connsiteX0" fmla="*/ 900113 w 2184400"/>
                              <a:gd name="connsiteY0" fmla="*/ 0 h 2032000"/>
                              <a:gd name="connsiteX1" fmla="*/ 1314449 w 2184400"/>
                              <a:gd name="connsiteY1" fmla="*/ 585788 h 2032000"/>
                              <a:gd name="connsiteX2" fmla="*/ 971550 w 2184400"/>
                              <a:gd name="connsiteY2" fmla="*/ 1136650 h 2032000"/>
                              <a:gd name="connsiteX3" fmla="*/ 2184400 w 2184400"/>
                              <a:gd name="connsiteY3" fmla="*/ 1557337 h 2032000"/>
                              <a:gd name="connsiteX4" fmla="*/ 812800 w 2184400"/>
                              <a:gd name="connsiteY4" fmla="*/ 1971675 h 2032000"/>
                              <a:gd name="connsiteX5" fmla="*/ 0 w 2184400"/>
                              <a:gd name="connsiteY5" fmla="*/ 2032000 h 2032000"/>
                              <a:gd name="connsiteX6" fmla="*/ 546100 w 2184400"/>
                              <a:gd name="connsiteY6" fmla="*/ 1319212 h 2032000"/>
                              <a:gd name="connsiteX7" fmla="*/ 927100 w 2184400"/>
                              <a:gd name="connsiteY7" fmla="*/ 590550 h 2032000"/>
                              <a:gd name="connsiteX8" fmla="*/ 900113 w 2184400"/>
                              <a:gd name="connsiteY8" fmla="*/ 0 h 2032000"/>
                              <a:gd name="connsiteX0" fmla="*/ 900113 w 2184400"/>
                              <a:gd name="connsiteY0" fmla="*/ 0 h 2032000"/>
                              <a:gd name="connsiteX1" fmla="*/ 1314449 w 2184400"/>
                              <a:gd name="connsiteY1" fmla="*/ 585788 h 2032000"/>
                              <a:gd name="connsiteX2" fmla="*/ 971550 w 2184400"/>
                              <a:gd name="connsiteY2" fmla="*/ 1136650 h 2032000"/>
                              <a:gd name="connsiteX3" fmla="*/ 1465262 w 2184400"/>
                              <a:gd name="connsiteY3" fmla="*/ 1309687 h 2032000"/>
                              <a:gd name="connsiteX4" fmla="*/ 2184400 w 2184400"/>
                              <a:gd name="connsiteY4" fmla="*/ 1557337 h 2032000"/>
                              <a:gd name="connsiteX5" fmla="*/ 812800 w 2184400"/>
                              <a:gd name="connsiteY5" fmla="*/ 1971675 h 2032000"/>
                              <a:gd name="connsiteX6" fmla="*/ 0 w 2184400"/>
                              <a:gd name="connsiteY6" fmla="*/ 2032000 h 2032000"/>
                              <a:gd name="connsiteX7" fmla="*/ 546100 w 2184400"/>
                              <a:gd name="connsiteY7" fmla="*/ 1319212 h 2032000"/>
                              <a:gd name="connsiteX8" fmla="*/ 927100 w 2184400"/>
                              <a:gd name="connsiteY8" fmla="*/ 590550 h 2032000"/>
                              <a:gd name="connsiteX9" fmla="*/ 900113 w 2184400"/>
                              <a:gd name="connsiteY9" fmla="*/ 0 h 2032000"/>
                              <a:gd name="connsiteX0" fmla="*/ 900113 w 2184400"/>
                              <a:gd name="connsiteY0" fmla="*/ 0 h 2032000"/>
                              <a:gd name="connsiteX1" fmla="*/ 1314449 w 2184400"/>
                              <a:gd name="connsiteY1" fmla="*/ 585788 h 2032000"/>
                              <a:gd name="connsiteX2" fmla="*/ 971550 w 2184400"/>
                              <a:gd name="connsiteY2" fmla="*/ 1136650 h 2032000"/>
                              <a:gd name="connsiteX3" fmla="*/ 1603374 w 2184400"/>
                              <a:gd name="connsiteY3" fmla="*/ 819149 h 2032000"/>
                              <a:gd name="connsiteX4" fmla="*/ 2184400 w 2184400"/>
                              <a:gd name="connsiteY4" fmla="*/ 1557337 h 2032000"/>
                              <a:gd name="connsiteX5" fmla="*/ 812800 w 2184400"/>
                              <a:gd name="connsiteY5" fmla="*/ 1971675 h 2032000"/>
                              <a:gd name="connsiteX6" fmla="*/ 0 w 2184400"/>
                              <a:gd name="connsiteY6" fmla="*/ 2032000 h 2032000"/>
                              <a:gd name="connsiteX7" fmla="*/ 546100 w 2184400"/>
                              <a:gd name="connsiteY7" fmla="*/ 1319212 h 2032000"/>
                              <a:gd name="connsiteX8" fmla="*/ 927100 w 2184400"/>
                              <a:gd name="connsiteY8" fmla="*/ 590550 h 2032000"/>
                              <a:gd name="connsiteX9" fmla="*/ 900113 w 2184400"/>
                              <a:gd name="connsiteY9" fmla="*/ 0 h 2032000"/>
                              <a:gd name="connsiteX0" fmla="*/ 900113 w 2184400"/>
                              <a:gd name="connsiteY0" fmla="*/ 0 h 2032000"/>
                              <a:gd name="connsiteX1" fmla="*/ 1314449 w 2184400"/>
                              <a:gd name="connsiteY1" fmla="*/ 585788 h 2032000"/>
                              <a:gd name="connsiteX2" fmla="*/ 971550 w 2184400"/>
                              <a:gd name="connsiteY2" fmla="*/ 1136650 h 2032000"/>
                              <a:gd name="connsiteX3" fmla="*/ 1531937 w 2184400"/>
                              <a:gd name="connsiteY3" fmla="*/ 1390649 h 2032000"/>
                              <a:gd name="connsiteX4" fmla="*/ 2184400 w 2184400"/>
                              <a:gd name="connsiteY4" fmla="*/ 1557337 h 2032000"/>
                              <a:gd name="connsiteX5" fmla="*/ 812800 w 2184400"/>
                              <a:gd name="connsiteY5" fmla="*/ 1971675 h 2032000"/>
                              <a:gd name="connsiteX6" fmla="*/ 0 w 2184400"/>
                              <a:gd name="connsiteY6" fmla="*/ 2032000 h 2032000"/>
                              <a:gd name="connsiteX7" fmla="*/ 546100 w 2184400"/>
                              <a:gd name="connsiteY7" fmla="*/ 1319212 h 2032000"/>
                              <a:gd name="connsiteX8" fmla="*/ 927100 w 2184400"/>
                              <a:gd name="connsiteY8" fmla="*/ 590550 h 2032000"/>
                              <a:gd name="connsiteX9" fmla="*/ 900113 w 2184400"/>
                              <a:gd name="connsiteY9" fmla="*/ 0 h 2032000"/>
                              <a:gd name="connsiteX0" fmla="*/ 900113 w 1531937"/>
                              <a:gd name="connsiteY0" fmla="*/ 0 h 2032000"/>
                              <a:gd name="connsiteX1" fmla="*/ 1314449 w 1531937"/>
                              <a:gd name="connsiteY1" fmla="*/ 585788 h 2032000"/>
                              <a:gd name="connsiteX2" fmla="*/ 971550 w 1531937"/>
                              <a:gd name="connsiteY2" fmla="*/ 1136650 h 2032000"/>
                              <a:gd name="connsiteX3" fmla="*/ 1531937 w 1531937"/>
                              <a:gd name="connsiteY3" fmla="*/ 1390649 h 2032000"/>
                              <a:gd name="connsiteX4" fmla="*/ 812800 w 1531937"/>
                              <a:gd name="connsiteY4" fmla="*/ 1971675 h 2032000"/>
                              <a:gd name="connsiteX5" fmla="*/ 0 w 1531937"/>
                              <a:gd name="connsiteY5" fmla="*/ 2032000 h 2032000"/>
                              <a:gd name="connsiteX6" fmla="*/ 546100 w 1531937"/>
                              <a:gd name="connsiteY6" fmla="*/ 1319212 h 2032000"/>
                              <a:gd name="connsiteX7" fmla="*/ 927100 w 1531937"/>
                              <a:gd name="connsiteY7" fmla="*/ 590550 h 2032000"/>
                              <a:gd name="connsiteX8" fmla="*/ 900113 w 1531937"/>
                              <a:gd name="connsiteY8" fmla="*/ 0 h 2032000"/>
                              <a:gd name="connsiteX0" fmla="*/ 900113 w 1314449"/>
                              <a:gd name="connsiteY0" fmla="*/ 0 h 2032000"/>
                              <a:gd name="connsiteX1" fmla="*/ 1314449 w 1314449"/>
                              <a:gd name="connsiteY1" fmla="*/ 585788 h 2032000"/>
                              <a:gd name="connsiteX2" fmla="*/ 971550 w 1314449"/>
                              <a:gd name="connsiteY2" fmla="*/ 1136650 h 2032000"/>
                              <a:gd name="connsiteX3" fmla="*/ 812800 w 1314449"/>
                              <a:gd name="connsiteY3" fmla="*/ 1971675 h 2032000"/>
                              <a:gd name="connsiteX4" fmla="*/ 0 w 1314449"/>
                              <a:gd name="connsiteY4" fmla="*/ 2032000 h 2032000"/>
                              <a:gd name="connsiteX5" fmla="*/ 546100 w 1314449"/>
                              <a:gd name="connsiteY5" fmla="*/ 1319212 h 2032000"/>
                              <a:gd name="connsiteX6" fmla="*/ 927100 w 1314449"/>
                              <a:gd name="connsiteY6" fmla="*/ 590550 h 2032000"/>
                              <a:gd name="connsiteX7" fmla="*/ 900113 w 1314449"/>
                              <a:gd name="connsiteY7" fmla="*/ 0 h 2032000"/>
                              <a:gd name="connsiteX0" fmla="*/ 900113 w 1314449"/>
                              <a:gd name="connsiteY0" fmla="*/ 0 h 2032000"/>
                              <a:gd name="connsiteX1" fmla="*/ 1314449 w 1314449"/>
                              <a:gd name="connsiteY1" fmla="*/ 585788 h 2032000"/>
                              <a:gd name="connsiteX2" fmla="*/ 971550 w 1314449"/>
                              <a:gd name="connsiteY2" fmla="*/ 1136650 h 2032000"/>
                              <a:gd name="connsiteX3" fmla="*/ 669925 w 1314449"/>
                              <a:gd name="connsiteY3" fmla="*/ 1409700 h 2032000"/>
                              <a:gd name="connsiteX4" fmla="*/ 0 w 1314449"/>
                              <a:gd name="connsiteY4" fmla="*/ 2032000 h 2032000"/>
                              <a:gd name="connsiteX5" fmla="*/ 546100 w 1314449"/>
                              <a:gd name="connsiteY5" fmla="*/ 1319212 h 2032000"/>
                              <a:gd name="connsiteX6" fmla="*/ 927100 w 1314449"/>
                              <a:gd name="connsiteY6" fmla="*/ 590550 h 2032000"/>
                              <a:gd name="connsiteX7" fmla="*/ 900113 w 1314449"/>
                              <a:gd name="connsiteY7" fmla="*/ 0 h 2032000"/>
                              <a:gd name="connsiteX0" fmla="*/ 900113 w 1314449"/>
                              <a:gd name="connsiteY0" fmla="*/ 0 h 2032000"/>
                              <a:gd name="connsiteX1" fmla="*/ 1314449 w 1314449"/>
                              <a:gd name="connsiteY1" fmla="*/ 585788 h 2032000"/>
                              <a:gd name="connsiteX2" fmla="*/ 971550 w 1314449"/>
                              <a:gd name="connsiteY2" fmla="*/ 1136650 h 2032000"/>
                              <a:gd name="connsiteX3" fmla="*/ 669925 w 1314449"/>
                              <a:gd name="connsiteY3" fmla="*/ 1409700 h 2032000"/>
                              <a:gd name="connsiteX4" fmla="*/ 317500 w 1314449"/>
                              <a:gd name="connsiteY4" fmla="*/ 1733550 h 2032000"/>
                              <a:gd name="connsiteX5" fmla="*/ 0 w 1314449"/>
                              <a:gd name="connsiteY5" fmla="*/ 2032000 h 2032000"/>
                              <a:gd name="connsiteX6" fmla="*/ 546100 w 1314449"/>
                              <a:gd name="connsiteY6" fmla="*/ 1319212 h 2032000"/>
                              <a:gd name="connsiteX7" fmla="*/ 927100 w 1314449"/>
                              <a:gd name="connsiteY7" fmla="*/ 590550 h 2032000"/>
                              <a:gd name="connsiteX8" fmla="*/ 900113 w 1314449"/>
                              <a:gd name="connsiteY8" fmla="*/ 0 h 2032000"/>
                              <a:gd name="connsiteX0" fmla="*/ 900113 w 1314449"/>
                              <a:gd name="connsiteY0" fmla="*/ 0 h 2057400"/>
                              <a:gd name="connsiteX1" fmla="*/ 1314449 w 1314449"/>
                              <a:gd name="connsiteY1" fmla="*/ 585788 h 2057400"/>
                              <a:gd name="connsiteX2" fmla="*/ 971550 w 1314449"/>
                              <a:gd name="connsiteY2" fmla="*/ 1136650 h 2057400"/>
                              <a:gd name="connsiteX3" fmla="*/ 669925 w 1314449"/>
                              <a:gd name="connsiteY3" fmla="*/ 1409700 h 2057400"/>
                              <a:gd name="connsiteX4" fmla="*/ 346075 w 1314449"/>
                              <a:gd name="connsiteY4" fmla="*/ 2057400 h 2057400"/>
                              <a:gd name="connsiteX5" fmla="*/ 0 w 1314449"/>
                              <a:gd name="connsiteY5" fmla="*/ 2032000 h 2057400"/>
                              <a:gd name="connsiteX6" fmla="*/ 546100 w 1314449"/>
                              <a:gd name="connsiteY6" fmla="*/ 1319212 h 2057400"/>
                              <a:gd name="connsiteX7" fmla="*/ 927100 w 1314449"/>
                              <a:gd name="connsiteY7" fmla="*/ 590550 h 2057400"/>
                              <a:gd name="connsiteX8" fmla="*/ 900113 w 1314449"/>
                              <a:gd name="connsiteY8" fmla="*/ 0 h 2057400"/>
                              <a:gd name="connsiteX0" fmla="*/ 900113 w 1314449"/>
                              <a:gd name="connsiteY0" fmla="*/ 0 h 2057400"/>
                              <a:gd name="connsiteX1" fmla="*/ 1314449 w 1314449"/>
                              <a:gd name="connsiteY1" fmla="*/ 585788 h 2057400"/>
                              <a:gd name="connsiteX2" fmla="*/ 971550 w 1314449"/>
                              <a:gd name="connsiteY2" fmla="*/ 1136650 h 2057400"/>
                              <a:gd name="connsiteX3" fmla="*/ 669925 w 1314449"/>
                              <a:gd name="connsiteY3" fmla="*/ 1409700 h 2057400"/>
                              <a:gd name="connsiteX4" fmla="*/ 346075 w 1314449"/>
                              <a:gd name="connsiteY4" fmla="*/ 2057400 h 2057400"/>
                              <a:gd name="connsiteX5" fmla="*/ 0 w 1314449"/>
                              <a:gd name="connsiteY5" fmla="*/ 2032000 h 2057400"/>
                              <a:gd name="connsiteX6" fmla="*/ 231775 w 1314449"/>
                              <a:gd name="connsiteY6" fmla="*/ 1728787 h 2057400"/>
                              <a:gd name="connsiteX7" fmla="*/ 546100 w 1314449"/>
                              <a:gd name="connsiteY7" fmla="*/ 1319212 h 2057400"/>
                              <a:gd name="connsiteX8" fmla="*/ 927100 w 1314449"/>
                              <a:gd name="connsiteY8" fmla="*/ 590550 h 2057400"/>
                              <a:gd name="connsiteX9" fmla="*/ 900113 w 1314449"/>
                              <a:gd name="connsiteY9" fmla="*/ 0 h 2057400"/>
                              <a:gd name="connsiteX0" fmla="*/ 900113 w 1314449"/>
                              <a:gd name="connsiteY0" fmla="*/ 0 h 2057400"/>
                              <a:gd name="connsiteX1" fmla="*/ 1314449 w 1314449"/>
                              <a:gd name="connsiteY1" fmla="*/ 585788 h 2057400"/>
                              <a:gd name="connsiteX2" fmla="*/ 971550 w 1314449"/>
                              <a:gd name="connsiteY2" fmla="*/ 1136650 h 2057400"/>
                              <a:gd name="connsiteX3" fmla="*/ 669925 w 1314449"/>
                              <a:gd name="connsiteY3" fmla="*/ 1409700 h 2057400"/>
                              <a:gd name="connsiteX4" fmla="*/ 346075 w 1314449"/>
                              <a:gd name="connsiteY4" fmla="*/ 2057400 h 2057400"/>
                              <a:gd name="connsiteX5" fmla="*/ 0 w 1314449"/>
                              <a:gd name="connsiteY5" fmla="*/ 2032000 h 2057400"/>
                              <a:gd name="connsiteX6" fmla="*/ 79375 w 1314449"/>
                              <a:gd name="connsiteY6" fmla="*/ 1704975 h 2057400"/>
                              <a:gd name="connsiteX7" fmla="*/ 546100 w 1314449"/>
                              <a:gd name="connsiteY7" fmla="*/ 1319212 h 2057400"/>
                              <a:gd name="connsiteX8" fmla="*/ 927100 w 1314449"/>
                              <a:gd name="connsiteY8" fmla="*/ 590550 h 2057400"/>
                              <a:gd name="connsiteX9" fmla="*/ 900113 w 1314449"/>
                              <a:gd name="connsiteY9" fmla="*/ 0 h 2057400"/>
                              <a:gd name="connsiteX0" fmla="*/ 881063 w 1314449"/>
                              <a:gd name="connsiteY0" fmla="*/ 0 h 2041525"/>
                              <a:gd name="connsiteX1" fmla="*/ 1314449 w 1314449"/>
                              <a:gd name="connsiteY1" fmla="*/ 569913 h 2041525"/>
                              <a:gd name="connsiteX2" fmla="*/ 971550 w 1314449"/>
                              <a:gd name="connsiteY2" fmla="*/ 1120775 h 2041525"/>
                              <a:gd name="connsiteX3" fmla="*/ 669925 w 1314449"/>
                              <a:gd name="connsiteY3" fmla="*/ 1393825 h 2041525"/>
                              <a:gd name="connsiteX4" fmla="*/ 346075 w 1314449"/>
                              <a:gd name="connsiteY4" fmla="*/ 2041525 h 2041525"/>
                              <a:gd name="connsiteX5" fmla="*/ 0 w 1314449"/>
                              <a:gd name="connsiteY5" fmla="*/ 2016125 h 2041525"/>
                              <a:gd name="connsiteX6" fmla="*/ 79375 w 1314449"/>
                              <a:gd name="connsiteY6" fmla="*/ 1689100 h 2041525"/>
                              <a:gd name="connsiteX7" fmla="*/ 546100 w 1314449"/>
                              <a:gd name="connsiteY7" fmla="*/ 1303337 h 2041525"/>
                              <a:gd name="connsiteX8" fmla="*/ 927100 w 1314449"/>
                              <a:gd name="connsiteY8" fmla="*/ 574675 h 2041525"/>
                              <a:gd name="connsiteX9" fmla="*/ 881063 w 1314449"/>
                              <a:gd name="connsiteY9" fmla="*/ 0 h 2041525"/>
                              <a:gd name="connsiteX0" fmla="*/ 881063 w 1295399"/>
                              <a:gd name="connsiteY0" fmla="*/ 0 h 2041525"/>
                              <a:gd name="connsiteX1" fmla="*/ 1295399 w 1295399"/>
                              <a:gd name="connsiteY1" fmla="*/ 585788 h 2041525"/>
                              <a:gd name="connsiteX2" fmla="*/ 971550 w 1295399"/>
                              <a:gd name="connsiteY2" fmla="*/ 1120775 h 2041525"/>
                              <a:gd name="connsiteX3" fmla="*/ 669925 w 1295399"/>
                              <a:gd name="connsiteY3" fmla="*/ 1393825 h 2041525"/>
                              <a:gd name="connsiteX4" fmla="*/ 346075 w 1295399"/>
                              <a:gd name="connsiteY4" fmla="*/ 2041525 h 2041525"/>
                              <a:gd name="connsiteX5" fmla="*/ 0 w 1295399"/>
                              <a:gd name="connsiteY5" fmla="*/ 2016125 h 2041525"/>
                              <a:gd name="connsiteX6" fmla="*/ 79375 w 1295399"/>
                              <a:gd name="connsiteY6" fmla="*/ 1689100 h 2041525"/>
                              <a:gd name="connsiteX7" fmla="*/ 546100 w 1295399"/>
                              <a:gd name="connsiteY7" fmla="*/ 1303337 h 2041525"/>
                              <a:gd name="connsiteX8" fmla="*/ 927100 w 1295399"/>
                              <a:gd name="connsiteY8" fmla="*/ 574675 h 2041525"/>
                              <a:gd name="connsiteX9" fmla="*/ 881063 w 1295399"/>
                              <a:gd name="connsiteY9" fmla="*/ 0 h 2041525"/>
                              <a:gd name="connsiteX0" fmla="*/ 881063 w 1295399"/>
                              <a:gd name="connsiteY0" fmla="*/ 0 h 2041525"/>
                              <a:gd name="connsiteX1" fmla="*/ 1295399 w 1295399"/>
                              <a:gd name="connsiteY1" fmla="*/ 585788 h 2041525"/>
                              <a:gd name="connsiteX2" fmla="*/ 971550 w 1295399"/>
                              <a:gd name="connsiteY2" fmla="*/ 1120775 h 2041525"/>
                              <a:gd name="connsiteX3" fmla="*/ 669925 w 1295399"/>
                              <a:gd name="connsiteY3" fmla="*/ 1393825 h 2041525"/>
                              <a:gd name="connsiteX4" fmla="*/ 346075 w 1295399"/>
                              <a:gd name="connsiteY4" fmla="*/ 2041525 h 2041525"/>
                              <a:gd name="connsiteX5" fmla="*/ 0 w 1295399"/>
                              <a:gd name="connsiteY5" fmla="*/ 2016125 h 2041525"/>
                              <a:gd name="connsiteX6" fmla="*/ 79375 w 1295399"/>
                              <a:gd name="connsiteY6" fmla="*/ 1689100 h 2041525"/>
                              <a:gd name="connsiteX7" fmla="*/ 546100 w 1295399"/>
                              <a:gd name="connsiteY7" fmla="*/ 1303337 h 2041525"/>
                              <a:gd name="connsiteX8" fmla="*/ 927100 w 1295399"/>
                              <a:gd name="connsiteY8" fmla="*/ 574675 h 2041525"/>
                              <a:gd name="connsiteX9" fmla="*/ 881063 w 1295399"/>
                              <a:gd name="connsiteY9" fmla="*/ 0 h 2041525"/>
                              <a:gd name="connsiteX0" fmla="*/ 881063 w 1295399"/>
                              <a:gd name="connsiteY0" fmla="*/ 0 h 2041525"/>
                              <a:gd name="connsiteX1" fmla="*/ 1295399 w 1295399"/>
                              <a:gd name="connsiteY1" fmla="*/ 585788 h 2041525"/>
                              <a:gd name="connsiteX2" fmla="*/ 971550 w 1295399"/>
                              <a:gd name="connsiteY2" fmla="*/ 1120775 h 2041525"/>
                              <a:gd name="connsiteX3" fmla="*/ 669925 w 1295399"/>
                              <a:gd name="connsiteY3" fmla="*/ 1393825 h 2041525"/>
                              <a:gd name="connsiteX4" fmla="*/ 346075 w 1295399"/>
                              <a:gd name="connsiteY4" fmla="*/ 2041525 h 2041525"/>
                              <a:gd name="connsiteX5" fmla="*/ 0 w 1295399"/>
                              <a:gd name="connsiteY5" fmla="*/ 2016125 h 2041525"/>
                              <a:gd name="connsiteX6" fmla="*/ 79375 w 1295399"/>
                              <a:gd name="connsiteY6" fmla="*/ 1689100 h 2041525"/>
                              <a:gd name="connsiteX7" fmla="*/ 546100 w 1295399"/>
                              <a:gd name="connsiteY7" fmla="*/ 1303337 h 2041525"/>
                              <a:gd name="connsiteX8" fmla="*/ 927100 w 1295399"/>
                              <a:gd name="connsiteY8" fmla="*/ 574675 h 2041525"/>
                              <a:gd name="connsiteX9" fmla="*/ 881063 w 1295399"/>
                              <a:gd name="connsiteY9" fmla="*/ 0 h 2041525"/>
                              <a:gd name="connsiteX0" fmla="*/ 881063 w 1292224"/>
                              <a:gd name="connsiteY0" fmla="*/ 0 h 2041525"/>
                              <a:gd name="connsiteX1" fmla="*/ 1292224 w 1292224"/>
                              <a:gd name="connsiteY1" fmla="*/ 633413 h 2041525"/>
                              <a:gd name="connsiteX2" fmla="*/ 971550 w 1292224"/>
                              <a:gd name="connsiteY2" fmla="*/ 1120775 h 2041525"/>
                              <a:gd name="connsiteX3" fmla="*/ 669925 w 1292224"/>
                              <a:gd name="connsiteY3" fmla="*/ 1393825 h 2041525"/>
                              <a:gd name="connsiteX4" fmla="*/ 346075 w 1292224"/>
                              <a:gd name="connsiteY4" fmla="*/ 2041525 h 2041525"/>
                              <a:gd name="connsiteX5" fmla="*/ 0 w 1292224"/>
                              <a:gd name="connsiteY5" fmla="*/ 2016125 h 2041525"/>
                              <a:gd name="connsiteX6" fmla="*/ 79375 w 1292224"/>
                              <a:gd name="connsiteY6" fmla="*/ 1689100 h 2041525"/>
                              <a:gd name="connsiteX7" fmla="*/ 546100 w 1292224"/>
                              <a:gd name="connsiteY7" fmla="*/ 1303337 h 2041525"/>
                              <a:gd name="connsiteX8" fmla="*/ 927100 w 1292224"/>
                              <a:gd name="connsiteY8" fmla="*/ 574675 h 2041525"/>
                              <a:gd name="connsiteX9" fmla="*/ 881063 w 1292224"/>
                              <a:gd name="connsiteY9" fmla="*/ 0 h 2041525"/>
                              <a:gd name="connsiteX0" fmla="*/ 881063 w 1292224"/>
                              <a:gd name="connsiteY0" fmla="*/ 0 h 2025650"/>
                              <a:gd name="connsiteX1" fmla="*/ 1292224 w 1292224"/>
                              <a:gd name="connsiteY1" fmla="*/ 617538 h 2025650"/>
                              <a:gd name="connsiteX2" fmla="*/ 971550 w 1292224"/>
                              <a:gd name="connsiteY2" fmla="*/ 1104900 h 2025650"/>
                              <a:gd name="connsiteX3" fmla="*/ 669925 w 1292224"/>
                              <a:gd name="connsiteY3" fmla="*/ 1377950 h 2025650"/>
                              <a:gd name="connsiteX4" fmla="*/ 346075 w 1292224"/>
                              <a:gd name="connsiteY4" fmla="*/ 2025650 h 2025650"/>
                              <a:gd name="connsiteX5" fmla="*/ 0 w 1292224"/>
                              <a:gd name="connsiteY5" fmla="*/ 2000250 h 2025650"/>
                              <a:gd name="connsiteX6" fmla="*/ 79375 w 1292224"/>
                              <a:gd name="connsiteY6" fmla="*/ 1673225 h 2025650"/>
                              <a:gd name="connsiteX7" fmla="*/ 546100 w 1292224"/>
                              <a:gd name="connsiteY7" fmla="*/ 1287462 h 2025650"/>
                              <a:gd name="connsiteX8" fmla="*/ 927100 w 1292224"/>
                              <a:gd name="connsiteY8" fmla="*/ 558800 h 2025650"/>
                              <a:gd name="connsiteX9" fmla="*/ 881063 w 1292224"/>
                              <a:gd name="connsiteY9" fmla="*/ 0 h 2025650"/>
                              <a:gd name="connsiteX0" fmla="*/ 881063 w 1292224"/>
                              <a:gd name="connsiteY0" fmla="*/ 0 h 2025650"/>
                              <a:gd name="connsiteX1" fmla="*/ 1292224 w 1292224"/>
                              <a:gd name="connsiteY1" fmla="*/ 617538 h 2025650"/>
                              <a:gd name="connsiteX2" fmla="*/ 971550 w 1292224"/>
                              <a:gd name="connsiteY2" fmla="*/ 1104900 h 2025650"/>
                              <a:gd name="connsiteX3" fmla="*/ 669925 w 1292224"/>
                              <a:gd name="connsiteY3" fmla="*/ 1377950 h 2025650"/>
                              <a:gd name="connsiteX4" fmla="*/ 346075 w 1292224"/>
                              <a:gd name="connsiteY4" fmla="*/ 2025650 h 2025650"/>
                              <a:gd name="connsiteX5" fmla="*/ 0 w 1292224"/>
                              <a:gd name="connsiteY5" fmla="*/ 2000250 h 2025650"/>
                              <a:gd name="connsiteX6" fmla="*/ 79375 w 1292224"/>
                              <a:gd name="connsiteY6" fmla="*/ 1673225 h 2025650"/>
                              <a:gd name="connsiteX7" fmla="*/ 546100 w 1292224"/>
                              <a:gd name="connsiteY7" fmla="*/ 1287462 h 2025650"/>
                              <a:gd name="connsiteX8" fmla="*/ 927100 w 1292224"/>
                              <a:gd name="connsiteY8" fmla="*/ 558800 h 2025650"/>
                              <a:gd name="connsiteX9" fmla="*/ 881063 w 1292224"/>
                              <a:gd name="connsiteY9" fmla="*/ 0 h 2025650"/>
                              <a:gd name="connsiteX0" fmla="*/ 881063 w 1292528"/>
                              <a:gd name="connsiteY0" fmla="*/ 0 h 2025650"/>
                              <a:gd name="connsiteX1" fmla="*/ 1292224 w 1292528"/>
                              <a:gd name="connsiteY1" fmla="*/ 617538 h 2025650"/>
                              <a:gd name="connsiteX2" fmla="*/ 971550 w 1292528"/>
                              <a:gd name="connsiteY2" fmla="*/ 1104900 h 2025650"/>
                              <a:gd name="connsiteX3" fmla="*/ 669925 w 1292528"/>
                              <a:gd name="connsiteY3" fmla="*/ 1377950 h 2025650"/>
                              <a:gd name="connsiteX4" fmla="*/ 346075 w 1292528"/>
                              <a:gd name="connsiteY4" fmla="*/ 2025650 h 2025650"/>
                              <a:gd name="connsiteX5" fmla="*/ 0 w 1292528"/>
                              <a:gd name="connsiteY5" fmla="*/ 2000250 h 2025650"/>
                              <a:gd name="connsiteX6" fmla="*/ 79375 w 1292528"/>
                              <a:gd name="connsiteY6" fmla="*/ 1673225 h 2025650"/>
                              <a:gd name="connsiteX7" fmla="*/ 546100 w 1292528"/>
                              <a:gd name="connsiteY7" fmla="*/ 1287462 h 2025650"/>
                              <a:gd name="connsiteX8" fmla="*/ 927100 w 1292528"/>
                              <a:gd name="connsiteY8" fmla="*/ 558800 h 2025650"/>
                              <a:gd name="connsiteX9" fmla="*/ 881063 w 1292528"/>
                              <a:gd name="connsiteY9" fmla="*/ 0 h 2025650"/>
                              <a:gd name="connsiteX0" fmla="*/ 881063 w 1706353"/>
                              <a:gd name="connsiteY0" fmla="*/ 0 h 2025650"/>
                              <a:gd name="connsiteX1" fmla="*/ 1292224 w 1706353"/>
                              <a:gd name="connsiteY1" fmla="*/ 617538 h 2025650"/>
                              <a:gd name="connsiteX2" fmla="*/ 971550 w 1706353"/>
                              <a:gd name="connsiteY2" fmla="*/ 1104900 h 2025650"/>
                              <a:gd name="connsiteX3" fmla="*/ 669925 w 1706353"/>
                              <a:gd name="connsiteY3" fmla="*/ 1377950 h 2025650"/>
                              <a:gd name="connsiteX4" fmla="*/ 346075 w 1706353"/>
                              <a:gd name="connsiteY4" fmla="*/ 2025650 h 2025650"/>
                              <a:gd name="connsiteX5" fmla="*/ 0 w 1706353"/>
                              <a:gd name="connsiteY5" fmla="*/ 2000250 h 2025650"/>
                              <a:gd name="connsiteX6" fmla="*/ 79375 w 1706353"/>
                              <a:gd name="connsiteY6" fmla="*/ 1673225 h 2025650"/>
                              <a:gd name="connsiteX7" fmla="*/ 546100 w 1706353"/>
                              <a:gd name="connsiteY7" fmla="*/ 1287462 h 2025650"/>
                              <a:gd name="connsiteX8" fmla="*/ 927100 w 1706353"/>
                              <a:gd name="connsiteY8" fmla="*/ 558800 h 2025650"/>
                              <a:gd name="connsiteX9" fmla="*/ 881063 w 1706353"/>
                              <a:gd name="connsiteY9" fmla="*/ 0 h 2025650"/>
                              <a:gd name="connsiteX0" fmla="*/ 881063 w 1292224"/>
                              <a:gd name="connsiteY0" fmla="*/ 0 h 2025650"/>
                              <a:gd name="connsiteX1" fmla="*/ 1292224 w 1292224"/>
                              <a:gd name="connsiteY1" fmla="*/ 617538 h 2025650"/>
                              <a:gd name="connsiteX2" fmla="*/ 971550 w 1292224"/>
                              <a:gd name="connsiteY2" fmla="*/ 1104900 h 2025650"/>
                              <a:gd name="connsiteX3" fmla="*/ 669925 w 1292224"/>
                              <a:gd name="connsiteY3" fmla="*/ 1377950 h 2025650"/>
                              <a:gd name="connsiteX4" fmla="*/ 346075 w 1292224"/>
                              <a:gd name="connsiteY4" fmla="*/ 2025650 h 2025650"/>
                              <a:gd name="connsiteX5" fmla="*/ 0 w 1292224"/>
                              <a:gd name="connsiteY5" fmla="*/ 2000250 h 2025650"/>
                              <a:gd name="connsiteX6" fmla="*/ 79375 w 1292224"/>
                              <a:gd name="connsiteY6" fmla="*/ 1673225 h 2025650"/>
                              <a:gd name="connsiteX7" fmla="*/ 546100 w 1292224"/>
                              <a:gd name="connsiteY7" fmla="*/ 1287462 h 2025650"/>
                              <a:gd name="connsiteX8" fmla="*/ 927100 w 1292224"/>
                              <a:gd name="connsiteY8" fmla="*/ 558800 h 2025650"/>
                              <a:gd name="connsiteX9" fmla="*/ 881063 w 1292224"/>
                              <a:gd name="connsiteY9" fmla="*/ 0 h 2025650"/>
                              <a:gd name="connsiteX0" fmla="*/ 881063 w 1294002"/>
                              <a:gd name="connsiteY0" fmla="*/ 0 h 2025650"/>
                              <a:gd name="connsiteX1" fmla="*/ 1292224 w 1294002"/>
                              <a:gd name="connsiteY1" fmla="*/ 617538 h 2025650"/>
                              <a:gd name="connsiteX2" fmla="*/ 971550 w 1294002"/>
                              <a:gd name="connsiteY2" fmla="*/ 1104900 h 2025650"/>
                              <a:gd name="connsiteX3" fmla="*/ 669925 w 1294002"/>
                              <a:gd name="connsiteY3" fmla="*/ 1377950 h 2025650"/>
                              <a:gd name="connsiteX4" fmla="*/ 346075 w 1294002"/>
                              <a:gd name="connsiteY4" fmla="*/ 2025650 h 2025650"/>
                              <a:gd name="connsiteX5" fmla="*/ 0 w 1294002"/>
                              <a:gd name="connsiteY5" fmla="*/ 2000250 h 2025650"/>
                              <a:gd name="connsiteX6" fmla="*/ 79375 w 1294002"/>
                              <a:gd name="connsiteY6" fmla="*/ 1673225 h 2025650"/>
                              <a:gd name="connsiteX7" fmla="*/ 546100 w 1294002"/>
                              <a:gd name="connsiteY7" fmla="*/ 1287462 h 2025650"/>
                              <a:gd name="connsiteX8" fmla="*/ 927100 w 1294002"/>
                              <a:gd name="connsiteY8" fmla="*/ 558800 h 2025650"/>
                              <a:gd name="connsiteX9" fmla="*/ 881063 w 1294002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71550 w 1297714"/>
                              <a:gd name="connsiteY2" fmla="*/ 1104900 h 2025650"/>
                              <a:gd name="connsiteX3" fmla="*/ 669925 w 1297714"/>
                              <a:gd name="connsiteY3" fmla="*/ 1377950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71550 w 1297714"/>
                              <a:gd name="connsiteY2" fmla="*/ 1104900 h 2025650"/>
                              <a:gd name="connsiteX3" fmla="*/ 669925 w 1297714"/>
                              <a:gd name="connsiteY3" fmla="*/ 1377950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71550 w 1297714"/>
                              <a:gd name="connsiteY2" fmla="*/ 1104900 h 2025650"/>
                              <a:gd name="connsiteX3" fmla="*/ 669925 w 1297714"/>
                              <a:gd name="connsiteY3" fmla="*/ 1377950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71550 w 1297714"/>
                              <a:gd name="connsiteY2" fmla="*/ 1104900 h 2025650"/>
                              <a:gd name="connsiteX3" fmla="*/ 669925 w 1297714"/>
                              <a:gd name="connsiteY3" fmla="*/ 1377950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58850 w 1297714"/>
                              <a:gd name="connsiteY2" fmla="*/ 1127125 h 2025650"/>
                              <a:gd name="connsiteX3" fmla="*/ 669925 w 1297714"/>
                              <a:gd name="connsiteY3" fmla="*/ 1377950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58850 w 1297714"/>
                              <a:gd name="connsiteY2" fmla="*/ 1127125 h 2025650"/>
                              <a:gd name="connsiteX3" fmla="*/ 669925 w 1297714"/>
                              <a:gd name="connsiteY3" fmla="*/ 1377950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58850 w 1297714"/>
                              <a:gd name="connsiteY2" fmla="*/ 1108075 h 2025650"/>
                              <a:gd name="connsiteX3" fmla="*/ 669925 w 1297714"/>
                              <a:gd name="connsiteY3" fmla="*/ 1377950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58850 w 1297714"/>
                              <a:gd name="connsiteY2" fmla="*/ 1108075 h 2025650"/>
                              <a:gd name="connsiteX3" fmla="*/ 669925 w 1297714"/>
                              <a:gd name="connsiteY3" fmla="*/ 1377950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42975 w 1297714"/>
                              <a:gd name="connsiteY2" fmla="*/ 1133475 h 2025650"/>
                              <a:gd name="connsiteX3" fmla="*/ 669925 w 1297714"/>
                              <a:gd name="connsiteY3" fmla="*/ 1377950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42975 w 1297714"/>
                              <a:gd name="connsiteY2" fmla="*/ 1133475 h 2025650"/>
                              <a:gd name="connsiteX3" fmla="*/ 650875 w 1297714"/>
                              <a:gd name="connsiteY3" fmla="*/ 1377950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42975 w 1297714"/>
                              <a:gd name="connsiteY2" fmla="*/ 1133475 h 2025650"/>
                              <a:gd name="connsiteX3" fmla="*/ 650875 w 1297714"/>
                              <a:gd name="connsiteY3" fmla="*/ 1377950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42975 w 1297714"/>
                              <a:gd name="connsiteY2" fmla="*/ 1133475 h 2025650"/>
                              <a:gd name="connsiteX3" fmla="*/ 650875 w 1297714"/>
                              <a:gd name="connsiteY3" fmla="*/ 1377950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42975 w 1297714"/>
                              <a:gd name="connsiteY2" fmla="*/ 1133475 h 2025650"/>
                              <a:gd name="connsiteX3" fmla="*/ 650875 w 1297714"/>
                              <a:gd name="connsiteY3" fmla="*/ 1387475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42975 w 1297714"/>
                              <a:gd name="connsiteY2" fmla="*/ 1133475 h 2025650"/>
                              <a:gd name="connsiteX3" fmla="*/ 650875 w 1297714"/>
                              <a:gd name="connsiteY3" fmla="*/ 1387475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42975 w 1297714"/>
                              <a:gd name="connsiteY2" fmla="*/ 1133475 h 2025650"/>
                              <a:gd name="connsiteX3" fmla="*/ 650875 w 1297714"/>
                              <a:gd name="connsiteY3" fmla="*/ 1387475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42975 w 1297714"/>
                              <a:gd name="connsiteY2" fmla="*/ 1133475 h 2025650"/>
                              <a:gd name="connsiteX3" fmla="*/ 650875 w 1297714"/>
                              <a:gd name="connsiteY3" fmla="*/ 1387475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42975 w 1297714"/>
                              <a:gd name="connsiteY2" fmla="*/ 1133475 h 2025650"/>
                              <a:gd name="connsiteX3" fmla="*/ 654050 w 1297714"/>
                              <a:gd name="connsiteY3" fmla="*/ 1387475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42975 w 1297714"/>
                              <a:gd name="connsiteY2" fmla="*/ 1133475 h 2025650"/>
                              <a:gd name="connsiteX3" fmla="*/ 654050 w 1297714"/>
                              <a:gd name="connsiteY3" fmla="*/ 1387475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42975 w 1297714"/>
                              <a:gd name="connsiteY2" fmla="*/ 1133475 h 2025650"/>
                              <a:gd name="connsiteX3" fmla="*/ 654050 w 1297714"/>
                              <a:gd name="connsiteY3" fmla="*/ 1387475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42975 w 1297714"/>
                              <a:gd name="connsiteY2" fmla="*/ 1133475 h 2025650"/>
                              <a:gd name="connsiteX3" fmla="*/ 654050 w 1297714"/>
                              <a:gd name="connsiteY3" fmla="*/ 1387475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42975 w 1297714"/>
                              <a:gd name="connsiteY2" fmla="*/ 1133475 h 2025650"/>
                              <a:gd name="connsiteX3" fmla="*/ 654050 w 1297714"/>
                              <a:gd name="connsiteY3" fmla="*/ 1387475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42975 w 1297714"/>
                              <a:gd name="connsiteY2" fmla="*/ 1133475 h 2025650"/>
                              <a:gd name="connsiteX3" fmla="*/ 654050 w 1297714"/>
                              <a:gd name="connsiteY3" fmla="*/ 1387475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42975 w 1297714"/>
                              <a:gd name="connsiteY2" fmla="*/ 1133475 h 2025650"/>
                              <a:gd name="connsiteX3" fmla="*/ 654050 w 1297714"/>
                              <a:gd name="connsiteY3" fmla="*/ 1387475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42975 w 1297714"/>
                              <a:gd name="connsiteY2" fmla="*/ 1133475 h 2025650"/>
                              <a:gd name="connsiteX3" fmla="*/ 654050 w 1297714"/>
                              <a:gd name="connsiteY3" fmla="*/ 1387475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42975 w 1297714"/>
                              <a:gd name="connsiteY2" fmla="*/ 1133475 h 2025650"/>
                              <a:gd name="connsiteX3" fmla="*/ 654050 w 1297714"/>
                              <a:gd name="connsiteY3" fmla="*/ 1387475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405947"/>
                              <a:gd name="connsiteY0" fmla="*/ 0 h 2025650"/>
                              <a:gd name="connsiteX1" fmla="*/ 1292224 w 1405947"/>
                              <a:gd name="connsiteY1" fmla="*/ 617538 h 2025650"/>
                              <a:gd name="connsiteX2" fmla="*/ 942975 w 1405947"/>
                              <a:gd name="connsiteY2" fmla="*/ 1133475 h 2025650"/>
                              <a:gd name="connsiteX3" fmla="*/ 654050 w 1405947"/>
                              <a:gd name="connsiteY3" fmla="*/ 1387475 h 2025650"/>
                              <a:gd name="connsiteX4" fmla="*/ 346075 w 1405947"/>
                              <a:gd name="connsiteY4" fmla="*/ 2025650 h 2025650"/>
                              <a:gd name="connsiteX5" fmla="*/ 0 w 1405947"/>
                              <a:gd name="connsiteY5" fmla="*/ 2000250 h 2025650"/>
                              <a:gd name="connsiteX6" fmla="*/ 79375 w 1405947"/>
                              <a:gd name="connsiteY6" fmla="*/ 1673225 h 2025650"/>
                              <a:gd name="connsiteX7" fmla="*/ 546100 w 1405947"/>
                              <a:gd name="connsiteY7" fmla="*/ 1287462 h 2025650"/>
                              <a:gd name="connsiteX8" fmla="*/ 927100 w 1405947"/>
                              <a:gd name="connsiteY8" fmla="*/ 558800 h 2025650"/>
                              <a:gd name="connsiteX9" fmla="*/ 881063 w 1405947"/>
                              <a:gd name="connsiteY9" fmla="*/ 0 h 2025650"/>
                              <a:gd name="connsiteX0" fmla="*/ 881063 w 1540903"/>
                              <a:gd name="connsiteY0" fmla="*/ 0 h 2025650"/>
                              <a:gd name="connsiteX1" fmla="*/ 1292224 w 1540903"/>
                              <a:gd name="connsiteY1" fmla="*/ 617538 h 2025650"/>
                              <a:gd name="connsiteX2" fmla="*/ 942975 w 1540903"/>
                              <a:gd name="connsiteY2" fmla="*/ 1133475 h 2025650"/>
                              <a:gd name="connsiteX3" fmla="*/ 654050 w 1540903"/>
                              <a:gd name="connsiteY3" fmla="*/ 1387475 h 2025650"/>
                              <a:gd name="connsiteX4" fmla="*/ 346075 w 1540903"/>
                              <a:gd name="connsiteY4" fmla="*/ 2025650 h 2025650"/>
                              <a:gd name="connsiteX5" fmla="*/ 0 w 1540903"/>
                              <a:gd name="connsiteY5" fmla="*/ 2000250 h 2025650"/>
                              <a:gd name="connsiteX6" fmla="*/ 79375 w 1540903"/>
                              <a:gd name="connsiteY6" fmla="*/ 1673225 h 2025650"/>
                              <a:gd name="connsiteX7" fmla="*/ 546100 w 1540903"/>
                              <a:gd name="connsiteY7" fmla="*/ 1287462 h 2025650"/>
                              <a:gd name="connsiteX8" fmla="*/ 927100 w 1540903"/>
                              <a:gd name="connsiteY8" fmla="*/ 558800 h 2025650"/>
                              <a:gd name="connsiteX9" fmla="*/ 881063 w 1540903"/>
                              <a:gd name="connsiteY9" fmla="*/ 0 h 2025650"/>
                              <a:gd name="connsiteX0" fmla="*/ 881063 w 1293200"/>
                              <a:gd name="connsiteY0" fmla="*/ 0 h 2025650"/>
                              <a:gd name="connsiteX1" fmla="*/ 1292224 w 1293200"/>
                              <a:gd name="connsiteY1" fmla="*/ 617538 h 2025650"/>
                              <a:gd name="connsiteX2" fmla="*/ 942975 w 1293200"/>
                              <a:gd name="connsiteY2" fmla="*/ 1133475 h 2025650"/>
                              <a:gd name="connsiteX3" fmla="*/ 654050 w 1293200"/>
                              <a:gd name="connsiteY3" fmla="*/ 1387475 h 2025650"/>
                              <a:gd name="connsiteX4" fmla="*/ 346075 w 1293200"/>
                              <a:gd name="connsiteY4" fmla="*/ 2025650 h 2025650"/>
                              <a:gd name="connsiteX5" fmla="*/ 0 w 1293200"/>
                              <a:gd name="connsiteY5" fmla="*/ 2000250 h 2025650"/>
                              <a:gd name="connsiteX6" fmla="*/ 79375 w 1293200"/>
                              <a:gd name="connsiteY6" fmla="*/ 1673225 h 2025650"/>
                              <a:gd name="connsiteX7" fmla="*/ 546100 w 1293200"/>
                              <a:gd name="connsiteY7" fmla="*/ 1287462 h 2025650"/>
                              <a:gd name="connsiteX8" fmla="*/ 927100 w 1293200"/>
                              <a:gd name="connsiteY8" fmla="*/ 558800 h 2025650"/>
                              <a:gd name="connsiteX9" fmla="*/ 881063 w 1293200"/>
                              <a:gd name="connsiteY9" fmla="*/ 0 h 2025650"/>
                              <a:gd name="connsiteX0" fmla="*/ 881063 w 1293200"/>
                              <a:gd name="connsiteY0" fmla="*/ 0 h 2025650"/>
                              <a:gd name="connsiteX1" fmla="*/ 1292224 w 1293200"/>
                              <a:gd name="connsiteY1" fmla="*/ 617538 h 2025650"/>
                              <a:gd name="connsiteX2" fmla="*/ 942975 w 1293200"/>
                              <a:gd name="connsiteY2" fmla="*/ 1133475 h 2025650"/>
                              <a:gd name="connsiteX3" fmla="*/ 654050 w 1293200"/>
                              <a:gd name="connsiteY3" fmla="*/ 1387475 h 2025650"/>
                              <a:gd name="connsiteX4" fmla="*/ 346075 w 1293200"/>
                              <a:gd name="connsiteY4" fmla="*/ 2025650 h 2025650"/>
                              <a:gd name="connsiteX5" fmla="*/ 0 w 1293200"/>
                              <a:gd name="connsiteY5" fmla="*/ 2000250 h 2025650"/>
                              <a:gd name="connsiteX6" fmla="*/ 79375 w 1293200"/>
                              <a:gd name="connsiteY6" fmla="*/ 1673225 h 2025650"/>
                              <a:gd name="connsiteX7" fmla="*/ 546100 w 1293200"/>
                              <a:gd name="connsiteY7" fmla="*/ 1287462 h 2025650"/>
                              <a:gd name="connsiteX8" fmla="*/ 927100 w 1293200"/>
                              <a:gd name="connsiteY8" fmla="*/ 558800 h 2025650"/>
                              <a:gd name="connsiteX9" fmla="*/ 881063 w 1293200"/>
                              <a:gd name="connsiteY9" fmla="*/ 0 h 2025650"/>
                              <a:gd name="connsiteX0" fmla="*/ 881063 w 1293200"/>
                              <a:gd name="connsiteY0" fmla="*/ 0 h 2025650"/>
                              <a:gd name="connsiteX1" fmla="*/ 1292224 w 1293200"/>
                              <a:gd name="connsiteY1" fmla="*/ 617538 h 2025650"/>
                              <a:gd name="connsiteX2" fmla="*/ 942975 w 1293200"/>
                              <a:gd name="connsiteY2" fmla="*/ 1133475 h 2025650"/>
                              <a:gd name="connsiteX3" fmla="*/ 654050 w 1293200"/>
                              <a:gd name="connsiteY3" fmla="*/ 1387475 h 2025650"/>
                              <a:gd name="connsiteX4" fmla="*/ 346075 w 1293200"/>
                              <a:gd name="connsiteY4" fmla="*/ 2025650 h 2025650"/>
                              <a:gd name="connsiteX5" fmla="*/ 0 w 1293200"/>
                              <a:gd name="connsiteY5" fmla="*/ 2000250 h 2025650"/>
                              <a:gd name="connsiteX6" fmla="*/ 79375 w 1293200"/>
                              <a:gd name="connsiteY6" fmla="*/ 1673225 h 2025650"/>
                              <a:gd name="connsiteX7" fmla="*/ 546100 w 1293200"/>
                              <a:gd name="connsiteY7" fmla="*/ 1287462 h 2025650"/>
                              <a:gd name="connsiteX8" fmla="*/ 927100 w 1293200"/>
                              <a:gd name="connsiteY8" fmla="*/ 558800 h 2025650"/>
                              <a:gd name="connsiteX9" fmla="*/ 881063 w 1293200"/>
                              <a:gd name="connsiteY9" fmla="*/ 0 h 2025650"/>
                              <a:gd name="connsiteX0" fmla="*/ 881063 w 1293200"/>
                              <a:gd name="connsiteY0" fmla="*/ 0 h 2025650"/>
                              <a:gd name="connsiteX1" fmla="*/ 1292224 w 1293200"/>
                              <a:gd name="connsiteY1" fmla="*/ 617538 h 2025650"/>
                              <a:gd name="connsiteX2" fmla="*/ 942975 w 1293200"/>
                              <a:gd name="connsiteY2" fmla="*/ 1133475 h 2025650"/>
                              <a:gd name="connsiteX3" fmla="*/ 654050 w 1293200"/>
                              <a:gd name="connsiteY3" fmla="*/ 1387475 h 2025650"/>
                              <a:gd name="connsiteX4" fmla="*/ 346075 w 1293200"/>
                              <a:gd name="connsiteY4" fmla="*/ 2025650 h 2025650"/>
                              <a:gd name="connsiteX5" fmla="*/ 0 w 1293200"/>
                              <a:gd name="connsiteY5" fmla="*/ 2000250 h 2025650"/>
                              <a:gd name="connsiteX6" fmla="*/ 79375 w 1293200"/>
                              <a:gd name="connsiteY6" fmla="*/ 1673225 h 2025650"/>
                              <a:gd name="connsiteX7" fmla="*/ 546100 w 1293200"/>
                              <a:gd name="connsiteY7" fmla="*/ 1287462 h 2025650"/>
                              <a:gd name="connsiteX8" fmla="*/ 930275 w 1293200"/>
                              <a:gd name="connsiteY8" fmla="*/ 587375 h 2025650"/>
                              <a:gd name="connsiteX9" fmla="*/ 881063 w 1293200"/>
                              <a:gd name="connsiteY9" fmla="*/ 0 h 2025650"/>
                              <a:gd name="connsiteX0" fmla="*/ 881063 w 1293200"/>
                              <a:gd name="connsiteY0" fmla="*/ 0 h 2025650"/>
                              <a:gd name="connsiteX1" fmla="*/ 1292224 w 1293200"/>
                              <a:gd name="connsiteY1" fmla="*/ 617538 h 2025650"/>
                              <a:gd name="connsiteX2" fmla="*/ 942975 w 1293200"/>
                              <a:gd name="connsiteY2" fmla="*/ 1133475 h 2025650"/>
                              <a:gd name="connsiteX3" fmla="*/ 654050 w 1293200"/>
                              <a:gd name="connsiteY3" fmla="*/ 1387475 h 2025650"/>
                              <a:gd name="connsiteX4" fmla="*/ 346075 w 1293200"/>
                              <a:gd name="connsiteY4" fmla="*/ 2025650 h 2025650"/>
                              <a:gd name="connsiteX5" fmla="*/ 0 w 1293200"/>
                              <a:gd name="connsiteY5" fmla="*/ 2000250 h 2025650"/>
                              <a:gd name="connsiteX6" fmla="*/ 79375 w 1293200"/>
                              <a:gd name="connsiteY6" fmla="*/ 1673225 h 2025650"/>
                              <a:gd name="connsiteX7" fmla="*/ 546100 w 1293200"/>
                              <a:gd name="connsiteY7" fmla="*/ 1287462 h 2025650"/>
                              <a:gd name="connsiteX8" fmla="*/ 930275 w 1293200"/>
                              <a:gd name="connsiteY8" fmla="*/ 587375 h 2025650"/>
                              <a:gd name="connsiteX9" fmla="*/ 881063 w 1293200"/>
                              <a:gd name="connsiteY9" fmla="*/ 0 h 2025650"/>
                              <a:gd name="connsiteX0" fmla="*/ 881063 w 1293200"/>
                              <a:gd name="connsiteY0" fmla="*/ 0 h 2025650"/>
                              <a:gd name="connsiteX1" fmla="*/ 1292224 w 1293200"/>
                              <a:gd name="connsiteY1" fmla="*/ 617538 h 2025650"/>
                              <a:gd name="connsiteX2" fmla="*/ 942975 w 1293200"/>
                              <a:gd name="connsiteY2" fmla="*/ 1133475 h 2025650"/>
                              <a:gd name="connsiteX3" fmla="*/ 654050 w 1293200"/>
                              <a:gd name="connsiteY3" fmla="*/ 1387475 h 2025650"/>
                              <a:gd name="connsiteX4" fmla="*/ 346075 w 1293200"/>
                              <a:gd name="connsiteY4" fmla="*/ 2025650 h 2025650"/>
                              <a:gd name="connsiteX5" fmla="*/ 0 w 1293200"/>
                              <a:gd name="connsiteY5" fmla="*/ 2000250 h 2025650"/>
                              <a:gd name="connsiteX6" fmla="*/ 79375 w 1293200"/>
                              <a:gd name="connsiteY6" fmla="*/ 1673225 h 2025650"/>
                              <a:gd name="connsiteX7" fmla="*/ 546100 w 1293200"/>
                              <a:gd name="connsiteY7" fmla="*/ 1287462 h 2025650"/>
                              <a:gd name="connsiteX8" fmla="*/ 930275 w 1293200"/>
                              <a:gd name="connsiteY8" fmla="*/ 587375 h 2025650"/>
                              <a:gd name="connsiteX9" fmla="*/ 881063 w 1293200"/>
                              <a:gd name="connsiteY9" fmla="*/ 0 h 2025650"/>
                              <a:gd name="connsiteX0" fmla="*/ 881063 w 1293200"/>
                              <a:gd name="connsiteY0" fmla="*/ 0 h 2025650"/>
                              <a:gd name="connsiteX1" fmla="*/ 1292224 w 1293200"/>
                              <a:gd name="connsiteY1" fmla="*/ 617538 h 2025650"/>
                              <a:gd name="connsiteX2" fmla="*/ 942975 w 1293200"/>
                              <a:gd name="connsiteY2" fmla="*/ 1133475 h 2025650"/>
                              <a:gd name="connsiteX3" fmla="*/ 654050 w 1293200"/>
                              <a:gd name="connsiteY3" fmla="*/ 1387475 h 2025650"/>
                              <a:gd name="connsiteX4" fmla="*/ 346075 w 1293200"/>
                              <a:gd name="connsiteY4" fmla="*/ 2025650 h 2025650"/>
                              <a:gd name="connsiteX5" fmla="*/ 0 w 1293200"/>
                              <a:gd name="connsiteY5" fmla="*/ 2000250 h 2025650"/>
                              <a:gd name="connsiteX6" fmla="*/ 79375 w 1293200"/>
                              <a:gd name="connsiteY6" fmla="*/ 1673225 h 2025650"/>
                              <a:gd name="connsiteX7" fmla="*/ 546100 w 1293200"/>
                              <a:gd name="connsiteY7" fmla="*/ 1287462 h 2025650"/>
                              <a:gd name="connsiteX8" fmla="*/ 930275 w 1293200"/>
                              <a:gd name="connsiteY8" fmla="*/ 587375 h 2025650"/>
                              <a:gd name="connsiteX9" fmla="*/ 881063 w 1293200"/>
                              <a:gd name="connsiteY9" fmla="*/ 0 h 2025650"/>
                              <a:gd name="connsiteX0" fmla="*/ 801688 w 1213825"/>
                              <a:gd name="connsiteY0" fmla="*/ 0 h 2025650"/>
                              <a:gd name="connsiteX1" fmla="*/ 1212849 w 1213825"/>
                              <a:gd name="connsiteY1" fmla="*/ 617538 h 2025650"/>
                              <a:gd name="connsiteX2" fmla="*/ 863600 w 1213825"/>
                              <a:gd name="connsiteY2" fmla="*/ 1133475 h 2025650"/>
                              <a:gd name="connsiteX3" fmla="*/ 574675 w 1213825"/>
                              <a:gd name="connsiteY3" fmla="*/ 1387475 h 2025650"/>
                              <a:gd name="connsiteX4" fmla="*/ 266700 w 1213825"/>
                              <a:gd name="connsiteY4" fmla="*/ 2025650 h 2025650"/>
                              <a:gd name="connsiteX5" fmla="*/ 0 w 1213825"/>
                              <a:gd name="connsiteY5" fmla="*/ 1673225 h 2025650"/>
                              <a:gd name="connsiteX6" fmla="*/ 466725 w 1213825"/>
                              <a:gd name="connsiteY6" fmla="*/ 1287462 h 2025650"/>
                              <a:gd name="connsiteX7" fmla="*/ 850900 w 1213825"/>
                              <a:gd name="connsiteY7" fmla="*/ 587375 h 2025650"/>
                              <a:gd name="connsiteX8" fmla="*/ 801688 w 1213825"/>
                              <a:gd name="connsiteY8" fmla="*/ 0 h 2025650"/>
                              <a:gd name="connsiteX0" fmla="*/ 0 w 1213825"/>
                              <a:gd name="connsiteY0" fmla="*/ 1673225 h 2117090"/>
                              <a:gd name="connsiteX1" fmla="*/ 466725 w 1213825"/>
                              <a:gd name="connsiteY1" fmla="*/ 1287462 h 2117090"/>
                              <a:gd name="connsiteX2" fmla="*/ 850900 w 1213825"/>
                              <a:gd name="connsiteY2" fmla="*/ 587375 h 2117090"/>
                              <a:gd name="connsiteX3" fmla="*/ 801688 w 1213825"/>
                              <a:gd name="connsiteY3" fmla="*/ 0 h 2117090"/>
                              <a:gd name="connsiteX4" fmla="*/ 1212849 w 1213825"/>
                              <a:gd name="connsiteY4" fmla="*/ 617538 h 2117090"/>
                              <a:gd name="connsiteX5" fmla="*/ 863600 w 1213825"/>
                              <a:gd name="connsiteY5" fmla="*/ 1133475 h 2117090"/>
                              <a:gd name="connsiteX6" fmla="*/ 574675 w 1213825"/>
                              <a:gd name="connsiteY6" fmla="*/ 1387475 h 2117090"/>
                              <a:gd name="connsiteX7" fmla="*/ 358140 w 1213825"/>
                              <a:gd name="connsiteY7" fmla="*/ 2117090 h 2117090"/>
                              <a:gd name="connsiteX0" fmla="*/ 0 w 1213825"/>
                              <a:gd name="connsiteY0" fmla="*/ 1673225 h 1974960"/>
                              <a:gd name="connsiteX1" fmla="*/ 466725 w 1213825"/>
                              <a:gd name="connsiteY1" fmla="*/ 1287462 h 1974960"/>
                              <a:gd name="connsiteX2" fmla="*/ 850900 w 1213825"/>
                              <a:gd name="connsiteY2" fmla="*/ 587375 h 1974960"/>
                              <a:gd name="connsiteX3" fmla="*/ 801688 w 1213825"/>
                              <a:gd name="connsiteY3" fmla="*/ 0 h 1974960"/>
                              <a:gd name="connsiteX4" fmla="*/ 1212849 w 1213825"/>
                              <a:gd name="connsiteY4" fmla="*/ 617538 h 1974960"/>
                              <a:gd name="connsiteX5" fmla="*/ 863600 w 1213825"/>
                              <a:gd name="connsiteY5" fmla="*/ 1133475 h 1974960"/>
                              <a:gd name="connsiteX6" fmla="*/ 574675 w 1213825"/>
                              <a:gd name="connsiteY6" fmla="*/ 1387475 h 1974960"/>
                              <a:gd name="connsiteX7" fmla="*/ 139639 w 1213825"/>
                              <a:gd name="connsiteY7" fmla="*/ 1974960 h 1974960"/>
                              <a:gd name="connsiteX0" fmla="*/ 0 w 1213825"/>
                              <a:gd name="connsiteY0" fmla="*/ 1673225 h 2253537"/>
                              <a:gd name="connsiteX1" fmla="*/ 466725 w 1213825"/>
                              <a:gd name="connsiteY1" fmla="*/ 1287462 h 2253537"/>
                              <a:gd name="connsiteX2" fmla="*/ 850900 w 1213825"/>
                              <a:gd name="connsiteY2" fmla="*/ 587375 h 2253537"/>
                              <a:gd name="connsiteX3" fmla="*/ 801688 w 1213825"/>
                              <a:gd name="connsiteY3" fmla="*/ 0 h 2253537"/>
                              <a:gd name="connsiteX4" fmla="*/ 1212849 w 1213825"/>
                              <a:gd name="connsiteY4" fmla="*/ 617538 h 2253537"/>
                              <a:gd name="connsiteX5" fmla="*/ 863600 w 1213825"/>
                              <a:gd name="connsiteY5" fmla="*/ 1133475 h 2253537"/>
                              <a:gd name="connsiteX6" fmla="*/ 574675 w 1213825"/>
                              <a:gd name="connsiteY6" fmla="*/ 1387475 h 2253537"/>
                              <a:gd name="connsiteX7" fmla="*/ 289591 w 1213825"/>
                              <a:gd name="connsiteY7" fmla="*/ 2253537 h 2253537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</a:cxnLst>
                            <a:rect l="l" t="t" r="r" b="b"/>
                            <a:pathLst>
                              <a:path w="1213825" h="2253537">
                                <a:moveTo>
                                  <a:pt x="0" y="1673225"/>
                                </a:moveTo>
                                <a:cubicBezTo>
                                  <a:pt x="209550" y="1585912"/>
                                  <a:pt x="327025" y="1466850"/>
                                  <a:pt x="466725" y="1287462"/>
                                </a:cubicBezTo>
                                <a:cubicBezTo>
                                  <a:pt x="600075" y="1120775"/>
                                  <a:pt x="821796" y="735542"/>
                                  <a:pt x="850900" y="587375"/>
                                </a:cubicBezTo>
                                <a:cubicBezTo>
                                  <a:pt x="880004" y="439208"/>
                                  <a:pt x="851959" y="160867"/>
                                  <a:pt x="801688" y="0"/>
                                </a:cubicBezTo>
                                <a:cubicBezTo>
                                  <a:pt x="1073150" y="100013"/>
                                  <a:pt x="1227665" y="391584"/>
                                  <a:pt x="1212849" y="617538"/>
                                </a:cubicBezTo>
                                <a:cubicBezTo>
                                  <a:pt x="1198033" y="843492"/>
                                  <a:pt x="1005416" y="1012296"/>
                                  <a:pt x="863600" y="1133475"/>
                                </a:cubicBezTo>
                                <a:cubicBezTo>
                                  <a:pt x="715433" y="1249892"/>
                                  <a:pt x="675217" y="1299633"/>
                                  <a:pt x="574675" y="1387475"/>
                                </a:cubicBezTo>
                                <a:cubicBezTo>
                                  <a:pt x="234950" y="1778000"/>
                                  <a:pt x="220376" y="2025572"/>
                                  <a:pt x="289591" y="2253537"/>
                                </a:cubicBezTo>
                              </a:path>
                            </a:pathLst>
                          </a:custGeom>
                          <a:grpFill/>
                          <a:ln w="38100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  <p:sp>
                        <p:nvSpPr>
                          <p:cNvPr id="119" name="フリーフォーム: 図形 118">
                            <a:extLst>
                              <a:ext uri="{FF2B5EF4-FFF2-40B4-BE49-F238E27FC236}">
                                <a16:creationId xmlns:a16="http://schemas.microsoft.com/office/drawing/2014/main" id="{D453094F-734C-4BF7-B683-C832A8338FB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841874" y="1466850"/>
                            <a:ext cx="490275" cy="1330325"/>
                          </a:xfrm>
                          <a:custGeom>
                            <a:avLst/>
                            <a:gdLst>
                              <a:gd name="connsiteX0" fmla="*/ 0 w 488950"/>
                              <a:gd name="connsiteY0" fmla="*/ 0 h 1355725"/>
                              <a:gd name="connsiteX1" fmla="*/ 346075 w 488950"/>
                              <a:gd name="connsiteY1" fmla="*/ 146050 h 1355725"/>
                              <a:gd name="connsiteX2" fmla="*/ 488950 w 488950"/>
                              <a:gd name="connsiteY2" fmla="*/ 558800 h 1355725"/>
                              <a:gd name="connsiteX3" fmla="*/ 269875 w 488950"/>
                              <a:gd name="connsiteY3" fmla="*/ 1355725 h 1355725"/>
                              <a:gd name="connsiteX4" fmla="*/ 304800 w 488950"/>
                              <a:gd name="connsiteY4" fmla="*/ 530225 h 1355725"/>
                              <a:gd name="connsiteX5" fmla="*/ 0 w 488950"/>
                              <a:gd name="connsiteY5" fmla="*/ 0 h 1355725"/>
                              <a:gd name="connsiteX0" fmla="*/ 0 w 488950"/>
                              <a:gd name="connsiteY0" fmla="*/ 0 h 1355725"/>
                              <a:gd name="connsiteX1" fmla="*/ 346075 w 488950"/>
                              <a:gd name="connsiteY1" fmla="*/ 146050 h 1355725"/>
                              <a:gd name="connsiteX2" fmla="*/ 488950 w 488950"/>
                              <a:gd name="connsiteY2" fmla="*/ 558800 h 1355725"/>
                              <a:gd name="connsiteX3" fmla="*/ 269875 w 488950"/>
                              <a:gd name="connsiteY3" fmla="*/ 1355725 h 1355725"/>
                              <a:gd name="connsiteX4" fmla="*/ 304800 w 488950"/>
                              <a:gd name="connsiteY4" fmla="*/ 530225 h 1355725"/>
                              <a:gd name="connsiteX5" fmla="*/ 0 w 488950"/>
                              <a:gd name="connsiteY5" fmla="*/ 0 h 1355725"/>
                              <a:gd name="connsiteX0" fmla="*/ 0 w 488950"/>
                              <a:gd name="connsiteY0" fmla="*/ 0 h 1355725"/>
                              <a:gd name="connsiteX1" fmla="*/ 346075 w 488950"/>
                              <a:gd name="connsiteY1" fmla="*/ 146050 h 1355725"/>
                              <a:gd name="connsiteX2" fmla="*/ 488950 w 488950"/>
                              <a:gd name="connsiteY2" fmla="*/ 558800 h 1355725"/>
                              <a:gd name="connsiteX3" fmla="*/ 269875 w 488950"/>
                              <a:gd name="connsiteY3" fmla="*/ 1355725 h 1355725"/>
                              <a:gd name="connsiteX4" fmla="*/ 304800 w 488950"/>
                              <a:gd name="connsiteY4" fmla="*/ 530225 h 1355725"/>
                              <a:gd name="connsiteX5" fmla="*/ 0 w 488950"/>
                              <a:gd name="connsiteY5" fmla="*/ 0 h 1355725"/>
                              <a:gd name="connsiteX0" fmla="*/ 0 w 489078"/>
                              <a:gd name="connsiteY0" fmla="*/ 0 h 1355725"/>
                              <a:gd name="connsiteX1" fmla="*/ 346075 w 489078"/>
                              <a:gd name="connsiteY1" fmla="*/ 146050 h 1355725"/>
                              <a:gd name="connsiteX2" fmla="*/ 488950 w 489078"/>
                              <a:gd name="connsiteY2" fmla="*/ 558800 h 1355725"/>
                              <a:gd name="connsiteX3" fmla="*/ 269875 w 489078"/>
                              <a:gd name="connsiteY3" fmla="*/ 1355725 h 1355725"/>
                              <a:gd name="connsiteX4" fmla="*/ 304800 w 489078"/>
                              <a:gd name="connsiteY4" fmla="*/ 530225 h 1355725"/>
                              <a:gd name="connsiteX5" fmla="*/ 0 w 489078"/>
                              <a:gd name="connsiteY5" fmla="*/ 0 h 1355725"/>
                              <a:gd name="connsiteX0" fmla="*/ 0 w 490414"/>
                              <a:gd name="connsiteY0" fmla="*/ 0 h 1330325"/>
                              <a:gd name="connsiteX1" fmla="*/ 346075 w 490414"/>
                              <a:gd name="connsiteY1" fmla="*/ 146050 h 1330325"/>
                              <a:gd name="connsiteX2" fmla="*/ 488950 w 490414"/>
                              <a:gd name="connsiteY2" fmla="*/ 558800 h 1330325"/>
                              <a:gd name="connsiteX3" fmla="*/ 273050 w 490414"/>
                              <a:gd name="connsiteY3" fmla="*/ 1330325 h 1330325"/>
                              <a:gd name="connsiteX4" fmla="*/ 304800 w 490414"/>
                              <a:gd name="connsiteY4" fmla="*/ 530225 h 1330325"/>
                              <a:gd name="connsiteX5" fmla="*/ 0 w 490414"/>
                              <a:gd name="connsiteY5" fmla="*/ 0 h 1330325"/>
                              <a:gd name="connsiteX0" fmla="*/ 0 w 490414"/>
                              <a:gd name="connsiteY0" fmla="*/ 0 h 1330325"/>
                              <a:gd name="connsiteX1" fmla="*/ 346075 w 490414"/>
                              <a:gd name="connsiteY1" fmla="*/ 146050 h 1330325"/>
                              <a:gd name="connsiteX2" fmla="*/ 488950 w 490414"/>
                              <a:gd name="connsiteY2" fmla="*/ 558800 h 1330325"/>
                              <a:gd name="connsiteX3" fmla="*/ 273050 w 490414"/>
                              <a:gd name="connsiteY3" fmla="*/ 1330325 h 1330325"/>
                              <a:gd name="connsiteX4" fmla="*/ 304800 w 490414"/>
                              <a:gd name="connsiteY4" fmla="*/ 530225 h 1330325"/>
                              <a:gd name="connsiteX5" fmla="*/ 0 w 490414"/>
                              <a:gd name="connsiteY5" fmla="*/ 0 h 1330325"/>
                              <a:gd name="connsiteX0" fmla="*/ 0 w 490275"/>
                              <a:gd name="connsiteY0" fmla="*/ 0 h 1330325"/>
                              <a:gd name="connsiteX1" fmla="*/ 346075 w 490275"/>
                              <a:gd name="connsiteY1" fmla="*/ 146050 h 1330325"/>
                              <a:gd name="connsiteX2" fmla="*/ 488950 w 490275"/>
                              <a:gd name="connsiteY2" fmla="*/ 587375 h 1330325"/>
                              <a:gd name="connsiteX3" fmla="*/ 273050 w 490275"/>
                              <a:gd name="connsiteY3" fmla="*/ 1330325 h 1330325"/>
                              <a:gd name="connsiteX4" fmla="*/ 304800 w 490275"/>
                              <a:gd name="connsiteY4" fmla="*/ 530225 h 1330325"/>
                              <a:gd name="connsiteX5" fmla="*/ 0 w 490275"/>
                              <a:gd name="connsiteY5" fmla="*/ 0 h 1330325"/>
                              <a:gd name="connsiteX0" fmla="*/ 0 w 490275"/>
                              <a:gd name="connsiteY0" fmla="*/ 0 h 1330325"/>
                              <a:gd name="connsiteX1" fmla="*/ 346075 w 490275"/>
                              <a:gd name="connsiteY1" fmla="*/ 146050 h 1330325"/>
                              <a:gd name="connsiteX2" fmla="*/ 488950 w 490275"/>
                              <a:gd name="connsiteY2" fmla="*/ 587375 h 1330325"/>
                              <a:gd name="connsiteX3" fmla="*/ 273050 w 490275"/>
                              <a:gd name="connsiteY3" fmla="*/ 1330325 h 1330325"/>
                              <a:gd name="connsiteX4" fmla="*/ 304800 w 490275"/>
                              <a:gd name="connsiteY4" fmla="*/ 530225 h 1330325"/>
                              <a:gd name="connsiteX5" fmla="*/ 0 w 490275"/>
                              <a:gd name="connsiteY5" fmla="*/ 0 h 1330325"/>
                              <a:gd name="connsiteX0" fmla="*/ 0 w 490275"/>
                              <a:gd name="connsiteY0" fmla="*/ 0 h 1330325"/>
                              <a:gd name="connsiteX1" fmla="*/ 346075 w 490275"/>
                              <a:gd name="connsiteY1" fmla="*/ 146050 h 1330325"/>
                              <a:gd name="connsiteX2" fmla="*/ 488950 w 490275"/>
                              <a:gd name="connsiteY2" fmla="*/ 587375 h 1330325"/>
                              <a:gd name="connsiteX3" fmla="*/ 273050 w 490275"/>
                              <a:gd name="connsiteY3" fmla="*/ 1330325 h 1330325"/>
                              <a:gd name="connsiteX4" fmla="*/ 304800 w 490275"/>
                              <a:gd name="connsiteY4" fmla="*/ 530225 h 1330325"/>
                              <a:gd name="connsiteX5" fmla="*/ 0 w 490275"/>
                              <a:gd name="connsiteY5" fmla="*/ 0 h 1330325"/>
                              <a:gd name="connsiteX0" fmla="*/ 0 w 490275"/>
                              <a:gd name="connsiteY0" fmla="*/ 0 h 1330325"/>
                              <a:gd name="connsiteX1" fmla="*/ 346075 w 490275"/>
                              <a:gd name="connsiteY1" fmla="*/ 146050 h 1330325"/>
                              <a:gd name="connsiteX2" fmla="*/ 488950 w 490275"/>
                              <a:gd name="connsiteY2" fmla="*/ 587375 h 1330325"/>
                              <a:gd name="connsiteX3" fmla="*/ 273050 w 490275"/>
                              <a:gd name="connsiteY3" fmla="*/ 1330325 h 1330325"/>
                              <a:gd name="connsiteX4" fmla="*/ 304800 w 490275"/>
                              <a:gd name="connsiteY4" fmla="*/ 530225 h 1330325"/>
                              <a:gd name="connsiteX5" fmla="*/ 0 w 490275"/>
                              <a:gd name="connsiteY5" fmla="*/ 0 h 1330325"/>
                              <a:gd name="connsiteX0" fmla="*/ 0 w 490275"/>
                              <a:gd name="connsiteY0" fmla="*/ 0 h 1330325"/>
                              <a:gd name="connsiteX1" fmla="*/ 346075 w 490275"/>
                              <a:gd name="connsiteY1" fmla="*/ 146050 h 1330325"/>
                              <a:gd name="connsiteX2" fmla="*/ 488950 w 490275"/>
                              <a:gd name="connsiteY2" fmla="*/ 587375 h 1330325"/>
                              <a:gd name="connsiteX3" fmla="*/ 273050 w 490275"/>
                              <a:gd name="connsiteY3" fmla="*/ 1330325 h 1330325"/>
                              <a:gd name="connsiteX4" fmla="*/ 304800 w 490275"/>
                              <a:gd name="connsiteY4" fmla="*/ 530225 h 1330325"/>
                              <a:gd name="connsiteX5" fmla="*/ 0 w 490275"/>
                              <a:gd name="connsiteY5" fmla="*/ 0 h 1330325"/>
                              <a:gd name="connsiteX0" fmla="*/ 0 w 490275"/>
                              <a:gd name="connsiteY0" fmla="*/ 0 h 1330325"/>
                              <a:gd name="connsiteX1" fmla="*/ 346075 w 490275"/>
                              <a:gd name="connsiteY1" fmla="*/ 146050 h 1330325"/>
                              <a:gd name="connsiteX2" fmla="*/ 488950 w 490275"/>
                              <a:gd name="connsiteY2" fmla="*/ 587375 h 1330325"/>
                              <a:gd name="connsiteX3" fmla="*/ 273050 w 490275"/>
                              <a:gd name="connsiteY3" fmla="*/ 1330325 h 1330325"/>
                              <a:gd name="connsiteX4" fmla="*/ 304800 w 490275"/>
                              <a:gd name="connsiteY4" fmla="*/ 530225 h 1330325"/>
                              <a:gd name="connsiteX5" fmla="*/ 0 w 490275"/>
                              <a:gd name="connsiteY5" fmla="*/ 0 h 1330325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</a:cxnLst>
                            <a:rect l="l" t="t" r="r" b="b"/>
                            <a:pathLst>
                              <a:path w="490275" h="1330325">
                                <a:moveTo>
                                  <a:pt x="0" y="0"/>
                                </a:moveTo>
                                <a:cubicBezTo>
                                  <a:pt x="134408" y="26458"/>
                                  <a:pt x="264583" y="48154"/>
                                  <a:pt x="346075" y="146050"/>
                                </a:cubicBezTo>
                                <a:cubicBezTo>
                                  <a:pt x="427567" y="243946"/>
                                  <a:pt x="501121" y="389996"/>
                                  <a:pt x="488950" y="587375"/>
                                </a:cubicBezTo>
                                <a:cubicBezTo>
                                  <a:pt x="476779" y="784754"/>
                                  <a:pt x="390525" y="1144058"/>
                                  <a:pt x="273050" y="1330325"/>
                                </a:cubicBezTo>
                                <a:cubicBezTo>
                                  <a:pt x="328083" y="1057275"/>
                                  <a:pt x="364067" y="752475"/>
                                  <a:pt x="304800" y="530225"/>
                                </a:cubicBezTo>
                                <a:cubicBezTo>
                                  <a:pt x="276225" y="388408"/>
                                  <a:pt x="158750" y="138642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grpFill/>
                          <a:ln w="38100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  <p:sp>
                        <p:nvSpPr>
                          <p:cNvPr id="120" name="フリーフォーム: 図形 119">
                            <a:extLst>
                              <a:ext uri="{FF2B5EF4-FFF2-40B4-BE49-F238E27FC236}">
                                <a16:creationId xmlns:a16="http://schemas.microsoft.com/office/drawing/2014/main" id="{AF73CD5A-4CEF-4279-901F-254676FD4B0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565524" y="1426313"/>
                            <a:ext cx="1530456" cy="983511"/>
                          </a:xfrm>
                          <a:custGeom>
                            <a:avLst/>
                            <a:gdLst>
                              <a:gd name="connsiteX0" fmla="*/ 0 w 1593850"/>
                              <a:gd name="connsiteY0" fmla="*/ 254000 h 1019175"/>
                              <a:gd name="connsiteX1" fmla="*/ 981075 w 1593850"/>
                              <a:gd name="connsiteY1" fmla="*/ 196850 h 1019175"/>
                              <a:gd name="connsiteX2" fmla="*/ 1593850 w 1593850"/>
                              <a:gd name="connsiteY2" fmla="*/ 1019175 h 1019175"/>
                              <a:gd name="connsiteX3" fmla="*/ 1098550 w 1593850"/>
                              <a:gd name="connsiteY3" fmla="*/ 0 h 1019175"/>
                              <a:gd name="connsiteX4" fmla="*/ 0 w 1593850"/>
                              <a:gd name="connsiteY4" fmla="*/ 254000 h 1019175"/>
                              <a:gd name="connsiteX0" fmla="*/ 0 w 1593850"/>
                              <a:gd name="connsiteY0" fmla="*/ 285191 h 1050366"/>
                              <a:gd name="connsiteX1" fmla="*/ 981075 w 1593850"/>
                              <a:gd name="connsiteY1" fmla="*/ 228041 h 1050366"/>
                              <a:gd name="connsiteX2" fmla="*/ 1593850 w 1593850"/>
                              <a:gd name="connsiteY2" fmla="*/ 1050366 h 1050366"/>
                              <a:gd name="connsiteX3" fmla="*/ 1098550 w 1593850"/>
                              <a:gd name="connsiteY3" fmla="*/ 31191 h 1050366"/>
                              <a:gd name="connsiteX4" fmla="*/ 0 w 1593850"/>
                              <a:gd name="connsiteY4" fmla="*/ 285191 h 1050366"/>
                              <a:gd name="connsiteX0" fmla="*/ 0 w 1584325"/>
                              <a:gd name="connsiteY0" fmla="*/ 282407 h 996782"/>
                              <a:gd name="connsiteX1" fmla="*/ 981075 w 1584325"/>
                              <a:gd name="connsiteY1" fmla="*/ 225257 h 996782"/>
                              <a:gd name="connsiteX2" fmla="*/ 1584325 w 1584325"/>
                              <a:gd name="connsiteY2" fmla="*/ 996782 h 996782"/>
                              <a:gd name="connsiteX3" fmla="*/ 1098550 w 1584325"/>
                              <a:gd name="connsiteY3" fmla="*/ 28407 h 996782"/>
                              <a:gd name="connsiteX4" fmla="*/ 0 w 1584325"/>
                              <a:gd name="connsiteY4" fmla="*/ 282407 h 996782"/>
                              <a:gd name="connsiteX0" fmla="*/ 0 w 1586127"/>
                              <a:gd name="connsiteY0" fmla="*/ 282407 h 996782"/>
                              <a:gd name="connsiteX1" fmla="*/ 981075 w 1586127"/>
                              <a:gd name="connsiteY1" fmla="*/ 225257 h 996782"/>
                              <a:gd name="connsiteX2" fmla="*/ 1584325 w 1586127"/>
                              <a:gd name="connsiteY2" fmla="*/ 996782 h 996782"/>
                              <a:gd name="connsiteX3" fmla="*/ 1098550 w 1586127"/>
                              <a:gd name="connsiteY3" fmla="*/ 28407 h 996782"/>
                              <a:gd name="connsiteX4" fmla="*/ 0 w 1586127"/>
                              <a:gd name="connsiteY4" fmla="*/ 282407 h 996782"/>
                              <a:gd name="connsiteX0" fmla="*/ 0 w 1586127"/>
                              <a:gd name="connsiteY0" fmla="*/ 282407 h 996782"/>
                              <a:gd name="connsiteX1" fmla="*/ 981075 w 1586127"/>
                              <a:gd name="connsiteY1" fmla="*/ 225257 h 996782"/>
                              <a:gd name="connsiteX2" fmla="*/ 1584325 w 1586127"/>
                              <a:gd name="connsiteY2" fmla="*/ 996782 h 996782"/>
                              <a:gd name="connsiteX3" fmla="*/ 1098550 w 1586127"/>
                              <a:gd name="connsiteY3" fmla="*/ 28407 h 996782"/>
                              <a:gd name="connsiteX4" fmla="*/ 0 w 1586127"/>
                              <a:gd name="connsiteY4" fmla="*/ 282407 h 996782"/>
                              <a:gd name="connsiteX0" fmla="*/ 0 w 1586127"/>
                              <a:gd name="connsiteY0" fmla="*/ 282407 h 996782"/>
                              <a:gd name="connsiteX1" fmla="*/ 981075 w 1586127"/>
                              <a:gd name="connsiteY1" fmla="*/ 225257 h 996782"/>
                              <a:gd name="connsiteX2" fmla="*/ 1584325 w 1586127"/>
                              <a:gd name="connsiteY2" fmla="*/ 996782 h 996782"/>
                              <a:gd name="connsiteX3" fmla="*/ 1098550 w 1586127"/>
                              <a:gd name="connsiteY3" fmla="*/ 28407 h 996782"/>
                              <a:gd name="connsiteX4" fmla="*/ 0 w 1586127"/>
                              <a:gd name="connsiteY4" fmla="*/ 282407 h 996782"/>
                              <a:gd name="connsiteX0" fmla="*/ 0 w 1532095"/>
                              <a:gd name="connsiteY0" fmla="*/ 247136 h 1002786"/>
                              <a:gd name="connsiteX1" fmla="*/ 927100 w 1532095"/>
                              <a:gd name="connsiteY1" fmla="*/ 231261 h 1002786"/>
                              <a:gd name="connsiteX2" fmla="*/ 1530350 w 1532095"/>
                              <a:gd name="connsiteY2" fmla="*/ 1002786 h 1002786"/>
                              <a:gd name="connsiteX3" fmla="*/ 1044575 w 1532095"/>
                              <a:gd name="connsiteY3" fmla="*/ 34411 h 1002786"/>
                              <a:gd name="connsiteX4" fmla="*/ 0 w 1532095"/>
                              <a:gd name="connsiteY4" fmla="*/ 247136 h 1002786"/>
                              <a:gd name="connsiteX0" fmla="*/ 0 w 1532095"/>
                              <a:gd name="connsiteY0" fmla="*/ 249556 h 1005206"/>
                              <a:gd name="connsiteX1" fmla="*/ 927100 w 1532095"/>
                              <a:gd name="connsiteY1" fmla="*/ 233681 h 1005206"/>
                              <a:gd name="connsiteX2" fmla="*/ 1530350 w 1532095"/>
                              <a:gd name="connsiteY2" fmla="*/ 1005206 h 1005206"/>
                              <a:gd name="connsiteX3" fmla="*/ 1044575 w 1532095"/>
                              <a:gd name="connsiteY3" fmla="*/ 36831 h 1005206"/>
                              <a:gd name="connsiteX4" fmla="*/ 0 w 1532095"/>
                              <a:gd name="connsiteY4" fmla="*/ 249556 h 1005206"/>
                              <a:gd name="connsiteX0" fmla="*/ 0 w 1532095"/>
                              <a:gd name="connsiteY0" fmla="*/ 241106 h 996756"/>
                              <a:gd name="connsiteX1" fmla="*/ 927100 w 1532095"/>
                              <a:gd name="connsiteY1" fmla="*/ 225231 h 996756"/>
                              <a:gd name="connsiteX2" fmla="*/ 1530350 w 1532095"/>
                              <a:gd name="connsiteY2" fmla="*/ 996756 h 996756"/>
                              <a:gd name="connsiteX3" fmla="*/ 1044575 w 1532095"/>
                              <a:gd name="connsiteY3" fmla="*/ 37906 h 996756"/>
                              <a:gd name="connsiteX4" fmla="*/ 0 w 1532095"/>
                              <a:gd name="connsiteY4" fmla="*/ 241106 h 996756"/>
                              <a:gd name="connsiteX0" fmla="*/ 0 w 1531952"/>
                              <a:gd name="connsiteY0" fmla="*/ 220785 h 976435"/>
                              <a:gd name="connsiteX1" fmla="*/ 927100 w 1531952"/>
                              <a:gd name="connsiteY1" fmla="*/ 204910 h 976435"/>
                              <a:gd name="connsiteX2" fmla="*/ 1530350 w 1531952"/>
                              <a:gd name="connsiteY2" fmla="*/ 976435 h 976435"/>
                              <a:gd name="connsiteX3" fmla="*/ 1044575 w 1531952"/>
                              <a:gd name="connsiteY3" fmla="*/ 17585 h 976435"/>
                              <a:gd name="connsiteX4" fmla="*/ 0 w 1531952"/>
                              <a:gd name="connsiteY4" fmla="*/ 220785 h 976435"/>
                              <a:gd name="connsiteX0" fmla="*/ 0 w 1531788"/>
                              <a:gd name="connsiteY0" fmla="*/ 220785 h 976435"/>
                              <a:gd name="connsiteX1" fmla="*/ 927100 w 1531788"/>
                              <a:gd name="connsiteY1" fmla="*/ 204910 h 976435"/>
                              <a:gd name="connsiteX2" fmla="*/ 1530350 w 1531788"/>
                              <a:gd name="connsiteY2" fmla="*/ 976435 h 976435"/>
                              <a:gd name="connsiteX3" fmla="*/ 1009650 w 1531788"/>
                              <a:gd name="connsiteY3" fmla="*/ 17585 h 976435"/>
                              <a:gd name="connsiteX4" fmla="*/ 0 w 1531788"/>
                              <a:gd name="connsiteY4" fmla="*/ 220785 h 976435"/>
                              <a:gd name="connsiteX0" fmla="*/ 0 w 1531872"/>
                              <a:gd name="connsiteY0" fmla="*/ 221904 h 977554"/>
                              <a:gd name="connsiteX1" fmla="*/ 927100 w 1531872"/>
                              <a:gd name="connsiteY1" fmla="*/ 206029 h 977554"/>
                              <a:gd name="connsiteX2" fmla="*/ 1530350 w 1531872"/>
                              <a:gd name="connsiteY2" fmla="*/ 977554 h 977554"/>
                              <a:gd name="connsiteX3" fmla="*/ 1009650 w 1531872"/>
                              <a:gd name="connsiteY3" fmla="*/ 18704 h 977554"/>
                              <a:gd name="connsiteX4" fmla="*/ 0 w 1531872"/>
                              <a:gd name="connsiteY4" fmla="*/ 221904 h 977554"/>
                              <a:gd name="connsiteX0" fmla="*/ 0 w 1531872"/>
                              <a:gd name="connsiteY0" fmla="*/ 221904 h 977554"/>
                              <a:gd name="connsiteX1" fmla="*/ 920750 w 1531872"/>
                              <a:gd name="connsiteY1" fmla="*/ 152054 h 977554"/>
                              <a:gd name="connsiteX2" fmla="*/ 1530350 w 1531872"/>
                              <a:gd name="connsiteY2" fmla="*/ 977554 h 977554"/>
                              <a:gd name="connsiteX3" fmla="*/ 1009650 w 1531872"/>
                              <a:gd name="connsiteY3" fmla="*/ 18704 h 977554"/>
                              <a:gd name="connsiteX4" fmla="*/ 0 w 1531872"/>
                              <a:gd name="connsiteY4" fmla="*/ 221904 h 977554"/>
                              <a:gd name="connsiteX0" fmla="*/ 0 w 1531872"/>
                              <a:gd name="connsiteY0" fmla="*/ 221904 h 977554"/>
                              <a:gd name="connsiteX1" fmla="*/ 908050 w 1531872"/>
                              <a:gd name="connsiteY1" fmla="*/ 209204 h 977554"/>
                              <a:gd name="connsiteX2" fmla="*/ 1530350 w 1531872"/>
                              <a:gd name="connsiteY2" fmla="*/ 977554 h 977554"/>
                              <a:gd name="connsiteX3" fmla="*/ 1009650 w 1531872"/>
                              <a:gd name="connsiteY3" fmla="*/ 18704 h 977554"/>
                              <a:gd name="connsiteX4" fmla="*/ 0 w 1531872"/>
                              <a:gd name="connsiteY4" fmla="*/ 221904 h 977554"/>
                              <a:gd name="connsiteX0" fmla="*/ 0 w 1531872"/>
                              <a:gd name="connsiteY0" fmla="*/ 221904 h 977554"/>
                              <a:gd name="connsiteX1" fmla="*/ 908050 w 1531872"/>
                              <a:gd name="connsiteY1" fmla="*/ 209204 h 977554"/>
                              <a:gd name="connsiteX2" fmla="*/ 1530350 w 1531872"/>
                              <a:gd name="connsiteY2" fmla="*/ 977554 h 977554"/>
                              <a:gd name="connsiteX3" fmla="*/ 1009650 w 1531872"/>
                              <a:gd name="connsiteY3" fmla="*/ 18704 h 977554"/>
                              <a:gd name="connsiteX4" fmla="*/ 0 w 1531872"/>
                              <a:gd name="connsiteY4" fmla="*/ 221904 h 977554"/>
                              <a:gd name="connsiteX0" fmla="*/ 0 w 1531872"/>
                              <a:gd name="connsiteY0" fmla="*/ 221904 h 977554"/>
                              <a:gd name="connsiteX1" fmla="*/ 908050 w 1531872"/>
                              <a:gd name="connsiteY1" fmla="*/ 209204 h 977554"/>
                              <a:gd name="connsiteX2" fmla="*/ 1530350 w 1531872"/>
                              <a:gd name="connsiteY2" fmla="*/ 977554 h 977554"/>
                              <a:gd name="connsiteX3" fmla="*/ 1009650 w 1531872"/>
                              <a:gd name="connsiteY3" fmla="*/ 18704 h 977554"/>
                              <a:gd name="connsiteX4" fmla="*/ 0 w 1531872"/>
                              <a:gd name="connsiteY4" fmla="*/ 221904 h 977554"/>
                              <a:gd name="connsiteX0" fmla="*/ 0 w 1531872"/>
                              <a:gd name="connsiteY0" fmla="*/ 227861 h 983511"/>
                              <a:gd name="connsiteX1" fmla="*/ 908050 w 1531872"/>
                              <a:gd name="connsiteY1" fmla="*/ 215161 h 983511"/>
                              <a:gd name="connsiteX2" fmla="*/ 1530350 w 1531872"/>
                              <a:gd name="connsiteY2" fmla="*/ 983511 h 983511"/>
                              <a:gd name="connsiteX3" fmla="*/ 1009650 w 1531872"/>
                              <a:gd name="connsiteY3" fmla="*/ 24661 h 983511"/>
                              <a:gd name="connsiteX4" fmla="*/ 0 w 1531872"/>
                              <a:gd name="connsiteY4" fmla="*/ 227861 h 983511"/>
                              <a:gd name="connsiteX0" fmla="*/ 0 w 1531872"/>
                              <a:gd name="connsiteY0" fmla="*/ 227861 h 983511"/>
                              <a:gd name="connsiteX1" fmla="*/ 927100 w 1531872"/>
                              <a:gd name="connsiteY1" fmla="*/ 211986 h 983511"/>
                              <a:gd name="connsiteX2" fmla="*/ 1530350 w 1531872"/>
                              <a:gd name="connsiteY2" fmla="*/ 983511 h 983511"/>
                              <a:gd name="connsiteX3" fmla="*/ 1009650 w 1531872"/>
                              <a:gd name="connsiteY3" fmla="*/ 24661 h 983511"/>
                              <a:gd name="connsiteX4" fmla="*/ 0 w 1531872"/>
                              <a:gd name="connsiteY4" fmla="*/ 227861 h 983511"/>
                              <a:gd name="connsiteX0" fmla="*/ 0 w 1531872"/>
                              <a:gd name="connsiteY0" fmla="*/ 227861 h 983511"/>
                              <a:gd name="connsiteX1" fmla="*/ 927100 w 1531872"/>
                              <a:gd name="connsiteY1" fmla="*/ 211986 h 983511"/>
                              <a:gd name="connsiteX2" fmla="*/ 1530350 w 1531872"/>
                              <a:gd name="connsiteY2" fmla="*/ 983511 h 983511"/>
                              <a:gd name="connsiteX3" fmla="*/ 1009650 w 1531872"/>
                              <a:gd name="connsiteY3" fmla="*/ 24661 h 983511"/>
                              <a:gd name="connsiteX4" fmla="*/ 0 w 1531872"/>
                              <a:gd name="connsiteY4" fmla="*/ 227861 h 983511"/>
                              <a:gd name="connsiteX0" fmla="*/ 0 w 1531872"/>
                              <a:gd name="connsiteY0" fmla="*/ 227861 h 983511"/>
                              <a:gd name="connsiteX1" fmla="*/ 927100 w 1531872"/>
                              <a:gd name="connsiteY1" fmla="*/ 211986 h 983511"/>
                              <a:gd name="connsiteX2" fmla="*/ 1530350 w 1531872"/>
                              <a:gd name="connsiteY2" fmla="*/ 983511 h 983511"/>
                              <a:gd name="connsiteX3" fmla="*/ 1009650 w 1531872"/>
                              <a:gd name="connsiteY3" fmla="*/ 24661 h 983511"/>
                              <a:gd name="connsiteX4" fmla="*/ 0 w 1531872"/>
                              <a:gd name="connsiteY4" fmla="*/ 227861 h 983511"/>
                              <a:gd name="connsiteX0" fmla="*/ 0 w 1530456"/>
                              <a:gd name="connsiteY0" fmla="*/ 227861 h 983511"/>
                              <a:gd name="connsiteX1" fmla="*/ 927100 w 1530456"/>
                              <a:gd name="connsiteY1" fmla="*/ 211986 h 983511"/>
                              <a:gd name="connsiteX2" fmla="*/ 1530350 w 1530456"/>
                              <a:gd name="connsiteY2" fmla="*/ 983511 h 983511"/>
                              <a:gd name="connsiteX3" fmla="*/ 1009650 w 1530456"/>
                              <a:gd name="connsiteY3" fmla="*/ 24661 h 983511"/>
                              <a:gd name="connsiteX4" fmla="*/ 0 w 1530456"/>
                              <a:gd name="connsiteY4" fmla="*/ 227861 h 983511"/>
                              <a:gd name="connsiteX0" fmla="*/ 0 w 1530456"/>
                              <a:gd name="connsiteY0" fmla="*/ 227861 h 983511"/>
                              <a:gd name="connsiteX1" fmla="*/ 927100 w 1530456"/>
                              <a:gd name="connsiteY1" fmla="*/ 211986 h 983511"/>
                              <a:gd name="connsiteX2" fmla="*/ 1530350 w 1530456"/>
                              <a:gd name="connsiteY2" fmla="*/ 983511 h 983511"/>
                              <a:gd name="connsiteX3" fmla="*/ 1009650 w 1530456"/>
                              <a:gd name="connsiteY3" fmla="*/ 24661 h 983511"/>
                              <a:gd name="connsiteX4" fmla="*/ 0 w 1530456"/>
                              <a:gd name="connsiteY4" fmla="*/ 227861 h 983511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530456" h="983511">
                                <a:moveTo>
                                  <a:pt x="0" y="227861"/>
                                </a:moveTo>
                                <a:cubicBezTo>
                                  <a:pt x="349250" y="135786"/>
                                  <a:pt x="684742" y="111444"/>
                                  <a:pt x="927100" y="211986"/>
                                </a:cubicBezTo>
                                <a:cubicBezTo>
                                  <a:pt x="1169458" y="312528"/>
                                  <a:pt x="1383242" y="389786"/>
                                  <a:pt x="1530350" y="983511"/>
                                </a:cubicBezTo>
                                <a:cubicBezTo>
                                  <a:pt x="1536700" y="399311"/>
                                  <a:pt x="1258358" y="99803"/>
                                  <a:pt x="1009650" y="24661"/>
                                </a:cubicBezTo>
                                <a:cubicBezTo>
                                  <a:pt x="760942" y="-50481"/>
                                  <a:pt x="369358" y="54294"/>
                                  <a:pt x="0" y="227861"/>
                                </a:cubicBezTo>
                                <a:close/>
                              </a:path>
                            </a:pathLst>
                          </a:custGeom>
                          <a:grpFill/>
                          <a:ln w="38100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  <p:sp>
                        <p:nvSpPr>
                          <p:cNvPr id="121" name="フリーフォーム: 図形 120">
                            <a:extLst>
                              <a:ext uri="{FF2B5EF4-FFF2-40B4-BE49-F238E27FC236}">
                                <a16:creationId xmlns:a16="http://schemas.microsoft.com/office/drawing/2014/main" id="{8A85D732-8DF9-4CF4-861F-B7449FE0FD1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451474" y="2711228"/>
                            <a:ext cx="507621" cy="254221"/>
                          </a:xfrm>
                          <a:custGeom>
                            <a:avLst/>
                            <a:gdLst>
                              <a:gd name="connsiteX0" fmla="*/ 0 w 571500"/>
                              <a:gd name="connsiteY0" fmla="*/ 254000 h 254000"/>
                              <a:gd name="connsiteX1" fmla="*/ 400050 w 571500"/>
                              <a:gd name="connsiteY1" fmla="*/ 0 h 254000"/>
                              <a:gd name="connsiteX2" fmla="*/ 571500 w 571500"/>
                              <a:gd name="connsiteY2" fmla="*/ 238125 h 254000"/>
                              <a:gd name="connsiteX3" fmla="*/ 327025 w 571500"/>
                              <a:gd name="connsiteY3" fmla="*/ 184150 h 254000"/>
                              <a:gd name="connsiteX4" fmla="*/ 0 w 571500"/>
                              <a:gd name="connsiteY4" fmla="*/ 254000 h 254000"/>
                              <a:gd name="connsiteX0" fmla="*/ 0 w 571500"/>
                              <a:gd name="connsiteY0" fmla="*/ 254000 h 254000"/>
                              <a:gd name="connsiteX1" fmla="*/ 438150 w 571500"/>
                              <a:gd name="connsiteY1" fmla="*/ 0 h 254000"/>
                              <a:gd name="connsiteX2" fmla="*/ 571500 w 571500"/>
                              <a:gd name="connsiteY2" fmla="*/ 238125 h 254000"/>
                              <a:gd name="connsiteX3" fmla="*/ 327025 w 571500"/>
                              <a:gd name="connsiteY3" fmla="*/ 184150 h 254000"/>
                              <a:gd name="connsiteX4" fmla="*/ 0 w 571500"/>
                              <a:gd name="connsiteY4" fmla="*/ 254000 h 254000"/>
                              <a:gd name="connsiteX0" fmla="*/ 0 w 571500"/>
                              <a:gd name="connsiteY0" fmla="*/ 256437 h 256437"/>
                              <a:gd name="connsiteX1" fmla="*/ 438150 w 571500"/>
                              <a:gd name="connsiteY1" fmla="*/ 2437 h 256437"/>
                              <a:gd name="connsiteX2" fmla="*/ 571500 w 571500"/>
                              <a:gd name="connsiteY2" fmla="*/ 240562 h 256437"/>
                              <a:gd name="connsiteX3" fmla="*/ 327025 w 571500"/>
                              <a:gd name="connsiteY3" fmla="*/ 186587 h 256437"/>
                              <a:gd name="connsiteX4" fmla="*/ 0 w 571500"/>
                              <a:gd name="connsiteY4" fmla="*/ 256437 h 256437"/>
                              <a:gd name="connsiteX0" fmla="*/ 0 w 558800"/>
                              <a:gd name="connsiteY0" fmla="*/ 254033 h 254033"/>
                              <a:gd name="connsiteX1" fmla="*/ 425450 w 558800"/>
                              <a:gd name="connsiteY1" fmla="*/ 33 h 254033"/>
                              <a:gd name="connsiteX2" fmla="*/ 558800 w 558800"/>
                              <a:gd name="connsiteY2" fmla="*/ 238158 h 254033"/>
                              <a:gd name="connsiteX3" fmla="*/ 314325 w 558800"/>
                              <a:gd name="connsiteY3" fmla="*/ 184183 h 254033"/>
                              <a:gd name="connsiteX4" fmla="*/ 0 w 558800"/>
                              <a:gd name="connsiteY4" fmla="*/ 254033 h 254033"/>
                              <a:gd name="connsiteX0" fmla="*/ 0 w 558800"/>
                              <a:gd name="connsiteY0" fmla="*/ 254033 h 254033"/>
                              <a:gd name="connsiteX1" fmla="*/ 425450 w 558800"/>
                              <a:gd name="connsiteY1" fmla="*/ 33 h 254033"/>
                              <a:gd name="connsiteX2" fmla="*/ 558800 w 558800"/>
                              <a:gd name="connsiteY2" fmla="*/ 238158 h 254033"/>
                              <a:gd name="connsiteX3" fmla="*/ 314325 w 558800"/>
                              <a:gd name="connsiteY3" fmla="*/ 184183 h 254033"/>
                              <a:gd name="connsiteX4" fmla="*/ 0 w 558800"/>
                              <a:gd name="connsiteY4" fmla="*/ 254033 h 254033"/>
                              <a:gd name="connsiteX0" fmla="*/ 0 w 558800"/>
                              <a:gd name="connsiteY0" fmla="*/ 254033 h 254033"/>
                              <a:gd name="connsiteX1" fmla="*/ 425450 w 558800"/>
                              <a:gd name="connsiteY1" fmla="*/ 33 h 254033"/>
                              <a:gd name="connsiteX2" fmla="*/ 558800 w 558800"/>
                              <a:gd name="connsiteY2" fmla="*/ 238158 h 254033"/>
                              <a:gd name="connsiteX3" fmla="*/ 314325 w 558800"/>
                              <a:gd name="connsiteY3" fmla="*/ 184183 h 254033"/>
                              <a:gd name="connsiteX4" fmla="*/ 0 w 558800"/>
                              <a:gd name="connsiteY4" fmla="*/ 254033 h 254033"/>
                              <a:gd name="connsiteX0" fmla="*/ 0 w 533400"/>
                              <a:gd name="connsiteY0" fmla="*/ 254033 h 254033"/>
                              <a:gd name="connsiteX1" fmla="*/ 400050 w 533400"/>
                              <a:gd name="connsiteY1" fmla="*/ 33 h 254033"/>
                              <a:gd name="connsiteX2" fmla="*/ 533400 w 533400"/>
                              <a:gd name="connsiteY2" fmla="*/ 238158 h 254033"/>
                              <a:gd name="connsiteX3" fmla="*/ 288925 w 533400"/>
                              <a:gd name="connsiteY3" fmla="*/ 184183 h 254033"/>
                              <a:gd name="connsiteX4" fmla="*/ 0 w 533400"/>
                              <a:gd name="connsiteY4" fmla="*/ 254033 h 254033"/>
                              <a:gd name="connsiteX0" fmla="*/ 0 w 533400"/>
                              <a:gd name="connsiteY0" fmla="*/ 254033 h 254033"/>
                              <a:gd name="connsiteX1" fmla="*/ 400050 w 533400"/>
                              <a:gd name="connsiteY1" fmla="*/ 33 h 254033"/>
                              <a:gd name="connsiteX2" fmla="*/ 533400 w 533400"/>
                              <a:gd name="connsiteY2" fmla="*/ 238158 h 254033"/>
                              <a:gd name="connsiteX3" fmla="*/ 288925 w 533400"/>
                              <a:gd name="connsiteY3" fmla="*/ 184183 h 254033"/>
                              <a:gd name="connsiteX4" fmla="*/ 0 w 533400"/>
                              <a:gd name="connsiteY4" fmla="*/ 254033 h 254033"/>
                              <a:gd name="connsiteX0" fmla="*/ 0 w 533400"/>
                              <a:gd name="connsiteY0" fmla="*/ 254033 h 254033"/>
                              <a:gd name="connsiteX1" fmla="*/ 400050 w 533400"/>
                              <a:gd name="connsiteY1" fmla="*/ 33 h 254033"/>
                              <a:gd name="connsiteX2" fmla="*/ 533400 w 533400"/>
                              <a:gd name="connsiteY2" fmla="*/ 238158 h 254033"/>
                              <a:gd name="connsiteX3" fmla="*/ 288925 w 533400"/>
                              <a:gd name="connsiteY3" fmla="*/ 184183 h 254033"/>
                              <a:gd name="connsiteX4" fmla="*/ 0 w 533400"/>
                              <a:gd name="connsiteY4" fmla="*/ 254033 h 254033"/>
                              <a:gd name="connsiteX0" fmla="*/ 0 w 533400"/>
                              <a:gd name="connsiteY0" fmla="*/ 254033 h 254033"/>
                              <a:gd name="connsiteX1" fmla="*/ 400050 w 533400"/>
                              <a:gd name="connsiteY1" fmla="*/ 33 h 254033"/>
                              <a:gd name="connsiteX2" fmla="*/ 533400 w 533400"/>
                              <a:gd name="connsiteY2" fmla="*/ 238158 h 254033"/>
                              <a:gd name="connsiteX3" fmla="*/ 298450 w 533400"/>
                              <a:gd name="connsiteY3" fmla="*/ 149258 h 254033"/>
                              <a:gd name="connsiteX4" fmla="*/ 0 w 533400"/>
                              <a:gd name="connsiteY4" fmla="*/ 254033 h 254033"/>
                              <a:gd name="connsiteX0" fmla="*/ 0 w 533400"/>
                              <a:gd name="connsiteY0" fmla="*/ 254033 h 254033"/>
                              <a:gd name="connsiteX1" fmla="*/ 400050 w 533400"/>
                              <a:gd name="connsiteY1" fmla="*/ 33 h 254033"/>
                              <a:gd name="connsiteX2" fmla="*/ 533400 w 533400"/>
                              <a:gd name="connsiteY2" fmla="*/ 238158 h 254033"/>
                              <a:gd name="connsiteX3" fmla="*/ 292100 w 533400"/>
                              <a:gd name="connsiteY3" fmla="*/ 187358 h 254033"/>
                              <a:gd name="connsiteX4" fmla="*/ 0 w 533400"/>
                              <a:gd name="connsiteY4" fmla="*/ 254033 h 254033"/>
                              <a:gd name="connsiteX0" fmla="*/ 0 w 533400"/>
                              <a:gd name="connsiteY0" fmla="*/ 254033 h 254033"/>
                              <a:gd name="connsiteX1" fmla="*/ 400050 w 533400"/>
                              <a:gd name="connsiteY1" fmla="*/ 33 h 254033"/>
                              <a:gd name="connsiteX2" fmla="*/ 533400 w 533400"/>
                              <a:gd name="connsiteY2" fmla="*/ 238158 h 254033"/>
                              <a:gd name="connsiteX3" fmla="*/ 292100 w 533400"/>
                              <a:gd name="connsiteY3" fmla="*/ 187358 h 254033"/>
                              <a:gd name="connsiteX4" fmla="*/ 0 w 533400"/>
                              <a:gd name="connsiteY4" fmla="*/ 254033 h 254033"/>
                              <a:gd name="connsiteX0" fmla="*/ 0 w 533400"/>
                              <a:gd name="connsiteY0" fmla="*/ 254033 h 254033"/>
                              <a:gd name="connsiteX1" fmla="*/ 400050 w 533400"/>
                              <a:gd name="connsiteY1" fmla="*/ 33 h 254033"/>
                              <a:gd name="connsiteX2" fmla="*/ 533400 w 533400"/>
                              <a:gd name="connsiteY2" fmla="*/ 238158 h 254033"/>
                              <a:gd name="connsiteX3" fmla="*/ 292100 w 533400"/>
                              <a:gd name="connsiteY3" fmla="*/ 187358 h 254033"/>
                              <a:gd name="connsiteX4" fmla="*/ 0 w 533400"/>
                              <a:gd name="connsiteY4" fmla="*/ 254033 h 254033"/>
                              <a:gd name="connsiteX0" fmla="*/ 0 w 523875"/>
                              <a:gd name="connsiteY0" fmla="*/ 254033 h 254033"/>
                              <a:gd name="connsiteX1" fmla="*/ 400050 w 523875"/>
                              <a:gd name="connsiteY1" fmla="*/ 33 h 254033"/>
                              <a:gd name="connsiteX2" fmla="*/ 523875 w 523875"/>
                              <a:gd name="connsiteY2" fmla="*/ 238158 h 254033"/>
                              <a:gd name="connsiteX3" fmla="*/ 292100 w 523875"/>
                              <a:gd name="connsiteY3" fmla="*/ 187358 h 254033"/>
                              <a:gd name="connsiteX4" fmla="*/ 0 w 523875"/>
                              <a:gd name="connsiteY4" fmla="*/ 254033 h 254033"/>
                              <a:gd name="connsiteX0" fmla="*/ 0 w 523875"/>
                              <a:gd name="connsiteY0" fmla="*/ 254038 h 254038"/>
                              <a:gd name="connsiteX1" fmla="*/ 400050 w 523875"/>
                              <a:gd name="connsiteY1" fmla="*/ 38 h 254038"/>
                              <a:gd name="connsiteX2" fmla="*/ 523875 w 523875"/>
                              <a:gd name="connsiteY2" fmla="*/ 238163 h 254038"/>
                              <a:gd name="connsiteX3" fmla="*/ 292100 w 523875"/>
                              <a:gd name="connsiteY3" fmla="*/ 187363 h 254038"/>
                              <a:gd name="connsiteX4" fmla="*/ 0 w 523875"/>
                              <a:gd name="connsiteY4" fmla="*/ 254038 h 254038"/>
                              <a:gd name="connsiteX0" fmla="*/ 0 w 523875"/>
                              <a:gd name="connsiteY0" fmla="*/ 254038 h 254038"/>
                              <a:gd name="connsiteX1" fmla="*/ 400050 w 523875"/>
                              <a:gd name="connsiteY1" fmla="*/ 38 h 254038"/>
                              <a:gd name="connsiteX2" fmla="*/ 523875 w 523875"/>
                              <a:gd name="connsiteY2" fmla="*/ 238163 h 254038"/>
                              <a:gd name="connsiteX3" fmla="*/ 292100 w 523875"/>
                              <a:gd name="connsiteY3" fmla="*/ 187363 h 254038"/>
                              <a:gd name="connsiteX4" fmla="*/ 0 w 523875"/>
                              <a:gd name="connsiteY4" fmla="*/ 254038 h 254038"/>
                              <a:gd name="connsiteX0" fmla="*/ 0 w 501650"/>
                              <a:gd name="connsiteY0" fmla="*/ 254078 h 254078"/>
                              <a:gd name="connsiteX1" fmla="*/ 400050 w 501650"/>
                              <a:gd name="connsiteY1" fmla="*/ 78 h 254078"/>
                              <a:gd name="connsiteX2" fmla="*/ 501650 w 501650"/>
                              <a:gd name="connsiteY2" fmla="*/ 231853 h 254078"/>
                              <a:gd name="connsiteX3" fmla="*/ 292100 w 501650"/>
                              <a:gd name="connsiteY3" fmla="*/ 187403 h 254078"/>
                              <a:gd name="connsiteX4" fmla="*/ 0 w 501650"/>
                              <a:gd name="connsiteY4" fmla="*/ 254078 h 254078"/>
                              <a:gd name="connsiteX0" fmla="*/ 0 w 501650"/>
                              <a:gd name="connsiteY0" fmla="*/ 254078 h 254078"/>
                              <a:gd name="connsiteX1" fmla="*/ 384175 w 501650"/>
                              <a:gd name="connsiteY1" fmla="*/ 78 h 254078"/>
                              <a:gd name="connsiteX2" fmla="*/ 501650 w 501650"/>
                              <a:gd name="connsiteY2" fmla="*/ 231853 h 254078"/>
                              <a:gd name="connsiteX3" fmla="*/ 292100 w 501650"/>
                              <a:gd name="connsiteY3" fmla="*/ 187403 h 254078"/>
                              <a:gd name="connsiteX4" fmla="*/ 0 w 501650"/>
                              <a:gd name="connsiteY4" fmla="*/ 254078 h 254078"/>
                              <a:gd name="connsiteX0" fmla="*/ 0 w 501650"/>
                              <a:gd name="connsiteY0" fmla="*/ 254260 h 254260"/>
                              <a:gd name="connsiteX1" fmla="*/ 384175 w 501650"/>
                              <a:gd name="connsiteY1" fmla="*/ 260 h 254260"/>
                              <a:gd name="connsiteX2" fmla="*/ 501650 w 501650"/>
                              <a:gd name="connsiteY2" fmla="*/ 232035 h 254260"/>
                              <a:gd name="connsiteX3" fmla="*/ 292100 w 501650"/>
                              <a:gd name="connsiteY3" fmla="*/ 187585 h 254260"/>
                              <a:gd name="connsiteX4" fmla="*/ 0 w 501650"/>
                              <a:gd name="connsiteY4" fmla="*/ 254260 h 254260"/>
                              <a:gd name="connsiteX0" fmla="*/ 0 w 501650"/>
                              <a:gd name="connsiteY0" fmla="*/ 254260 h 254260"/>
                              <a:gd name="connsiteX1" fmla="*/ 384175 w 501650"/>
                              <a:gd name="connsiteY1" fmla="*/ 260 h 254260"/>
                              <a:gd name="connsiteX2" fmla="*/ 501650 w 501650"/>
                              <a:gd name="connsiteY2" fmla="*/ 232035 h 254260"/>
                              <a:gd name="connsiteX3" fmla="*/ 292100 w 501650"/>
                              <a:gd name="connsiteY3" fmla="*/ 187585 h 254260"/>
                              <a:gd name="connsiteX4" fmla="*/ 0 w 501650"/>
                              <a:gd name="connsiteY4" fmla="*/ 254260 h 254260"/>
                              <a:gd name="connsiteX0" fmla="*/ 0 w 501650"/>
                              <a:gd name="connsiteY0" fmla="*/ 254260 h 254260"/>
                              <a:gd name="connsiteX1" fmla="*/ 384175 w 501650"/>
                              <a:gd name="connsiteY1" fmla="*/ 260 h 254260"/>
                              <a:gd name="connsiteX2" fmla="*/ 501650 w 501650"/>
                              <a:gd name="connsiteY2" fmla="*/ 232035 h 254260"/>
                              <a:gd name="connsiteX3" fmla="*/ 292100 w 501650"/>
                              <a:gd name="connsiteY3" fmla="*/ 197110 h 254260"/>
                              <a:gd name="connsiteX4" fmla="*/ 0 w 501650"/>
                              <a:gd name="connsiteY4" fmla="*/ 254260 h 254260"/>
                              <a:gd name="connsiteX0" fmla="*/ 0 w 507621"/>
                              <a:gd name="connsiteY0" fmla="*/ 254221 h 254221"/>
                              <a:gd name="connsiteX1" fmla="*/ 384175 w 507621"/>
                              <a:gd name="connsiteY1" fmla="*/ 221 h 254221"/>
                              <a:gd name="connsiteX2" fmla="*/ 501650 w 507621"/>
                              <a:gd name="connsiteY2" fmla="*/ 231996 h 254221"/>
                              <a:gd name="connsiteX3" fmla="*/ 292100 w 507621"/>
                              <a:gd name="connsiteY3" fmla="*/ 197071 h 254221"/>
                              <a:gd name="connsiteX4" fmla="*/ 0 w 507621"/>
                              <a:gd name="connsiteY4" fmla="*/ 254221 h 254221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507621" h="254221">
                                <a:moveTo>
                                  <a:pt x="0" y="254221"/>
                                </a:moveTo>
                                <a:cubicBezTo>
                                  <a:pt x="142875" y="128279"/>
                                  <a:pt x="300612" y="4824"/>
                                  <a:pt x="384175" y="221"/>
                                </a:cubicBezTo>
                                <a:cubicBezTo>
                                  <a:pt x="509058" y="-6658"/>
                                  <a:pt x="517525" y="149446"/>
                                  <a:pt x="501650" y="231996"/>
                                </a:cubicBezTo>
                                <a:cubicBezTo>
                                  <a:pt x="427567" y="189663"/>
                                  <a:pt x="388408" y="204479"/>
                                  <a:pt x="292100" y="197071"/>
                                </a:cubicBezTo>
                                <a:cubicBezTo>
                                  <a:pt x="197107" y="189764"/>
                                  <a:pt x="127000" y="205538"/>
                                  <a:pt x="0" y="254221"/>
                                </a:cubicBezTo>
                                <a:close/>
                              </a:path>
                            </a:pathLst>
                          </a:custGeom>
                          <a:grpFill/>
                          <a:ln w="38100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</p:grpSp>
                  </p:grpSp>
                </p:grpSp>
              </p:grpSp>
              <p:grpSp>
                <p:nvGrpSpPr>
                  <p:cNvPr id="21" name="グループ化 20">
                    <a:extLst>
                      <a:ext uri="{FF2B5EF4-FFF2-40B4-BE49-F238E27FC236}">
                        <a16:creationId xmlns:a16="http://schemas.microsoft.com/office/drawing/2014/main" id="{44D86656-6A35-419C-89A1-31043EDC1E1D}"/>
                      </a:ext>
                    </a:extLst>
                  </p:cNvPr>
                  <p:cNvGrpSpPr/>
                  <p:nvPr/>
                </p:nvGrpSpPr>
                <p:grpSpPr>
                  <a:xfrm>
                    <a:off x="337029" y="7750634"/>
                    <a:ext cx="325036" cy="213777"/>
                    <a:chOff x="337029" y="7750634"/>
                    <a:chExt cx="325036" cy="213777"/>
                  </a:xfrm>
                </p:grpSpPr>
                <p:sp>
                  <p:nvSpPr>
                    <p:cNvPr id="106" name="フリーフォーム: 図形 105">
                      <a:extLst>
                        <a:ext uri="{FF2B5EF4-FFF2-40B4-BE49-F238E27FC236}">
                          <a16:creationId xmlns:a16="http://schemas.microsoft.com/office/drawing/2014/main" id="{BA463415-0AF3-4814-85E7-44EFB8DDFDD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7029" y="7750634"/>
                      <a:ext cx="325036" cy="213777"/>
                    </a:xfrm>
                    <a:custGeom>
                      <a:avLst/>
                      <a:gdLst>
                        <a:gd name="connsiteX0" fmla="*/ 119063 w 1290638"/>
                        <a:gd name="connsiteY0" fmla="*/ 45244 h 835819"/>
                        <a:gd name="connsiteX1" fmla="*/ 0 w 1290638"/>
                        <a:gd name="connsiteY1" fmla="*/ 130969 h 835819"/>
                        <a:gd name="connsiteX2" fmla="*/ 4763 w 1290638"/>
                        <a:gd name="connsiteY2" fmla="*/ 561975 h 835819"/>
                        <a:gd name="connsiteX3" fmla="*/ 321469 w 1290638"/>
                        <a:gd name="connsiteY3" fmla="*/ 835819 h 835819"/>
                        <a:gd name="connsiteX4" fmla="*/ 845344 w 1290638"/>
                        <a:gd name="connsiteY4" fmla="*/ 833438 h 835819"/>
                        <a:gd name="connsiteX5" fmla="*/ 1185863 w 1290638"/>
                        <a:gd name="connsiteY5" fmla="*/ 626269 h 835819"/>
                        <a:gd name="connsiteX6" fmla="*/ 1290638 w 1290638"/>
                        <a:gd name="connsiteY6" fmla="*/ 361950 h 835819"/>
                        <a:gd name="connsiteX7" fmla="*/ 1169194 w 1290638"/>
                        <a:gd name="connsiteY7" fmla="*/ 0 h 835819"/>
                        <a:gd name="connsiteX8" fmla="*/ 119063 w 1290638"/>
                        <a:gd name="connsiteY8" fmla="*/ 45244 h 835819"/>
                        <a:gd name="connsiteX0" fmla="*/ 119063 w 1290638"/>
                        <a:gd name="connsiteY0" fmla="*/ 45244 h 835819"/>
                        <a:gd name="connsiteX1" fmla="*/ 0 w 1290638"/>
                        <a:gd name="connsiteY1" fmla="*/ 140494 h 835819"/>
                        <a:gd name="connsiteX2" fmla="*/ 4763 w 1290638"/>
                        <a:gd name="connsiteY2" fmla="*/ 561975 h 835819"/>
                        <a:gd name="connsiteX3" fmla="*/ 321469 w 1290638"/>
                        <a:gd name="connsiteY3" fmla="*/ 835819 h 835819"/>
                        <a:gd name="connsiteX4" fmla="*/ 845344 w 1290638"/>
                        <a:gd name="connsiteY4" fmla="*/ 833438 h 835819"/>
                        <a:gd name="connsiteX5" fmla="*/ 1185863 w 1290638"/>
                        <a:gd name="connsiteY5" fmla="*/ 626269 h 835819"/>
                        <a:gd name="connsiteX6" fmla="*/ 1290638 w 1290638"/>
                        <a:gd name="connsiteY6" fmla="*/ 361950 h 835819"/>
                        <a:gd name="connsiteX7" fmla="*/ 1169194 w 1290638"/>
                        <a:gd name="connsiteY7" fmla="*/ 0 h 835819"/>
                        <a:gd name="connsiteX8" fmla="*/ 119063 w 1290638"/>
                        <a:gd name="connsiteY8" fmla="*/ 45244 h 835819"/>
                        <a:gd name="connsiteX0" fmla="*/ 119063 w 1290638"/>
                        <a:gd name="connsiteY0" fmla="*/ 45244 h 835819"/>
                        <a:gd name="connsiteX1" fmla="*/ 0 w 1290638"/>
                        <a:gd name="connsiteY1" fmla="*/ 140494 h 835819"/>
                        <a:gd name="connsiteX2" fmla="*/ 4763 w 1290638"/>
                        <a:gd name="connsiteY2" fmla="*/ 561975 h 835819"/>
                        <a:gd name="connsiteX3" fmla="*/ 321469 w 1290638"/>
                        <a:gd name="connsiteY3" fmla="*/ 835819 h 835819"/>
                        <a:gd name="connsiteX4" fmla="*/ 845344 w 1290638"/>
                        <a:gd name="connsiteY4" fmla="*/ 833438 h 835819"/>
                        <a:gd name="connsiteX5" fmla="*/ 1185863 w 1290638"/>
                        <a:gd name="connsiteY5" fmla="*/ 626269 h 835819"/>
                        <a:gd name="connsiteX6" fmla="*/ 1290638 w 1290638"/>
                        <a:gd name="connsiteY6" fmla="*/ 361950 h 835819"/>
                        <a:gd name="connsiteX7" fmla="*/ 1169194 w 1290638"/>
                        <a:gd name="connsiteY7" fmla="*/ 0 h 835819"/>
                        <a:gd name="connsiteX8" fmla="*/ 119063 w 1290638"/>
                        <a:gd name="connsiteY8" fmla="*/ 45244 h 835819"/>
                        <a:gd name="connsiteX0" fmla="*/ 129538 w 1301113"/>
                        <a:gd name="connsiteY0" fmla="*/ 45244 h 835819"/>
                        <a:gd name="connsiteX1" fmla="*/ 10475 w 1301113"/>
                        <a:gd name="connsiteY1" fmla="*/ 140494 h 835819"/>
                        <a:gd name="connsiteX2" fmla="*/ 15238 w 1301113"/>
                        <a:gd name="connsiteY2" fmla="*/ 561975 h 835819"/>
                        <a:gd name="connsiteX3" fmla="*/ 331944 w 1301113"/>
                        <a:gd name="connsiteY3" fmla="*/ 835819 h 835819"/>
                        <a:gd name="connsiteX4" fmla="*/ 855819 w 1301113"/>
                        <a:gd name="connsiteY4" fmla="*/ 833438 h 835819"/>
                        <a:gd name="connsiteX5" fmla="*/ 1196338 w 1301113"/>
                        <a:gd name="connsiteY5" fmla="*/ 626269 h 835819"/>
                        <a:gd name="connsiteX6" fmla="*/ 1301113 w 1301113"/>
                        <a:gd name="connsiteY6" fmla="*/ 361950 h 835819"/>
                        <a:gd name="connsiteX7" fmla="*/ 1179669 w 1301113"/>
                        <a:gd name="connsiteY7" fmla="*/ 0 h 835819"/>
                        <a:gd name="connsiteX8" fmla="*/ 129538 w 1301113"/>
                        <a:gd name="connsiteY8" fmla="*/ 45244 h 835819"/>
                        <a:gd name="connsiteX0" fmla="*/ 134351 w 1305926"/>
                        <a:gd name="connsiteY0" fmla="*/ 45244 h 835819"/>
                        <a:gd name="connsiteX1" fmla="*/ 15288 w 1305926"/>
                        <a:gd name="connsiteY1" fmla="*/ 140494 h 835819"/>
                        <a:gd name="connsiteX2" fmla="*/ 20051 w 1305926"/>
                        <a:gd name="connsiteY2" fmla="*/ 561975 h 835819"/>
                        <a:gd name="connsiteX3" fmla="*/ 336757 w 1305926"/>
                        <a:gd name="connsiteY3" fmla="*/ 835819 h 835819"/>
                        <a:gd name="connsiteX4" fmla="*/ 860632 w 1305926"/>
                        <a:gd name="connsiteY4" fmla="*/ 833438 h 835819"/>
                        <a:gd name="connsiteX5" fmla="*/ 1201151 w 1305926"/>
                        <a:gd name="connsiteY5" fmla="*/ 626269 h 835819"/>
                        <a:gd name="connsiteX6" fmla="*/ 1305926 w 1305926"/>
                        <a:gd name="connsiteY6" fmla="*/ 361950 h 835819"/>
                        <a:gd name="connsiteX7" fmla="*/ 1184482 w 1305926"/>
                        <a:gd name="connsiteY7" fmla="*/ 0 h 835819"/>
                        <a:gd name="connsiteX8" fmla="*/ 134351 w 1305926"/>
                        <a:gd name="connsiteY8" fmla="*/ 45244 h 835819"/>
                        <a:gd name="connsiteX0" fmla="*/ 134351 w 1305926"/>
                        <a:gd name="connsiteY0" fmla="*/ 45244 h 835819"/>
                        <a:gd name="connsiteX1" fmla="*/ 15288 w 1305926"/>
                        <a:gd name="connsiteY1" fmla="*/ 140494 h 835819"/>
                        <a:gd name="connsiteX2" fmla="*/ 20051 w 1305926"/>
                        <a:gd name="connsiteY2" fmla="*/ 561975 h 835819"/>
                        <a:gd name="connsiteX3" fmla="*/ 336757 w 1305926"/>
                        <a:gd name="connsiteY3" fmla="*/ 835819 h 835819"/>
                        <a:gd name="connsiteX4" fmla="*/ 860632 w 1305926"/>
                        <a:gd name="connsiteY4" fmla="*/ 833438 h 835819"/>
                        <a:gd name="connsiteX5" fmla="*/ 1201151 w 1305926"/>
                        <a:gd name="connsiteY5" fmla="*/ 626269 h 835819"/>
                        <a:gd name="connsiteX6" fmla="*/ 1305926 w 1305926"/>
                        <a:gd name="connsiteY6" fmla="*/ 361950 h 835819"/>
                        <a:gd name="connsiteX7" fmla="*/ 1184482 w 1305926"/>
                        <a:gd name="connsiteY7" fmla="*/ 0 h 835819"/>
                        <a:gd name="connsiteX8" fmla="*/ 134351 w 1305926"/>
                        <a:gd name="connsiteY8" fmla="*/ 45244 h 835819"/>
                        <a:gd name="connsiteX0" fmla="*/ 134351 w 1305926"/>
                        <a:gd name="connsiteY0" fmla="*/ 45244 h 844219"/>
                        <a:gd name="connsiteX1" fmla="*/ 15288 w 1305926"/>
                        <a:gd name="connsiteY1" fmla="*/ 140494 h 844219"/>
                        <a:gd name="connsiteX2" fmla="*/ 20051 w 1305926"/>
                        <a:gd name="connsiteY2" fmla="*/ 561975 h 844219"/>
                        <a:gd name="connsiteX3" fmla="*/ 336757 w 1305926"/>
                        <a:gd name="connsiteY3" fmla="*/ 835819 h 844219"/>
                        <a:gd name="connsiteX4" fmla="*/ 860632 w 1305926"/>
                        <a:gd name="connsiteY4" fmla="*/ 833438 h 844219"/>
                        <a:gd name="connsiteX5" fmla="*/ 1201151 w 1305926"/>
                        <a:gd name="connsiteY5" fmla="*/ 626269 h 844219"/>
                        <a:gd name="connsiteX6" fmla="*/ 1305926 w 1305926"/>
                        <a:gd name="connsiteY6" fmla="*/ 361950 h 844219"/>
                        <a:gd name="connsiteX7" fmla="*/ 1184482 w 1305926"/>
                        <a:gd name="connsiteY7" fmla="*/ 0 h 844219"/>
                        <a:gd name="connsiteX8" fmla="*/ 134351 w 1305926"/>
                        <a:gd name="connsiteY8" fmla="*/ 45244 h 844219"/>
                        <a:gd name="connsiteX0" fmla="*/ 134351 w 1305926"/>
                        <a:gd name="connsiteY0" fmla="*/ 45244 h 853125"/>
                        <a:gd name="connsiteX1" fmla="*/ 15288 w 1305926"/>
                        <a:gd name="connsiteY1" fmla="*/ 140494 h 853125"/>
                        <a:gd name="connsiteX2" fmla="*/ 20051 w 1305926"/>
                        <a:gd name="connsiteY2" fmla="*/ 561975 h 853125"/>
                        <a:gd name="connsiteX3" fmla="*/ 336757 w 1305926"/>
                        <a:gd name="connsiteY3" fmla="*/ 835819 h 853125"/>
                        <a:gd name="connsiteX4" fmla="*/ 860632 w 1305926"/>
                        <a:gd name="connsiteY4" fmla="*/ 833438 h 853125"/>
                        <a:gd name="connsiteX5" fmla="*/ 1201151 w 1305926"/>
                        <a:gd name="connsiteY5" fmla="*/ 626269 h 853125"/>
                        <a:gd name="connsiteX6" fmla="*/ 1305926 w 1305926"/>
                        <a:gd name="connsiteY6" fmla="*/ 361950 h 853125"/>
                        <a:gd name="connsiteX7" fmla="*/ 1184482 w 1305926"/>
                        <a:gd name="connsiteY7" fmla="*/ 0 h 853125"/>
                        <a:gd name="connsiteX8" fmla="*/ 134351 w 1305926"/>
                        <a:gd name="connsiteY8" fmla="*/ 45244 h 853125"/>
                        <a:gd name="connsiteX0" fmla="*/ 134351 w 1305926"/>
                        <a:gd name="connsiteY0" fmla="*/ 45244 h 857956"/>
                        <a:gd name="connsiteX1" fmla="*/ 15288 w 1305926"/>
                        <a:gd name="connsiteY1" fmla="*/ 140494 h 857956"/>
                        <a:gd name="connsiteX2" fmla="*/ 20051 w 1305926"/>
                        <a:gd name="connsiteY2" fmla="*/ 561975 h 857956"/>
                        <a:gd name="connsiteX3" fmla="*/ 336757 w 1305926"/>
                        <a:gd name="connsiteY3" fmla="*/ 835819 h 857956"/>
                        <a:gd name="connsiteX4" fmla="*/ 860632 w 1305926"/>
                        <a:gd name="connsiteY4" fmla="*/ 833438 h 857956"/>
                        <a:gd name="connsiteX5" fmla="*/ 1201151 w 1305926"/>
                        <a:gd name="connsiteY5" fmla="*/ 626269 h 857956"/>
                        <a:gd name="connsiteX6" fmla="*/ 1305926 w 1305926"/>
                        <a:gd name="connsiteY6" fmla="*/ 361950 h 857956"/>
                        <a:gd name="connsiteX7" fmla="*/ 1184482 w 1305926"/>
                        <a:gd name="connsiteY7" fmla="*/ 0 h 857956"/>
                        <a:gd name="connsiteX8" fmla="*/ 134351 w 1305926"/>
                        <a:gd name="connsiteY8" fmla="*/ 45244 h 857956"/>
                        <a:gd name="connsiteX0" fmla="*/ 134351 w 1305926"/>
                        <a:gd name="connsiteY0" fmla="*/ 45244 h 857462"/>
                        <a:gd name="connsiteX1" fmla="*/ 15288 w 1305926"/>
                        <a:gd name="connsiteY1" fmla="*/ 140494 h 857462"/>
                        <a:gd name="connsiteX2" fmla="*/ 20051 w 1305926"/>
                        <a:gd name="connsiteY2" fmla="*/ 561975 h 857462"/>
                        <a:gd name="connsiteX3" fmla="*/ 336757 w 1305926"/>
                        <a:gd name="connsiteY3" fmla="*/ 835819 h 857462"/>
                        <a:gd name="connsiteX4" fmla="*/ 860632 w 1305926"/>
                        <a:gd name="connsiteY4" fmla="*/ 833438 h 857462"/>
                        <a:gd name="connsiteX5" fmla="*/ 1229726 w 1305926"/>
                        <a:gd name="connsiteY5" fmla="*/ 595313 h 857462"/>
                        <a:gd name="connsiteX6" fmla="*/ 1305926 w 1305926"/>
                        <a:gd name="connsiteY6" fmla="*/ 361950 h 857462"/>
                        <a:gd name="connsiteX7" fmla="*/ 1184482 w 1305926"/>
                        <a:gd name="connsiteY7" fmla="*/ 0 h 857462"/>
                        <a:gd name="connsiteX8" fmla="*/ 134351 w 1305926"/>
                        <a:gd name="connsiteY8" fmla="*/ 45244 h 857462"/>
                        <a:gd name="connsiteX0" fmla="*/ 134351 w 1305926"/>
                        <a:gd name="connsiteY0" fmla="*/ 45244 h 857462"/>
                        <a:gd name="connsiteX1" fmla="*/ 15288 w 1305926"/>
                        <a:gd name="connsiteY1" fmla="*/ 140494 h 857462"/>
                        <a:gd name="connsiteX2" fmla="*/ 20051 w 1305926"/>
                        <a:gd name="connsiteY2" fmla="*/ 561975 h 857462"/>
                        <a:gd name="connsiteX3" fmla="*/ 336757 w 1305926"/>
                        <a:gd name="connsiteY3" fmla="*/ 835819 h 857462"/>
                        <a:gd name="connsiteX4" fmla="*/ 860632 w 1305926"/>
                        <a:gd name="connsiteY4" fmla="*/ 833438 h 857462"/>
                        <a:gd name="connsiteX5" fmla="*/ 1229726 w 1305926"/>
                        <a:gd name="connsiteY5" fmla="*/ 595313 h 857462"/>
                        <a:gd name="connsiteX6" fmla="*/ 1305926 w 1305926"/>
                        <a:gd name="connsiteY6" fmla="*/ 361950 h 857462"/>
                        <a:gd name="connsiteX7" fmla="*/ 1184482 w 1305926"/>
                        <a:gd name="connsiteY7" fmla="*/ 0 h 857462"/>
                        <a:gd name="connsiteX8" fmla="*/ 134351 w 1305926"/>
                        <a:gd name="connsiteY8" fmla="*/ 45244 h 857462"/>
                        <a:gd name="connsiteX0" fmla="*/ 134351 w 1305926"/>
                        <a:gd name="connsiteY0" fmla="*/ 45244 h 857462"/>
                        <a:gd name="connsiteX1" fmla="*/ 15288 w 1305926"/>
                        <a:gd name="connsiteY1" fmla="*/ 140494 h 857462"/>
                        <a:gd name="connsiteX2" fmla="*/ 20051 w 1305926"/>
                        <a:gd name="connsiteY2" fmla="*/ 561975 h 857462"/>
                        <a:gd name="connsiteX3" fmla="*/ 336757 w 1305926"/>
                        <a:gd name="connsiteY3" fmla="*/ 835819 h 857462"/>
                        <a:gd name="connsiteX4" fmla="*/ 860632 w 1305926"/>
                        <a:gd name="connsiteY4" fmla="*/ 833438 h 857462"/>
                        <a:gd name="connsiteX5" fmla="*/ 1229726 w 1305926"/>
                        <a:gd name="connsiteY5" fmla="*/ 595313 h 857462"/>
                        <a:gd name="connsiteX6" fmla="*/ 1305926 w 1305926"/>
                        <a:gd name="connsiteY6" fmla="*/ 459581 h 857462"/>
                        <a:gd name="connsiteX7" fmla="*/ 1184482 w 1305926"/>
                        <a:gd name="connsiteY7" fmla="*/ 0 h 857462"/>
                        <a:gd name="connsiteX8" fmla="*/ 134351 w 1305926"/>
                        <a:gd name="connsiteY8" fmla="*/ 45244 h 857462"/>
                        <a:gd name="connsiteX0" fmla="*/ 134351 w 1305926"/>
                        <a:gd name="connsiteY0" fmla="*/ 45244 h 857462"/>
                        <a:gd name="connsiteX1" fmla="*/ 15288 w 1305926"/>
                        <a:gd name="connsiteY1" fmla="*/ 140494 h 857462"/>
                        <a:gd name="connsiteX2" fmla="*/ 20051 w 1305926"/>
                        <a:gd name="connsiteY2" fmla="*/ 561975 h 857462"/>
                        <a:gd name="connsiteX3" fmla="*/ 336757 w 1305926"/>
                        <a:gd name="connsiteY3" fmla="*/ 835819 h 857462"/>
                        <a:gd name="connsiteX4" fmla="*/ 860632 w 1305926"/>
                        <a:gd name="connsiteY4" fmla="*/ 833438 h 857462"/>
                        <a:gd name="connsiteX5" fmla="*/ 1229726 w 1305926"/>
                        <a:gd name="connsiteY5" fmla="*/ 595313 h 857462"/>
                        <a:gd name="connsiteX6" fmla="*/ 1305926 w 1305926"/>
                        <a:gd name="connsiteY6" fmla="*/ 459581 h 857462"/>
                        <a:gd name="connsiteX7" fmla="*/ 1184482 w 1305926"/>
                        <a:gd name="connsiteY7" fmla="*/ 0 h 857462"/>
                        <a:gd name="connsiteX8" fmla="*/ 134351 w 1305926"/>
                        <a:gd name="connsiteY8" fmla="*/ 45244 h 857462"/>
                        <a:gd name="connsiteX0" fmla="*/ 134351 w 1303545"/>
                        <a:gd name="connsiteY0" fmla="*/ 45244 h 857462"/>
                        <a:gd name="connsiteX1" fmla="*/ 15288 w 1303545"/>
                        <a:gd name="connsiteY1" fmla="*/ 140494 h 857462"/>
                        <a:gd name="connsiteX2" fmla="*/ 20051 w 1303545"/>
                        <a:gd name="connsiteY2" fmla="*/ 561975 h 857462"/>
                        <a:gd name="connsiteX3" fmla="*/ 336757 w 1303545"/>
                        <a:gd name="connsiteY3" fmla="*/ 835819 h 857462"/>
                        <a:gd name="connsiteX4" fmla="*/ 860632 w 1303545"/>
                        <a:gd name="connsiteY4" fmla="*/ 833438 h 857462"/>
                        <a:gd name="connsiteX5" fmla="*/ 1229726 w 1303545"/>
                        <a:gd name="connsiteY5" fmla="*/ 595313 h 857462"/>
                        <a:gd name="connsiteX6" fmla="*/ 1303545 w 1303545"/>
                        <a:gd name="connsiteY6" fmla="*/ 440531 h 857462"/>
                        <a:gd name="connsiteX7" fmla="*/ 1184482 w 1303545"/>
                        <a:gd name="connsiteY7" fmla="*/ 0 h 857462"/>
                        <a:gd name="connsiteX8" fmla="*/ 134351 w 1303545"/>
                        <a:gd name="connsiteY8" fmla="*/ 45244 h 857462"/>
                        <a:gd name="connsiteX0" fmla="*/ 134351 w 1303634"/>
                        <a:gd name="connsiteY0" fmla="*/ 45244 h 857462"/>
                        <a:gd name="connsiteX1" fmla="*/ 15288 w 1303634"/>
                        <a:gd name="connsiteY1" fmla="*/ 140494 h 857462"/>
                        <a:gd name="connsiteX2" fmla="*/ 20051 w 1303634"/>
                        <a:gd name="connsiteY2" fmla="*/ 561975 h 857462"/>
                        <a:gd name="connsiteX3" fmla="*/ 336757 w 1303634"/>
                        <a:gd name="connsiteY3" fmla="*/ 835819 h 857462"/>
                        <a:gd name="connsiteX4" fmla="*/ 860632 w 1303634"/>
                        <a:gd name="connsiteY4" fmla="*/ 833438 h 857462"/>
                        <a:gd name="connsiteX5" fmla="*/ 1229726 w 1303634"/>
                        <a:gd name="connsiteY5" fmla="*/ 595313 h 857462"/>
                        <a:gd name="connsiteX6" fmla="*/ 1303545 w 1303634"/>
                        <a:gd name="connsiteY6" fmla="*/ 440531 h 857462"/>
                        <a:gd name="connsiteX7" fmla="*/ 1184482 w 1303634"/>
                        <a:gd name="connsiteY7" fmla="*/ 0 h 857462"/>
                        <a:gd name="connsiteX8" fmla="*/ 134351 w 1303634"/>
                        <a:gd name="connsiteY8" fmla="*/ 45244 h 857462"/>
                        <a:gd name="connsiteX0" fmla="*/ 134351 w 1303721"/>
                        <a:gd name="connsiteY0" fmla="*/ 45244 h 857462"/>
                        <a:gd name="connsiteX1" fmla="*/ 15288 w 1303721"/>
                        <a:gd name="connsiteY1" fmla="*/ 140494 h 857462"/>
                        <a:gd name="connsiteX2" fmla="*/ 20051 w 1303721"/>
                        <a:gd name="connsiteY2" fmla="*/ 561975 h 857462"/>
                        <a:gd name="connsiteX3" fmla="*/ 336757 w 1303721"/>
                        <a:gd name="connsiteY3" fmla="*/ 835819 h 857462"/>
                        <a:gd name="connsiteX4" fmla="*/ 860632 w 1303721"/>
                        <a:gd name="connsiteY4" fmla="*/ 833438 h 857462"/>
                        <a:gd name="connsiteX5" fmla="*/ 1229726 w 1303721"/>
                        <a:gd name="connsiteY5" fmla="*/ 595313 h 857462"/>
                        <a:gd name="connsiteX6" fmla="*/ 1303545 w 1303721"/>
                        <a:gd name="connsiteY6" fmla="*/ 440531 h 857462"/>
                        <a:gd name="connsiteX7" fmla="*/ 1184482 w 1303721"/>
                        <a:gd name="connsiteY7" fmla="*/ 0 h 857462"/>
                        <a:gd name="connsiteX8" fmla="*/ 134351 w 1303721"/>
                        <a:gd name="connsiteY8" fmla="*/ 45244 h 85746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1303721" h="857462">
                          <a:moveTo>
                            <a:pt x="134351" y="45244"/>
                          </a:moveTo>
                          <a:cubicBezTo>
                            <a:pt x="94663" y="73819"/>
                            <a:pt x="40689" y="80963"/>
                            <a:pt x="15288" y="140494"/>
                          </a:cubicBezTo>
                          <a:cubicBezTo>
                            <a:pt x="-10113" y="200025"/>
                            <a:pt x="-587" y="423069"/>
                            <a:pt x="20051" y="561975"/>
                          </a:cubicBezTo>
                          <a:cubicBezTo>
                            <a:pt x="80376" y="746125"/>
                            <a:pt x="266907" y="815976"/>
                            <a:pt x="336757" y="835819"/>
                          </a:cubicBezTo>
                          <a:cubicBezTo>
                            <a:pt x="406607" y="855662"/>
                            <a:pt x="711804" y="873522"/>
                            <a:pt x="860632" y="833438"/>
                          </a:cubicBezTo>
                          <a:cubicBezTo>
                            <a:pt x="1009460" y="793354"/>
                            <a:pt x="1116220" y="664369"/>
                            <a:pt x="1229726" y="595313"/>
                          </a:cubicBezTo>
                          <a:cubicBezTo>
                            <a:pt x="1274176" y="546100"/>
                            <a:pt x="1278145" y="518319"/>
                            <a:pt x="1303545" y="440531"/>
                          </a:cubicBezTo>
                          <a:cubicBezTo>
                            <a:pt x="1306720" y="234155"/>
                            <a:pt x="1267032" y="153988"/>
                            <a:pt x="1184482" y="0"/>
                          </a:cubicBezTo>
                          <a:lnTo>
                            <a:pt x="134351" y="45244"/>
                          </a:lnTo>
                          <a:close/>
                        </a:path>
                      </a:pathLst>
                    </a:cu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grpSp>
                  <p:nvGrpSpPr>
                    <p:cNvPr id="110" name="グループ化 109">
                      <a:extLst>
                        <a:ext uri="{FF2B5EF4-FFF2-40B4-BE49-F238E27FC236}">
                          <a16:creationId xmlns:a16="http://schemas.microsoft.com/office/drawing/2014/main" id="{4E485403-FC63-409D-9DE1-1B07FFB2407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31912" y="7836124"/>
                      <a:ext cx="121704" cy="73609"/>
                      <a:chOff x="2314576" y="5060158"/>
                      <a:chExt cx="488156" cy="295245"/>
                    </a:xfrm>
                  </p:grpSpPr>
                  <p:sp>
                    <p:nvSpPr>
                      <p:cNvPr id="111" name="フリーフォーム: 図形 110">
                        <a:extLst>
                          <a:ext uri="{FF2B5EF4-FFF2-40B4-BE49-F238E27FC236}">
                            <a16:creationId xmlns:a16="http://schemas.microsoft.com/office/drawing/2014/main" id="{1FC5C4E7-7174-46B8-8C5A-082A9A8B91C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441990" y="5091078"/>
                        <a:ext cx="230982" cy="264325"/>
                      </a:xfrm>
                      <a:custGeom>
                        <a:avLst/>
                        <a:gdLst>
                          <a:gd name="connsiteX0" fmla="*/ 0 w 238125"/>
                          <a:gd name="connsiteY0" fmla="*/ 88106 h 295275"/>
                          <a:gd name="connsiteX1" fmla="*/ 76200 w 238125"/>
                          <a:gd name="connsiteY1" fmla="*/ 295275 h 295275"/>
                          <a:gd name="connsiteX2" fmla="*/ 238125 w 238125"/>
                          <a:gd name="connsiteY2" fmla="*/ 123825 h 295275"/>
                          <a:gd name="connsiteX3" fmla="*/ 147638 w 238125"/>
                          <a:gd name="connsiteY3" fmla="*/ 0 h 295275"/>
                          <a:gd name="connsiteX4" fmla="*/ 0 w 238125"/>
                          <a:gd name="connsiteY4" fmla="*/ 88106 h 295275"/>
                          <a:gd name="connsiteX0" fmla="*/ 0 w 197644"/>
                          <a:gd name="connsiteY0" fmla="*/ 159543 h 295275"/>
                          <a:gd name="connsiteX1" fmla="*/ 35719 w 197644"/>
                          <a:gd name="connsiteY1" fmla="*/ 295275 h 295275"/>
                          <a:gd name="connsiteX2" fmla="*/ 197644 w 197644"/>
                          <a:gd name="connsiteY2" fmla="*/ 123825 h 295275"/>
                          <a:gd name="connsiteX3" fmla="*/ 107157 w 197644"/>
                          <a:gd name="connsiteY3" fmla="*/ 0 h 295275"/>
                          <a:gd name="connsiteX4" fmla="*/ 0 w 197644"/>
                          <a:gd name="connsiteY4" fmla="*/ 159543 h 295275"/>
                          <a:gd name="connsiteX0" fmla="*/ 0 w 238126"/>
                          <a:gd name="connsiteY0" fmla="*/ 111918 h 295275"/>
                          <a:gd name="connsiteX1" fmla="*/ 76201 w 238126"/>
                          <a:gd name="connsiteY1" fmla="*/ 295275 h 295275"/>
                          <a:gd name="connsiteX2" fmla="*/ 238126 w 238126"/>
                          <a:gd name="connsiteY2" fmla="*/ 123825 h 295275"/>
                          <a:gd name="connsiteX3" fmla="*/ 147639 w 238126"/>
                          <a:gd name="connsiteY3" fmla="*/ 0 h 295275"/>
                          <a:gd name="connsiteX4" fmla="*/ 0 w 238126"/>
                          <a:gd name="connsiteY4" fmla="*/ 111918 h 295275"/>
                          <a:gd name="connsiteX0" fmla="*/ 0 w 238126"/>
                          <a:gd name="connsiteY0" fmla="*/ 111918 h 295275"/>
                          <a:gd name="connsiteX1" fmla="*/ 76201 w 238126"/>
                          <a:gd name="connsiteY1" fmla="*/ 295275 h 295275"/>
                          <a:gd name="connsiteX2" fmla="*/ 238126 w 238126"/>
                          <a:gd name="connsiteY2" fmla="*/ 123825 h 295275"/>
                          <a:gd name="connsiteX3" fmla="*/ 147639 w 238126"/>
                          <a:gd name="connsiteY3" fmla="*/ 0 h 295275"/>
                          <a:gd name="connsiteX4" fmla="*/ 0 w 238126"/>
                          <a:gd name="connsiteY4" fmla="*/ 111918 h 295275"/>
                          <a:gd name="connsiteX0" fmla="*/ 0 w 238126"/>
                          <a:gd name="connsiteY0" fmla="*/ 111918 h 295275"/>
                          <a:gd name="connsiteX1" fmla="*/ 76201 w 238126"/>
                          <a:gd name="connsiteY1" fmla="*/ 295275 h 295275"/>
                          <a:gd name="connsiteX2" fmla="*/ 238126 w 238126"/>
                          <a:gd name="connsiteY2" fmla="*/ 123825 h 295275"/>
                          <a:gd name="connsiteX3" fmla="*/ 147639 w 238126"/>
                          <a:gd name="connsiteY3" fmla="*/ 0 h 295275"/>
                          <a:gd name="connsiteX4" fmla="*/ 0 w 238126"/>
                          <a:gd name="connsiteY4" fmla="*/ 111918 h 295275"/>
                          <a:gd name="connsiteX0" fmla="*/ 0 w 238126"/>
                          <a:gd name="connsiteY0" fmla="*/ 111918 h 295275"/>
                          <a:gd name="connsiteX1" fmla="*/ 76201 w 238126"/>
                          <a:gd name="connsiteY1" fmla="*/ 295275 h 295275"/>
                          <a:gd name="connsiteX2" fmla="*/ 238126 w 238126"/>
                          <a:gd name="connsiteY2" fmla="*/ 123825 h 295275"/>
                          <a:gd name="connsiteX3" fmla="*/ 147639 w 238126"/>
                          <a:gd name="connsiteY3" fmla="*/ 0 h 295275"/>
                          <a:gd name="connsiteX4" fmla="*/ 0 w 238126"/>
                          <a:gd name="connsiteY4" fmla="*/ 111918 h 295275"/>
                          <a:gd name="connsiteX0" fmla="*/ 0 w 238126"/>
                          <a:gd name="connsiteY0" fmla="*/ 83343 h 266700"/>
                          <a:gd name="connsiteX1" fmla="*/ 76201 w 238126"/>
                          <a:gd name="connsiteY1" fmla="*/ 266700 h 266700"/>
                          <a:gd name="connsiteX2" fmla="*/ 238126 w 238126"/>
                          <a:gd name="connsiteY2" fmla="*/ 95250 h 266700"/>
                          <a:gd name="connsiteX3" fmla="*/ 150021 w 238126"/>
                          <a:gd name="connsiteY3" fmla="*/ 0 h 266700"/>
                          <a:gd name="connsiteX4" fmla="*/ 0 w 238126"/>
                          <a:gd name="connsiteY4" fmla="*/ 83343 h 266700"/>
                          <a:gd name="connsiteX0" fmla="*/ 0 w 238126"/>
                          <a:gd name="connsiteY0" fmla="*/ 114300 h 297657"/>
                          <a:gd name="connsiteX1" fmla="*/ 76201 w 238126"/>
                          <a:gd name="connsiteY1" fmla="*/ 297657 h 297657"/>
                          <a:gd name="connsiteX2" fmla="*/ 238126 w 238126"/>
                          <a:gd name="connsiteY2" fmla="*/ 126207 h 297657"/>
                          <a:gd name="connsiteX3" fmla="*/ 152402 w 238126"/>
                          <a:gd name="connsiteY3" fmla="*/ 0 h 297657"/>
                          <a:gd name="connsiteX4" fmla="*/ 0 w 238126"/>
                          <a:gd name="connsiteY4" fmla="*/ 114300 h 297657"/>
                          <a:gd name="connsiteX0" fmla="*/ 0 w 238126"/>
                          <a:gd name="connsiteY0" fmla="*/ 114300 h 297657"/>
                          <a:gd name="connsiteX1" fmla="*/ 76201 w 238126"/>
                          <a:gd name="connsiteY1" fmla="*/ 297657 h 297657"/>
                          <a:gd name="connsiteX2" fmla="*/ 238126 w 238126"/>
                          <a:gd name="connsiteY2" fmla="*/ 126207 h 297657"/>
                          <a:gd name="connsiteX3" fmla="*/ 152402 w 238126"/>
                          <a:gd name="connsiteY3" fmla="*/ 0 h 297657"/>
                          <a:gd name="connsiteX4" fmla="*/ 0 w 238126"/>
                          <a:gd name="connsiteY4" fmla="*/ 114300 h 297657"/>
                          <a:gd name="connsiteX0" fmla="*/ 0 w 238126"/>
                          <a:gd name="connsiteY0" fmla="*/ 114300 h 297657"/>
                          <a:gd name="connsiteX1" fmla="*/ 76201 w 238126"/>
                          <a:gd name="connsiteY1" fmla="*/ 297657 h 297657"/>
                          <a:gd name="connsiteX2" fmla="*/ 238126 w 238126"/>
                          <a:gd name="connsiteY2" fmla="*/ 126207 h 297657"/>
                          <a:gd name="connsiteX3" fmla="*/ 152402 w 238126"/>
                          <a:gd name="connsiteY3" fmla="*/ 0 h 297657"/>
                          <a:gd name="connsiteX4" fmla="*/ 0 w 238126"/>
                          <a:gd name="connsiteY4" fmla="*/ 114300 h 297657"/>
                          <a:gd name="connsiteX0" fmla="*/ 0 w 238126"/>
                          <a:gd name="connsiteY0" fmla="*/ 114300 h 297657"/>
                          <a:gd name="connsiteX1" fmla="*/ 76201 w 238126"/>
                          <a:gd name="connsiteY1" fmla="*/ 297657 h 297657"/>
                          <a:gd name="connsiteX2" fmla="*/ 238126 w 238126"/>
                          <a:gd name="connsiteY2" fmla="*/ 126207 h 297657"/>
                          <a:gd name="connsiteX3" fmla="*/ 152402 w 238126"/>
                          <a:gd name="connsiteY3" fmla="*/ 0 h 297657"/>
                          <a:gd name="connsiteX4" fmla="*/ 0 w 238126"/>
                          <a:gd name="connsiteY4" fmla="*/ 114300 h 297657"/>
                          <a:gd name="connsiteX0" fmla="*/ 0 w 238126"/>
                          <a:gd name="connsiteY0" fmla="*/ 114300 h 297657"/>
                          <a:gd name="connsiteX1" fmla="*/ 76201 w 238126"/>
                          <a:gd name="connsiteY1" fmla="*/ 297657 h 297657"/>
                          <a:gd name="connsiteX2" fmla="*/ 238126 w 238126"/>
                          <a:gd name="connsiteY2" fmla="*/ 126207 h 297657"/>
                          <a:gd name="connsiteX3" fmla="*/ 152402 w 238126"/>
                          <a:gd name="connsiteY3" fmla="*/ 0 h 297657"/>
                          <a:gd name="connsiteX4" fmla="*/ 0 w 238126"/>
                          <a:gd name="connsiteY4" fmla="*/ 114300 h 297657"/>
                          <a:gd name="connsiteX0" fmla="*/ 0 w 238126"/>
                          <a:gd name="connsiteY0" fmla="*/ 114300 h 297657"/>
                          <a:gd name="connsiteX1" fmla="*/ 76201 w 238126"/>
                          <a:gd name="connsiteY1" fmla="*/ 297657 h 297657"/>
                          <a:gd name="connsiteX2" fmla="*/ 238126 w 238126"/>
                          <a:gd name="connsiteY2" fmla="*/ 126207 h 297657"/>
                          <a:gd name="connsiteX3" fmla="*/ 152402 w 238126"/>
                          <a:gd name="connsiteY3" fmla="*/ 0 h 297657"/>
                          <a:gd name="connsiteX4" fmla="*/ 0 w 238126"/>
                          <a:gd name="connsiteY4" fmla="*/ 114300 h 297657"/>
                          <a:gd name="connsiteX0" fmla="*/ 0 w 238126"/>
                          <a:gd name="connsiteY0" fmla="*/ 114300 h 290513"/>
                          <a:gd name="connsiteX1" fmla="*/ 73819 w 238126"/>
                          <a:gd name="connsiteY1" fmla="*/ 290513 h 290513"/>
                          <a:gd name="connsiteX2" fmla="*/ 238126 w 238126"/>
                          <a:gd name="connsiteY2" fmla="*/ 126207 h 290513"/>
                          <a:gd name="connsiteX3" fmla="*/ 152402 w 238126"/>
                          <a:gd name="connsiteY3" fmla="*/ 0 h 290513"/>
                          <a:gd name="connsiteX4" fmla="*/ 0 w 238126"/>
                          <a:gd name="connsiteY4" fmla="*/ 114300 h 290513"/>
                          <a:gd name="connsiteX0" fmla="*/ 0 w 238126"/>
                          <a:gd name="connsiteY0" fmla="*/ 114300 h 292859"/>
                          <a:gd name="connsiteX1" fmla="*/ 73819 w 238126"/>
                          <a:gd name="connsiteY1" fmla="*/ 290513 h 292859"/>
                          <a:gd name="connsiteX2" fmla="*/ 238126 w 238126"/>
                          <a:gd name="connsiteY2" fmla="*/ 126207 h 292859"/>
                          <a:gd name="connsiteX3" fmla="*/ 152402 w 238126"/>
                          <a:gd name="connsiteY3" fmla="*/ 0 h 292859"/>
                          <a:gd name="connsiteX4" fmla="*/ 0 w 238126"/>
                          <a:gd name="connsiteY4" fmla="*/ 114300 h 292859"/>
                          <a:gd name="connsiteX0" fmla="*/ 0 w 238126"/>
                          <a:gd name="connsiteY0" fmla="*/ 114300 h 290539"/>
                          <a:gd name="connsiteX1" fmla="*/ 73819 w 238126"/>
                          <a:gd name="connsiteY1" fmla="*/ 290513 h 290539"/>
                          <a:gd name="connsiteX2" fmla="*/ 238126 w 238126"/>
                          <a:gd name="connsiteY2" fmla="*/ 126207 h 290539"/>
                          <a:gd name="connsiteX3" fmla="*/ 152402 w 238126"/>
                          <a:gd name="connsiteY3" fmla="*/ 0 h 290539"/>
                          <a:gd name="connsiteX4" fmla="*/ 0 w 238126"/>
                          <a:gd name="connsiteY4" fmla="*/ 114300 h 290539"/>
                          <a:gd name="connsiteX0" fmla="*/ 0 w 238126"/>
                          <a:gd name="connsiteY0" fmla="*/ 114300 h 290539"/>
                          <a:gd name="connsiteX1" fmla="*/ 73819 w 238126"/>
                          <a:gd name="connsiteY1" fmla="*/ 290513 h 290539"/>
                          <a:gd name="connsiteX2" fmla="*/ 238126 w 238126"/>
                          <a:gd name="connsiteY2" fmla="*/ 126207 h 290539"/>
                          <a:gd name="connsiteX3" fmla="*/ 152402 w 238126"/>
                          <a:gd name="connsiteY3" fmla="*/ 0 h 290539"/>
                          <a:gd name="connsiteX4" fmla="*/ 0 w 238126"/>
                          <a:gd name="connsiteY4" fmla="*/ 114300 h 290539"/>
                          <a:gd name="connsiteX0" fmla="*/ 0 w 238126"/>
                          <a:gd name="connsiteY0" fmla="*/ 114300 h 261972"/>
                          <a:gd name="connsiteX1" fmla="*/ 73819 w 238126"/>
                          <a:gd name="connsiteY1" fmla="*/ 261938 h 261972"/>
                          <a:gd name="connsiteX2" fmla="*/ 238126 w 238126"/>
                          <a:gd name="connsiteY2" fmla="*/ 126207 h 261972"/>
                          <a:gd name="connsiteX3" fmla="*/ 152402 w 238126"/>
                          <a:gd name="connsiteY3" fmla="*/ 0 h 261972"/>
                          <a:gd name="connsiteX4" fmla="*/ 0 w 238126"/>
                          <a:gd name="connsiteY4" fmla="*/ 114300 h 261972"/>
                          <a:gd name="connsiteX0" fmla="*/ 0 w 238126"/>
                          <a:gd name="connsiteY0" fmla="*/ 114300 h 273875"/>
                          <a:gd name="connsiteX1" fmla="*/ 83344 w 238126"/>
                          <a:gd name="connsiteY1" fmla="*/ 273845 h 273875"/>
                          <a:gd name="connsiteX2" fmla="*/ 238126 w 238126"/>
                          <a:gd name="connsiteY2" fmla="*/ 126207 h 273875"/>
                          <a:gd name="connsiteX3" fmla="*/ 152402 w 238126"/>
                          <a:gd name="connsiteY3" fmla="*/ 0 h 273875"/>
                          <a:gd name="connsiteX4" fmla="*/ 0 w 238126"/>
                          <a:gd name="connsiteY4" fmla="*/ 114300 h 273875"/>
                          <a:gd name="connsiteX0" fmla="*/ 0 w 238126"/>
                          <a:gd name="connsiteY0" fmla="*/ 114300 h 274418"/>
                          <a:gd name="connsiteX1" fmla="*/ 83344 w 238126"/>
                          <a:gd name="connsiteY1" fmla="*/ 273845 h 274418"/>
                          <a:gd name="connsiteX2" fmla="*/ 238126 w 238126"/>
                          <a:gd name="connsiteY2" fmla="*/ 126207 h 274418"/>
                          <a:gd name="connsiteX3" fmla="*/ 152402 w 238126"/>
                          <a:gd name="connsiteY3" fmla="*/ 0 h 274418"/>
                          <a:gd name="connsiteX4" fmla="*/ 0 w 238126"/>
                          <a:gd name="connsiteY4" fmla="*/ 114300 h 274418"/>
                          <a:gd name="connsiteX0" fmla="*/ 0 w 230982"/>
                          <a:gd name="connsiteY0" fmla="*/ 114300 h 273849"/>
                          <a:gd name="connsiteX1" fmla="*/ 83344 w 230982"/>
                          <a:gd name="connsiteY1" fmla="*/ 273845 h 273849"/>
                          <a:gd name="connsiteX2" fmla="*/ 230982 w 230982"/>
                          <a:gd name="connsiteY2" fmla="*/ 119063 h 273849"/>
                          <a:gd name="connsiteX3" fmla="*/ 152402 w 230982"/>
                          <a:gd name="connsiteY3" fmla="*/ 0 h 273849"/>
                          <a:gd name="connsiteX4" fmla="*/ 0 w 230982"/>
                          <a:gd name="connsiteY4" fmla="*/ 114300 h 273849"/>
                          <a:gd name="connsiteX0" fmla="*/ 0 w 230982"/>
                          <a:gd name="connsiteY0" fmla="*/ 114300 h 273850"/>
                          <a:gd name="connsiteX1" fmla="*/ 83344 w 230982"/>
                          <a:gd name="connsiteY1" fmla="*/ 273845 h 273850"/>
                          <a:gd name="connsiteX2" fmla="*/ 230982 w 230982"/>
                          <a:gd name="connsiteY2" fmla="*/ 119063 h 273850"/>
                          <a:gd name="connsiteX3" fmla="*/ 152402 w 230982"/>
                          <a:gd name="connsiteY3" fmla="*/ 0 h 273850"/>
                          <a:gd name="connsiteX4" fmla="*/ 0 w 230982"/>
                          <a:gd name="connsiteY4" fmla="*/ 114300 h 273850"/>
                          <a:gd name="connsiteX0" fmla="*/ 0 w 230982"/>
                          <a:gd name="connsiteY0" fmla="*/ 104775 h 264325"/>
                          <a:gd name="connsiteX1" fmla="*/ 83344 w 230982"/>
                          <a:gd name="connsiteY1" fmla="*/ 264320 h 264325"/>
                          <a:gd name="connsiteX2" fmla="*/ 230982 w 230982"/>
                          <a:gd name="connsiteY2" fmla="*/ 109538 h 264325"/>
                          <a:gd name="connsiteX3" fmla="*/ 152402 w 230982"/>
                          <a:gd name="connsiteY3" fmla="*/ 0 h 264325"/>
                          <a:gd name="connsiteX4" fmla="*/ 0 w 230982"/>
                          <a:gd name="connsiteY4" fmla="*/ 104775 h 264325"/>
                          <a:gd name="connsiteX0" fmla="*/ 0 w 230982"/>
                          <a:gd name="connsiteY0" fmla="*/ 104775 h 264325"/>
                          <a:gd name="connsiteX1" fmla="*/ 83344 w 230982"/>
                          <a:gd name="connsiteY1" fmla="*/ 264320 h 264325"/>
                          <a:gd name="connsiteX2" fmla="*/ 230982 w 230982"/>
                          <a:gd name="connsiteY2" fmla="*/ 109538 h 264325"/>
                          <a:gd name="connsiteX3" fmla="*/ 152402 w 230982"/>
                          <a:gd name="connsiteY3" fmla="*/ 0 h 264325"/>
                          <a:gd name="connsiteX4" fmla="*/ 0 w 230982"/>
                          <a:gd name="connsiteY4" fmla="*/ 104775 h 264325"/>
                          <a:gd name="connsiteX0" fmla="*/ 0 w 230982"/>
                          <a:gd name="connsiteY0" fmla="*/ 104775 h 264325"/>
                          <a:gd name="connsiteX1" fmla="*/ 83344 w 230982"/>
                          <a:gd name="connsiteY1" fmla="*/ 264320 h 264325"/>
                          <a:gd name="connsiteX2" fmla="*/ 230982 w 230982"/>
                          <a:gd name="connsiteY2" fmla="*/ 109538 h 264325"/>
                          <a:gd name="connsiteX3" fmla="*/ 152402 w 230982"/>
                          <a:gd name="connsiteY3" fmla="*/ 0 h 264325"/>
                          <a:gd name="connsiteX4" fmla="*/ 0 w 230982"/>
                          <a:gd name="connsiteY4" fmla="*/ 104775 h 264325"/>
                          <a:gd name="connsiteX0" fmla="*/ 0 w 230982"/>
                          <a:gd name="connsiteY0" fmla="*/ 104775 h 264325"/>
                          <a:gd name="connsiteX1" fmla="*/ 83344 w 230982"/>
                          <a:gd name="connsiteY1" fmla="*/ 264320 h 264325"/>
                          <a:gd name="connsiteX2" fmla="*/ 230982 w 230982"/>
                          <a:gd name="connsiteY2" fmla="*/ 109538 h 264325"/>
                          <a:gd name="connsiteX3" fmla="*/ 152402 w 230982"/>
                          <a:gd name="connsiteY3" fmla="*/ 0 h 264325"/>
                          <a:gd name="connsiteX4" fmla="*/ 0 w 230982"/>
                          <a:gd name="connsiteY4" fmla="*/ 104775 h 26432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230982" h="264325">
                            <a:moveTo>
                              <a:pt x="0" y="104775"/>
                            </a:moveTo>
                            <a:cubicBezTo>
                              <a:pt x="15081" y="165894"/>
                              <a:pt x="44847" y="263526"/>
                              <a:pt x="83344" y="264320"/>
                            </a:cubicBezTo>
                            <a:cubicBezTo>
                              <a:pt x="121841" y="265114"/>
                              <a:pt x="180976" y="183357"/>
                              <a:pt x="230982" y="109538"/>
                            </a:cubicBezTo>
                            <a:cubicBezTo>
                              <a:pt x="192882" y="72232"/>
                              <a:pt x="191296" y="83344"/>
                              <a:pt x="152402" y="0"/>
                            </a:cubicBezTo>
                            <a:cubicBezTo>
                              <a:pt x="105570" y="63500"/>
                              <a:pt x="94456" y="93662"/>
                              <a:pt x="0" y="104775"/>
                            </a:cubicBezTo>
                            <a:close/>
                          </a:path>
                        </a:pathLst>
                      </a:custGeom>
                      <a:solidFill>
                        <a:srgbClr val="F49A8F"/>
                      </a:solidFill>
                      <a:ln w="635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 dirty="0"/>
                      </a:p>
                    </p:txBody>
                  </p:sp>
                  <p:sp>
                    <p:nvSpPr>
                      <p:cNvPr id="112" name="フリーフォーム: 図形 111">
                        <a:extLst>
                          <a:ext uri="{FF2B5EF4-FFF2-40B4-BE49-F238E27FC236}">
                            <a16:creationId xmlns:a16="http://schemas.microsoft.com/office/drawing/2014/main" id="{930CC9B3-71AC-4A47-BB4D-464EA4EA3A5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314576" y="5060158"/>
                        <a:ext cx="488156" cy="152578"/>
                      </a:xfrm>
                      <a:custGeom>
                        <a:avLst/>
                        <a:gdLst>
                          <a:gd name="connsiteX0" fmla="*/ 0 w 497681"/>
                          <a:gd name="connsiteY0" fmla="*/ 0 h 159543"/>
                          <a:gd name="connsiteX1" fmla="*/ 145256 w 497681"/>
                          <a:gd name="connsiteY1" fmla="*/ 145256 h 159543"/>
                          <a:gd name="connsiteX2" fmla="*/ 285750 w 497681"/>
                          <a:gd name="connsiteY2" fmla="*/ 33337 h 159543"/>
                          <a:gd name="connsiteX3" fmla="*/ 395288 w 497681"/>
                          <a:gd name="connsiteY3" fmla="*/ 159543 h 159543"/>
                          <a:gd name="connsiteX4" fmla="*/ 497681 w 497681"/>
                          <a:gd name="connsiteY4" fmla="*/ 50006 h 159543"/>
                          <a:gd name="connsiteX0" fmla="*/ 0 w 497681"/>
                          <a:gd name="connsiteY0" fmla="*/ 0 h 159543"/>
                          <a:gd name="connsiteX1" fmla="*/ 145256 w 497681"/>
                          <a:gd name="connsiteY1" fmla="*/ 145256 h 159543"/>
                          <a:gd name="connsiteX2" fmla="*/ 285750 w 497681"/>
                          <a:gd name="connsiteY2" fmla="*/ 33337 h 159543"/>
                          <a:gd name="connsiteX3" fmla="*/ 395288 w 497681"/>
                          <a:gd name="connsiteY3" fmla="*/ 159543 h 159543"/>
                          <a:gd name="connsiteX4" fmla="*/ 497681 w 497681"/>
                          <a:gd name="connsiteY4" fmla="*/ 50006 h 159543"/>
                          <a:gd name="connsiteX0" fmla="*/ 0 w 497681"/>
                          <a:gd name="connsiteY0" fmla="*/ 0 h 159543"/>
                          <a:gd name="connsiteX1" fmla="*/ 145256 w 497681"/>
                          <a:gd name="connsiteY1" fmla="*/ 145256 h 159543"/>
                          <a:gd name="connsiteX2" fmla="*/ 285750 w 497681"/>
                          <a:gd name="connsiteY2" fmla="*/ 33337 h 159543"/>
                          <a:gd name="connsiteX3" fmla="*/ 395288 w 497681"/>
                          <a:gd name="connsiteY3" fmla="*/ 159543 h 159543"/>
                          <a:gd name="connsiteX4" fmla="*/ 497681 w 497681"/>
                          <a:gd name="connsiteY4" fmla="*/ 50006 h 159543"/>
                          <a:gd name="connsiteX0" fmla="*/ 0 w 497681"/>
                          <a:gd name="connsiteY0" fmla="*/ 0 h 159543"/>
                          <a:gd name="connsiteX1" fmla="*/ 145256 w 497681"/>
                          <a:gd name="connsiteY1" fmla="*/ 145256 h 159543"/>
                          <a:gd name="connsiteX2" fmla="*/ 285750 w 497681"/>
                          <a:gd name="connsiteY2" fmla="*/ 33337 h 159543"/>
                          <a:gd name="connsiteX3" fmla="*/ 395288 w 497681"/>
                          <a:gd name="connsiteY3" fmla="*/ 159543 h 159543"/>
                          <a:gd name="connsiteX4" fmla="*/ 497681 w 497681"/>
                          <a:gd name="connsiteY4" fmla="*/ 50006 h 159543"/>
                          <a:gd name="connsiteX0" fmla="*/ 0 w 488156"/>
                          <a:gd name="connsiteY0" fmla="*/ 0 h 152399"/>
                          <a:gd name="connsiteX1" fmla="*/ 135731 w 488156"/>
                          <a:gd name="connsiteY1" fmla="*/ 138112 h 152399"/>
                          <a:gd name="connsiteX2" fmla="*/ 276225 w 488156"/>
                          <a:gd name="connsiteY2" fmla="*/ 26193 h 152399"/>
                          <a:gd name="connsiteX3" fmla="*/ 385763 w 488156"/>
                          <a:gd name="connsiteY3" fmla="*/ 152399 h 152399"/>
                          <a:gd name="connsiteX4" fmla="*/ 488156 w 488156"/>
                          <a:gd name="connsiteY4" fmla="*/ 42862 h 152399"/>
                          <a:gd name="connsiteX0" fmla="*/ 0 w 488156"/>
                          <a:gd name="connsiteY0" fmla="*/ 0 h 152399"/>
                          <a:gd name="connsiteX1" fmla="*/ 135731 w 488156"/>
                          <a:gd name="connsiteY1" fmla="*/ 138112 h 152399"/>
                          <a:gd name="connsiteX2" fmla="*/ 276225 w 488156"/>
                          <a:gd name="connsiteY2" fmla="*/ 26193 h 152399"/>
                          <a:gd name="connsiteX3" fmla="*/ 385763 w 488156"/>
                          <a:gd name="connsiteY3" fmla="*/ 152399 h 152399"/>
                          <a:gd name="connsiteX4" fmla="*/ 488156 w 488156"/>
                          <a:gd name="connsiteY4" fmla="*/ 42862 h 152399"/>
                          <a:gd name="connsiteX0" fmla="*/ 0 w 488156"/>
                          <a:gd name="connsiteY0" fmla="*/ 0 h 152399"/>
                          <a:gd name="connsiteX1" fmla="*/ 135731 w 488156"/>
                          <a:gd name="connsiteY1" fmla="*/ 138112 h 152399"/>
                          <a:gd name="connsiteX2" fmla="*/ 276225 w 488156"/>
                          <a:gd name="connsiteY2" fmla="*/ 26193 h 152399"/>
                          <a:gd name="connsiteX3" fmla="*/ 385763 w 488156"/>
                          <a:gd name="connsiteY3" fmla="*/ 152399 h 152399"/>
                          <a:gd name="connsiteX4" fmla="*/ 488156 w 488156"/>
                          <a:gd name="connsiteY4" fmla="*/ 42862 h 152399"/>
                          <a:gd name="connsiteX0" fmla="*/ 0 w 488156"/>
                          <a:gd name="connsiteY0" fmla="*/ 0 h 152578"/>
                          <a:gd name="connsiteX1" fmla="*/ 135731 w 488156"/>
                          <a:gd name="connsiteY1" fmla="*/ 138112 h 152578"/>
                          <a:gd name="connsiteX2" fmla="*/ 276225 w 488156"/>
                          <a:gd name="connsiteY2" fmla="*/ 26193 h 152578"/>
                          <a:gd name="connsiteX3" fmla="*/ 385763 w 488156"/>
                          <a:gd name="connsiteY3" fmla="*/ 152399 h 152578"/>
                          <a:gd name="connsiteX4" fmla="*/ 488156 w 488156"/>
                          <a:gd name="connsiteY4" fmla="*/ 42862 h 15257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488156" h="152578">
                            <a:moveTo>
                              <a:pt x="0" y="0"/>
                            </a:moveTo>
                            <a:cubicBezTo>
                              <a:pt x="31750" y="81756"/>
                              <a:pt x="89693" y="133746"/>
                              <a:pt x="135731" y="138112"/>
                            </a:cubicBezTo>
                            <a:cubicBezTo>
                              <a:pt x="181769" y="142478"/>
                              <a:pt x="250825" y="92074"/>
                              <a:pt x="276225" y="26193"/>
                            </a:cubicBezTo>
                            <a:cubicBezTo>
                              <a:pt x="293688" y="96837"/>
                              <a:pt x="349251" y="148430"/>
                              <a:pt x="385763" y="152399"/>
                            </a:cubicBezTo>
                            <a:cubicBezTo>
                              <a:pt x="422275" y="156368"/>
                              <a:pt x="461169" y="93661"/>
                              <a:pt x="488156" y="42862"/>
                            </a:cubicBezTo>
                          </a:path>
                        </a:pathLst>
                      </a:custGeom>
                      <a:noFill/>
                      <a:ln w="9525" cap="rnd"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</p:grpSp>
              </p:grpSp>
            </p:grpSp>
          </p:grpSp>
          <p:sp>
            <p:nvSpPr>
              <p:cNvPr id="369" name="テキスト ボックス 368">
                <a:extLst>
                  <a:ext uri="{FF2B5EF4-FFF2-40B4-BE49-F238E27FC236}">
                    <a16:creationId xmlns:a16="http://schemas.microsoft.com/office/drawing/2014/main" id="{65CFA6FF-B3FF-49A6-9C3E-0A88D38D02FC}"/>
                  </a:ext>
                </a:extLst>
              </p:cNvPr>
              <p:cNvSpPr txBox="1"/>
              <p:nvPr/>
            </p:nvSpPr>
            <p:spPr>
              <a:xfrm rot="465975" flipH="1">
                <a:off x="6224621" y="3226650"/>
                <a:ext cx="57579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900" b="1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コレッ</a:t>
                </a:r>
                <a:r>
                  <a:rPr kumimoji="1" lang="en-US" altLang="ja-JP" sz="900" b="1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!</a:t>
                </a:r>
              </a:p>
            </p:txBody>
          </p:sp>
        </p:grpSp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49638D2A-9F7A-41EE-98EA-425FC1CB884E}"/>
                </a:ext>
              </a:extLst>
            </p:cNvPr>
            <p:cNvCxnSpPr>
              <a:cxnSpLocks/>
            </p:cNvCxnSpPr>
            <p:nvPr/>
          </p:nvCxnSpPr>
          <p:spPr>
            <a:xfrm>
              <a:off x="3284984" y="2756756"/>
              <a:ext cx="2916324" cy="0"/>
            </a:xfrm>
            <a:prstGeom prst="line">
              <a:avLst/>
            </a:prstGeom>
            <a:ln w="12700" cap="rnd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6FC24F0-FE24-4D72-8FA6-0E0FC534FB5E}"/>
              </a:ext>
            </a:extLst>
          </p:cNvPr>
          <p:cNvSpPr txBox="1"/>
          <p:nvPr/>
        </p:nvSpPr>
        <p:spPr>
          <a:xfrm>
            <a:off x="209894" y="1406675"/>
            <a:ext cx="6206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動物同士で雪合戦</a:t>
            </a:r>
          </a:p>
        </p:txBody>
      </p:sp>
    </p:spTree>
    <p:extLst>
      <p:ext uri="{BB962C8B-B14F-4D97-AF65-F5344CB8AC3E}">
        <p14:creationId xmlns:p14="http://schemas.microsoft.com/office/powerpoint/2010/main" val="2962958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214</TotalTime>
  <Words>240</Words>
  <Application>Microsoft Office PowerPoint</Application>
  <PresentationFormat>A4 210 x 297 mm</PresentationFormat>
  <Paragraphs>25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メイリオ</vt:lpstr>
      <vt:lpstr>游ゴシック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Goto Tomonari</dc:creator>
  <cp:lastModifiedBy>柳澤 優太</cp:lastModifiedBy>
  <cp:revision>114</cp:revision>
  <dcterms:created xsi:type="dcterms:W3CDTF">2021-01-26T04:32:55Z</dcterms:created>
  <dcterms:modified xsi:type="dcterms:W3CDTF">2021-07-13T23:53:25Z</dcterms:modified>
</cp:coreProperties>
</file>