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VMYhFI/ZMiyGYsQdezUCpiDkP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制作した作品の画像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作品の説明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制作時期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アピールポイントや工夫した点</a:t>
            </a:r>
            <a:endParaRPr/>
          </a:p>
        </p:txBody>
      </p:sp>
      <p:sp>
        <p:nvSpPr>
          <p:cNvPr id="190" name="Google Shape;19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作品は自信のある作品を数点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多くても15ページ～20ページくらいに収まると良い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→選考する方は時間がありません。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　なるべく短時間で読めるということを意識すると良いです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テキストはなるべく短く伝わるようにを意識する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文字のサイズにも注意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デッサンを追加する（デザイナーのみ）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パソコンで見ることを想定して作成する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簡単な自己紹介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自分が使用できるソフトや言語などの記載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所持している資格や受賞歴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自己PR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特技や趣味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などなどを記載</a:t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制作した作品の画像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作品の説明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制作過程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制作期間・使用ツール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担当箇所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アピールポイントや工夫した点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リリースしていた場合や動画などあればそのURL</a:t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制作した作品の画像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作品の説明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制作過程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制作期間・使用ツール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担当箇所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アピールポイントや工夫した点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リリースしていた場合や動画などあればそのURL</a:t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制作した作品の画像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作品の説明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制作過程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制作期間・使用ツール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担当箇所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アピールポイントや工夫した点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リリースしていた場合や動画などあればそのURL</a:t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制作した作品の画像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作品の説明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制作過程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制作期間・使用ツール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担当箇所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アピールポイントや工夫した点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リリースしていた場合や動画などあればそのURL</a:t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制作した作品の画像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作品の説明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制作過程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制作期間・使用ツール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担当箇所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アピールポイントや工夫した点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リリースしていた場合や動画などあればそのURL</a:t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制作した作品の画像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作品の説明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制作時期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アピールポイントや工夫した点</a:t>
            </a:r>
            <a:endParaRPr/>
          </a:p>
        </p:txBody>
      </p:sp>
      <p:sp>
        <p:nvSpPr>
          <p:cNvPr id="179" name="Google Shape;17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>
  <p:cSld name="タイトル スライド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681038" y="1321724"/>
            <a:ext cx="8543925" cy="4855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ロゴ&#10;&#10;自動的に生成された説明" id="10" name="Google Shape;10;p1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9134947" y="14444"/>
            <a:ext cx="752002" cy="72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ja-JP"/>
              <a:t>ポートフォリオ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学校名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学部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名前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作品紹介</a:t>
            </a:r>
            <a:endParaRPr/>
          </a:p>
        </p:txBody>
      </p:sp>
      <p:sp>
        <p:nvSpPr>
          <p:cNvPr id="193" name="Google Shape;193;p10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0" y="107750"/>
            <a:ext cx="3917244" cy="36512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デッサン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2569213" y="3429000"/>
            <a:ext cx="1967197" cy="26229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5471255" y="3920639"/>
            <a:ext cx="3259925" cy="24449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5471256" y="1172096"/>
            <a:ext cx="3259925" cy="24449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448225" y="1429474"/>
            <a:ext cx="1967197" cy="26229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目次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81038" y="1321724"/>
            <a:ext cx="8543925" cy="4855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1P：</a:t>
            </a:r>
            <a:r>
              <a:rPr lang="ja-JP"/>
              <a:t>表紙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2P：目次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3P：自己紹介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4P：作品紹介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/>
              <a:t>作品タイトル①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/>
              <a:t>作品タイトル②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/>
              <a:t>作品タイトル③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自己紹介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568151" y="1160807"/>
            <a:ext cx="1554160" cy="16049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自分の写真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cxnSp>
        <p:nvCxnSpPr>
          <p:cNvPr id="108" name="Google Shape;108;p3"/>
          <p:cNvCxnSpPr>
            <a:stCxn id="105" idx="0"/>
          </p:cNvCxnSpPr>
          <p:nvPr/>
        </p:nvCxnSpPr>
        <p:spPr>
          <a:xfrm>
            <a:off x="4953001" y="365128"/>
            <a:ext cx="0" cy="634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3"/>
          <p:cNvSpPr txBox="1"/>
          <p:nvPr/>
        </p:nvSpPr>
        <p:spPr>
          <a:xfrm>
            <a:off x="568151" y="4479928"/>
            <a:ext cx="4184461" cy="20902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資格・受賞歴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568150" y="2886246"/>
            <a:ext cx="4184461" cy="149208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特技・趣味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2235199" y="1160806"/>
            <a:ext cx="2517412" cy="16049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名前：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生年月日：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学校名：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出身地：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5153389" y="1172096"/>
            <a:ext cx="4509891" cy="24742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自分が使用できるソフトや言語など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5153389" y="3781778"/>
            <a:ext cx="4509891" cy="22803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自己PR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153388" y="6197600"/>
            <a:ext cx="4509891" cy="3725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GoogleドライブのURL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作品紹介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681036" y="1321724"/>
            <a:ext cx="8634235" cy="40432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作品の画像</a:t>
            </a:r>
            <a:endParaRPr sz="2000"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5243686" y="5536275"/>
            <a:ext cx="4071585" cy="115040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制作時期・期間：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使用ソフト：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ポリゴン数：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作品概要：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0" y="107750"/>
            <a:ext cx="3917244" cy="36512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3D向け（キャラクターモデリング）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681036" y="5536275"/>
            <a:ext cx="4477985" cy="115040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アピールポイント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作品紹介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681037" y="1321724"/>
            <a:ext cx="4128030" cy="35153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ワイヤーフレームの図</a:t>
            </a:r>
            <a:endParaRPr/>
          </a:p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681037" y="4986685"/>
            <a:ext cx="4128030" cy="16999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アピールポイント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5096934" y="1321724"/>
            <a:ext cx="4128030" cy="35153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頭部モデルの図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5096934" y="4986685"/>
            <a:ext cx="4128030" cy="16999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アピールポイント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0" y="107750"/>
            <a:ext cx="3917244" cy="36512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3D向け（キャラクターモデリング）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作品紹介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681036" y="1321724"/>
            <a:ext cx="8543925" cy="35153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テクスチャー</a:t>
            </a:r>
            <a:endParaRPr/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681037" y="4986685"/>
            <a:ext cx="4128030" cy="16999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アピールポイント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5096934" y="4986685"/>
            <a:ext cx="4128030" cy="16999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リファレンス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0" y="107750"/>
            <a:ext cx="3917244" cy="36512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3D向け（キャラクターモデリング）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作品紹介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681036" y="1321724"/>
            <a:ext cx="8634235" cy="40432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作品の画像</a:t>
            </a:r>
            <a:endParaRPr sz="2000"/>
          </a:p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5243686" y="5536275"/>
            <a:ext cx="4071585" cy="115040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制作時期・期間：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使用ソフト：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作品概要：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681036" y="5536275"/>
            <a:ext cx="4477985" cy="115040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アピールポイント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0" y="107750"/>
            <a:ext cx="3917244" cy="36512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2D向け（イラスト）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作品紹介</a:t>
            </a:r>
            <a:endParaRPr/>
          </a:p>
        </p:txBody>
      </p:sp>
      <p:sp>
        <p:nvSpPr>
          <p:cNvPr id="166" name="Google Shape;166;p8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4953000" y="3954805"/>
            <a:ext cx="4128030" cy="26229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アピールポイント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0" y="107750"/>
            <a:ext cx="3917244" cy="36512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2Dイラスト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730740" y="1172095"/>
            <a:ext cx="1967197" cy="26229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2841870" y="1172096"/>
            <a:ext cx="1967197" cy="26229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4953000" y="1172095"/>
            <a:ext cx="1967197" cy="26229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7064130" y="1172095"/>
            <a:ext cx="1967197" cy="26229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730740" y="3954806"/>
            <a:ext cx="1967197" cy="26229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2841870" y="3954807"/>
            <a:ext cx="1967197" cy="26229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3533422" y="669173"/>
            <a:ext cx="5442215" cy="36512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ラフ～着色までの制作手順を載せる（ある場合）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作品紹介</a:t>
            </a:r>
            <a:endParaRPr/>
          </a:p>
        </p:txBody>
      </p:sp>
      <p:sp>
        <p:nvSpPr>
          <p:cNvPr id="182" name="Google Shape;182;p9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0" y="107750"/>
            <a:ext cx="3917244" cy="36512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デッサン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918104" y="3852049"/>
            <a:ext cx="3355738" cy="2516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918104" y="1251180"/>
            <a:ext cx="3355737" cy="25168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5441244" y="1323895"/>
            <a:ext cx="3783719" cy="50449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2021-10-21T11:07:10Z</dcterms:created>
  <dc:creator>荒谷 優季</dc:creator>
</cp:coreProperties>
</file>