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zq4HB484BHdwQO75QJoJ+zC8I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作品は自信のある作品を数点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多くても15ページ～20ページくらいに収まると良い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→選考する方は時間がありません。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　なるべく短時間で読めるということを意識すると良いです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テキストはなるべく短く伝わるようにを意識する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文字のサイズにも注意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デッサンを追加する（デザイナーのみ）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パソコンで見ることを想定して作成する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簡単な自己紹介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自分が使用できるソフトや言語などの記載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所持している資格や受賞歴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自己PR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特技や趣味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などなどを記載</a:t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>
  <p:cSld name="タイトル スライド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681038" y="1321724"/>
            <a:ext cx="8543925" cy="485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ロゴ&#10;&#10;自動的に生成された説明" id="10" name="Google Shape;10;p7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9134947" y="14444"/>
            <a:ext cx="752002" cy="72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ja-JP"/>
              <a:t>ポートフォリオ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学校名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学部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名前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目次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81038" y="1321724"/>
            <a:ext cx="8543925" cy="485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1P：</a:t>
            </a:r>
            <a:r>
              <a:rPr lang="ja-JP"/>
              <a:t>表紙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2P：目次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3P：自己紹介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4P：作品紹介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作品タイトル①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作品タイトル②（企画書）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自己紹介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568151" y="1160807"/>
            <a:ext cx="1554160" cy="16049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自分の写真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cxnSp>
        <p:nvCxnSpPr>
          <p:cNvPr id="108" name="Google Shape;108;p3"/>
          <p:cNvCxnSpPr>
            <a:stCxn id="105" idx="0"/>
          </p:cNvCxnSpPr>
          <p:nvPr/>
        </p:nvCxnSpPr>
        <p:spPr>
          <a:xfrm>
            <a:off x="4953001" y="365128"/>
            <a:ext cx="0" cy="634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 txBox="1"/>
          <p:nvPr/>
        </p:nvSpPr>
        <p:spPr>
          <a:xfrm>
            <a:off x="568151" y="4479928"/>
            <a:ext cx="4184461" cy="20902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資格・受賞歴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68150" y="2886246"/>
            <a:ext cx="4184461" cy="14920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特技・趣味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235199" y="1160806"/>
            <a:ext cx="2517412" cy="16049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名前：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生年月日：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学校名：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出身地：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153389" y="1172096"/>
            <a:ext cx="4509891" cy="24742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自分が使用できるソフトや言語など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5153389" y="3781778"/>
            <a:ext cx="4509891" cy="22803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自己PR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153388" y="6197600"/>
            <a:ext cx="4509891" cy="3725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GoogleドライブのURL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681037" y="1321725"/>
            <a:ext cx="4387674" cy="24680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作品の画像（サムネなど）</a:t>
            </a:r>
            <a:endParaRPr sz="2000"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5153376" y="1321725"/>
            <a:ext cx="4071585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タイトル：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ジャンル：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制作時期・期間：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制作人数：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担当箇所：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使用ツール・言語：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81038" y="3942696"/>
            <a:ext cx="8543924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作品概要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2585156" y="365128"/>
            <a:ext cx="2201333" cy="62829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ゲームありの場合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681038" y="3942696"/>
            <a:ext cx="8543924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苦労した点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681037" y="1321725"/>
            <a:ext cx="8543925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アピールポイント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4786490" y="5990696"/>
            <a:ext cx="4604012" cy="62829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企画書の枚数が多い場合は、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ドライブなどに格納してURLを記載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681037" y="1321725"/>
            <a:ext cx="4387674" cy="24680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作品の画像（サムネなど）</a:t>
            </a:r>
            <a:endParaRPr sz="2000"/>
          </a:p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5153376" y="1321725"/>
            <a:ext cx="4071585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タイトル：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ジャンル：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制作時期・期間：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制作人数：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作品概要：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681038" y="3942696"/>
            <a:ext cx="8543924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アピールポイント</a:t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2585156" y="365128"/>
            <a:ext cx="2201333" cy="62829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企画書のみの場合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4786490" y="5990696"/>
            <a:ext cx="4604012" cy="62829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企画書の枚数が多い場合は、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ドライブなどに格納してURLを記載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2021-10-21T11:07:10Z</dcterms:created>
  <dc:creator>荒谷 優季</dc:creator>
</cp:coreProperties>
</file>