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S20 柳澤優太" initials="T柳" lastIdx="4" clrIdx="0">
    <p:extLst>
      <p:ext uri="{19B8F6BF-5375-455C-9EA6-DF929625EA0E}">
        <p15:presenceInfo xmlns:p15="http://schemas.microsoft.com/office/powerpoint/2012/main" userId="THS20 柳澤優太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4A1"/>
    <a:srgbClr val="967EAD"/>
    <a:srgbClr val="C7ECDF"/>
    <a:srgbClr val="FF9999"/>
    <a:srgbClr val="C2F1DF"/>
    <a:srgbClr val="C4E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F29AB-863F-402E-BA48-17EE0F6F5444}" v="346" dt="2021-06-05T00:43:38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8T15:39:36.546" idx="1">
    <p:pos x="3978" y="2826"/>
    <p:text>最大のウリってなんだ？？？</p:text>
    <p:extLst>
      <p:ext uri="{C676402C-5697-4E1C-873F-D02D1690AC5C}">
        <p15:threadingInfo xmlns:p15="http://schemas.microsoft.com/office/powerpoint/2012/main" timeZoneBias="-540"/>
      </p:ext>
    </p:extLst>
  </p:cm>
  <p:cm authorId="1" dt="2021-06-18T15:41:26.521" idx="2">
    <p:pos x="3978" y="2962"/>
    <p:text>わからん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A0DCC0-3D3E-43B7-8BE5-92C17E4EE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44BB4F-3816-4CCD-93B5-02476D494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E68A9C-1AC8-4858-88BB-1CB6992C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E9F0-0FBD-4383-A5B5-30959CB3E68A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A38E79-5AB1-40EB-896E-DBAF4B7E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08BA8B-0959-4C8F-8046-F4DB9035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9D-3E08-453F-9E62-FA2489F7E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94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C7EC6-0AE1-4A3E-BEC3-F7DB591D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7D692E-2A91-4AFE-9A5A-639B31350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272CBD-9744-4248-BE23-E12ADC2D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E9F0-0FBD-4383-A5B5-30959CB3E68A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5F8F6D-759A-4D1F-BCEB-C32DFDF6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3412C8-6284-4820-A252-8953E6FF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9D-3E08-453F-9E62-FA2489F7E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50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97E9C2B-0DE5-4464-96C9-A6E59BB58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B5875A-CF15-4BF6-BDEF-1E28CDE32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3A9167-E397-4EF3-80A1-59AB4DB4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E9F0-0FBD-4383-A5B5-30959CB3E68A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98402-FC93-4258-93FE-88872463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1D934-9EC6-424F-A69A-8890D75A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9D-3E08-453F-9E62-FA2489F7E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12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F105E-9AA4-431A-8F74-FB6C2A62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8E3A8C-BDC0-49D4-B9C7-63CC7B7C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656803-5FE7-48FD-94DB-567C1DA4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E9F0-0FBD-4383-A5B5-30959CB3E68A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C5711F-8698-4C80-9611-0EDF32FD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BBAE5C-1CEA-405A-B134-66818919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9D-3E08-453F-9E62-FA2489F7E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47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5BEB41-C2FD-4A99-BDDD-D343AC66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72A792-091C-4172-9EE4-7B7CB066E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D1073C-8A95-49CC-B5A1-90D6F13E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E9F0-0FBD-4383-A5B5-30959CB3E68A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335272-2742-4754-919B-B527464A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076665-2334-45D5-9657-87A2E321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9D-3E08-453F-9E62-FA2489F7E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97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31A0D-03AA-4CE2-BC7F-C7002EFF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99AE5A-136C-4064-9ECB-7ED0C2F6E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DD7ABD-3199-4CAF-AF2B-FAA6B68C7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A05273-2958-496F-8D57-81982C3A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E9F0-0FBD-4383-A5B5-30959CB3E68A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9CA0FA-3EA5-45B4-BB9B-8C1EB27B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CD465D-01FE-4312-BC39-28805C5D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9D-3E08-453F-9E62-FA2489F7E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12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86D41-6144-4F4C-BF61-6C80F897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915F2D-68B0-4511-A112-9B50D4178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6722FC-CE18-44DA-9CD6-BF63345FD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B8C072-483D-4150-B33E-5A8A6014D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D266D9-9919-4BCB-A679-092CEC551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197E82-08BA-4352-882C-807E60A0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E9F0-0FBD-4383-A5B5-30959CB3E68A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67F6CF-53C0-4B42-9365-6E05FD15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5368B2-8B99-4769-8D50-174693CF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9D-3E08-453F-9E62-FA2489F7E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70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4254F5-F80E-48E0-A560-8E9D6848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2C8CAE2-F9EF-411B-85E4-403D51F1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E9F0-0FBD-4383-A5B5-30959CB3E68A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E3B99A-19E0-460E-8465-31B58542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833DD7-9EAB-409B-B84F-6F30B922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9D-3E08-453F-9E62-FA2489F7E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27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F4A1C4-1272-4E57-839E-93C2EC6E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E9F0-0FBD-4383-A5B5-30959CB3E68A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113A6C7-436F-4D96-9A0D-F0A56510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7274F5-3CF5-4A1F-A421-A0B25947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9D-3E08-453F-9E62-FA2489F7E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70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24A56-3F9A-4983-9BC6-4279B66C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5B502E-4202-4584-8A8D-9C649BD26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FF5DE3-CDA1-4126-A5E0-E757524CF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49ADB7-E461-4F9E-A2E9-39A79B06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E9F0-0FBD-4383-A5B5-30959CB3E68A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84BC69-3D50-426B-8FAA-F6E14553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1514E7-B077-41A0-8B38-C2F69B17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9D-3E08-453F-9E62-FA2489F7E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7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4F063-1D2E-4313-A0E2-12D47595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966A95-263C-4DB6-91CC-493F0FFD6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2BCDA3-B8E2-44AF-B0E3-8C0EBD7DA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FC8FC4-71E3-4CD4-8EE7-FA342202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E9F0-0FBD-4383-A5B5-30959CB3E68A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C6D704-B476-40C7-A18B-81D3CA19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671AD9-64C1-4872-9A08-E214F5D3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5E9D-3E08-453F-9E62-FA2489F7E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64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34B7F42-D8B8-4780-A094-28F59E51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95C19E-72E6-4E65-998F-8F504247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183DC-4C62-4E5A-AEC6-6BD5E13D4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FE9F0-0FBD-4383-A5B5-30959CB3E68A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5D5EF0-7082-4C5F-AE48-08949DA5E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DEF9C-6309-4A54-9235-57492C78E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15E9D-3E08-453F-9E62-FA2489F7E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85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6.webp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microsoft.com/office/2007/relationships/hdphoto" Target="../media/hdphoto2.wdp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>
            <a:extLst>
              <a:ext uri="{FF2B5EF4-FFF2-40B4-BE49-F238E27FC236}">
                <a16:creationId xmlns:a16="http://schemas.microsoft.com/office/drawing/2014/main" id="{6E5425E9-B5E1-40DF-BCEA-7150EE1A0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B8D08334-74D4-48A4-8FE3-E5A413DC7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84" y="3017208"/>
            <a:ext cx="7602983" cy="1129358"/>
          </a:xfrm>
          <a:effectLst>
            <a:glow>
              <a:schemeClr val="accent1"/>
            </a:glow>
          </a:effectLst>
        </p:spPr>
        <p:txBody>
          <a:bodyPr>
            <a:noAutofit/>
          </a:bodyPr>
          <a:lstStyle/>
          <a:p>
            <a:r>
              <a:rPr kumimoji="1" lang="ja-JP" altLang="en-US" sz="3600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好きなキャラクターを選んで行う</a:t>
            </a:r>
            <a:endParaRPr kumimoji="1" lang="en-US" altLang="ja-JP" sz="3600" b="1" dirty="0">
              <a:effectLst>
                <a:glow rad="317500">
                  <a:schemeClr val="bg1"/>
                </a:glow>
              </a:effectLst>
              <a:latin typeface="+mn-ea"/>
            </a:endParaRPr>
          </a:p>
          <a:p>
            <a:r>
              <a:rPr lang="ja-JP" altLang="en-US" sz="3600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殴り合い・ふっ飛ばしバトル！</a:t>
            </a:r>
            <a:endParaRPr kumimoji="1" lang="ja-JP" altLang="en-US" sz="3600" b="1" dirty="0">
              <a:effectLst>
                <a:glow rad="3175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E996348-A92B-4689-B64C-87B1AC2EFC60}"/>
              </a:ext>
            </a:extLst>
          </p:cNvPr>
          <p:cNvSpPr txBox="1"/>
          <p:nvPr/>
        </p:nvSpPr>
        <p:spPr>
          <a:xfrm>
            <a:off x="1694149" y="5780781"/>
            <a:ext cx="9868663" cy="1077218"/>
          </a:xfrm>
          <a:prstGeom prst="rect">
            <a:avLst/>
          </a:prstGeom>
          <a:noFill/>
          <a:effectLst>
            <a:glow rad="9779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ja-JP" altLang="en-US" b="1" dirty="0">
                <a:effectLst>
                  <a:glow rad="495300">
                    <a:schemeClr val="bg1"/>
                  </a:glow>
                </a:effectLst>
              </a:rPr>
              <a:t>ジャンル</a:t>
            </a:r>
            <a:r>
              <a:rPr kumimoji="1" lang="en-US" altLang="ja-JP" b="1" dirty="0">
                <a:effectLst>
                  <a:glow rad="495300">
                    <a:schemeClr val="bg1"/>
                  </a:glow>
                </a:effectLst>
              </a:rPr>
              <a:t>						</a:t>
            </a:r>
            <a:r>
              <a:rPr kumimoji="1" lang="ja-JP" altLang="en-US" b="1" dirty="0">
                <a:effectLst>
                  <a:glow rad="495300">
                    <a:schemeClr val="bg1"/>
                  </a:glow>
                </a:effectLst>
              </a:rPr>
              <a:t>対戦アクションゲーム</a:t>
            </a:r>
            <a:endParaRPr lang="en-US" altLang="ja-JP" b="1" dirty="0">
              <a:effectLst>
                <a:glow rad="495300">
                  <a:schemeClr val="bg1"/>
                </a:glow>
              </a:effectLst>
            </a:endParaRPr>
          </a:p>
          <a:p>
            <a:pPr>
              <a:spcAft>
                <a:spcPts val="600"/>
              </a:spcAft>
            </a:pPr>
            <a:r>
              <a:rPr kumimoji="1" lang="ja-JP" altLang="en-US" b="1" dirty="0">
                <a:effectLst>
                  <a:glow rad="495300">
                    <a:schemeClr val="bg1"/>
                  </a:glow>
                </a:effectLst>
              </a:rPr>
              <a:t>プレイ人数</a:t>
            </a:r>
            <a:r>
              <a:rPr kumimoji="1" lang="en-US" altLang="ja-JP" b="1" dirty="0">
                <a:effectLst>
                  <a:glow rad="495300">
                    <a:schemeClr val="bg1"/>
                  </a:glow>
                </a:effectLst>
              </a:rPr>
              <a:t>						</a:t>
            </a:r>
            <a:r>
              <a:rPr kumimoji="1" lang="ja-JP" altLang="en-US" b="1" dirty="0">
                <a:effectLst>
                  <a:glow rad="495300">
                    <a:schemeClr val="bg1"/>
                  </a:glow>
                </a:effectLst>
              </a:rPr>
              <a:t>１～８</a:t>
            </a:r>
            <a:endParaRPr kumimoji="1" lang="en-US" altLang="ja-JP" b="1" dirty="0">
              <a:effectLst>
                <a:glow rad="495300">
                  <a:schemeClr val="bg1"/>
                </a:glow>
              </a:effectLst>
            </a:endParaRPr>
          </a:p>
          <a:p>
            <a:pPr>
              <a:spcAft>
                <a:spcPts val="600"/>
              </a:spcAft>
            </a:pPr>
            <a:r>
              <a:rPr lang="ja-JP" altLang="en-US" b="1" dirty="0">
                <a:effectLst>
                  <a:glow rad="495300">
                    <a:schemeClr val="bg1"/>
                  </a:glow>
                </a:effectLst>
              </a:rPr>
              <a:t>ターゲット層</a:t>
            </a:r>
            <a:r>
              <a:rPr lang="en-US" altLang="ja-JP" b="1" dirty="0">
                <a:effectLst>
                  <a:glow rad="495300">
                    <a:schemeClr val="bg1"/>
                  </a:glow>
                </a:effectLst>
              </a:rPr>
              <a:t>						</a:t>
            </a:r>
            <a:r>
              <a:rPr lang="ja-JP" altLang="en-US" b="1" dirty="0">
                <a:effectLst>
                  <a:glow rad="495300">
                    <a:schemeClr val="bg1"/>
                  </a:glow>
                </a:effectLst>
              </a:rPr>
              <a:t>男子中高生・成人男性</a:t>
            </a:r>
            <a:endParaRPr kumimoji="1" lang="en-US" altLang="ja-JP" b="1" dirty="0">
              <a:effectLst>
                <a:glow rad="495300">
                  <a:schemeClr val="bg1"/>
                </a:glow>
              </a:effectLst>
            </a:endParaRPr>
          </a:p>
        </p:txBody>
      </p:sp>
      <p:pic>
        <p:nvPicPr>
          <p:cNvPr id="22" name="図 2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0674DB5-3859-4254-BE29-19036722DE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64" b="31679"/>
          <a:stretch/>
        </p:blipFill>
        <p:spPr>
          <a:xfrm>
            <a:off x="0" y="0"/>
            <a:ext cx="2310580" cy="900134"/>
          </a:xfrm>
          <a:prstGeom prst="rect">
            <a:avLst/>
          </a:prstGeom>
        </p:spPr>
      </p:pic>
      <p:pic>
        <p:nvPicPr>
          <p:cNvPr id="25" name="図 24" descr="ロゴ, 会社名&#10;&#10;自動的に生成された説明">
            <a:extLst>
              <a:ext uri="{FF2B5EF4-FFF2-40B4-BE49-F238E27FC236}">
                <a16:creationId xmlns:a16="http://schemas.microsoft.com/office/drawing/2014/main" id="{C20A4D8B-D3E8-4E36-BB44-FC0CD3354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866" y="1"/>
            <a:ext cx="900134" cy="900134"/>
          </a:xfrm>
          <a:prstGeom prst="rect">
            <a:avLst/>
          </a:prstGeom>
        </p:spPr>
      </p:pic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EEAEEF3-06A6-4C38-9570-8A3FFDB2D31A}"/>
              </a:ext>
            </a:extLst>
          </p:cNvPr>
          <p:cNvCxnSpPr>
            <a:cxnSpLocks/>
          </p:cNvCxnSpPr>
          <p:nvPr/>
        </p:nvCxnSpPr>
        <p:spPr>
          <a:xfrm>
            <a:off x="1533623" y="6132654"/>
            <a:ext cx="306959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5A4C7B91-BECB-4A31-839A-44F4664A59F6}"/>
              </a:ext>
            </a:extLst>
          </p:cNvPr>
          <p:cNvCxnSpPr>
            <a:cxnSpLocks/>
          </p:cNvCxnSpPr>
          <p:nvPr/>
        </p:nvCxnSpPr>
        <p:spPr>
          <a:xfrm>
            <a:off x="7559773" y="6132654"/>
            <a:ext cx="309880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C0F8149-C4E2-4628-BED8-D2CB435857C4}"/>
              </a:ext>
            </a:extLst>
          </p:cNvPr>
          <p:cNvCxnSpPr>
            <a:cxnSpLocks/>
          </p:cNvCxnSpPr>
          <p:nvPr/>
        </p:nvCxnSpPr>
        <p:spPr>
          <a:xfrm>
            <a:off x="1533623" y="6465881"/>
            <a:ext cx="2988310" cy="3048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386CC0C9-AACA-4DE0-963D-F9BBEF59AF47}"/>
              </a:ext>
            </a:extLst>
          </p:cNvPr>
          <p:cNvCxnSpPr>
            <a:cxnSpLocks/>
          </p:cNvCxnSpPr>
          <p:nvPr/>
        </p:nvCxnSpPr>
        <p:spPr>
          <a:xfrm>
            <a:off x="7630893" y="6465881"/>
            <a:ext cx="136652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8005B4AE-C4B6-435E-A7E7-A217038A4ACC}"/>
              </a:ext>
            </a:extLst>
          </p:cNvPr>
          <p:cNvCxnSpPr>
            <a:cxnSpLocks/>
          </p:cNvCxnSpPr>
          <p:nvPr/>
        </p:nvCxnSpPr>
        <p:spPr>
          <a:xfrm>
            <a:off x="1533623" y="6787974"/>
            <a:ext cx="306959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78415D75-44D2-4EA7-9DB2-719B893C3F0C}"/>
              </a:ext>
            </a:extLst>
          </p:cNvPr>
          <p:cNvCxnSpPr>
            <a:cxnSpLocks/>
          </p:cNvCxnSpPr>
          <p:nvPr/>
        </p:nvCxnSpPr>
        <p:spPr>
          <a:xfrm>
            <a:off x="7559773" y="6787974"/>
            <a:ext cx="1437640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5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A8032F31-09D7-495F-BE48-F0056BC7B2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9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67A877-8810-453D-83DF-9547C902DA8A}"/>
              </a:ext>
            </a:extLst>
          </p:cNvPr>
          <p:cNvSpPr txBox="1"/>
          <p:nvPr/>
        </p:nvSpPr>
        <p:spPr>
          <a:xfrm>
            <a:off x="9563275" y="1229023"/>
            <a:ext cx="35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ja-JP" altLang="en-US" sz="1800" dirty="0"/>
              <a:t>　</a:t>
            </a:r>
            <a:endParaRPr kumimoji="1" lang="ja-JP" altLang="en-US" dirty="0"/>
          </a:p>
        </p:txBody>
      </p:sp>
      <p:pic>
        <p:nvPicPr>
          <p:cNvPr id="8" name="図 7" descr="図形&#10;&#10;中程度の精度で自動的に生成された説明">
            <a:extLst>
              <a:ext uri="{FF2B5EF4-FFF2-40B4-BE49-F238E27FC236}">
                <a16:creationId xmlns:a16="http://schemas.microsoft.com/office/drawing/2014/main" id="{947761A2-5136-41EF-A7D3-F04331A083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90" y="1465289"/>
            <a:ext cx="12039930" cy="2591137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E91A0E-B704-4EB1-86F7-224D47C2C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68" y="1704522"/>
            <a:ext cx="7315200" cy="2245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b="1" dirty="0">
                <a:effectLst>
                  <a:glow rad="317500">
                    <a:schemeClr val="bg1"/>
                  </a:glow>
                </a:effectLst>
              </a:rPr>
              <a:t>　体力という概念の無い</a:t>
            </a:r>
            <a:endParaRPr lang="en-US" altLang="ja-JP" sz="2000" b="1" dirty="0">
              <a:effectLst>
                <a:glow rad="317500">
                  <a:schemeClr val="bg1"/>
                </a:glow>
              </a:effectLst>
            </a:endParaRPr>
          </a:p>
          <a:p>
            <a:pPr marL="0" indent="0">
              <a:buNone/>
            </a:pPr>
            <a:r>
              <a:rPr lang="ja-JP" altLang="en-US" sz="2000" b="1" dirty="0">
                <a:effectLst>
                  <a:glow rad="317500">
                    <a:schemeClr val="bg1"/>
                  </a:glow>
                </a:effectLst>
              </a:rPr>
              <a:t>　</a:t>
            </a:r>
            <a:r>
              <a:rPr lang="ja-JP" altLang="en-US" sz="3200" b="1" dirty="0">
                <a:effectLst>
                  <a:glow rad="317500">
                    <a:srgbClr val="FF9999"/>
                  </a:glow>
                </a:effectLst>
              </a:rPr>
              <a:t>ふっ飛ばしバトルロワイヤル</a:t>
            </a:r>
            <a:r>
              <a:rPr lang="ja-JP" altLang="en-US" sz="2000" b="1" dirty="0">
                <a:effectLst>
                  <a:glow rad="317500">
                    <a:schemeClr val="bg1"/>
                  </a:glow>
                </a:effectLst>
              </a:rPr>
              <a:t>式格闘</a:t>
            </a:r>
            <a:endParaRPr lang="en-US" altLang="ja-JP" sz="2000" b="1" dirty="0">
              <a:effectLst>
                <a:glow rad="317500">
                  <a:schemeClr val="bg1"/>
                </a:glow>
              </a:effectLst>
            </a:endParaRPr>
          </a:p>
          <a:p>
            <a:pPr marL="0" indent="0">
              <a:buNone/>
            </a:pPr>
            <a:endParaRPr lang="en-US" altLang="ja-JP" sz="2000" b="1" dirty="0">
              <a:effectLst>
                <a:glow rad="317500">
                  <a:schemeClr val="bg1"/>
                </a:glow>
              </a:effectLst>
            </a:endParaRPr>
          </a:p>
          <a:p>
            <a:pPr marL="0" indent="0">
              <a:buNone/>
            </a:pPr>
            <a:r>
              <a:rPr lang="ja-JP" altLang="en-US" sz="4000" b="1" dirty="0">
                <a:effectLst>
                  <a:glow rad="203200">
                    <a:srgbClr val="FFFF00"/>
                  </a:glow>
                </a:effectLst>
              </a:rPr>
              <a:t>「吹っ飛び率」</a:t>
            </a:r>
            <a:r>
              <a:rPr lang="ja-JP" altLang="en-US" sz="1400" b="1" dirty="0">
                <a:effectLst>
                  <a:glow rad="203200">
                    <a:schemeClr val="bg1"/>
                  </a:glow>
                </a:effectLst>
              </a:rPr>
              <a:t>（次ページ）</a:t>
            </a:r>
            <a:endParaRPr lang="en-US" altLang="ja-JP" sz="4000" b="1" dirty="0">
              <a:effectLst>
                <a:glow rad="203200">
                  <a:schemeClr val="bg1"/>
                </a:glow>
              </a:effectLst>
            </a:endParaRPr>
          </a:p>
          <a:p>
            <a:pPr marL="0" indent="0">
              <a:buNone/>
            </a:pPr>
            <a:endParaRPr lang="en-US" altLang="ja-JP" sz="1800" b="1" dirty="0">
              <a:effectLst>
                <a:glow rad="317500">
                  <a:schemeClr val="bg1"/>
                </a:glow>
              </a:effectLst>
            </a:endParaRPr>
          </a:p>
          <a:p>
            <a:pPr marL="0" indent="0">
              <a:buNone/>
            </a:pPr>
            <a:endParaRPr lang="en-US" altLang="ja-JP" sz="2000" dirty="0"/>
          </a:p>
          <a:p>
            <a:endParaRPr lang="en-US" altLang="ja-JP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3AB78B-7B94-418A-9B68-B29A4F29A92A}"/>
              </a:ext>
            </a:extLst>
          </p:cNvPr>
          <p:cNvSpPr txBox="1"/>
          <p:nvPr/>
        </p:nvSpPr>
        <p:spPr>
          <a:xfrm>
            <a:off x="240482" y="1539114"/>
            <a:ext cx="461665" cy="20949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indent="0">
              <a:buNone/>
            </a:pPr>
            <a:r>
              <a:rPr kumimoji="1" lang="ja-JP" altLang="en-US" sz="1800" b="1" dirty="0">
                <a:effectLst>
                  <a:glow rad="317500">
                    <a:schemeClr val="bg1"/>
                  </a:glow>
                </a:effectLst>
              </a:rPr>
              <a:t>▽ゲーム概要</a:t>
            </a:r>
            <a:endParaRPr kumimoji="1" lang="en-US" altLang="ja-JP" sz="1800" b="1" dirty="0">
              <a:effectLst>
                <a:glow rad="317500">
                  <a:schemeClr val="bg1"/>
                </a:glow>
              </a:effectLst>
            </a:endParaRPr>
          </a:p>
        </p:txBody>
      </p:sp>
      <p:pic>
        <p:nvPicPr>
          <p:cNvPr id="15" name="図 14" descr="図形&#10;&#10;中程度の精度で自動的に生成された説明">
            <a:extLst>
              <a:ext uri="{FF2B5EF4-FFF2-40B4-BE49-F238E27FC236}">
                <a16:creationId xmlns:a16="http://schemas.microsoft.com/office/drawing/2014/main" id="{7CAE67D6-44B0-46CE-B4E8-6E2A38D788A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98"/>
            <a:ext cx="12039930" cy="115491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2006F56-C479-44B0-BE22-87F4E0A8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15" y="181553"/>
            <a:ext cx="11796720" cy="1325563"/>
          </a:xfrm>
        </p:spPr>
        <p:txBody>
          <a:bodyPr>
            <a:normAutofit fontScale="90000"/>
          </a:bodyPr>
          <a:lstStyle/>
          <a:p>
            <a:r>
              <a:rPr lang="ja-JP" altLang="en-US" sz="3200" b="1" dirty="0">
                <a:effectLst>
                  <a:glow rad="292100">
                    <a:schemeClr val="bg1"/>
                  </a:glow>
                </a:effectLst>
              </a:rPr>
              <a:t>＜コンセプト＞</a:t>
            </a:r>
            <a:br>
              <a:rPr lang="en-US" altLang="ja-JP" sz="3200" b="1" u="sng" dirty="0">
                <a:effectLst>
                  <a:glow rad="292100">
                    <a:schemeClr val="bg1"/>
                  </a:glow>
                </a:effectLst>
              </a:rPr>
            </a:br>
            <a:r>
              <a:rPr lang="ja-JP" altLang="en-US" sz="3200" b="1" dirty="0">
                <a:effectLst>
                  <a:glow rad="292100">
                    <a:schemeClr val="bg1"/>
                  </a:glow>
                </a:effectLst>
              </a:rPr>
              <a:t>　</a:t>
            </a:r>
            <a:r>
              <a:rPr lang="en-US" altLang="ja-JP" sz="3200" b="1" dirty="0">
                <a:effectLst>
                  <a:glow rad="292100">
                    <a:schemeClr val="bg1"/>
                  </a:glow>
                </a:effectLst>
              </a:rPr>
              <a:t>		</a:t>
            </a:r>
            <a:r>
              <a:rPr lang="ja-JP" altLang="en-US" sz="3200" b="1" dirty="0">
                <a:effectLst>
                  <a:glow rad="292100">
                    <a:schemeClr val="bg1"/>
                  </a:glow>
                </a:effectLst>
              </a:rPr>
              <a:t>好きなキャラクターを選んで、行うふっ飛ばしバトル</a:t>
            </a:r>
            <a:br>
              <a:rPr lang="en-US" altLang="ja-JP" sz="3200" u="sng" dirty="0"/>
            </a:br>
            <a:r>
              <a:rPr lang="ja-JP" altLang="en-US" sz="3200" u="sng" dirty="0"/>
              <a:t>　</a:t>
            </a:r>
            <a:endParaRPr kumimoji="1" lang="ja-JP" altLang="en-US" sz="3200" u="sng" dirty="0"/>
          </a:p>
        </p:txBody>
      </p:sp>
      <p:pic>
        <p:nvPicPr>
          <p:cNvPr id="7" name="図 6" descr="マップ が含まれている画像&#10;&#10;自動的に生成された説明">
            <a:extLst>
              <a:ext uri="{FF2B5EF4-FFF2-40B4-BE49-F238E27FC236}">
                <a16:creationId xmlns:a16="http://schemas.microsoft.com/office/drawing/2014/main" id="{E135088D-7027-4965-885C-0FA30FA43AC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55" y="1634233"/>
            <a:ext cx="4083556" cy="2298493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B08BD39-CBF9-4714-A871-CEC464445A59}"/>
              </a:ext>
            </a:extLst>
          </p:cNvPr>
          <p:cNvGrpSpPr/>
          <p:nvPr/>
        </p:nvGrpSpPr>
        <p:grpSpPr>
          <a:xfrm>
            <a:off x="19990" y="4164788"/>
            <a:ext cx="11989460" cy="2591137"/>
            <a:chOff x="50471" y="3911651"/>
            <a:chExt cx="11989460" cy="2591137"/>
          </a:xfrm>
        </p:grpSpPr>
        <p:pic>
          <p:nvPicPr>
            <p:cNvPr id="10" name="図 9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3267F9D5-CEAE-40CE-BDBB-F4EDE9785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71" y="3911651"/>
              <a:ext cx="11989460" cy="2591137"/>
            </a:xfrm>
            <a:prstGeom prst="rect">
              <a:avLst/>
            </a:prstGeom>
          </p:spPr>
        </p:pic>
        <p:sp>
          <p:nvSpPr>
            <p:cNvPr id="11" name="コンテンツ プレースホルダー 2">
              <a:extLst>
                <a:ext uri="{FF2B5EF4-FFF2-40B4-BE49-F238E27FC236}">
                  <a16:creationId xmlns:a16="http://schemas.microsoft.com/office/drawing/2014/main" id="{F0DF0130-B544-4E08-A655-CF62DA106DDA}"/>
                </a:ext>
              </a:extLst>
            </p:cNvPr>
            <p:cNvSpPr txBox="1">
              <a:spLocks/>
            </p:cNvSpPr>
            <p:nvPr/>
          </p:nvSpPr>
          <p:spPr>
            <a:xfrm>
              <a:off x="5817809" y="4497750"/>
              <a:ext cx="6195868" cy="18587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ja-JP" altLang="en-US" sz="3600" b="1" dirty="0">
                  <a:effectLst>
                    <a:glow rad="317500">
                      <a:schemeClr val="bg1"/>
                    </a:glow>
                  </a:effectLst>
                </a:rPr>
                <a:t>総勢</a:t>
              </a:r>
              <a:r>
                <a:rPr lang="ja-JP" altLang="en-US" sz="6400" b="1" dirty="0">
                  <a:effectLst>
                    <a:glow rad="317500">
                      <a:srgbClr val="FFFF00"/>
                    </a:glow>
                  </a:effectLst>
                </a:rPr>
                <a:t>８０体以上</a:t>
              </a:r>
              <a:endParaRPr lang="en-US" altLang="ja-JP" sz="6400" b="1" dirty="0">
                <a:effectLst>
                  <a:glow rad="317500">
                    <a:srgbClr val="FFFF00"/>
                  </a:glow>
                </a:effectLst>
              </a:endParaRPr>
            </a:p>
            <a:p>
              <a:pPr marL="0" indent="0">
                <a:buNone/>
              </a:pPr>
              <a:r>
                <a:rPr lang="ja-JP" altLang="en-US" sz="2400" b="1" dirty="0">
                  <a:effectLst>
                    <a:glow rad="317500">
                      <a:schemeClr val="bg1"/>
                    </a:glow>
                  </a:effectLst>
                </a:rPr>
                <a:t>　　　　　　　　　の</a:t>
              </a:r>
              <a:r>
                <a:rPr lang="ja-JP" altLang="en-US" sz="3600" b="1" dirty="0">
                  <a:effectLst>
                    <a:glow rad="317500">
                      <a:schemeClr val="bg1"/>
                    </a:glow>
                  </a:effectLst>
                </a:rPr>
                <a:t>ファイター</a:t>
              </a:r>
              <a:endParaRPr lang="en-US" altLang="ja-JP" sz="2300" b="1" dirty="0">
                <a:effectLst>
                  <a:glow rad="317500">
                    <a:schemeClr val="bg1"/>
                  </a:glow>
                </a:effectLst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6736BB3-A236-44F5-8463-175D8AA21957}"/>
                </a:ext>
              </a:extLst>
            </p:cNvPr>
            <p:cNvSpPr txBox="1"/>
            <p:nvPr/>
          </p:nvSpPr>
          <p:spPr>
            <a:xfrm>
              <a:off x="240481" y="4016001"/>
              <a:ext cx="461665" cy="20949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indent="0">
                <a:buNone/>
              </a:pPr>
              <a:r>
                <a:rPr kumimoji="1" lang="ja-JP" altLang="en-US" sz="1800" b="1" dirty="0">
                  <a:effectLst>
                    <a:glow rad="317500">
                      <a:schemeClr val="bg1"/>
                    </a:glow>
                  </a:effectLst>
                </a:rPr>
                <a:t>▽最大の売り</a:t>
              </a:r>
              <a:endParaRPr kumimoji="1" lang="en-US" altLang="ja-JP" sz="1800" b="1" dirty="0">
                <a:effectLst>
                  <a:glow rad="317500">
                    <a:schemeClr val="bg1"/>
                  </a:glow>
                </a:effectLst>
              </a:endParaRPr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BD550067-16AA-46A9-8A64-3937CC734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01" y="4057972"/>
              <a:ext cx="4086210" cy="2298493"/>
            </a:xfrm>
            <a:prstGeom prst="rect">
              <a:avLst/>
            </a:prstGeom>
          </p:spPr>
        </p:pic>
      </p:grp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272502F-3F39-43DD-8935-7E84E618A9B0}"/>
              </a:ext>
            </a:extLst>
          </p:cNvPr>
          <p:cNvSpPr/>
          <p:nvPr/>
        </p:nvSpPr>
        <p:spPr>
          <a:xfrm>
            <a:off x="788683" y="1539114"/>
            <a:ext cx="108402" cy="1632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D08A33B-AB41-4D62-A91B-E6340E78C0F4}"/>
              </a:ext>
            </a:extLst>
          </p:cNvPr>
          <p:cNvSpPr/>
          <p:nvPr/>
        </p:nvSpPr>
        <p:spPr>
          <a:xfrm>
            <a:off x="788683" y="4332639"/>
            <a:ext cx="108402" cy="1632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0518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>
            <a:extLst>
              <a:ext uri="{FF2B5EF4-FFF2-40B4-BE49-F238E27FC236}">
                <a16:creationId xmlns:a16="http://schemas.microsoft.com/office/drawing/2014/main" id="{846385A1-53E2-46EB-81AE-9CA6B80FE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360" y="-116253"/>
            <a:ext cx="12992360" cy="6897300"/>
          </a:xfrm>
          <a:prstGeom prst="rect">
            <a:avLst/>
          </a:prstGeom>
        </p:spPr>
      </p:pic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740C4CA5-35A8-40C6-962E-E863B888EA75}"/>
              </a:ext>
            </a:extLst>
          </p:cNvPr>
          <p:cNvGrpSpPr/>
          <p:nvPr/>
        </p:nvGrpSpPr>
        <p:grpSpPr>
          <a:xfrm>
            <a:off x="7089887" y="4761331"/>
            <a:ext cx="4939553" cy="2025548"/>
            <a:chOff x="7252447" y="4632960"/>
            <a:chExt cx="4939553" cy="2025548"/>
          </a:xfrm>
        </p:grpSpPr>
        <p:pic>
          <p:nvPicPr>
            <p:cNvPr id="24" name="図 23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9027EB28-B979-4ACF-84EF-B4EF4996E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447" y="4632960"/>
              <a:ext cx="4939553" cy="2025548"/>
            </a:xfrm>
            <a:prstGeom prst="rect">
              <a:avLst/>
            </a:prstGeom>
          </p:spPr>
        </p:pic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05CF89C4-4FA5-4C9D-A304-2B13187C917B}"/>
                </a:ext>
              </a:extLst>
            </p:cNvPr>
            <p:cNvSpPr txBox="1"/>
            <p:nvPr/>
          </p:nvSpPr>
          <p:spPr>
            <a:xfrm>
              <a:off x="7456400" y="4756570"/>
              <a:ext cx="461665" cy="17419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indent="0">
                <a:buNone/>
              </a:pPr>
              <a:r>
                <a:rPr kumimoji="1" lang="ja-JP" altLang="en-US" sz="1800" b="1" dirty="0">
                  <a:effectLst>
                    <a:glow rad="317500">
                      <a:schemeClr val="bg1"/>
                    </a:glow>
                  </a:effectLst>
                </a:rPr>
                <a:t>▽操作</a:t>
              </a:r>
              <a:endParaRPr kumimoji="1" lang="en-US" altLang="ja-JP" sz="1800" b="1" dirty="0">
                <a:effectLst>
                  <a:glow rad="317500">
                    <a:schemeClr val="bg1"/>
                  </a:glow>
                </a:effectLst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C252303-4B7F-4AE5-A0FF-0D75874A1229}"/>
              </a:ext>
            </a:extLst>
          </p:cNvPr>
          <p:cNvGrpSpPr/>
          <p:nvPr/>
        </p:nvGrpSpPr>
        <p:grpSpPr>
          <a:xfrm>
            <a:off x="7959458" y="4933160"/>
            <a:ext cx="2451851" cy="1696582"/>
            <a:chOff x="8122018" y="4804789"/>
            <a:chExt cx="2451851" cy="1696582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BB0A4BAC-FA2B-435D-94DC-42668B41ABD0}"/>
                </a:ext>
              </a:extLst>
            </p:cNvPr>
            <p:cNvSpPr/>
            <p:nvPr/>
          </p:nvSpPr>
          <p:spPr>
            <a:xfrm>
              <a:off x="8122018" y="4804789"/>
              <a:ext cx="2451851" cy="1696582"/>
            </a:xfrm>
            <a:custGeom>
              <a:avLst/>
              <a:gdLst>
                <a:gd name="connsiteX0" fmla="*/ 0 w 2451851"/>
                <a:gd name="connsiteY0" fmla="*/ 357388 h 1741995"/>
                <a:gd name="connsiteX1" fmla="*/ 357388 w 2451851"/>
                <a:gd name="connsiteY1" fmla="*/ 0 h 1741995"/>
                <a:gd name="connsiteX2" fmla="*/ 2094463 w 2451851"/>
                <a:gd name="connsiteY2" fmla="*/ 0 h 1741995"/>
                <a:gd name="connsiteX3" fmla="*/ 2451851 w 2451851"/>
                <a:gd name="connsiteY3" fmla="*/ 357388 h 1741995"/>
                <a:gd name="connsiteX4" fmla="*/ 2451851 w 2451851"/>
                <a:gd name="connsiteY4" fmla="*/ 1384607 h 1741995"/>
                <a:gd name="connsiteX5" fmla="*/ 2094463 w 2451851"/>
                <a:gd name="connsiteY5" fmla="*/ 1741995 h 1741995"/>
                <a:gd name="connsiteX6" fmla="*/ 357388 w 2451851"/>
                <a:gd name="connsiteY6" fmla="*/ 1741995 h 1741995"/>
                <a:gd name="connsiteX7" fmla="*/ 0 w 2451851"/>
                <a:gd name="connsiteY7" fmla="*/ 1384607 h 1741995"/>
                <a:gd name="connsiteX8" fmla="*/ 0 w 2451851"/>
                <a:gd name="connsiteY8" fmla="*/ 357388 h 1741995"/>
                <a:gd name="connsiteX0" fmla="*/ 0 w 2451851"/>
                <a:gd name="connsiteY0" fmla="*/ 357388 h 1741995"/>
                <a:gd name="connsiteX1" fmla="*/ 357388 w 2451851"/>
                <a:gd name="connsiteY1" fmla="*/ 0 h 1741995"/>
                <a:gd name="connsiteX2" fmla="*/ 1804903 w 2451851"/>
                <a:gd name="connsiteY2" fmla="*/ 58420 h 1741995"/>
                <a:gd name="connsiteX3" fmla="*/ 2451851 w 2451851"/>
                <a:gd name="connsiteY3" fmla="*/ 357388 h 1741995"/>
                <a:gd name="connsiteX4" fmla="*/ 2451851 w 2451851"/>
                <a:gd name="connsiteY4" fmla="*/ 1384607 h 1741995"/>
                <a:gd name="connsiteX5" fmla="*/ 2094463 w 2451851"/>
                <a:gd name="connsiteY5" fmla="*/ 1741995 h 1741995"/>
                <a:gd name="connsiteX6" fmla="*/ 357388 w 2451851"/>
                <a:gd name="connsiteY6" fmla="*/ 1741995 h 1741995"/>
                <a:gd name="connsiteX7" fmla="*/ 0 w 2451851"/>
                <a:gd name="connsiteY7" fmla="*/ 1384607 h 1741995"/>
                <a:gd name="connsiteX8" fmla="*/ 0 w 2451851"/>
                <a:gd name="connsiteY8" fmla="*/ 357388 h 1741995"/>
                <a:gd name="connsiteX0" fmla="*/ 0 w 2451851"/>
                <a:gd name="connsiteY0" fmla="*/ 298968 h 1683575"/>
                <a:gd name="connsiteX1" fmla="*/ 507248 w 2451851"/>
                <a:gd name="connsiteY1" fmla="*/ 12700 h 1683575"/>
                <a:gd name="connsiteX2" fmla="*/ 1804903 w 2451851"/>
                <a:gd name="connsiteY2" fmla="*/ 0 h 1683575"/>
                <a:gd name="connsiteX3" fmla="*/ 2451851 w 2451851"/>
                <a:gd name="connsiteY3" fmla="*/ 298968 h 1683575"/>
                <a:gd name="connsiteX4" fmla="*/ 2451851 w 2451851"/>
                <a:gd name="connsiteY4" fmla="*/ 1326187 h 1683575"/>
                <a:gd name="connsiteX5" fmla="*/ 2094463 w 2451851"/>
                <a:gd name="connsiteY5" fmla="*/ 1683575 h 1683575"/>
                <a:gd name="connsiteX6" fmla="*/ 357388 w 2451851"/>
                <a:gd name="connsiteY6" fmla="*/ 1683575 h 1683575"/>
                <a:gd name="connsiteX7" fmla="*/ 0 w 2451851"/>
                <a:gd name="connsiteY7" fmla="*/ 1326187 h 1683575"/>
                <a:gd name="connsiteX8" fmla="*/ 0 w 2451851"/>
                <a:gd name="connsiteY8" fmla="*/ 298968 h 1683575"/>
                <a:gd name="connsiteX0" fmla="*/ 0 w 2451851"/>
                <a:gd name="connsiteY0" fmla="*/ 306588 h 1691195"/>
                <a:gd name="connsiteX1" fmla="*/ 507248 w 2451851"/>
                <a:gd name="connsiteY1" fmla="*/ 0 h 1691195"/>
                <a:gd name="connsiteX2" fmla="*/ 1804903 w 2451851"/>
                <a:gd name="connsiteY2" fmla="*/ 7620 h 1691195"/>
                <a:gd name="connsiteX3" fmla="*/ 2451851 w 2451851"/>
                <a:gd name="connsiteY3" fmla="*/ 306588 h 1691195"/>
                <a:gd name="connsiteX4" fmla="*/ 2451851 w 2451851"/>
                <a:gd name="connsiteY4" fmla="*/ 1333807 h 1691195"/>
                <a:gd name="connsiteX5" fmla="*/ 2094463 w 2451851"/>
                <a:gd name="connsiteY5" fmla="*/ 1691195 h 1691195"/>
                <a:gd name="connsiteX6" fmla="*/ 357388 w 2451851"/>
                <a:gd name="connsiteY6" fmla="*/ 1691195 h 1691195"/>
                <a:gd name="connsiteX7" fmla="*/ 0 w 2451851"/>
                <a:gd name="connsiteY7" fmla="*/ 1333807 h 1691195"/>
                <a:gd name="connsiteX8" fmla="*/ 0 w 2451851"/>
                <a:gd name="connsiteY8" fmla="*/ 306588 h 1691195"/>
                <a:gd name="connsiteX0" fmla="*/ 0 w 2451851"/>
                <a:gd name="connsiteY0" fmla="*/ 309128 h 1693735"/>
                <a:gd name="connsiteX1" fmla="*/ 507248 w 2451851"/>
                <a:gd name="connsiteY1" fmla="*/ 2540 h 1693735"/>
                <a:gd name="connsiteX2" fmla="*/ 1804903 w 2451851"/>
                <a:gd name="connsiteY2" fmla="*/ 0 h 1693735"/>
                <a:gd name="connsiteX3" fmla="*/ 2451851 w 2451851"/>
                <a:gd name="connsiteY3" fmla="*/ 309128 h 1693735"/>
                <a:gd name="connsiteX4" fmla="*/ 2451851 w 2451851"/>
                <a:gd name="connsiteY4" fmla="*/ 1336347 h 1693735"/>
                <a:gd name="connsiteX5" fmla="*/ 2094463 w 2451851"/>
                <a:gd name="connsiteY5" fmla="*/ 1693735 h 1693735"/>
                <a:gd name="connsiteX6" fmla="*/ 357388 w 2451851"/>
                <a:gd name="connsiteY6" fmla="*/ 1693735 h 1693735"/>
                <a:gd name="connsiteX7" fmla="*/ 0 w 2451851"/>
                <a:gd name="connsiteY7" fmla="*/ 1336347 h 1693735"/>
                <a:gd name="connsiteX8" fmla="*/ 0 w 2451851"/>
                <a:gd name="connsiteY8" fmla="*/ 309128 h 1693735"/>
                <a:gd name="connsiteX0" fmla="*/ 114300 w 2451851"/>
                <a:gd name="connsiteY0" fmla="*/ 311668 h 1693735"/>
                <a:gd name="connsiteX1" fmla="*/ 507248 w 2451851"/>
                <a:gd name="connsiteY1" fmla="*/ 2540 h 1693735"/>
                <a:gd name="connsiteX2" fmla="*/ 1804903 w 2451851"/>
                <a:gd name="connsiteY2" fmla="*/ 0 h 1693735"/>
                <a:gd name="connsiteX3" fmla="*/ 2451851 w 2451851"/>
                <a:gd name="connsiteY3" fmla="*/ 309128 h 1693735"/>
                <a:gd name="connsiteX4" fmla="*/ 2451851 w 2451851"/>
                <a:gd name="connsiteY4" fmla="*/ 1336347 h 1693735"/>
                <a:gd name="connsiteX5" fmla="*/ 2094463 w 2451851"/>
                <a:gd name="connsiteY5" fmla="*/ 1693735 h 1693735"/>
                <a:gd name="connsiteX6" fmla="*/ 357388 w 2451851"/>
                <a:gd name="connsiteY6" fmla="*/ 1693735 h 1693735"/>
                <a:gd name="connsiteX7" fmla="*/ 0 w 2451851"/>
                <a:gd name="connsiteY7" fmla="*/ 1336347 h 1693735"/>
                <a:gd name="connsiteX8" fmla="*/ 114300 w 2451851"/>
                <a:gd name="connsiteY8" fmla="*/ 311668 h 1693735"/>
                <a:gd name="connsiteX0" fmla="*/ 114300 w 2451851"/>
                <a:gd name="connsiteY0" fmla="*/ 311668 h 1693735"/>
                <a:gd name="connsiteX1" fmla="*/ 507248 w 2451851"/>
                <a:gd name="connsiteY1" fmla="*/ 2540 h 1693735"/>
                <a:gd name="connsiteX2" fmla="*/ 1804903 w 2451851"/>
                <a:gd name="connsiteY2" fmla="*/ 0 h 1693735"/>
                <a:gd name="connsiteX3" fmla="*/ 2451851 w 2451851"/>
                <a:gd name="connsiteY3" fmla="*/ 309128 h 1693735"/>
                <a:gd name="connsiteX4" fmla="*/ 2451851 w 2451851"/>
                <a:gd name="connsiteY4" fmla="*/ 1336347 h 1693735"/>
                <a:gd name="connsiteX5" fmla="*/ 2094463 w 2451851"/>
                <a:gd name="connsiteY5" fmla="*/ 1693735 h 1693735"/>
                <a:gd name="connsiteX6" fmla="*/ 357388 w 2451851"/>
                <a:gd name="connsiteY6" fmla="*/ 1693735 h 1693735"/>
                <a:gd name="connsiteX7" fmla="*/ 0 w 2451851"/>
                <a:gd name="connsiteY7" fmla="*/ 1336347 h 1693735"/>
                <a:gd name="connsiteX8" fmla="*/ 114300 w 2451851"/>
                <a:gd name="connsiteY8" fmla="*/ 311668 h 1693735"/>
                <a:gd name="connsiteX0" fmla="*/ 177800 w 2451851"/>
                <a:gd name="connsiteY0" fmla="*/ 311668 h 1693735"/>
                <a:gd name="connsiteX1" fmla="*/ 507248 w 2451851"/>
                <a:gd name="connsiteY1" fmla="*/ 2540 h 1693735"/>
                <a:gd name="connsiteX2" fmla="*/ 1804903 w 2451851"/>
                <a:gd name="connsiteY2" fmla="*/ 0 h 1693735"/>
                <a:gd name="connsiteX3" fmla="*/ 2451851 w 2451851"/>
                <a:gd name="connsiteY3" fmla="*/ 309128 h 1693735"/>
                <a:gd name="connsiteX4" fmla="*/ 2451851 w 2451851"/>
                <a:gd name="connsiteY4" fmla="*/ 1336347 h 1693735"/>
                <a:gd name="connsiteX5" fmla="*/ 2094463 w 2451851"/>
                <a:gd name="connsiteY5" fmla="*/ 1693735 h 1693735"/>
                <a:gd name="connsiteX6" fmla="*/ 357388 w 2451851"/>
                <a:gd name="connsiteY6" fmla="*/ 1693735 h 1693735"/>
                <a:gd name="connsiteX7" fmla="*/ 0 w 2451851"/>
                <a:gd name="connsiteY7" fmla="*/ 1336347 h 1693735"/>
                <a:gd name="connsiteX8" fmla="*/ 177800 w 2451851"/>
                <a:gd name="connsiteY8" fmla="*/ 311668 h 1693735"/>
                <a:gd name="connsiteX0" fmla="*/ 177800 w 2451851"/>
                <a:gd name="connsiteY0" fmla="*/ 311668 h 1693735"/>
                <a:gd name="connsiteX1" fmla="*/ 507248 w 2451851"/>
                <a:gd name="connsiteY1" fmla="*/ 2540 h 1693735"/>
                <a:gd name="connsiteX2" fmla="*/ 1804903 w 2451851"/>
                <a:gd name="connsiteY2" fmla="*/ 0 h 1693735"/>
                <a:gd name="connsiteX3" fmla="*/ 2451851 w 2451851"/>
                <a:gd name="connsiteY3" fmla="*/ 309128 h 1693735"/>
                <a:gd name="connsiteX4" fmla="*/ 2451851 w 2451851"/>
                <a:gd name="connsiteY4" fmla="*/ 1336347 h 1693735"/>
                <a:gd name="connsiteX5" fmla="*/ 2094463 w 2451851"/>
                <a:gd name="connsiteY5" fmla="*/ 1693735 h 1693735"/>
                <a:gd name="connsiteX6" fmla="*/ 357388 w 2451851"/>
                <a:gd name="connsiteY6" fmla="*/ 1693735 h 1693735"/>
                <a:gd name="connsiteX7" fmla="*/ 0 w 2451851"/>
                <a:gd name="connsiteY7" fmla="*/ 1336347 h 1693735"/>
                <a:gd name="connsiteX8" fmla="*/ 177800 w 2451851"/>
                <a:gd name="connsiteY8" fmla="*/ 311668 h 1693735"/>
                <a:gd name="connsiteX0" fmla="*/ 177800 w 2451851"/>
                <a:gd name="connsiteY0" fmla="*/ 311668 h 1693735"/>
                <a:gd name="connsiteX1" fmla="*/ 507248 w 2451851"/>
                <a:gd name="connsiteY1" fmla="*/ 2540 h 1693735"/>
                <a:gd name="connsiteX2" fmla="*/ 1804903 w 2451851"/>
                <a:gd name="connsiteY2" fmla="*/ 0 h 1693735"/>
                <a:gd name="connsiteX3" fmla="*/ 2451851 w 2451851"/>
                <a:gd name="connsiteY3" fmla="*/ 309128 h 1693735"/>
                <a:gd name="connsiteX4" fmla="*/ 2451851 w 2451851"/>
                <a:gd name="connsiteY4" fmla="*/ 1336347 h 1693735"/>
                <a:gd name="connsiteX5" fmla="*/ 2094463 w 2451851"/>
                <a:gd name="connsiteY5" fmla="*/ 1693735 h 1693735"/>
                <a:gd name="connsiteX6" fmla="*/ 357388 w 2451851"/>
                <a:gd name="connsiteY6" fmla="*/ 1693735 h 1693735"/>
                <a:gd name="connsiteX7" fmla="*/ 0 w 2451851"/>
                <a:gd name="connsiteY7" fmla="*/ 1336347 h 1693735"/>
                <a:gd name="connsiteX8" fmla="*/ 177800 w 2451851"/>
                <a:gd name="connsiteY8" fmla="*/ 311668 h 1693735"/>
                <a:gd name="connsiteX0" fmla="*/ 218440 w 2451851"/>
                <a:gd name="connsiteY0" fmla="*/ 311668 h 1693735"/>
                <a:gd name="connsiteX1" fmla="*/ 507248 w 2451851"/>
                <a:gd name="connsiteY1" fmla="*/ 2540 h 1693735"/>
                <a:gd name="connsiteX2" fmla="*/ 1804903 w 2451851"/>
                <a:gd name="connsiteY2" fmla="*/ 0 h 1693735"/>
                <a:gd name="connsiteX3" fmla="*/ 2451851 w 2451851"/>
                <a:gd name="connsiteY3" fmla="*/ 309128 h 1693735"/>
                <a:gd name="connsiteX4" fmla="*/ 2451851 w 2451851"/>
                <a:gd name="connsiteY4" fmla="*/ 1336347 h 1693735"/>
                <a:gd name="connsiteX5" fmla="*/ 2094463 w 2451851"/>
                <a:gd name="connsiteY5" fmla="*/ 1693735 h 1693735"/>
                <a:gd name="connsiteX6" fmla="*/ 357388 w 2451851"/>
                <a:gd name="connsiteY6" fmla="*/ 1693735 h 1693735"/>
                <a:gd name="connsiteX7" fmla="*/ 0 w 2451851"/>
                <a:gd name="connsiteY7" fmla="*/ 1336347 h 1693735"/>
                <a:gd name="connsiteX8" fmla="*/ 218440 w 2451851"/>
                <a:gd name="connsiteY8" fmla="*/ 311668 h 1693735"/>
                <a:gd name="connsiteX0" fmla="*/ 177800 w 2451851"/>
                <a:gd name="connsiteY0" fmla="*/ 311668 h 1693735"/>
                <a:gd name="connsiteX1" fmla="*/ 507248 w 2451851"/>
                <a:gd name="connsiteY1" fmla="*/ 2540 h 1693735"/>
                <a:gd name="connsiteX2" fmla="*/ 1804903 w 2451851"/>
                <a:gd name="connsiteY2" fmla="*/ 0 h 1693735"/>
                <a:gd name="connsiteX3" fmla="*/ 2451851 w 2451851"/>
                <a:gd name="connsiteY3" fmla="*/ 309128 h 1693735"/>
                <a:gd name="connsiteX4" fmla="*/ 2451851 w 2451851"/>
                <a:gd name="connsiteY4" fmla="*/ 1336347 h 1693735"/>
                <a:gd name="connsiteX5" fmla="*/ 2094463 w 2451851"/>
                <a:gd name="connsiteY5" fmla="*/ 1693735 h 1693735"/>
                <a:gd name="connsiteX6" fmla="*/ 357388 w 2451851"/>
                <a:gd name="connsiteY6" fmla="*/ 1693735 h 1693735"/>
                <a:gd name="connsiteX7" fmla="*/ 0 w 2451851"/>
                <a:gd name="connsiteY7" fmla="*/ 1336347 h 1693735"/>
                <a:gd name="connsiteX8" fmla="*/ 177800 w 2451851"/>
                <a:gd name="connsiteY8" fmla="*/ 311668 h 1693735"/>
                <a:gd name="connsiteX0" fmla="*/ 177800 w 2451851"/>
                <a:gd name="connsiteY0" fmla="*/ 311668 h 1693735"/>
                <a:gd name="connsiteX1" fmla="*/ 507248 w 2451851"/>
                <a:gd name="connsiteY1" fmla="*/ 2540 h 1693735"/>
                <a:gd name="connsiteX2" fmla="*/ 1804903 w 2451851"/>
                <a:gd name="connsiteY2" fmla="*/ 0 h 1693735"/>
                <a:gd name="connsiteX3" fmla="*/ 2451851 w 2451851"/>
                <a:gd name="connsiteY3" fmla="*/ 309128 h 1693735"/>
                <a:gd name="connsiteX4" fmla="*/ 2451851 w 2451851"/>
                <a:gd name="connsiteY4" fmla="*/ 1336347 h 1693735"/>
                <a:gd name="connsiteX5" fmla="*/ 2094463 w 2451851"/>
                <a:gd name="connsiteY5" fmla="*/ 1693735 h 1693735"/>
                <a:gd name="connsiteX6" fmla="*/ 357388 w 2451851"/>
                <a:gd name="connsiteY6" fmla="*/ 1693735 h 1693735"/>
                <a:gd name="connsiteX7" fmla="*/ 0 w 2451851"/>
                <a:gd name="connsiteY7" fmla="*/ 1336347 h 1693735"/>
                <a:gd name="connsiteX8" fmla="*/ 177800 w 2451851"/>
                <a:gd name="connsiteY8" fmla="*/ 311668 h 1693735"/>
                <a:gd name="connsiteX0" fmla="*/ 177800 w 2451851"/>
                <a:gd name="connsiteY0" fmla="*/ 311668 h 1693735"/>
                <a:gd name="connsiteX1" fmla="*/ 507248 w 2451851"/>
                <a:gd name="connsiteY1" fmla="*/ 2540 h 1693735"/>
                <a:gd name="connsiteX2" fmla="*/ 1804903 w 2451851"/>
                <a:gd name="connsiteY2" fmla="*/ 0 h 1693735"/>
                <a:gd name="connsiteX3" fmla="*/ 2451851 w 2451851"/>
                <a:gd name="connsiteY3" fmla="*/ 309128 h 1693735"/>
                <a:gd name="connsiteX4" fmla="*/ 2451851 w 2451851"/>
                <a:gd name="connsiteY4" fmla="*/ 1336347 h 1693735"/>
                <a:gd name="connsiteX5" fmla="*/ 2094463 w 2451851"/>
                <a:gd name="connsiteY5" fmla="*/ 1693735 h 1693735"/>
                <a:gd name="connsiteX6" fmla="*/ 357388 w 2451851"/>
                <a:gd name="connsiteY6" fmla="*/ 1693735 h 1693735"/>
                <a:gd name="connsiteX7" fmla="*/ 0 w 2451851"/>
                <a:gd name="connsiteY7" fmla="*/ 1336347 h 1693735"/>
                <a:gd name="connsiteX8" fmla="*/ 177800 w 2451851"/>
                <a:gd name="connsiteY8" fmla="*/ 311668 h 1693735"/>
                <a:gd name="connsiteX0" fmla="*/ 177800 w 2451851"/>
                <a:gd name="connsiteY0" fmla="*/ 311668 h 1693735"/>
                <a:gd name="connsiteX1" fmla="*/ 507248 w 2451851"/>
                <a:gd name="connsiteY1" fmla="*/ 2540 h 1693735"/>
                <a:gd name="connsiteX2" fmla="*/ 1804903 w 2451851"/>
                <a:gd name="connsiteY2" fmla="*/ 0 h 1693735"/>
                <a:gd name="connsiteX3" fmla="*/ 2289291 w 2451851"/>
                <a:gd name="connsiteY3" fmla="*/ 321828 h 1693735"/>
                <a:gd name="connsiteX4" fmla="*/ 2451851 w 2451851"/>
                <a:gd name="connsiteY4" fmla="*/ 1336347 h 1693735"/>
                <a:gd name="connsiteX5" fmla="*/ 2094463 w 2451851"/>
                <a:gd name="connsiteY5" fmla="*/ 1693735 h 1693735"/>
                <a:gd name="connsiteX6" fmla="*/ 357388 w 2451851"/>
                <a:gd name="connsiteY6" fmla="*/ 1693735 h 1693735"/>
                <a:gd name="connsiteX7" fmla="*/ 0 w 2451851"/>
                <a:gd name="connsiteY7" fmla="*/ 1336347 h 1693735"/>
                <a:gd name="connsiteX8" fmla="*/ 177800 w 2451851"/>
                <a:gd name="connsiteY8" fmla="*/ 311668 h 1693735"/>
                <a:gd name="connsiteX0" fmla="*/ 177800 w 2451851"/>
                <a:gd name="connsiteY0" fmla="*/ 311668 h 1693735"/>
                <a:gd name="connsiteX1" fmla="*/ 507248 w 2451851"/>
                <a:gd name="connsiteY1" fmla="*/ 2540 h 1693735"/>
                <a:gd name="connsiteX2" fmla="*/ 1804903 w 2451851"/>
                <a:gd name="connsiteY2" fmla="*/ 0 h 1693735"/>
                <a:gd name="connsiteX3" fmla="*/ 2289291 w 2451851"/>
                <a:gd name="connsiteY3" fmla="*/ 321828 h 1693735"/>
                <a:gd name="connsiteX4" fmla="*/ 2451851 w 2451851"/>
                <a:gd name="connsiteY4" fmla="*/ 1336347 h 1693735"/>
                <a:gd name="connsiteX5" fmla="*/ 2094463 w 2451851"/>
                <a:gd name="connsiteY5" fmla="*/ 1693735 h 1693735"/>
                <a:gd name="connsiteX6" fmla="*/ 357388 w 2451851"/>
                <a:gd name="connsiteY6" fmla="*/ 1693735 h 1693735"/>
                <a:gd name="connsiteX7" fmla="*/ 0 w 2451851"/>
                <a:gd name="connsiteY7" fmla="*/ 1336347 h 1693735"/>
                <a:gd name="connsiteX8" fmla="*/ 177800 w 2451851"/>
                <a:gd name="connsiteY8" fmla="*/ 311668 h 1693735"/>
                <a:gd name="connsiteX0" fmla="*/ 177800 w 2451851"/>
                <a:gd name="connsiteY0" fmla="*/ 311668 h 1693735"/>
                <a:gd name="connsiteX1" fmla="*/ 507248 w 2451851"/>
                <a:gd name="connsiteY1" fmla="*/ 2540 h 1693735"/>
                <a:gd name="connsiteX2" fmla="*/ 1804903 w 2451851"/>
                <a:gd name="connsiteY2" fmla="*/ 0 h 1693735"/>
                <a:gd name="connsiteX3" fmla="*/ 2258811 w 2451851"/>
                <a:gd name="connsiteY3" fmla="*/ 324368 h 1693735"/>
                <a:gd name="connsiteX4" fmla="*/ 2451851 w 2451851"/>
                <a:gd name="connsiteY4" fmla="*/ 1336347 h 1693735"/>
                <a:gd name="connsiteX5" fmla="*/ 2094463 w 2451851"/>
                <a:gd name="connsiteY5" fmla="*/ 1693735 h 1693735"/>
                <a:gd name="connsiteX6" fmla="*/ 357388 w 2451851"/>
                <a:gd name="connsiteY6" fmla="*/ 1693735 h 1693735"/>
                <a:gd name="connsiteX7" fmla="*/ 0 w 2451851"/>
                <a:gd name="connsiteY7" fmla="*/ 1336347 h 1693735"/>
                <a:gd name="connsiteX8" fmla="*/ 177800 w 2451851"/>
                <a:gd name="connsiteY8" fmla="*/ 311668 h 1693735"/>
                <a:gd name="connsiteX0" fmla="*/ 177800 w 2451851"/>
                <a:gd name="connsiteY0" fmla="*/ 311668 h 1693735"/>
                <a:gd name="connsiteX1" fmla="*/ 507248 w 2451851"/>
                <a:gd name="connsiteY1" fmla="*/ 2540 h 1693735"/>
                <a:gd name="connsiteX2" fmla="*/ 1804903 w 2451851"/>
                <a:gd name="connsiteY2" fmla="*/ 0 h 1693735"/>
                <a:gd name="connsiteX3" fmla="*/ 2258811 w 2451851"/>
                <a:gd name="connsiteY3" fmla="*/ 324368 h 1693735"/>
                <a:gd name="connsiteX4" fmla="*/ 2451851 w 2451851"/>
                <a:gd name="connsiteY4" fmla="*/ 1336347 h 1693735"/>
                <a:gd name="connsiteX5" fmla="*/ 2094463 w 2451851"/>
                <a:gd name="connsiteY5" fmla="*/ 1693735 h 1693735"/>
                <a:gd name="connsiteX6" fmla="*/ 357388 w 2451851"/>
                <a:gd name="connsiteY6" fmla="*/ 1693735 h 1693735"/>
                <a:gd name="connsiteX7" fmla="*/ 0 w 2451851"/>
                <a:gd name="connsiteY7" fmla="*/ 1336347 h 1693735"/>
                <a:gd name="connsiteX8" fmla="*/ 177800 w 2451851"/>
                <a:gd name="connsiteY8" fmla="*/ 311668 h 1693735"/>
                <a:gd name="connsiteX0" fmla="*/ 177800 w 2451851"/>
                <a:gd name="connsiteY0" fmla="*/ 311668 h 1693735"/>
                <a:gd name="connsiteX1" fmla="*/ 507248 w 2451851"/>
                <a:gd name="connsiteY1" fmla="*/ 2540 h 1693735"/>
                <a:gd name="connsiteX2" fmla="*/ 1804903 w 2451851"/>
                <a:gd name="connsiteY2" fmla="*/ 0 h 1693735"/>
                <a:gd name="connsiteX3" fmla="*/ 2258811 w 2451851"/>
                <a:gd name="connsiteY3" fmla="*/ 324368 h 1693735"/>
                <a:gd name="connsiteX4" fmla="*/ 2451851 w 2451851"/>
                <a:gd name="connsiteY4" fmla="*/ 1336347 h 1693735"/>
                <a:gd name="connsiteX5" fmla="*/ 2094463 w 2451851"/>
                <a:gd name="connsiteY5" fmla="*/ 1693735 h 1693735"/>
                <a:gd name="connsiteX6" fmla="*/ 357388 w 2451851"/>
                <a:gd name="connsiteY6" fmla="*/ 1693735 h 1693735"/>
                <a:gd name="connsiteX7" fmla="*/ 0 w 2451851"/>
                <a:gd name="connsiteY7" fmla="*/ 1336347 h 1693735"/>
                <a:gd name="connsiteX8" fmla="*/ 177800 w 2451851"/>
                <a:gd name="connsiteY8" fmla="*/ 311668 h 1693735"/>
                <a:gd name="connsiteX0" fmla="*/ 177800 w 2451851"/>
                <a:gd name="connsiteY0" fmla="*/ 311668 h 1693735"/>
                <a:gd name="connsiteX1" fmla="*/ 507248 w 2451851"/>
                <a:gd name="connsiteY1" fmla="*/ 2540 h 1693735"/>
                <a:gd name="connsiteX2" fmla="*/ 1804903 w 2451851"/>
                <a:gd name="connsiteY2" fmla="*/ 0 h 1693735"/>
                <a:gd name="connsiteX3" fmla="*/ 2258811 w 2451851"/>
                <a:gd name="connsiteY3" fmla="*/ 324368 h 1693735"/>
                <a:gd name="connsiteX4" fmla="*/ 2451851 w 2451851"/>
                <a:gd name="connsiteY4" fmla="*/ 1336347 h 1693735"/>
                <a:gd name="connsiteX5" fmla="*/ 2094463 w 2451851"/>
                <a:gd name="connsiteY5" fmla="*/ 1693735 h 1693735"/>
                <a:gd name="connsiteX6" fmla="*/ 357388 w 2451851"/>
                <a:gd name="connsiteY6" fmla="*/ 1693735 h 1693735"/>
                <a:gd name="connsiteX7" fmla="*/ 0 w 2451851"/>
                <a:gd name="connsiteY7" fmla="*/ 1336347 h 1693735"/>
                <a:gd name="connsiteX8" fmla="*/ 177800 w 2451851"/>
                <a:gd name="connsiteY8" fmla="*/ 311668 h 1693735"/>
                <a:gd name="connsiteX0" fmla="*/ 177800 w 2451851"/>
                <a:gd name="connsiteY0" fmla="*/ 311668 h 1693735"/>
                <a:gd name="connsiteX1" fmla="*/ 507248 w 2451851"/>
                <a:gd name="connsiteY1" fmla="*/ 2540 h 1693735"/>
                <a:gd name="connsiteX2" fmla="*/ 1804903 w 2451851"/>
                <a:gd name="connsiteY2" fmla="*/ 0 h 1693735"/>
                <a:gd name="connsiteX3" fmla="*/ 2258811 w 2451851"/>
                <a:gd name="connsiteY3" fmla="*/ 324368 h 1693735"/>
                <a:gd name="connsiteX4" fmla="*/ 2451851 w 2451851"/>
                <a:gd name="connsiteY4" fmla="*/ 1336347 h 1693735"/>
                <a:gd name="connsiteX5" fmla="*/ 2094463 w 2451851"/>
                <a:gd name="connsiteY5" fmla="*/ 1693735 h 1693735"/>
                <a:gd name="connsiteX6" fmla="*/ 737502 w 2451851"/>
                <a:gd name="connsiteY6" fmla="*/ 1331811 h 1693735"/>
                <a:gd name="connsiteX7" fmla="*/ 357388 w 2451851"/>
                <a:gd name="connsiteY7" fmla="*/ 1693735 h 1693735"/>
                <a:gd name="connsiteX8" fmla="*/ 0 w 2451851"/>
                <a:gd name="connsiteY8" fmla="*/ 1336347 h 1693735"/>
                <a:gd name="connsiteX9" fmla="*/ 177800 w 2451851"/>
                <a:gd name="connsiteY9" fmla="*/ 311668 h 1693735"/>
                <a:gd name="connsiteX0" fmla="*/ 177800 w 2451851"/>
                <a:gd name="connsiteY0" fmla="*/ 311668 h 1693735"/>
                <a:gd name="connsiteX1" fmla="*/ 507248 w 2451851"/>
                <a:gd name="connsiteY1" fmla="*/ 2540 h 1693735"/>
                <a:gd name="connsiteX2" fmla="*/ 1804903 w 2451851"/>
                <a:gd name="connsiteY2" fmla="*/ 0 h 1693735"/>
                <a:gd name="connsiteX3" fmla="*/ 2258811 w 2451851"/>
                <a:gd name="connsiteY3" fmla="*/ 324368 h 1693735"/>
                <a:gd name="connsiteX4" fmla="*/ 2451851 w 2451851"/>
                <a:gd name="connsiteY4" fmla="*/ 1336347 h 1693735"/>
                <a:gd name="connsiteX5" fmla="*/ 2094463 w 2451851"/>
                <a:gd name="connsiteY5" fmla="*/ 1693735 h 1693735"/>
                <a:gd name="connsiteX6" fmla="*/ 737502 w 2451851"/>
                <a:gd name="connsiteY6" fmla="*/ 1331811 h 1693735"/>
                <a:gd name="connsiteX7" fmla="*/ 357388 w 2451851"/>
                <a:gd name="connsiteY7" fmla="*/ 1693735 h 1693735"/>
                <a:gd name="connsiteX8" fmla="*/ 0 w 2451851"/>
                <a:gd name="connsiteY8" fmla="*/ 1336347 h 1693735"/>
                <a:gd name="connsiteX9" fmla="*/ 177800 w 2451851"/>
                <a:gd name="connsiteY9" fmla="*/ 311668 h 1693735"/>
                <a:gd name="connsiteX0" fmla="*/ 177800 w 2451851"/>
                <a:gd name="connsiteY0" fmla="*/ 311668 h 1693735"/>
                <a:gd name="connsiteX1" fmla="*/ 507248 w 2451851"/>
                <a:gd name="connsiteY1" fmla="*/ 2540 h 1693735"/>
                <a:gd name="connsiteX2" fmla="*/ 1804903 w 2451851"/>
                <a:gd name="connsiteY2" fmla="*/ 0 h 1693735"/>
                <a:gd name="connsiteX3" fmla="*/ 2258811 w 2451851"/>
                <a:gd name="connsiteY3" fmla="*/ 324368 h 1693735"/>
                <a:gd name="connsiteX4" fmla="*/ 2451851 w 2451851"/>
                <a:gd name="connsiteY4" fmla="*/ 1336347 h 1693735"/>
                <a:gd name="connsiteX5" fmla="*/ 2094463 w 2451851"/>
                <a:gd name="connsiteY5" fmla="*/ 1693735 h 1693735"/>
                <a:gd name="connsiteX6" fmla="*/ 737502 w 2451851"/>
                <a:gd name="connsiteY6" fmla="*/ 1331811 h 1693735"/>
                <a:gd name="connsiteX7" fmla="*/ 357388 w 2451851"/>
                <a:gd name="connsiteY7" fmla="*/ 1693735 h 1693735"/>
                <a:gd name="connsiteX8" fmla="*/ 0 w 2451851"/>
                <a:gd name="connsiteY8" fmla="*/ 1336347 h 1693735"/>
                <a:gd name="connsiteX9" fmla="*/ 177800 w 2451851"/>
                <a:gd name="connsiteY9" fmla="*/ 311668 h 1693735"/>
                <a:gd name="connsiteX0" fmla="*/ 177800 w 2451851"/>
                <a:gd name="connsiteY0" fmla="*/ 311668 h 1697831"/>
                <a:gd name="connsiteX1" fmla="*/ 507248 w 2451851"/>
                <a:gd name="connsiteY1" fmla="*/ 2540 h 1697831"/>
                <a:gd name="connsiteX2" fmla="*/ 1804903 w 2451851"/>
                <a:gd name="connsiteY2" fmla="*/ 0 h 1697831"/>
                <a:gd name="connsiteX3" fmla="*/ 2258811 w 2451851"/>
                <a:gd name="connsiteY3" fmla="*/ 324368 h 1697831"/>
                <a:gd name="connsiteX4" fmla="*/ 2451851 w 2451851"/>
                <a:gd name="connsiteY4" fmla="*/ 1336347 h 1697831"/>
                <a:gd name="connsiteX5" fmla="*/ 2094463 w 2451851"/>
                <a:gd name="connsiteY5" fmla="*/ 1693735 h 1697831"/>
                <a:gd name="connsiteX6" fmla="*/ 1684922 w 2451851"/>
                <a:gd name="connsiteY6" fmla="*/ 1352131 h 1697831"/>
                <a:gd name="connsiteX7" fmla="*/ 737502 w 2451851"/>
                <a:gd name="connsiteY7" fmla="*/ 1331811 h 1697831"/>
                <a:gd name="connsiteX8" fmla="*/ 357388 w 2451851"/>
                <a:gd name="connsiteY8" fmla="*/ 1693735 h 1697831"/>
                <a:gd name="connsiteX9" fmla="*/ 0 w 2451851"/>
                <a:gd name="connsiteY9" fmla="*/ 1336347 h 1697831"/>
                <a:gd name="connsiteX10" fmla="*/ 177800 w 2451851"/>
                <a:gd name="connsiteY10" fmla="*/ 311668 h 1697831"/>
                <a:gd name="connsiteX0" fmla="*/ 177800 w 2451851"/>
                <a:gd name="connsiteY0" fmla="*/ 311668 h 1697831"/>
                <a:gd name="connsiteX1" fmla="*/ 507248 w 2451851"/>
                <a:gd name="connsiteY1" fmla="*/ 2540 h 1697831"/>
                <a:gd name="connsiteX2" fmla="*/ 1804903 w 2451851"/>
                <a:gd name="connsiteY2" fmla="*/ 0 h 1697831"/>
                <a:gd name="connsiteX3" fmla="*/ 2258811 w 2451851"/>
                <a:gd name="connsiteY3" fmla="*/ 324368 h 1697831"/>
                <a:gd name="connsiteX4" fmla="*/ 2451851 w 2451851"/>
                <a:gd name="connsiteY4" fmla="*/ 1336347 h 1697831"/>
                <a:gd name="connsiteX5" fmla="*/ 2094463 w 2451851"/>
                <a:gd name="connsiteY5" fmla="*/ 1693735 h 1697831"/>
                <a:gd name="connsiteX6" fmla="*/ 1684922 w 2451851"/>
                <a:gd name="connsiteY6" fmla="*/ 1352131 h 1697831"/>
                <a:gd name="connsiteX7" fmla="*/ 750202 w 2451851"/>
                <a:gd name="connsiteY7" fmla="*/ 1227671 h 1697831"/>
                <a:gd name="connsiteX8" fmla="*/ 357388 w 2451851"/>
                <a:gd name="connsiteY8" fmla="*/ 1693735 h 1697831"/>
                <a:gd name="connsiteX9" fmla="*/ 0 w 2451851"/>
                <a:gd name="connsiteY9" fmla="*/ 1336347 h 1697831"/>
                <a:gd name="connsiteX10" fmla="*/ 177800 w 2451851"/>
                <a:gd name="connsiteY10" fmla="*/ 311668 h 1697831"/>
                <a:gd name="connsiteX0" fmla="*/ 177800 w 2451851"/>
                <a:gd name="connsiteY0" fmla="*/ 311668 h 1696979"/>
                <a:gd name="connsiteX1" fmla="*/ 507248 w 2451851"/>
                <a:gd name="connsiteY1" fmla="*/ 2540 h 1696979"/>
                <a:gd name="connsiteX2" fmla="*/ 1804903 w 2451851"/>
                <a:gd name="connsiteY2" fmla="*/ 0 h 1696979"/>
                <a:gd name="connsiteX3" fmla="*/ 2258811 w 2451851"/>
                <a:gd name="connsiteY3" fmla="*/ 324368 h 1696979"/>
                <a:gd name="connsiteX4" fmla="*/ 2451851 w 2451851"/>
                <a:gd name="connsiteY4" fmla="*/ 1336347 h 1696979"/>
                <a:gd name="connsiteX5" fmla="*/ 2094463 w 2451851"/>
                <a:gd name="connsiteY5" fmla="*/ 1693735 h 1696979"/>
                <a:gd name="connsiteX6" fmla="*/ 1707782 w 2451851"/>
                <a:gd name="connsiteY6" fmla="*/ 1258151 h 1696979"/>
                <a:gd name="connsiteX7" fmla="*/ 750202 w 2451851"/>
                <a:gd name="connsiteY7" fmla="*/ 1227671 h 1696979"/>
                <a:gd name="connsiteX8" fmla="*/ 357388 w 2451851"/>
                <a:gd name="connsiteY8" fmla="*/ 1693735 h 1696979"/>
                <a:gd name="connsiteX9" fmla="*/ 0 w 2451851"/>
                <a:gd name="connsiteY9" fmla="*/ 1336347 h 1696979"/>
                <a:gd name="connsiteX10" fmla="*/ 177800 w 2451851"/>
                <a:gd name="connsiteY10" fmla="*/ 311668 h 1696979"/>
                <a:gd name="connsiteX0" fmla="*/ 177800 w 2451851"/>
                <a:gd name="connsiteY0" fmla="*/ 311668 h 1696542"/>
                <a:gd name="connsiteX1" fmla="*/ 507248 w 2451851"/>
                <a:gd name="connsiteY1" fmla="*/ 2540 h 1696542"/>
                <a:gd name="connsiteX2" fmla="*/ 1804903 w 2451851"/>
                <a:gd name="connsiteY2" fmla="*/ 0 h 1696542"/>
                <a:gd name="connsiteX3" fmla="*/ 2258811 w 2451851"/>
                <a:gd name="connsiteY3" fmla="*/ 324368 h 1696542"/>
                <a:gd name="connsiteX4" fmla="*/ 2451851 w 2451851"/>
                <a:gd name="connsiteY4" fmla="*/ 1336347 h 1696542"/>
                <a:gd name="connsiteX5" fmla="*/ 2094463 w 2451851"/>
                <a:gd name="connsiteY5" fmla="*/ 1693735 h 1696542"/>
                <a:gd name="connsiteX6" fmla="*/ 1707782 w 2451851"/>
                <a:gd name="connsiteY6" fmla="*/ 1258151 h 1696542"/>
                <a:gd name="connsiteX7" fmla="*/ 750202 w 2451851"/>
                <a:gd name="connsiteY7" fmla="*/ 1227671 h 1696542"/>
                <a:gd name="connsiteX8" fmla="*/ 357388 w 2451851"/>
                <a:gd name="connsiteY8" fmla="*/ 1693735 h 1696542"/>
                <a:gd name="connsiteX9" fmla="*/ 0 w 2451851"/>
                <a:gd name="connsiteY9" fmla="*/ 1336347 h 1696542"/>
                <a:gd name="connsiteX10" fmla="*/ 177800 w 2451851"/>
                <a:gd name="connsiteY10" fmla="*/ 311668 h 1696542"/>
                <a:gd name="connsiteX0" fmla="*/ 177800 w 2451851"/>
                <a:gd name="connsiteY0" fmla="*/ 311668 h 1696542"/>
                <a:gd name="connsiteX1" fmla="*/ 507248 w 2451851"/>
                <a:gd name="connsiteY1" fmla="*/ 2540 h 1696542"/>
                <a:gd name="connsiteX2" fmla="*/ 1804903 w 2451851"/>
                <a:gd name="connsiteY2" fmla="*/ 0 h 1696542"/>
                <a:gd name="connsiteX3" fmla="*/ 2258811 w 2451851"/>
                <a:gd name="connsiteY3" fmla="*/ 324368 h 1696542"/>
                <a:gd name="connsiteX4" fmla="*/ 2451851 w 2451851"/>
                <a:gd name="connsiteY4" fmla="*/ 1336347 h 1696542"/>
                <a:gd name="connsiteX5" fmla="*/ 2094463 w 2451851"/>
                <a:gd name="connsiteY5" fmla="*/ 1693735 h 1696542"/>
                <a:gd name="connsiteX6" fmla="*/ 1707782 w 2451851"/>
                <a:gd name="connsiteY6" fmla="*/ 1258151 h 1696542"/>
                <a:gd name="connsiteX7" fmla="*/ 750202 w 2451851"/>
                <a:gd name="connsiteY7" fmla="*/ 1227671 h 1696542"/>
                <a:gd name="connsiteX8" fmla="*/ 357388 w 2451851"/>
                <a:gd name="connsiteY8" fmla="*/ 1693735 h 1696542"/>
                <a:gd name="connsiteX9" fmla="*/ 0 w 2451851"/>
                <a:gd name="connsiteY9" fmla="*/ 1336347 h 1696542"/>
                <a:gd name="connsiteX10" fmla="*/ 177800 w 2451851"/>
                <a:gd name="connsiteY10" fmla="*/ 311668 h 1696542"/>
                <a:gd name="connsiteX0" fmla="*/ 177800 w 2451851"/>
                <a:gd name="connsiteY0" fmla="*/ 311668 h 1696542"/>
                <a:gd name="connsiteX1" fmla="*/ 507248 w 2451851"/>
                <a:gd name="connsiteY1" fmla="*/ 2540 h 1696542"/>
                <a:gd name="connsiteX2" fmla="*/ 1804903 w 2451851"/>
                <a:gd name="connsiteY2" fmla="*/ 0 h 1696542"/>
                <a:gd name="connsiteX3" fmla="*/ 2258811 w 2451851"/>
                <a:gd name="connsiteY3" fmla="*/ 324368 h 1696542"/>
                <a:gd name="connsiteX4" fmla="*/ 2451851 w 2451851"/>
                <a:gd name="connsiteY4" fmla="*/ 1336347 h 1696542"/>
                <a:gd name="connsiteX5" fmla="*/ 2094463 w 2451851"/>
                <a:gd name="connsiteY5" fmla="*/ 1693735 h 1696542"/>
                <a:gd name="connsiteX6" fmla="*/ 1707782 w 2451851"/>
                <a:gd name="connsiteY6" fmla="*/ 1258151 h 1696542"/>
                <a:gd name="connsiteX7" fmla="*/ 750202 w 2451851"/>
                <a:gd name="connsiteY7" fmla="*/ 1227671 h 1696542"/>
                <a:gd name="connsiteX8" fmla="*/ 357388 w 2451851"/>
                <a:gd name="connsiteY8" fmla="*/ 1693735 h 1696542"/>
                <a:gd name="connsiteX9" fmla="*/ 0 w 2451851"/>
                <a:gd name="connsiteY9" fmla="*/ 1336347 h 1696542"/>
                <a:gd name="connsiteX10" fmla="*/ 177800 w 2451851"/>
                <a:gd name="connsiteY10" fmla="*/ 311668 h 1696542"/>
                <a:gd name="connsiteX0" fmla="*/ 177800 w 2451851"/>
                <a:gd name="connsiteY0" fmla="*/ 311708 h 1696582"/>
                <a:gd name="connsiteX1" fmla="*/ 507248 w 2451851"/>
                <a:gd name="connsiteY1" fmla="*/ 2580 h 1696582"/>
                <a:gd name="connsiteX2" fmla="*/ 1804903 w 2451851"/>
                <a:gd name="connsiteY2" fmla="*/ 40 h 1696582"/>
                <a:gd name="connsiteX3" fmla="*/ 2258811 w 2451851"/>
                <a:gd name="connsiteY3" fmla="*/ 324408 h 1696582"/>
                <a:gd name="connsiteX4" fmla="*/ 2451851 w 2451851"/>
                <a:gd name="connsiteY4" fmla="*/ 1336387 h 1696582"/>
                <a:gd name="connsiteX5" fmla="*/ 2094463 w 2451851"/>
                <a:gd name="connsiteY5" fmla="*/ 1693775 h 1696582"/>
                <a:gd name="connsiteX6" fmla="*/ 1707782 w 2451851"/>
                <a:gd name="connsiteY6" fmla="*/ 1258191 h 1696582"/>
                <a:gd name="connsiteX7" fmla="*/ 750202 w 2451851"/>
                <a:gd name="connsiteY7" fmla="*/ 1227711 h 1696582"/>
                <a:gd name="connsiteX8" fmla="*/ 357388 w 2451851"/>
                <a:gd name="connsiteY8" fmla="*/ 1693775 h 1696582"/>
                <a:gd name="connsiteX9" fmla="*/ 0 w 2451851"/>
                <a:gd name="connsiteY9" fmla="*/ 1336387 h 1696582"/>
                <a:gd name="connsiteX10" fmla="*/ 177800 w 2451851"/>
                <a:gd name="connsiteY10" fmla="*/ 311708 h 1696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51851" h="1696582">
                  <a:moveTo>
                    <a:pt x="177800" y="311708"/>
                  </a:moveTo>
                  <a:cubicBezTo>
                    <a:pt x="241300" y="48288"/>
                    <a:pt x="309868" y="2580"/>
                    <a:pt x="507248" y="2580"/>
                  </a:cubicBezTo>
                  <a:lnTo>
                    <a:pt x="1804903" y="40"/>
                  </a:lnTo>
                  <a:cubicBezTo>
                    <a:pt x="2096263" y="-2500"/>
                    <a:pt x="2197851" y="114328"/>
                    <a:pt x="2258811" y="324408"/>
                  </a:cubicBezTo>
                  <a:cubicBezTo>
                    <a:pt x="2300298" y="412814"/>
                    <a:pt x="2387504" y="999061"/>
                    <a:pt x="2451851" y="1336387"/>
                  </a:cubicBezTo>
                  <a:cubicBezTo>
                    <a:pt x="2451851" y="1533767"/>
                    <a:pt x="2291843" y="1693775"/>
                    <a:pt x="2094463" y="1693775"/>
                  </a:cubicBezTo>
                  <a:cubicBezTo>
                    <a:pt x="1961562" y="1737892"/>
                    <a:pt x="1855202" y="1247392"/>
                    <a:pt x="1707782" y="1258191"/>
                  </a:cubicBezTo>
                  <a:cubicBezTo>
                    <a:pt x="1481622" y="1197870"/>
                    <a:pt x="979078" y="1194484"/>
                    <a:pt x="750202" y="1227711"/>
                  </a:cubicBezTo>
                  <a:cubicBezTo>
                    <a:pt x="646357" y="1455032"/>
                    <a:pt x="527273" y="1679814"/>
                    <a:pt x="357388" y="1693775"/>
                  </a:cubicBezTo>
                  <a:cubicBezTo>
                    <a:pt x="160008" y="1693775"/>
                    <a:pt x="0" y="1533767"/>
                    <a:pt x="0" y="1336387"/>
                  </a:cubicBezTo>
                  <a:cubicBezTo>
                    <a:pt x="59267" y="994827"/>
                    <a:pt x="70273" y="668508"/>
                    <a:pt x="177800" y="31170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8" name="図 27" descr="白い背景にあるカメラ&#10;&#10;中程度の精度で自動的に生成された説明">
              <a:extLst>
                <a:ext uri="{FF2B5EF4-FFF2-40B4-BE49-F238E27FC236}">
                  <a16:creationId xmlns:a16="http://schemas.microsoft.com/office/drawing/2014/main" id="{5EEA6B26-E463-464E-9697-4E0DE3D477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19271" y1="47778" x2="19271" y2="41667"/>
                          <a14:foregroundMark x1="19271" y1="42500" x2="19167" y2="38889"/>
                          <a14:foregroundMark x1="80104" y1="42500" x2="80313" y2="47500"/>
                          <a14:foregroundMark x1="80417" y1="42778" x2="80625" y2="41111"/>
                          <a14:foregroundMark x1="80625" y1="40972" x2="80833" y2="3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79" t="18234" r="14266" b="16939"/>
            <a:stretch/>
          </p:blipFill>
          <p:spPr>
            <a:xfrm>
              <a:off x="8122018" y="4834890"/>
              <a:ext cx="2393580" cy="1604010"/>
            </a:xfrm>
            <a:prstGeom prst="rect">
              <a:avLst/>
            </a:prstGeom>
          </p:spPr>
        </p:pic>
      </p:grpSp>
      <p:sp>
        <p:nvSpPr>
          <p:cNvPr id="29" name="コンテンツ プレースホルダー 2">
            <a:extLst>
              <a:ext uri="{FF2B5EF4-FFF2-40B4-BE49-F238E27FC236}">
                <a16:creationId xmlns:a16="http://schemas.microsoft.com/office/drawing/2014/main" id="{9264F1DE-20F4-468C-BDB0-E7626509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1309" y="5000634"/>
            <a:ext cx="1559859" cy="162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b="1" dirty="0">
                <a:effectLst>
                  <a:glow rad="317500">
                    <a:schemeClr val="bg1"/>
                  </a:glow>
                </a:effectLst>
              </a:rPr>
              <a:t>・移動　</a:t>
            </a:r>
            <a:endParaRPr lang="en-US" altLang="ja-JP" sz="1800" b="1" dirty="0">
              <a:effectLst>
                <a:glow rad="317500">
                  <a:schemeClr val="bg1"/>
                </a:glow>
              </a:effectLst>
            </a:endParaRPr>
          </a:p>
          <a:p>
            <a:pPr marL="0" indent="0">
              <a:buNone/>
            </a:pPr>
            <a:r>
              <a:rPr lang="ja-JP" altLang="en-US" sz="1800" b="1" dirty="0">
                <a:effectLst>
                  <a:glow rad="317500">
                    <a:schemeClr val="bg1"/>
                  </a:glow>
                </a:effectLst>
              </a:rPr>
              <a:t>・攻撃　</a:t>
            </a:r>
            <a:endParaRPr lang="en-US" altLang="ja-JP" sz="1800" b="1" dirty="0">
              <a:effectLst>
                <a:glow rad="317500">
                  <a:schemeClr val="bg1"/>
                </a:glow>
              </a:effectLst>
            </a:endParaRPr>
          </a:p>
          <a:p>
            <a:pPr marL="0" indent="0">
              <a:buNone/>
            </a:pPr>
            <a:r>
              <a:rPr lang="ja-JP" altLang="en-US" sz="1800" b="1" dirty="0">
                <a:effectLst>
                  <a:glow rad="317500">
                    <a:schemeClr val="bg1"/>
                  </a:glow>
                </a:effectLst>
              </a:rPr>
              <a:t>・ジャンプ　</a:t>
            </a:r>
            <a:endParaRPr lang="en-US" altLang="ja-JP" sz="1800" b="1" dirty="0">
              <a:effectLst>
                <a:glow rad="317500">
                  <a:schemeClr val="bg1"/>
                </a:glow>
              </a:effectLst>
            </a:endParaRPr>
          </a:p>
          <a:p>
            <a:pPr marL="0" indent="0">
              <a:buNone/>
            </a:pPr>
            <a:r>
              <a:rPr lang="ja-JP" altLang="en-US" sz="1800" b="1" dirty="0">
                <a:effectLst>
                  <a:glow rad="317500">
                    <a:schemeClr val="bg1"/>
                  </a:glow>
                </a:effectLst>
              </a:rPr>
              <a:t>・ガード　</a:t>
            </a:r>
            <a:endParaRPr lang="en-US" altLang="ja-JP" sz="1800" b="1" dirty="0">
              <a:effectLst>
                <a:glow rad="317500">
                  <a:schemeClr val="bg1"/>
                </a:glow>
              </a:effectLst>
            </a:endParaRPr>
          </a:p>
          <a:p>
            <a:pPr marL="0" indent="0">
              <a:buNone/>
            </a:pPr>
            <a:endParaRPr lang="en-US" altLang="ja-JP" sz="2000" dirty="0"/>
          </a:p>
          <a:p>
            <a:endParaRPr lang="en-US" altLang="ja-JP" sz="2000" dirty="0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45B3EE14-CE23-48EE-9026-249A42CC4513}"/>
              </a:ext>
            </a:extLst>
          </p:cNvPr>
          <p:cNvGrpSpPr/>
          <p:nvPr/>
        </p:nvGrpSpPr>
        <p:grpSpPr>
          <a:xfrm>
            <a:off x="-649373" y="76952"/>
            <a:ext cx="6745373" cy="2778009"/>
            <a:chOff x="85730" y="341112"/>
            <a:chExt cx="6745373" cy="2778009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D75EADEB-36FD-4CA4-948D-982194499114}"/>
                </a:ext>
              </a:extLst>
            </p:cNvPr>
            <p:cNvGrpSpPr/>
            <p:nvPr/>
          </p:nvGrpSpPr>
          <p:grpSpPr>
            <a:xfrm flipH="1">
              <a:off x="85730" y="341113"/>
              <a:ext cx="6745373" cy="2778008"/>
              <a:chOff x="7216027" y="3970305"/>
              <a:chExt cx="6599823" cy="2706370"/>
            </a:xfrm>
          </p:grpSpPr>
          <p:pic>
            <p:nvPicPr>
              <p:cNvPr id="41" name="図 40" descr="図形&#10;&#10;中程度の精度で自動的に生成された説明">
                <a:extLst>
                  <a:ext uri="{FF2B5EF4-FFF2-40B4-BE49-F238E27FC236}">
                    <a16:creationId xmlns:a16="http://schemas.microsoft.com/office/drawing/2014/main" id="{189D0DE2-8610-49A1-9480-298022BD00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6027" y="3970305"/>
                <a:ext cx="6599823" cy="2706370"/>
              </a:xfrm>
              <a:prstGeom prst="rect">
                <a:avLst/>
              </a:prstGeom>
            </p:spPr>
          </p:pic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0C50BC6-70D0-46D6-92CD-A31F61626DAB}"/>
                  </a:ext>
                </a:extLst>
              </p:cNvPr>
              <p:cNvSpPr txBox="1"/>
              <p:nvPr/>
            </p:nvSpPr>
            <p:spPr>
              <a:xfrm>
                <a:off x="7398562" y="4070005"/>
                <a:ext cx="451703" cy="174199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marL="0" indent="0">
                  <a:buNone/>
                </a:pPr>
                <a:r>
                  <a:rPr kumimoji="1" lang="ja-JP" altLang="en-US" b="1" dirty="0">
                    <a:effectLst>
                      <a:glow rad="317500">
                        <a:schemeClr val="bg1"/>
                      </a:glow>
                    </a:effectLst>
                  </a:rPr>
                  <a:t>▽吹っ飛び率</a:t>
                </a:r>
                <a:endParaRPr kumimoji="1" lang="en-US" altLang="ja-JP" b="1" dirty="0">
                  <a:effectLst>
                    <a:glow rad="317500"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43" name="コンテンツ プレースホルダー 2">
              <a:extLst>
                <a:ext uri="{FF2B5EF4-FFF2-40B4-BE49-F238E27FC236}">
                  <a16:creationId xmlns:a16="http://schemas.microsoft.com/office/drawing/2014/main" id="{ADF5F587-3E9B-4394-9107-F92A429F7457}"/>
                </a:ext>
              </a:extLst>
            </p:cNvPr>
            <p:cNvSpPr txBox="1">
              <a:spLocks/>
            </p:cNvSpPr>
            <p:nvPr/>
          </p:nvSpPr>
          <p:spPr>
            <a:xfrm>
              <a:off x="305832" y="617978"/>
              <a:ext cx="3534647" cy="16263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ja-JP" altLang="en-US" sz="2400" b="1" dirty="0">
                  <a:effectLst>
                    <a:glow rad="317500">
                      <a:schemeClr val="bg1"/>
                    </a:glow>
                  </a:effectLst>
                </a:rPr>
                <a:t>ダメージが貯まるほど</a:t>
              </a:r>
              <a:endParaRPr lang="en-US" altLang="ja-JP" sz="2400" b="1" dirty="0">
                <a:effectLst>
                  <a:glow rad="317500">
                    <a:schemeClr val="bg1"/>
                  </a:glow>
                </a:effectLst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ja-JP" altLang="en-US" sz="2400" b="1" dirty="0">
                  <a:effectLst>
                    <a:glow rad="317500">
                      <a:schemeClr val="bg1"/>
                    </a:glow>
                  </a:effectLst>
                </a:rPr>
                <a:t>遠く </a:t>
              </a:r>
              <a:r>
                <a:rPr lang="ja-JP" altLang="en-US" sz="2000" b="1" dirty="0">
                  <a:effectLst>
                    <a:glow rad="317500">
                      <a:schemeClr val="bg1"/>
                    </a:glow>
                  </a:effectLst>
                </a:rPr>
                <a:t>へ </a:t>
              </a:r>
              <a:r>
                <a:rPr lang="ja-JP" altLang="en-US" b="1" dirty="0">
                  <a:effectLst>
                    <a:glow rad="317500">
                      <a:schemeClr val="bg1"/>
                    </a:glow>
                  </a:effectLst>
                </a:rPr>
                <a:t>ふっとぶ  </a:t>
              </a:r>
              <a:r>
                <a:rPr lang="en-US" altLang="ja-JP" sz="4000" b="1" dirty="0">
                  <a:effectLst>
                    <a:glow rad="317500">
                      <a:schemeClr val="bg1"/>
                    </a:glow>
                  </a:effectLst>
                </a:rPr>
                <a:t>!</a:t>
              </a:r>
              <a:endParaRPr lang="en-US" altLang="ja-JP" dirty="0"/>
            </a:p>
            <a:p>
              <a:endParaRPr lang="en-US" altLang="ja-JP" sz="2000" dirty="0"/>
            </a:p>
          </p:txBody>
        </p:sp>
        <p:pic>
          <p:nvPicPr>
            <p:cNvPr id="48" name="図 47" descr="写真, 異なる, カラフル, 画面 が含まれている画像&#10;&#10;自動的に生成された説明">
              <a:extLst>
                <a:ext uri="{FF2B5EF4-FFF2-40B4-BE49-F238E27FC236}">
                  <a16:creationId xmlns:a16="http://schemas.microsoft.com/office/drawing/2014/main" id="{330908DA-EDEC-4726-A762-DC31DF56C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908" y="341112"/>
              <a:ext cx="3291627" cy="277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313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図 62" descr="図形&#10;&#10;中程度の精度で自動的に生成された説明">
            <a:extLst>
              <a:ext uri="{FF2B5EF4-FFF2-40B4-BE49-F238E27FC236}">
                <a16:creationId xmlns:a16="http://schemas.microsoft.com/office/drawing/2014/main" id="{77A43A2C-7E90-4753-9DFF-56F474B165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3"/>
          <a:stretch/>
        </p:blipFill>
        <p:spPr>
          <a:xfrm>
            <a:off x="0" y="0"/>
            <a:ext cx="12211640" cy="3428349"/>
          </a:xfrm>
          <a:prstGeom prst="rect">
            <a:avLst/>
          </a:prstGeom>
        </p:spPr>
      </p:pic>
      <p:pic>
        <p:nvPicPr>
          <p:cNvPr id="50" name="図 49" descr="暗い背景に浮かぶ月&#10;&#10;中程度の精度で自動的に生成された説明">
            <a:extLst>
              <a:ext uri="{FF2B5EF4-FFF2-40B4-BE49-F238E27FC236}">
                <a16:creationId xmlns:a16="http://schemas.microsoft.com/office/drawing/2014/main" id="{70D69907-74EE-494C-8978-B3E73AA13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205" y="821603"/>
            <a:ext cx="2081895" cy="1843779"/>
          </a:xfrm>
          <a:prstGeom prst="rect">
            <a:avLst/>
          </a:prstGeom>
        </p:spPr>
      </p:pic>
      <p:pic>
        <p:nvPicPr>
          <p:cNvPr id="43" name="図 4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2AE213BE-C181-411D-9354-61C4D4ADE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741" y="-272483"/>
            <a:ext cx="12344400" cy="1523346"/>
          </a:xfrm>
          <a:prstGeom prst="rect">
            <a:avLst/>
          </a:prstGeom>
        </p:spPr>
      </p:pic>
      <p:pic>
        <p:nvPicPr>
          <p:cNvPr id="32" name="図 31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11500672-58A8-4DF7-9762-C39D7C1BB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38741" y="2122184"/>
            <a:ext cx="12344400" cy="1523346"/>
          </a:xfrm>
          <a:prstGeom prst="rect">
            <a:avLst/>
          </a:prstGeom>
        </p:spPr>
      </p:pic>
      <p:pic>
        <p:nvPicPr>
          <p:cNvPr id="10" name="コンテンツ プレースホルダー 9" descr="ロゴ&#10;&#10;自動的に生成された説明">
            <a:extLst>
              <a:ext uri="{FF2B5EF4-FFF2-40B4-BE49-F238E27FC236}">
                <a16:creationId xmlns:a16="http://schemas.microsoft.com/office/drawing/2014/main" id="{133FB613-E811-448A-B2A8-6B597F21C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4" y="-152353"/>
            <a:ext cx="3465958" cy="3581353"/>
          </a:xfr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0E68E0D-F393-441D-BAC0-C47747693C59}"/>
              </a:ext>
            </a:extLst>
          </p:cNvPr>
          <p:cNvSpPr txBox="1"/>
          <p:nvPr/>
        </p:nvSpPr>
        <p:spPr>
          <a:xfrm>
            <a:off x="107228" y="448059"/>
            <a:ext cx="43209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>
                <a:effectLst>
                  <a:glow rad="165100">
                    <a:schemeClr val="bg1"/>
                  </a:glow>
                </a:effectLst>
                <a:latin typeface="Franklin Gothic Medium" panose="020B0603020102020204" pitchFamily="34" charset="0"/>
              </a:rPr>
              <a:t>GAME</a:t>
            </a:r>
          </a:p>
          <a:p>
            <a:r>
              <a:rPr lang="en-US" altLang="ja-JP" sz="6600" b="1" dirty="0">
                <a:effectLst>
                  <a:glow rad="165100">
                    <a:schemeClr val="bg1"/>
                  </a:glow>
                </a:effectLst>
                <a:latin typeface="Franklin Gothic Medium" panose="020B0603020102020204" pitchFamily="34" charset="0"/>
              </a:rPr>
              <a:t>CYCLE</a:t>
            </a:r>
            <a:endParaRPr kumimoji="1" lang="ja-JP" altLang="en-US" sz="6600" b="1" dirty="0">
              <a:effectLst>
                <a:glow rad="165100">
                  <a:schemeClr val="bg1"/>
                </a:glow>
              </a:effectLst>
              <a:latin typeface="Franklin Gothic Medium" panose="020B0603020102020204" pitchFamily="34" charset="0"/>
            </a:endParaRPr>
          </a:p>
        </p:txBody>
      </p:sp>
      <p:pic>
        <p:nvPicPr>
          <p:cNvPr id="17" name="図 16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8C62630D-C907-4557-9E18-4C35836017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9"/>
          <a:stretch/>
        </p:blipFill>
        <p:spPr>
          <a:xfrm>
            <a:off x="1" y="2146528"/>
            <a:ext cx="2446020" cy="73791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36B3991-7456-4380-A440-B372982B0DB0}"/>
              </a:ext>
            </a:extLst>
          </p:cNvPr>
          <p:cNvSpPr txBox="1"/>
          <p:nvPr/>
        </p:nvSpPr>
        <p:spPr>
          <a:xfrm>
            <a:off x="286870" y="2428539"/>
            <a:ext cx="1534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</a:rPr>
              <a:t>ゲームサイクル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2156B3BC-0A4F-4203-8CF1-C48D8B1EF9CB}"/>
              </a:ext>
            </a:extLst>
          </p:cNvPr>
          <p:cNvGrpSpPr/>
          <p:nvPr/>
        </p:nvGrpSpPr>
        <p:grpSpPr>
          <a:xfrm>
            <a:off x="4488401" y="849554"/>
            <a:ext cx="1751016" cy="1566557"/>
            <a:chOff x="3234896" y="1585699"/>
            <a:chExt cx="1780639" cy="1523346"/>
          </a:xfrm>
        </p:grpSpPr>
        <p:pic>
          <p:nvPicPr>
            <p:cNvPr id="39" name="図 38" descr="暗い背景に浮かぶ月&#10;&#10;中程度の精度で自動的に生成された説明">
              <a:extLst>
                <a:ext uri="{FF2B5EF4-FFF2-40B4-BE49-F238E27FC236}">
                  <a16:creationId xmlns:a16="http://schemas.microsoft.com/office/drawing/2014/main" id="{0FBD7039-58D1-4EEC-B60B-81FDA2635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896" y="1585699"/>
              <a:ext cx="1780639" cy="1523346"/>
            </a:xfrm>
            <a:prstGeom prst="rect">
              <a:avLst/>
            </a:prstGeom>
          </p:spPr>
        </p:pic>
        <p:pic>
          <p:nvPicPr>
            <p:cNvPr id="16" name="図 15" descr="図形, アイコン&#10;&#10;自動的に生成された説明">
              <a:extLst>
                <a:ext uri="{FF2B5EF4-FFF2-40B4-BE49-F238E27FC236}">
                  <a16:creationId xmlns:a16="http://schemas.microsoft.com/office/drawing/2014/main" id="{156ADFF2-3DA7-4836-802B-5CDD7CF20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989" y="1986436"/>
              <a:ext cx="540451" cy="824822"/>
            </a:xfrm>
            <a:prstGeom prst="rect">
              <a:avLst/>
            </a:prstGeom>
          </p:spPr>
        </p:pic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E6B2203A-26EA-4FEA-ACBB-C989CD78DA23}"/>
              </a:ext>
            </a:extLst>
          </p:cNvPr>
          <p:cNvGrpSpPr/>
          <p:nvPr/>
        </p:nvGrpSpPr>
        <p:grpSpPr>
          <a:xfrm>
            <a:off x="6326371" y="810904"/>
            <a:ext cx="1753529" cy="1568804"/>
            <a:chOff x="5380320" y="1549144"/>
            <a:chExt cx="1780639" cy="1523346"/>
          </a:xfrm>
        </p:grpSpPr>
        <p:pic>
          <p:nvPicPr>
            <p:cNvPr id="42" name="図 41" descr="暗い背景に浮かぶ月&#10;&#10;中程度の精度で自動的に生成された説明">
              <a:extLst>
                <a:ext uri="{FF2B5EF4-FFF2-40B4-BE49-F238E27FC236}">
                  <a16:creationId xmlns:a16="http://schemas.microsoft.com/office/drawing/2014/main" id="{654160A1-236E-48F0-8C92-31CA04D72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0320" y="1549144"/>
              <a:ext cx="1780639" cy="1523346"/>
            </a:xfrm>
            <a:prstGeom prst="rect">
              <a:avLst/>
            </a:prstGeom>
          </p:spPr>
        </p:pic>
        <p:pic>
          <p:nvPicPr>
            <p:cNvPr id="23" name="図 22" descr="アイコン&#10;&#10;自動的に生成された説明">
              <a:extLst>
                <a:ext uri="{FF2B5EF4-FFF2-40B4-BE49-F238E27FC236}">
                  <a16:creationId xmlns:a16="http://schemas.microsoft.com/office/drawing/2014/main" id="{97786F93-9440-4301-B7D8-D66A85CA3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194" y="2024470"/>
              <a:ext cx="1110893" cy="846718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19E55B7-F34A-4C3D-B896-8BC7E6BC34FD}"/>
              </a:ext>
            </a:extLst>
          </p:cNvPr>
          <p:cNvGrpSpPr/>
          <p:nvPr/>
        </p:nvGrpSpPr>
        <p:grpSpPr>
          <a:xfrm>
            <a:off x="8656360" y="3429000"/>
            <a:ext cx="4490269" cy="3581353"/>
            <a:chOff x="0" y="3429000"/>
            <a:chExt cx="4490269" cy="3581353"/>
          </a:xfrm>
        </p:grpSpPr>
        <p:pic>
          <p:nvPicPr>
            <p:cNvPr id="14" name="コンテンツ プレースホルダー 9" descr="ロゴ&#10;&#10;自動的に生成された説明">
              <a:extLst>
                <a:ext uri="{FF2B5EF4-FFF2-40B4-BE49-F238E27FC236}">
                  <a16:creationId xmlns:a16="http://schemas.microsoft.com/office/drawing/2014/main" id="{F09183AA-3D13-4CAF-90FB-EB6D7124E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0" y="3429000"/>
              <a:ext cx="3465958" cy="3581353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14CEB21-B8D1-44EC-9D99-826572BD0ACA}"/>
                </a:ext>
              </a:extLst>
            </p:cNvPr>
            <p:cNvSpPr txBox="1"/>
            <p:nvPr/>
          </p:nvSpPr>
          <p:spPr>
            <a:xfrm>
              <a:off x="169280" y="3931539"/>
              <a:ext cx="4320989" cy="2123658"/>
            </a:xfrm>
            <a:prstGeom prst="rect">
              <a:avLst/>
            </a:prstGeom>
            <a:noFill/>
            <a:effectLst>
              <a:glow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kumimoji="1" lang="en-US" altLang="ja-JP" sz="6600" b="1" dirty="0">
                  <a:effectLst>
                    <a:glow rad="152400">
                      <a:schemeClr val="bg1"/>
                    </a:glow>
                  </a:effectLst>
                  <a:latin typeface="Franklin Gothic Medium" panose="020B0603020102020204" pitchFamily="34" charset="0"/>
                </a:rPr>
                <a:t>GAME</a:t>
              </a:r>
            </a:p>
            <a:p>
              <a:r>
                <a:rPr kumimoji="1" lang="en-US" altLang="ja-JP" sz="6600" b="1" dirty="0">
                  <a:effectLst>
                    <a:glow rad="152400">
                      <a:schemeClr val="bg1"/>
                    </a:glow>
                  </a:effectLst>
                  <a:latin typeface="Franklin Gothic Medium" panose="020B0603020102020204" pitchFamily="34" charset="0"/>
                </a:rPr>
                <a:t>VOLUME</a:t>
              </a:r>
            </a:p>
          </p:txBody>
        </p:sp>
        <p:pic>
          <p:nvPicPr>
            <p:cNvPr id="19" name="図 18" descr="黒い背景に白い文字がある&#10;&#10;低い精度で自動的に生成された説明">
              <a:extLst>
                <a:ext uri="{FF2B5EF4-FFF2-40B4-BE49-F238E27FC236}">
                  <a16:creationId xmlns:a16="http://schemas.microsoft.com/office/drawing/2014/main" id="{D7B25E4F-463E-4AA8-8E57-ABB9E71A5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29"/>
            <a:stretch/>
          </p:blipFill>
          <p:spPr>
            <a:xfrm flipH="1">
              <a:off x="197548" y="5594248"/>
              <a:ext cx="3338094" cy="737917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5BDC5EAA-7B33-4365-9D39-9607DA647BBC}"/>
                </a:ext>
              </a:extLst>
            </p:cNvPr>
            <p:cNvSpPr txBox="1"/>
            <p:nvPr/>
          </p:nvSpPr>
          <p:spPr>
            <a:xfrm flipH="1">
              <a:off x="1323190" y="5871115"/>
              <a:ext cx="1610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chemeClr val="bg1"/>
                  </a:solidFill>
                </a:rPr>
                <a:t>ゲームボリューム</a:t>
              </a: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08E279A-7461-4BF5-8F0C-E4410EF4CF68}"/>
              </a:ext>
            </a:extLst>
          </p:cNvPr>
          <p:cNvGrpSpPr/>
          <p:nvPr/>
        </p:nvGrpSpPr>
        <p:grpSpPr>
          <a:xfrm>
            <a:off x="7859604" y="776670"/>
            <a:ext cx="2081895" cy="1843779"/>
            <a:chOff x="6746781" y="-89537"/>
            <a:chExt cx="2730730" cy="3207687"/>
          </a:xfrm>
        </p:grpSpPr>
        <p:pic>
          <p:nvPicPr>
            <p:cNvPr id="41" name="図 40" descr="暗い背景に浮かぶ月&#10;&#10;中程度の精度で自動的に生成された説明">
              <a:extLst>
                <a:ext uri="{FF2B5EF4-FFF2-40B4-BE49-F238E27FC236}">
                  <a16:creationId xmlns:a16="http://schemas.microsoft.com/office/drawing/2014/main" id="{8717A5B6-92C1-45E4-8505-B1217E7CF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781" y="-89537"/>
              <a:ext cx="2730730" cy="3207687"/>
            </a:xfrm>
            <a:prstGeom prst="rect">
              <a:avLst/>
            </a:prstGeom>
          </p:spPr>
        </p:pic>
        <p:pic>
          <p:nvPicPr>
            <p:cNvPr id="25" name="図 24" descr="水, テーブル, 女性, 座る が含まれている画像&#10;&#10;自動的に生成された説明">
              <a:extLst>
                <a:ext uri="{FF2B5EF4-FFF2-40B4-BE49-F238E27FC236}">
                  <a16:creationId xmlns:a16="http://schemas.microsoft.com/office/drawing/2014/main" id="{3CDD3C93-A6CC-4409-8C3B-068EF8192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176" b="89815" l="5702" r="96930">
                          <a14:foregroundMark x1="25000" y1="78241" x2="21594" y2="76803"/>
                          <a14:foregroundMark x1="16725" y1="79087" x2="16447" y2="79650"/>
                          <a14:foregroundMark x1="17069" y1="79314" x2="16579" y2="79734"/>
                          <a14:foregroundMark x1="22368" y1="74769" x2="20691" y2="76207"/>
                          <a14:foregroundMark x1="45175" y1="27083" x2="39035" y2="16898"/>
                          <a14:foregroundMark x1="53509" y1="17130" x2="45175" y2="20370"/>
                          <a14:foregroundMark x1="55702" y1="15509" x2="52801" y2="15351"/>
                          <a14:foregroundMark x1="70614" y1="17593" x2="72368" y2="12500"/>
                          <a14:foregroundMark x1="73246" y1="14352" x2="74123" y2="9722"/>
                          <a14:foregroundMark x1="67982" y1="21065" x2="62719" y2="34259"/>
                          <a14:foregroundMark x1="71491" y1="20139" x2="70614" y2="24769"/>
                          <a14:foregroundMark x1="70614" y1="16204" x2="70614" y2="21296"/>
                          <a14:foregroundMark x1="69298" y1="28935" x2="66228" y2="41898"/>
                          <a14:foregroundMark x1="67105" y1="42130" x2="70015" y2="37715"/>
                          <a14:foregroundMark x1="50816" y1="13801" x2="53070" y2="7407"/>
                          <a14:foregroundMark x1="49561" y1="17361" x2="50140" y2="15719"/>
                          <a14:foregroundMark x1="43780" y1="11642" x2="40351" y2="8565"/>
                          <a14:foregroundMark x1="45689" y1="13354" x2="44085" y2="11915"/>
                          <a14:foregroundMark x1="49123" y1="16435" x2="48181" y2="15590"/>
                          <a14:foregroundMark x1="38232" y1="12704" x2="35526" y2="9491"/>
                          <a14:foregroundMark x1="40789" y1="15741" x2="40222" y2="15067"/>
                          <a14:foregroundMark x1="39474" y1="22222" x2="25000" y2="32407"/>
                          <a14:foregroundMark x1="25000" y1="32407" x2="24123" y2="34722"/>
                          <a14:foregroundMark x1="35526" y1="23380" x2="31579" y2="22685"/>
                          <a14:foregroundMark x1="82018" y1="59954" x2="96930" y2="56481"/>
                          <a14:backgroundMark x1="92105" y1="29630" x2="85526" y2="34722"/>
                          <a14:backgroundMark x1="82456" y1="30093" x2="76316" y2="38889"/>
                          <a14:backgroundMark x1="97368" y1="49074" x2="98246" y2="48611"/>
                          <a14:backgroundMark x1="96930" y1="50231" x2="92982" y2="52778"/>
                          <a14:backgroundMark x1="78947" y1="77083" x2="87281" y2="79630"/>
                          <a14:backgroundMark x1="76316" y1="74074" x2="79825" y2="76620"/>
                          <a14:backgroundMark x1="43860" y1="88426" x2="35088" y2="88426"/>
                          <a14:backgroundMark x1="41667" y1="86574" x2="50877" y2="87500"/>
                          <a14:backgroundMark x1="42544" y1="84028" x2="42544" y2="84028"/>
                          <a14:backgroundMark x1="53070" y1="88194" x2="64912" y2="89352"/>
                          <a14:backgroundMark x1="32895" y1="89120" x2="32895" y2="89120"/>
                          <a14:backgroundMark x1="15789" y1="85648" x2="15789" y2="85648"/>
                          <a14:backgroundMark x1="13596" y1="78241" x2="13596" y2="78241"/>
                          <a14:backgroundMark x1="12719" y1="78009" x2="17982" y2="77315"/>
                          <a14:backgroundMark x1="13158" y1="77546" x2="6140" y2="78935"/>
                          <a14:backgroundMark x1="18860" y1="75000" x2="12281" y2="76157"/>
                          <a14:backgroundMark x1="40351" y1="43981" x2="41667" y2="45139"/>
                          <a14:backgroundMark x1="43860" y1="13194" x2="43421" y2="14583"/>
                          <a14:backgroundMark x1="43860" y1="13426" x2="43421" y2="15278"/>
                          <a14:backgroundMark x1="44298" y1="12500" x2="44298" y2="122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593" y="281762"/>
              <a:ext cx="1416822" cy="2684505"/>
            </a:xfrm>
            <a:prstGeom prst="rect">
              <a:avLst/>
            </a:prstGeom>
          </p:spPr>
        </p:pic>
      </p:grpSp>
      <p:pic>
        <p:nvPicPr>
          <p:cNvPr id="48" name="図 47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CC3E552A-8C10-495D-930C-9CD7C3FEAD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5561" l="3824" r="90000">
                        <a14:foregroundMark x1="3971" y1="32898" x2="3971" y2="47258"/>
                        <a14:foregroundMark x1="3971" y1="40209" x2="6765" y2="40470"/>
                        <a14:foregroundMark x1="13088" y1="35248" x2="11912" y2="49347"/>
                        <a14:foregroundMark x1="19559" y1="37859" x2="18971" y2="47258"/>
                        <a14:foregroundMark x1="27353" y1="39948" x2="27206" y2="44648"/>
                        <a14:foregroundMark x1="5441" y1="13316" x2="5882" y2="10705"/>
                        <a14:foregroundMark x1="9706" y1="16449" x2="10441" y2="15405"/>
                        <a14:foregroundMark x1="18382" y1="13055" x2="11618" y2="5483"/>
                        <a14:foregroundMark x1="11618" y1="5483" x2="10000" y2="783"/>
                        <a14:foregroundMark x1="37059" y1="13055" x2="32817" y2="9916"/>
                        <a14:foregroundMark x1="30097" y1="3249" x2="27794" y2="261"/>
                        <a14:foregroundMark x1="33658" y1="6797" x2="29559" y2="2350"/>
                        <a14:foregroundMark x1="34853" y1="8094" x2="33743" y2="6889"/>
                        <a14:foregroundMark x1="32647" y1="3394" x2="30882" y2="522"/>
                        <a14:foregroundMark x1="40735" y1="17493" x2="43824" y2="17493"/>
                        <a14:foregroundMark x1="43529" y1="24021" x2="45882" y2="27415"/>
                        <a14:foregroundMark x1="53235" y1="41775" x2="54853" y2="42298"/>
                        <a14:foregroundMark x1="62206" y1="81462" x2="57500" y2="89817"/>
                        <a14:foregroundMark x1="73529" y1="87467" x2="74853" y2="95822"/>
                        <a14:foregroundMark x1="33824" y1="47781" x2="33971" y2="52219"/>
                        <a14:foregroundMark x1="40441" y1="47258" x2="40147" y2="51436"/>
                        <a14:foregroundMark x1="39412" y1="53003" x2="39412" y2="55875"/>
                        <a14:foregroundMark x1="34559" y1="46997" x2="33676" y2="55352"/>
                        <a14:foregroundMark x1="4118" y1="39426" x2="3824" y2="45431"/>
                        <a14:backgroundMark x1="17353" y1="59269" x2="45588" y2="71802"/>
                        <a14:backgroundMark x1="45588" y1="71802" x2="46176" y2="74935"/>
                        <a14:backgroundMark x1="17206" y1="27937" x2="2500" y2="27415"/>
                        <a14:backgroundMark x1="2500" y1="27415" x2="441" y2="11749"/>
                        <a14:backgroundMark x1="34412" y1="3394" x2="34559" y2="20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644" y="1302451"/>
            <a:ext cx="1829041" cy="1030181"/>
          </a:xfrm>
          <a:prstGeom prst="rect">
            <a:avLst/>
          </a:prstGeom>
        </p:spPr>
      </p:pic>
      <p:sp>
        <p:nvSpPr>
          <p:cNvPr id="56" name="タイトル 1">
            <a:extLst>
              <a:ext uri="{FF2B5EF4-FFF2-40B4-BE49-F238E27FC236}">
                <a16:creationId xmlns:a16="http://schemas.microsoft.com/office/drawing/2014/main" id="{FC244597-E305-41E1-97D2-B2E7777D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29" y="2139305"/>
            <a:ext cx="3653736" cy="808540"/>
          </a:xfrm>
        </p:spPr>
        <p:txBody>
          <a:bodyPr>
            <a:normAutofit/>
          </a:bodyPr>
          <a:lstStyle/>
          <a:p>
            <a:r>
              <a:rPr lang="ja-JP" altLang="en-US" sz="2400" b="1" dirty="0">
                <a:effectLst>
                  <a:glow rad="292100">
                    <a:schemeClr val="bg1"/>
                  </a:glow>
                </a:effectLst>
              </a:rPr>
              <a:t>キャラ選択</a:t>
            </a:r>
            <a:endParaRPr kumimoji="1" lang="ja-JP" altLang="en-US" sz="3200" u="sng" dirty="0"/>
          </a:p>
        </p:txBody>
      </p:sp>
      <p:sp>
        <p:nvSpPr>
          <p:cNvPr id="57" name="タイトル 1">
            <a:extLst>
              <a:ext uri="{FF2B5EF4-FFF2-40B4-BE49-F238E27FC236}">
                <a16:creationId xmlns:a16="http://schemas.microsoft.com/office/drawing/2014/main" id="{CD9A2F6A-1878-40F4-BD8F-B2FF1FDB194E}"/>
              </a:ext>
            </a:extLst>
          </p:cNvPr>
          <p:cNvSpPr txBox="1">
            <a:spLocks/>
          </p:cNvSpPr>
          <p:nvPr/>
        </p:nvSpPr>
        <p:spPr>
          <a:xfrm>
            <a:off x="8114632" y="492865"/>
            <a:ext cx="3653736" cy="808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effectLst>
                  <a:glow rad="203200">
                    <a:srgbClr val="FEA4A1"/>
                  </a:glow>
                </a:effectLst>
              </a:rPr>
              <a:t>大乱闘</a:t>
            </a:r>
            <a:endParaRPr lang="ja-JP" altLang="en-US" sz="5400" u="sng" dirty="0">
              <a:effectLst>
                <a:glow rad="203200">
                  <a:srgbClr val="FEA4A1"/>
                </a:glow>
              </a:effectLst>
            </a:endParaRPr>
          </a:p>
        </p:txBody>
      </p:sp>
      <p:sp>
        <p:nvSpPr>
          <p:cNvPr id="58" name="タイトル 1">
            <a:extLst>
              <a:ext uri="{FF2B5EF4-FFF2-40B4-BE49-F238E27FC236}">
                <a16:creationId xmlns:a16="http://schemas.microsoft.com/office/drawing/2014/main" id="{33418F9A-3641-48C1-A44F-27610BD36EB5}"/>
              </a:ext>
            </a:extLst>
          </p:cNvPr>
          <p:cNvSpPr txBox="1">
            <a:spLocks/>
          </p:cNvSpPr>
          <p:nvPr/>
        </p:nvSpPr>
        <p:spPr>
          <a:xfrm>
            <a:off x="6227997" y="2122544"/>
            <a:ext cx="3653736" cy="808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b="1" dirty="0">
                <a:effectLst>
                  <a:glow rad="292100">
                    <a:schemeClr val="bg1"/>
                  </a:glow>
                </a:effectLst>
              </a:rPr>
              <a:t>ステージ選択</a:t>
            </a:r>
            <a:endParaRPr lang="ja-JP" altLang="en-US" sz="3200" u="sng" dirty="0"/>
          </a:p>
        </p:txBody>
      </p:sp>
      <p:sp>
        <p:nvSpPr>
          <p:cNvPr id="59" name="タイトル 1">
            <a:extLst>
              <a:ext uri="{FF2B5EF4-FFF2-40B4-BE49-F238E27FC236}">
                <a16:creationId xmlns:a16="http://schemas.microsoft.com/office/drawing/2014/main" id="{7E15165A-5124-4682-91E1-C62157C1F800}"/>
              </a:ext>
            </a:extLst>
          </p:cNvPr>
          <p:cNvSpPr txBox="1">
            <a:spLocks/>
          </p:cNvSpPr>
          <p:nvPr/>
        </p:nvSpPr>
        <p:spPr>
          <a:xfrm>
            <a:off x="10185671" y="2232060"/>
            <a:ext cx="3653736" cy="808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b="1" dirty="0">
                <a:effectLst>
                  <a:glow rad="292100">
                    <a:schemeClr val="bg1"/>
                  </a:glow>
                </a:effectLst>
              </a:rPr>
              <a:t>リザルト</a:t>
            </a:r>
            <a:endParaRPr lang="ja-JP" altLang="en-US" sz="3600" dirty="0"/>
          </a:p>
        </p:txBody>
      </p:sp>
      <p:sp>
        <p:nvSpPr>
          <p:cNvPr id="64" name="矢印: 右 63">
            <a:extLst>
              <a:ext uri="{FF2B5EF4-FFF2-40B4-BE49-F238E27FC236}">
                <a16:creationId xmlns:a16="http://schemas.microsoft.com/office/drawing/2014/main" id="{BD47DD50-2765-46AE-BEE0-A22C75F4876A}"/>
              </a:ext>
            </a:extLst>
          </p:cNvPr>
          <p:cNvSpPr/>
          <p:nvPr/>
        </p:nvSpPr>
        <p:spPr>
          <a:xfrm>
            <a:off x="5983950" y="1446525"/>
            <a:ext cx="537325" cy="435449"/>
          </a:xfrm>
          <a:prstGeom prst="rightArrow">
            <a:avLst/>
          </a:prstGeom>
          <a:gradFill>
            <a:gsLst>
              <a:gs pos="10000">
                <a:srgbClr val="FEA4A1"/>
              </a:gs>
              <a:gs pos="100000">
                <a:srgbClr val="C7ECDF"/>
              </a:gs>
            </a:gsLst>
            <a:path path="circle">
              <a:fillToRect l="100000" b="100000"/>
            </a:path>
          </a:gradFill>
          <a:ln w="28575">
            <a:solidFill>
              <a:srgbClr val="967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BD17CEE-9387-4175-B989-C7AA1C41DAF6}"/>
              </a:ext>
            </a:extLst>
          </p:cNvPr>
          <p:cNvSpPr/>
          <p:nvPr/>
        </p:nvSpPr>
        <p:spPr>
          <a:xfrm>
            <a:off x="7777474" y="1454937"/>
            <a:ext cx="537325" cy="435449"/>
          </a:xfrm>
          <a:prstGeom prst="rightArrow">
            <a:avLst/>
          </a:prstGeom>
          <a:gradFill>
            <a:gsLst>
              <a:gs pos="10000">
                <a:srgbClr val="FEA4A1"/>
              </a:gs>
              <a:gs pos="100000">
                <a:srgbClr val="C7ECDF"/>
              </a:gs>
            </a:gsLst>
            <a:path path="circle">
              <a:fillToRect l="100000" b="100000"/>
            </a:path>
          </a:gradFill>
          <a:ln w="28575">
            <a:solidFill>
              <a:srgbClr val="967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矢印: 右 65">
            <a:extLst>
              <a:ext uri="{FF2B5EF4-FFF2-40B4-BE49-F238E27FC236}">
                <a16:creationId xmlns:a16="http://schemas.microsoft.com/office/drawing/2014/main" id="{6FAF6DE4-FD19-47D6-BBA7-B663B8346DBD}"/>
              </a:ext>
            </a:extLst>
          </p:cNvPr>
          <p:cNvSpPr/>
          <p:nvPr/>
        </p:nvSpPr>
        <p:spPr>
          <a:xfrm>
            <a:off x="9570998" y="1463349"/>
            <a:ext cx="537325" cy="435449"/>
          </a:xfrm>
          <a:prstGeom prst="rightArrow">
            <a:avLst/>
          </a:prstGeom>
          <a:gradFill>
            <a:gsLst>
              <a:gs pos="10000">
                <a:srgbClr val="FEA4A1"/>
              </a:gs>
              <a:gs pos="100000">
                <a:srgbClr val="C7ECDF"/>
              </a:gs>
            </a:gsLst>
            <a:path path="circle">
              <a:fillToRect l="100000" b="100000"/>
            </a:path>
          </a:gradFill>
          <a:ln w="28575">
            <a:solidFill>
              <a:srgbClr val="967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85ECE241-5E95-402D-AA40-C7AE4A67F3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5" t="-5648"/>
          <a:stretch/>
        </p:blipFill>
        <p:spPr>
          <a:xfrm flipV="1">
            <a:off x="35687" y="3997596"/>
            <a:ext cx="5516619" cy="581331"/>
          </a:xfrm>
          <a:prstGeom prst="rect">
            <a:avLst/>
          </a:prstGeom>
        </p:spPr>
      </p:pic>
      <p:sp>
        <p:nvSpPr>
          <p:cNvPr id="72" name="タイトル 1">
            <a:extLst>
              <a:ext uri="{FF2B5EF4-FFF2-40B4-BE49-F238E27FC236}">
                <a16:creationId xmlns:a16="http://schemas.microsoft.com/office/drawing/2014/main" id="{3164E53F-6721-4D8A-8DEC-2773B7CF1EF0}"/>
              </a:ext>
            </a:extLst>
          </p:cNvPr>
          <p:cNvSpPr txBox="1">
            <a:spLocks/>
          </p:cNvSpPr>
          <p:nvPr/>
        </p:nvSpPr>
        <p:spPr>
          <a:xfrm>
            <a:off x="697539" y="3645530"/>
            <a:ext cx="5016720" cy="808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effectLst>
                  <a:glow rad="292100">
                    <a:schemeClr val="bg1"/>
                  </a:glow>
                </a:effectLst>
              </a:rPr>
              <a:t>大乱闘</a:t>
            </a:r>
            <a:r>
              <a:rPr lang="ja-JP" altLang="en-US" sz="2000" b="1" dirty="0">
                <a:effectLst>
                  <a:glow rad="292100">
                    <a:schemeClr val="bg1"/>
                  </a:glow>
                </a:effectLst>
              </a:rPr>
              <a:t>での</a:t>
            </a:r>
            <a:r>
              <a:rPr lang="ja-JP" altLang="en-US" sz="3200" b="1" dirty="0">
                <a:effectLst>
                  <a:glow rad="292100">
                    <a:schemeClr val="bg1"/>
                  </a:glow>
                </a:effectLst>
              </a:rPr>
              <a:t>レベルデザイン</a:t>
            </a:r>
            <a:endParaRPr lang="ja-JP" altLang="en-US" sz="4000" u="sng" dirty="0"/>
          </a:p>
        </p:txBody>
      </p:sp>
      <p:pic>
        <p:nvPicPr>
          <p:cNvPr id="74" name="図 7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26641FA0-AC0B-4943-B12A-205EB364ED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5" t="-5648"/>
          <a:stretch/>
        </p:blipFill>
        <p:spPr>
          <a:xfrm flipH="1" flipV="1">
            <a:off x="3149861" y="5324847"/>
            <a:ext cx="5516619" cy="581331"/>
          </a:xfrm>
          <a:prstGeom prst="rect">
            <a:avLst/>
          </a:prstGeom>
        </p:spPr>
      </p:pic>
      <p:sp>
        <p:nvSpPr>
          <p:cNvPr id="75" name="タイトル 1">
            <a:extLst>
              <a:ext uri="{FF2B5EF4-FFF2-40B4-BE49-F238E27FC236}">
                <a16:creationId xmlns:a16="http://schemas.microsoft.com/office/drawing/2014/main" id="{DC4D891C-959C-4D3F-B33A-B62A19BF284A}"/>
              </a:ext>
            </a:extLst>
          </p:cNvPr>
          <p:cNvSpPr txBox="1">
            <a:spLocks/>
          </p:cNvSpPr>
          <p:nvPr/>
        </p:nvSpPr>
        <p:spPr>
          <a:xfrm flipH="1">
            <a:off x="5210292" y="4972797"/>
            <a:ext cx="3653736" cy="808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effectLst>
                  <a:glow rad="292100">
                    <a:schemeClr val="bg1"/>
                  </a:glow>
                </a:effectLst>
              </a:rPr>
              <a:t>アドベンチャー</a:t>
            </a:r>
            <a:endParaRPr lang="ja-JP" altLang="en-US" sz="4000" dirty="0"/>
          </a:p>
        </p:txBody>
      </p:sp>
      <p:pic>
        <p:nvPicPr>
          <p:cNvPr id="82" name="図 81" descr="図形&#10;&#10;中程度の精度で自動的に生成された説明">
            <a:extLst>
              <a:ext uri="{FF2B5EF4-FFF2-40B4-BE49-F238E27FC236}">
                <a16:creationId xmlns:a16="http://schemas.microsoft.com/office/drawing/2014/main" id="{EE588C72-85CE-495B-A04F-47B743492A2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alphaModFix amt="6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2" r="854"/>
          <a:stretch/>
        </p:blipFill>
        <p:spPr>
          <a:xfrm>
            <a:off x="0" y="4090461"/>
            <a:ext cx="6150034" cy="2919892"/>
          </a:xfrm>
          <a:prstGeom prst="rect">
            <a:avLst/>
          </a:prstGeom>
        </p:spPr>
      </p:pic>
      <p:sp>
        <p:nvSpPr>
          <p:cNvPr id="83" name="タイトル 1">
            <a:extLst>
              <a:ext uri="{FF2B5EF4-FFF2-40B4-BE49-F238E27FC236}">
                <a16:creationId xmlns:a16="http://schemas.microsoft.com/office/drawing/2014/main" id="{38D60D01-9DC0-4D65-9E27-457757A1CD1A}"/>
              </a:ext>
            </a:extLst>
          </p:cNvPr>
          <p:cNvSpPr txBox="1">
            <a:spLocks/>
          </p:cNvSpPr>
          <p:nvPr/>
        </p:nvSpPr>
        <p:spPr>
          <a:xfrm>
            <a:off x="197640" y="4718245"/>
            <a:ext cx="11796720" cy="213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="1" dirty="0">
                <a:effectLst>
                  <a:glow rad="292100">
                    <a:schemeClr val="bg1"/>
                  </a:glow>
                </a:effectLst>
              </a:rPr>
              <a:t>・オンライン通信対戦</a:t>
            </a:r>
            <a:r>
              <a:rPr lang="ja-JP" altLang="en-US" sz="1800" b="1" dirty="0">
                <a:effectLst>
                  <a:glow rad="292100">
                    <a:schemeClr val="bg1"/>
                  </a:glow>
                </a:effectLst>
              </a:rPr>
              <a:t>における</a:t>
            </a:r>
            <a:r>
              <a:rPr lang="ja-JP" altLang="en-US" sz="2500" b="1" dirty="0">
                <a:effectLst>
                  <a:glow rad="292100">
                    <a:schemeClr val="bg1"/>
                  </a:glow>
                </a:effectLst>
              </a:rPr>
              <a:t>レート</a:t>
            </a:r>
            <a:endParaRPr lang="en-US" altLang="ja-JP" sz="2500" b="1" dirty="0">
              <a:effectLst>
                <a:glow rad="292100">
                  <a:schemeClr val="bg1"/>
                </a:glow>
              </a:effectLst>
            </a:endParaRPr>
          </a:p>
          <a:p>
            <a:endParaRPr lang="en-US" altLang="ja-JP" sz="2500" b="1" dirty="0">
              <a:effectLst>
                <a:glow rad="292100">
                  <a:schemeClr val="bg1"/>
                </a:glow>
              </a:effectLst>
            </a:endParaRPr>
          </a:p>
          <a:p>
            <a:endParaRPr lang="en-US" altLang="ja-JP" sz="2500" b="1" dirty="0">
              <a:effectLst>
                <a:glow rad="292100">
                  <a:schemeClr val="bg1"/>
                </a:glow>
              </a:effectLst>
            </a:endParaRPr>
          </a:p>
          <a:p>
            <a:r>
              <a:rPr lang="ja-JP" altLang="en-US" sz="2500" b="1" dirty="0">
                <a:effectLst>
                  <a:glow rad="292100">
                    <a:schemeClr val="bg1"/>
                  </a:glow>
                </a:effectLst>
              </a:rPr>
              <a:t>・</a:t>
            </a:r>
            <a:r>
              <a:rPr lang="en-US" altLang="ja-JP" sz="3300" b="1" dirty="0">
                <a:effectLst>
                  <a:glow rad="292100">
                    <a:schemeClr val="bg1"/>
                  </a:glow>
                </a:effectLst>
              </a:rPr>
              <a:t>CPU</a:t>
            </a:r>
            <a:r>
              <a:rPr lang="ja-JP" altLang="en-US" sz="2500" b="1" dirty="0">
                <a:effectLst>
                  <a:glow rad="292100">
                    <a:schemeClr val="bg1"/>
                  </a:glow>
                </a:effectLst>
              </a:rPr>
              <a:t>のレベル</a:t>
            </a:r>
            <a:endParaRPr lang="en-US" altLang="ja-JP" sz="2500" b="1" dirty="0">
              <a:effectLst>
                <a:glow rad="292100">
                  <a:schemeClr val="bg1"/>
                </a:glow>
              </a:effectLst>
            </a:endParaRPr>
          </a:p>
          <a:p>
            <a:br>
              <a:rPr lang="en-US" altLang="ja-JP" sz="3200" u="sng" dirty="0"/>
            </a:br>
            <a:r>
              <a:rPr lang="ja-JP" altLang="en-US" sz="3200" u="sng" dirty="0"/>
              <a:t>　</a:t>
            </a:r>
          </a:p>
        </p:txBody>
      </p:sp>
      <p:pic>
        <p:nvPicPr>
          <p:cNvPr id="84" name="図 83" descr="図形&#10;&#10;中程度の精度で自動的に生成された説明">
            <a:extLst>
              <a:ext uri="{FF2B5EF4-FFF2-40B4-BE49-F238E27FC236}">
                <a16:creationId xmlns:a16="http://schemas.microsoft.com/office/drawing/2014/main" id="{88FBA8C7-1013-4A14-9620-5871579D3C2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alphaModFix amt="6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5" r="853" b="58683"/>
          <a:stretch/>
        </p:blipFill>
        <p:spPr>
          <a:xfrm flipH="1">
            <a:off x="3363915" y="5524280"/>
            <a:ext cx="5292445" cy="1206422"/>
          </a:xfrm>
          <a:prstGeom prst="rect">
            <a:avLst/>
          </a:prstGeom>
        </p:spPr>
      </p:pic>
      <p:sp>
        <p:nvSpPr>
          <p:cNvPr id="86" name="タイトル 1">
            <a:extLst>
              <a:ext uri="{FF2B5EF4-FFF2-40B4-BE49-F238E27FC236}">
                <a16:creationId xmlns:a16="http://schemas.microsoft.com/office/drawing/2014/main" id="{9471D174-D864-4C3F-A14D-D074CF5F2F5E}"/>
              </a:ext>
            </a:extLst>
          </p:cNvPr>
          <p:cNvSpPr txBox="1">
            <a:spLocks/>
          </p:cNvSpPr>
          <p:nvPr/>
        </p:nvSpPr>
        <p:spPr>
          <a:xfrm>
            <a:off x="4865590" y="5079948"/>
            <a:ext cx="5516619" cy="2448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="1" dirty="0">
                <a:effectLst>
                  <a:glow rad="292100">
                    <a:schemeClr val="bg1"/>
                  </a:glow>
                </a:effectLst>
              </a:rPr>
              <a:t>・キャラクター開放</a:t>
            </a:r>
            <a:r>
              <a:rPr lang="ja-JP" altLang="en-US" sz="3200" u="sng" dirty="0"/>
              <a:t>　</a:t>
            </a:r>
          </a:p>
        </p:txBody>
      </p:sp>
      <p:pic>
        <p:nvPicPr>
          <p:cNvPr id="40" name="図 39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3FBEA7EF-F2EB-4A76-898E-115D96B362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5" t="-5648"/>
          <a:stretch/>
        </p:blipFill>
        <p:spPr>
          <a:xfrm flipH="1" flipV="1">
            <a:off x="-709913" y="3115591"/>
            <a:ext cx="12929269" cy="752905"/>
          </a:xfrm>
          <a:prstGeom prst="rect">
            <a:avLst/>
          </a:prstGeom>
        </p:spPr>
      </p:pic>
      <p:pic>
        <p:nvPicPr>
          <p:cNvPr id="47" name="図 46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0247D621-6041-4341-A44E-D3E7CE7F1B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5" t="-5648"/>
          <a:stretch/>
        </p:blipFill>
        <p:spPr>
          <a:xfrm flipV="1">
            <a:off x="1" y="6413629"/>
            <a:ext cx="12697428" cy="75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0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Words>156</Words>
  <Application>Microsoft Office PowerPoint</Application>
  <PresentationFormat>ワイド画面</PresentationFormat>
  <Paragraphs>42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Arial</vt:lpstr>
      <vt:lpstr>Calibri</vt:lpstr>
      <vt:lpstr>Franklin Gothic Medium</vt:lpstr>
      <vt:lpstr>Office テーマ</vt:lpstr>
      <vt:lpstr>PowerPoint プレゼンテーション</vt:lpstr>
      <vt:lpstr>＜コンセプト＞ 　  好きなキャラクターを選んで、行うふっ飛ばしバトル 　</vt:lpstr>
      <vt:lpstr>PowerPoint プレゼンテーション</vt:lpstr>
      <vt:lpstr>キャラ選択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THS20 柳澤優太</dc:creator>
  <cp:lastModifiedBy>THS20 柳澤優太</cp:lastModifiedBy>
  <cp:revision>45</cp:revision>
  <dcterms:created xsi:type="dcterms:W3CDTF">2021-06-04T23:58:09Z</dcterms:created>
  <dcterms:modified xsi:type="dcterms:W3CDTF">2021-06-18T06:50:31Z</dcterms:modified>
</cp:coreProperties>
</file>