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BD04"/>
    <a:srgbClr val="EF1C24"/>
    <a:srgbClr val="DBBE2D"/>
    <a:srgbClr val="FFABAB"/>
    <a:srgbClr val="DCD70E"/>
    <a:srgbClr val="416199"/>
    <a:srgbClr val="24BCEF"/>
    <a:srgbClr val="70AD3B"/>
    <a:srgbClr val="E7E20F"/>
    <a:srgbClr val="7DC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6" autoAdjust="0"/>
    <p:restoredTop sz="84471" autoAdjust="0"/>
  </p:normalViewPr>
  <p:slideViewPr>
    <p:cSldViewPr>
      <p:cViewPr>
        <p:scale>
          <a:sx n="92" d="100"/>
          <a:sy n="92" d="100"/>
        </p:scale>
        <p:origin x="1421" y="-195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216B0-ED99-48E6-91EA-9ED8E980607A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24049-C145-44C0-A43F-2EC0001D2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7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1pPr>
    <a:lvl2pPr marL="26933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2pPr>
    <a:lvl3pPr marL="538664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3pPr>
    <a:lvl4pPr marL="80799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4pPr>
    <a:lvl5pPr marL="1077328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5pPr>
    <a:lvl6pPr marL="134666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6pPr>
    <a:lvl7pPr marL="161599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7pPr>
    <a:lvl8pPr marL="1885325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8pPr>
    <a:lvl9pPr marL="215465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b="1" dirty="0"/>
              <a:t>＜↓たまに見て心に刻んでほしい助言↓＞</a:t>
            </a:r>
            <a:endParaRPr kumimoji="1" lang="en-US" altLang="ja-JP" b="1" dirty="0"/>
          </a:p>
          <a:p>
            <a:r>
              <a:rPr kumimoji="1" lang="ja-JP" altLang="en-US" b="0" dirty="0"/>
              <a:t>少ない情報量で多くの理解をさせるということも、ゲームデザイナーの大事な能力です。</a:t>
            </a:r>
            <a:endParaRPr kumimoji="1" lang="en-US" altLang="ja-JP" b="0" dirty="0"/>
          </a:p>
          <a:p>
            <a:r>
              <a:rPr kumimoji="1" lang="ja-JP" altLang="en-US" b="0" dirty="0"/>
              <a:t>文字を減らす努力をし、パッと見でどんなゲームか理解できるように書きましょう。</a:t>
            </a:r>
          </a:p>
          <a:p>
            <a:r>
              <a:rPr kumimoji="1" lang="en-US" altLang="ja-JP" b="0" dirty="0"/>
              <a:t>(※</a:t>
            </a:r>
            <a:r>
              <a:rPr kumimoji="1" lang="ja-JP" altLang="en-US" b="0" dirty="0"/>
              <a:t>文字だけびっしりになってる人は、客観的に見て自分の草案のクオリティを疑うようにしてください。企業ならその時点でディレクターにやぶりさられます</a:t>
            </a:r>
            <a:r>
              <a:rPr kumimoji="1" lang="en-US" altLang="ja-JP" b="0" dirty="0"/>
              <a:t>※)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4049-C145-44C0-A43F-2EC0001D22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61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8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0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8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8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2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2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20A9-A6CF-463A-9F4E-93F54072BF3F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BB11DBB9-A5A1-4654-BCAC-4F5453412857}"/>
              </a:ext>
            </a:extLst>
          </p:cNvPr>
          <p:cNvSpPr/>
          <p:nvPr/>
        </p:nvSpPr>
        <p:spPr>
          <a:xfrm>
            <a:off x="235664" y="6855602"/>
            <a:ext cx="6379211" cy="2429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図 83">
            <a:extLst>
              <a:ext uri="{FF2B5EF4-FFF2-40B4-BE49-F238E27FC236}">
                <a16:creationId xmlns:a16="http://schemas.microsoft.com/office/drawing/2014/main" id="{3251BF32-BB65-41F5-8CD1-625EA2D8F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84" y="4465906"/>
            <a:ext cx="280191" cy="850236"/>
          </a:xfrm>
          <a:prstGeom prst="rect">
            <a:avLst/>
          </a:prstGeom>
        </p:spPr>
      </p:pic>
      <p:sp>
        <p:nvSpPr>
          <p:cNvPr id="1033" name="正方形/長方形 1032">
            <a:extLst>
              <a:ext uri="{FF2B5EF4-FFF2-40B4-BE49-F238E27FC236}">
                <a16:creationId xmlns:a16="http://schemas.microsoft.com/office/drawing/2014/main" id="{5F786B16-BEC8-49AA-BC7F-75A8AB1AF9AD}"/>
              </a:ext>
            </a:extLst>
          </p:cNvPr>
          <p:cNvSpPr/>
          <p:nvPr/>
        </p:nvSpPr>
        <p:spPr>
          <a:xfrm>
            <a:off x="311210" y="5077177"/>
            <a:ext cx="5873985" cy="170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F5AEEA-EC36-4823-B495-78E77DCD4EAE}"/>
              </a:ext>
            </a:extLst>
          </p:cNvPr>
          <p:cNvSpPr txBox="1"/>
          <p:nvPr/>
        </p:nvSpPr>
        <p:spPr>
          <a:xfrm>
            <a:off x="329743" y="5127745"/>
            <a:ext cx="347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操作方法</a:t>
            </a:r>
          </a:p>
        </p:txBody>
      </p:sp>
      <p:sp>
        <p:nvSpPr>
          <p:cNvPr id="383" name="テキスト ボックス 382">
            <a:extLst>
              <a:ext uri="{FF2B5EF4-FFF2-40B4-BE49-F238E27FC236}">
                <a16:creationId xmlns:a16="http://schemas.microsoft.com/office/drawing/2014/main" id="{E5D7060D-FCC7-4F46-844F-ECFB5715C850}"/>
              </a:ext>
            </a:extLst>
          </p:cNvPr>
          <p:cNvSpPr txBox="1"/>
          <p:nvPr/>
        </p:nvSpPr>
        <p:spPr>
          <a:xfrm rot="21035132">
            <a:off x="3885608" y="6130411"/>
            <a:ext cx="2876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i="1" dirty="0">
                <a:solidFill>
                  <a:srgbClr val="FF0000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	</a:t>
            </a:r>
            <a:r>
              <a:rPr kumimoji="1" lang="ja-JP" altLang="en-US" sz="3200" b="1" i="1" dirty="0">
                <a:solidFill>
                  <a:srgbClr val="FF0000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以上ッ！！</a:t>
            </a:r>
          </a:p>
        </p:txBody>
      </p:sp>
      <p:pic>
        <p:nvPicPr>
          <p:cNvPr id="295" name="Picture 14" descr="マウスのアイコン素材 | 無料のアイコンイラスト集 icon-pit">
            <a:extLst>
              <a:ext uri="{FF2B5EF4-FFF2-40B4-BE49-F238E27FC236}">
                <a16:creationId xmlns:a16="http://schemas.microsoft.com/office/drawing/2014/main" id="{04EAD37D-3824-4682-B7DC-15B21C9E2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4" t="7885" r="21119" b="8944"/>
          <a:stretch/>
        </p:blipFill>
        <p:spPr bwMode="auto">
          <a:xfrm>
            <a:off x="4035518" y="5468621"/>
            <a:ext cx="613562" cy="859713"/>
          </a:xfrm>
          <a:prstGeom prst="rect">
            <a:avLst/>
          </a:prstGeom>
          <a:noFill/>
        </p:spPr>
      </p:pic>
      <p:pic>
        <p:nvPicPr>
          <p:cNvPr id="297" name="Picture 14" descr="マウスのアイコン素材 | 無料のアイコンイラスト集 icon-pit">
            <a:extLst>
              <a:ext uri="{FF2B5EF4-FFF2-40B4-BE49-F238E27FC236}">
                <a16:creationId xmlns:a16="http://schemas.microsoft.com/office/drawing/2014/main" id="{9FD287DF-AE8B-4BC3-99D0-06DA23795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4" t="7885" r="21119" b="8944"/>
          <a:stretch/>
        </p:blipFill>
        <p:spPr bwMode="auto">
          <a:xfrm>
            <a:off x="3692727" y="5268129"/>
            <a:ext cx="613562" cy="8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14" descr="マウスのアイコン素材 | 無料のアイコンイラスト集 icon-pit">
            <a:extLst>
              <a:ext uri="{FF2B5EF4-FFF2-40B4-BE49-F238E27FC236}">
                <a16:creationId xmlns:a16="http://schemas.microsoft.com/office/drawing/2014/main" id="{37BB1CA0-F268-40D0-9FBB-49A3DC41F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0" t="8746" r="18792" b="7547"/>
          <a:stretch/>
        </p:blipFill>
        <p:spPr bwMode="auto">
          <a:xfrm>
            <a:off x="3878557" y="5931108"/>
            <a:ext cx="613563" cy="86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14" descr="マウスのアイコン素材 | 無料のアイコンイラスト集 icon-pit">
            <a:extLst>
              <a:ext uri="{FF2B5EF4-FFF2-40B4-BE49-F238E27FC236}">
                <a16:creationId xmlns:a16="http://schemas.microsoft.com/office/drawing/2014/main" id="{D14E7A8F-A6B3-4C9B-8EE9-169A4836A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4" t="7885" r="21119" b="8944"/>
          <a:stretch/>
        </p:blipFill>
        <p:spPr bwMode="auto">
          <a:xfrm>
            <a:off x="3510791" y="5506318"/>
            <a:ext cx="613562" cy="8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8507DEFB-E48E-4D6B-A9E1-28AA4D92994E}"/>
              </a:ext>
            </a:extLst>
          </p:cNvPr>
          <p:cNvGrpSpPr/>
          <p:nvPr/>
        </p:nvGrpSpPr>
        <p:grpSpPr>
          <a:xfrm>
            <a:off x="206597" y="3062313"/>
            <a:ext cx="2405301" cy="1475143"/>
            <a:chOff x="-3939613" y="2848347"/>
            <a:chExt cx="3142703" cy="1927383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BF82CA0-9F91-4958-A05E-F059DEFD81B9}"/>
                </a:ext>
              </a:extLst>
            </p:cNvPr>
            <p:cNvSpPr/>
            <p:nvPr/>
          </p:nvSpPr>
          <p:spPr>
            <a:xfrm>
              <a:off x="-3893939" y="2911984"/>
              <a:ext cx="3060340" cy="17879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フリーフォーム: 図形 162">
              <a:extLst>
                <a:ext uri="{FF2B5EF4-FFF2-40B4-BE49-F238E27FC236}">
                  <a16:creationId xmlns:a16="http://schemas.microsoft.com/office/drawing/2014/main" id="{162E411A-494E-4944-840E-F37EF4CDA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939613" y="2848347"/>
              <a:ext cx="3142703" cy="1927383"/>
            </a:xfrm>
            <a:custGeom>
              <a:avLst/>
              <a:gdLst>
                <a:gd name="connsiteX0" fmla="*/ 109938 w 3985260"/>
                <a:gd name="connsiteY0" fmla="*/ 102302 h 2415540"/>
                <a:gd name="connsiteX1" fmla="*/ 109938 w 3985260"/>
                <a:gd name="connsiteY1" fmla="*/ 2217420 h 2415540"/>
                <a:gd name="connsiteX2" fmla="*/ 3891273 w 3985260"/>
                <a:gd name="connsiteY2" fmla="*/ 2217420 h 2415540"/>
                <a:gd name="connsiteX3" fmla="*/ 3891273 w 3985260"/>
                <a:gd name="connsiteY3" fmla="*/ 102302 h 2415540"/>
                <a:gd name="connsiteX4" fmla="*/ 124449 w 3985260"/>
                <a:gd name="connsiteY4" fmla="*/ 0 h 2415540"/>
                <a:gd name="connsiteX5" fmla="*/ 3860811 w 3985260"/>
                <a:gd name="connsiteY5" fmla="*/ 0 h 2415540"/>
                <a:gd name="connsiteX6" fmla="*/ 3985260 w 3985260"/>
                <a:gd name="connsiteY6" fmla="*/ 124449 h 2415540"/>
                <a:gd name="connsiteX7" fmla="*/ 3985260 w 3985260"/>
                <a:gd name="connsiteY7" fmla="*/ 2291091 h 2415540"/>
                <a:gd name="connsiteX8" fmla="*/ 3860811 w 3985260"/>
                <a:gd name="connsiteY8" fmla="*/ 2415540 h 2415540"/>
                <a:gd name="connsiteX9" fmla="*/ 124449 w 3985260"/>
                <a:gd name="connsiteY9" fmla="*/ 2415540 h 2415540"/>
                <a:gd name="connsiteX10" fmla="*/ 0 w 3985260"/>
                <a:gd name="connsiteY10" fmla="*/ 2291091 h 2415540"/>
                <a:gd name="connsiteX11" fmla="*/ 0 w 3985260"/>
                <a:gd name="connsiteY11" fmla="*/ 124449 h 2415540"/>
                <a:gd name="connsiteX12" fmla="*/ 124449 w 3985260"/>
                <a:gd name="connsiteY12" fmla="*/ 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5260" h="2415540">
                  <a:moveTo>
                    <a:pt x="109938" y="102302"/>
                  </a:moveTo>
                  <a:lnTo>
                    <a:pt x="109938" y="2217420"/>
                  </a:lnTo>
                  <a:lnTo>
                    <a:pt x="3891273" y="2217420"/>
                  </a:lnTo>
                  <a:lnTo>
                    <a:pt x="3891273" y="102302"/>
                  </a:lnTo>
                  <a:close/>
                  <a:moveTo>
                    <a:pt x="124449" y="0"/>
                  </a:moveTo>
                  <a:lnTo>
                    <a:pt x="3860811" y="0"/>
                  </a:lnTo>
                  <a:cubicBezTo>
                    <a:pt x="3929542" y="0"/>
                    <a:pt x="3985260" y="55718"/>
                    <a:pt x="3985260" y="124449"/>
                  </a:cubicBezTo>
                  <a:lnTo>
                    <a:pt x="3985260" y="2291091"/>
                  </a:lnTo>
                  <a:cubicBezTo>
                    <a:pt x="3985260" y="2359822"/>
                    <a:pt x="3929542" y="2415540"/>
                    <a:pt x="3860811" y="2415540"/>
                  </a:cubicBezTo>
                  <a:lnTo>
                    <a:pt x="124449" y="2415540"/>
                  </a:lnTo>
                  <a:cubicBezTo>
                    <a:pt x="55718" y="2415540"/>
                    <a:pt x="0" y="2359822"/>
                    <a:pt x="0" y="2291091"/>
                  </a:cubicBezTo>
                  <a:lnTo>
                    <a:pt x="0" y="124449"/>
                  </a:lnTo>
                  <a:cubicBezTo>
                    <a:pt x="0" y="55718"/>
                    <a:pt x="55718" y="0"/>
                    <a:pt x="12444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D9F61A03-2B0C-477E-B42F-AB5FCE48857A}"/>
                </a:ext>
              </a:extLst>
            </p:cNvPr>
            <p:cNvSpPr txBox="1"/>
            <p:nvPr/>
          </p:nvSpPr>
          <p:spPr>
            <a:xfrm>
              <a:off x="-1854034" y="2997448"/>
              <a:ext cx="1057124" cy="331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残り</a:t>
              </a:r>
              <a:r>
                <a:rPr kumimoji="1" lang="en-US" altLang="ja-JP" sz="10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:</a:t>
              </a:r>
              <a:r>
                <a:rPr kumimoji="1" lang="en-US" altLang="ja-JP" sz="1000" b="1" dirty="0">
                  <a:solidFill>
                    <a:srgbClr val="FF0000"/>
                  </a:solidFill>
                  <a:latin typeface="Agency FB" panose="020B0503020202020204" pitchFamily="34" charset="0"/>
                  <a:ea typeface="Meiryo UI" panose="020B0604030504040204" pitchFamily="50" charset="-128"/>
                </a:rPr>
                <a:t>9.83</a:t>
              </a:r>
              <a:r>
                <a:rPr kumimoji="1" lang="ja-JP" altLang="en-US" sz="10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秒</a:t>
              </a:r>
            </a:p>
          </p:txBody>
        </p:sp>
      </p:grp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DE493CE5-E505-4CC7-A4A3-C0FA0F0D0C54}"/>
              </a:ext>
            </a:extLst>
          </p:cNvPr>
          <p:cNvSpPr/>
          <p:nvPr/>
        </p:nvSpPr>
        <p:spPr>
          <a:xfrm>
            <a:off x="2106847" y="3568416"/>
            <a:ext cx="2306618" cy="1309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6970E6E-7EF7-499E-8541-22194C7A274C}"/>
              </a:ext>
            </a:extLst>
          </p:cNvPr>
          <p:cNvSpPr/>
          <p:nvPr/>
        </p:nvSpPr>
        <p:spPr>
          <a:xfrm>
            <a:off x="3332474" y="3586607"/>
            <a:ext cx="1053080" cy="32035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A844376-D7C5-43FF-AF12-87A8A2F6B5B3}"/>
              </a:ext>
            </a:extLst>
          </p:cNvPr>
          <p:cNvSpPr txBox="1"/>
          <p:nvPr/>
        </p:nvSpPr>
        <p:spPr>
          <a:xfrm>
            <a:off x="2550449" y="3060472"/>
            <a:ext cx="219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2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糸</a:t>
            </a:r>
            <a:r>
              <a:rPr kumimoji="1" lang="ja-JP" altLang="en-US" sz="2400" b="1" dirty="0">
                <a:latin typeface="HGP明朝E" panose="02020900000000000000" pitchFamily="18" charset="-128"/>
                <a:ea typeface="HGP明朝E" panose="02020900000000000000" pitchFamily="18" charset="-128"/>
              </a:rPr>
              <a:t>を伸ばして！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F1BE38-60E2-4BFC-8D19-651F8413BB94}"/>
              </a:ext>
            </a:extLst>
          </p:cNvPr>
          <p:cNvSpPr/>
          <p:nvPr/>
        </p:nvSpPr>
        <p:spPr>
          <a:xfrm>
            <a:off x="116632" y="1842020"/>
            <a:ext cx="6624736" cy="7503468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24735"/>
                      <a:gd name="connsiteY0" fmla="*/ 0 h 4013427"/>
                      <a:gd name="connsiteX1" fmla="*/ 596226 w 6624735"/>
                      <a:gd name="connsiteY1" fmla="*/ 0 h 4013427"/>
                      <a:gd name="connsiteX2" fmla="*/ 1059958 w 6624735"/>
                      <a:gd name="connsiteY2" fmla="*/ 0 h 4013427"/>
                      <a:gd name="connsiteX3" fmla="*/ 1854926 w 6624735"/>
                      <a:gd name="connsiteY3" fmla="*/ 0 h 4013427"/>
                      <a:gd name="connsiteX4" fmla="*/ 2451152 w 6624735"/>
                      <a:gd name="connsiteY4" fmla="*/ 0 h 4013427"/>
                      <a:gd name="connsiteX5" fmla="*/ 3047378 w 6624735"/>
                      <a:gd name="connsiteY5" fmla="*/ 0 h 4013427"/>
                      <a:gd name="connsiteX6" fmla="*/ 3842346 w 6624735"/>
                      <a:gd name="connsiteY6" fmla="*/ 0 h 4013427"/>
                      <a:gd name="connsiteX7" fmla="*/ 4372325 w 6624735"/>
                      <a:gd name="connsiteY7" fmla="*/ 0 h 4013427"/>
                      <a:gd name="connsiteX8" fmla="*/ 5167293 w 6624735"/>
                      <a:gd name="connsiteY8" fmla="*/ 0 h 4013427"/>
                      <a:gd name="connsiteX9" fmla="*/ 5962262 w 6624735"/>
                      <a:gd name="connsiteY9" fmla="*/ 0 h 4013427"/>
                      <a:gd name="connsiteX10" fmla="*/ 6624735 w 6624735"/>
                      <a:gd name="connsiteY10" fmla="*/ 0 h 4013427"/>
                      <a:gd name="connsiteX11" fmla="*/ 6624735 w 6624735"/>
                      <a:gd name="connsiteY11" fmla="*/ 749173 h 4013427"/>
                      <a:gd name="connsiteX12" fmla="*/ 6624735 w 6624735"/>
                      <a:gd name="connsiteY12" fmla="*/ 1458212 h 4013427"/>
                      <a:gd name="connsiteX13" fmla="*/ 6624735 w 6624735"/>
                      <a:gd name="connsiteY13" fmla="*/ 2006713 h 4013427"/>
                      <a:gd name="connsiteX14" fmla="*/ 6624735 w 6624735"/>
                      <a:gd name="connsiteY14" fmla="*/ 2675618 h 4013427"/>
                      <a:gd name="connsiteX15" fmla="*/ 6624735 w 6624735"/>
                      <a:gd name="connsiteY15" fmla="*/ 3344522 h 4013427"/>
                      <a:gd name="connsiteX16" fmla="*/ 6624735 w 6624735"/>
                      <a:gd name="connsiteY16" fmla="*/ 4013427 h 4013427"/>
                      <a:gd name="connsiteX17" fmla="*/ 5896014 w 6624735"/>
                      <a:gd name="connsiteY17" fmla="*/ 4013427 h 4013427"/>
                      <a:gd name="connsiteX18" fmla="*/ 5233541 w 6624735"/>
                      <a:gd name="connsiteY18" fmla="*/ 4013427 h 4013427"/>
                      <a:gd name="connsiteX19" fmla="*/ 4769809 w 6624735"/>
                      <a:gd name="connsiteY19" fmla="*/ 4013427 h 4013427"/>
                      <a:gd name="connsiteX20" fmla="*/ 4239830 w 6624735"/>
                      <a:gd name="connsiteY20" fmla="*/ 4013427 h 4013427"/>
                      <a:gd name="connsiteX21" fmla="*/ 3444862 w 6624735"/>
                      <a:gd name="connsiteY21" fmla="*/ 4013427 h 4013427"/>
                      <a:gd name="connsiteX22" fmla="*/ 2782389 w 6624735"/>
                      <a:gd name="connsiteY22" fmla="*/ 4013427 h 4013427"/>
                      <a:gd name="connsiteX23" fmla="*/ 2252410 w 6624735"/>
                      <a:gd name="connsiteY23" fmla="*/ 4013427 h 4013427"/>
                      <a:gd name="connsiteX24" fmla="*/ 1589936 w 6624735"/>
                      <a:gd name="connsiteY24" fmla="*/ 4013427 h 4013427"/>
                      <a:gd name="connsiteX25" fmla="*/ 1126205 w 6624735"/>
                      <a:gd name="connsiteY25" fmla="*/ 4013427 h 4013427"/>
                      <a:gd name="connsiteX26" fmla="*/ 662473 w 6624735"/>
                      <a:gd name="connsiteY26" fmla="*/ 4013427 h 4013427"/>
                      <a:gd name="connsiteX27" fmla="*/ 0 w 6624735"/>
                      <a:gd name="connsiteY27" fmla="*/ 4013427 h 4013427"/>
                      <a:gd name="connsiteX28" fmla="*/ 0 w 6624735"/>
                      <a:gd name="connsiteY28" fmla="*/ 3424791 h 4013427"/>
                      <a:gd name="connsiteX29" fmla="*/ 0 w 6624735"/>
                      <a:gd name="connsiteY29" fmla="*/ 2675618 h 4013427"/>
                      <a:gd name="connsiteX30" fmla="*/ 0 w 6624735"/>
                      <a:gd name="connsiteY30" fmla="*/ 2046848 h 4013427"/>
                      <a:gd name="connsiteX31" fmla="*/ 0 w 6624735"/>
                      <a:gd name="connsiteY31" fmla="*/ 1498346 h 4013427"/>
                      <a:gd name="connsiteX32" fmla="*/ 0 w 6624735"/>
                      <a:gd name="connsiteY32" fmla="*/ 789307 h 4013427"/>
                      <a:gd name="connsiteX33" fmla="*/ 0 w 6624735"/>
                      <a:gd name="connsiteY33" fmla="*/ 0 h 401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6624735" h="4013427" extrusionOk="0">
                        <a:moveTo>
                          <a:pt x="0" y="0"/>
                        </a:moveTo>
                        <a:cubicBezTo>
                          <a:pt x="258010" y="20028"/>
                          <a:pt x="418091" y="-15580"/>
                          <a:pt x="596226" y="0"/>
                        </a:cubicBezTo>
                        <a:cubicBezTo>
                          <a:pt x="774361" y="15580"/>
                          <a:pt x="943991" y="18911"/>
                          <a:pt x="1059958" y="0"/>
                        </a:cubicBezTo>
                        <a:cubicBezTo>
                          <a:pt x="1175925" y="-18911"/>
                          <a:pt x="1535037" y="9829"/>
                          <a:pt x="1854926" y="0"/>
                        </a:cubicBezTo>
                        <a:cubicBezTo>
                          <a:pt x="2174815" y="-9829"/>
                          <a:pt x="2235051" y="-12444"/>
                          <a:pt x="2451152" y="0"/>
                        </a:cubicBezTo>
                        <a:cubicBezTo>
                          <a:pt x="2667253" y="12444"/>
                          <a:pt x="2785937" y="22234"/>
                          <a:pt x="3047378" y="0"/>
                        </a:cubicBezTo>
                        <a:cubicBezTo>
                          <a:pt x="3308819" y="-22234"/>
                          <a:pt x="3547335" y="-33714"/>
                          <a:pt x="3842346" y="0"/>
                        </a:cubicBezTo>
                        <a:cubicBezTo>
                          <a:pt x="4137357" y="33714"/>
                          <a:pt x="4197670" y="11460"/>
                          <a:pt x="4372325" y="0"/>
                        </a:cubicBezTo>
                        <a:cubicBezTo>
                          <a:pt x="4546980" y="-11460"/>
                          <a:pt x="4913580" y="33980"/>
                          <a:pt x="5167293" y="0"/>
                        </a:cubicBezTo>
                        <a:cubicBezTo>
                          <a:pt x="5421006" y="-33980"/>
                          <a:pt x="5590105" y="8568"/>
                          <a:pt x="5962262" y="0"/>
                        </a:cubicBezTo>
                        <a:cubicBezTo>
                          <a:pt x="6334419" y="-8568"/>
                          <a:pt x="6416344" y="9867"/>
                          <a:pt x="6624735" y="0"/>
                        </a:cubicBezTo>
                        <a:cubicBezTo>
                          <a:pt x="6629041" y="266249"/>
                          <a:pt x="6616916" y="395743"/>
                          <a:pt x="6624735" y="749173"/>
                        </a:cubicBezTo>
                        <a:cubicBezTo>
                          <a:pt x="6632554" y="1102603"/>
                          <a:pt x="6656727" y="1135956"/>
                          <a:pt x="6624735" y="1458212"/>
                        </a:cubicBezTo>
                        <a:cubicBezTo>
                          <a:pt x="6592743" y="1780468"/>
                          <a:pt x="6650203" y="1852786"/>
                          <a:pt x="6624735" y="2006713"/>
                        </a:cubicBezTo>
                        <a:cubicBezTo>
                          <a:pt x="6599267" y="2160640"/>
                          <a:pt x="6638649" y="2506182"/>
                          <a:pt x="6624735" y="2675618"/>
                        </a:cubicBezTo>
                        <a:cubicBezTo>
                          <a:pt x="6610821" y="2845054"/>
                          <a:pt x="6608724" y="3052205"/>
                          <a:pt x="6624735" y="3344522"/>
                        </a:cubicBezTo>
                        <a:cubicBezTo>
                          <a:pt x="6640746" y="3636839"/>
                          <a:pt x="6606059" y="3762926"/>
                          <a:pt x="6624735" y="4013427"/>
                        </a:cubicBezTo>
                        <a:cubicBezTo>
                          <a:pt x="6310005" y="4031641"/>
                          <a:pt x="6184790" y="4036167"/>
                          <a:pt x="5896014" y="4013427"/>
                        </a:cubicBezTo>
                        <a:cubicBezTo>
                          <a:pt x="5607238" y="3990687"/>
                          <a:pt x="5534999" y="4020237"/>
                          <a:pt x="5233541" y="4013427"/>
                        </a:cubicBezTo>
                        <a:cubicBezTo>
                          <a:pt x="4932083" y="4006617"/>
                          <a:pt x="4902748" y="4011867"/>
                          <a:pt x="4769809" y="4013427"/>
                        </a:cubicBezTo>
                        <a:cubicBezTo>
                          <a:pt x="4636870" y="4014987"/>
                          <a:pt x="4497701" y="4035902"/>
                          <a:pt x="4239830" y="4013427"/>
                        </a:cubicBezTo>
                        <a:cubicBezTo>
                          <a:pt x="3981959" y="3990952"/>
                          <a:pt x="3829637" y="4015445"/>
                          <a:pt x="3444862" y="4013427"/>
                        </a:cubicBezTo>
                        <a:cubicBezTo>
                          <a:pt x="3060087" y="4011409"/>
                          <a:pt x="3045090" y="4043887"/>
                          <a:pt x="2782389" y="4013427"/>
                        </a:cubicBezTo>
                        <a:cubicBezTo>
                          <a:pt x="2519688" y="3982967"/>
                          <a:pt x="2512331" y="4010674"/>
                          <a:pt x="2252410" y="4013427"/>
                        </a:cubicBezTo>
                        <a:cubicBezTo>
                          <a:pt x="1992489" y="4016180"/>
                          <a:pt x="1879524" y="4006445"/>
                          <a:pt x="1589936" y="4013427"/>
                        </a:cubicBezTo>
                        <a:cubicBezTo>
                          <a:pt x="1300348" y="4020409"/>
                          <a:pt x="1259184" y="3997636"/>
                          <a:pt x="1126205" y="4013427"/>
                        </a:cubicBezTo>
                        <a:cubicBezTo>
                          <a:pt x="993226" y="4029218"/>
                          <a:pt x="777891" y="4009405"/>
                          <a:pt x="662473" y="4013427"/>
                        </a:cubicBezTo>
                        <a:cubicBezTo>
                          <a:pt x="547055" y="4017449"/>
                          <a:pt x="198404" y="3988546"/>
                          <a:pt x="0" y="4013427"/>
                        </a:cubicBezTo>
                        <a:cubicBezTo>
                          <a:pt x="8970" y="3769025"/>
                          <a:pt x="14038" y="3697252"/>
                          <a:pt x="0" y="3424791"/>
                        </a:cubicBezTo>
                        <a:cubicBezTo>
                          <a:pt x="-14038" y="3152330"/>
                          <a:pt x="-13070" y="2856826"/>
                          <a:pt x="0" y="2675618"/>
                        </a:cubicBezTo>
                        <a:cubicBezTo>
                          <a:pt x="13070" y="2494410"/>
                          <a:pt x="25552" y="2318851"/>
                          <a:pt x="0" y="2046848"/>
                        </a:cubicBezTo>
                        <a:cubicBezTo>
                          <a:pt x="-25552" y="1774845"/>
                          <a:pt x="9468" y="1654182"/>
                          <a:pt x="0" y="1498346"/>
                        </a:cubicBezTo>
                        <a:cubicBezTo>
                          <a:pt x="-9468" y="1342510"/>
                          <a:pt x="-22223" y="1090187"/>
                          <a:pt x="0" y="789307"/>
                        </a:cubicBezTo>
                        <a:cubicBezTo>
                          <a:pt x="22223" y="488427"/>
                          <a:pt x="31019" y="2246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2C7DE68-D7D8-4611-A7E5-C6D6223209F5}"/>
              </a:ext>
            </a:extLst>
          </p:cNvPr>
          <p:cNvSpPr/>
          <p:nvPr/>
        </p:nvSpPr>
        <p:spPr>
          <a:xfrm>
            <a:off x="0" y="9417496"/>
            <a:ext cx="6858000" cy="488504"/>
          </a:xfrm>
          <a:custGeom>
            <a:avLst/>
            <a:gdLst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294605 w 6858000"/>
              <a:gd name="connsiteY6" fmla="*/ 1332148 h 1332148"/>
              <a:gd name="connsiteX7" fmla="*/ 0 w 6858000"/>
              <a:gd name="connsiteY7" fmla="*/ 1037543 h 1332148"/>
              <a:gd name="connsiteX8" fmla="*/ 0 w 6858000"/>
              <a:gd name="connsiteY8" fmla="*/ 294605 h 1332148"/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0 w 6858000"/>
              <a:gd name="connsiteY6" fmla="*/ 1037543 h 1332148"/>
              <a:gd name="connsiteX7" fmla="*/ 0 w 6858000"/>
              <a:gd name="connsiteY7" fmla="*/ 294605 h 1332148"/>
              <a:gd name="connsiteX0" fmla="*/ 0 w 6858000"/>
              <a:gd name="connsiteY0" fmla="*/ 294605 h 1130410"/>
              <a:gd name="connsiteX1" fmla="*/ 294605 w 6858000"/>
              <a:gd name="connsiteY1" fmla="*/ 0 h 1130410"/>
              <a:gd name="connsiteX2" fmla="*/ 6563395 w 6858000"/>
              <a:gd name="connsiteY2" fmla="*/ 0 h 1130410"/>
              <a:gd name="connsiteX3" fmla="*/ 6858000 w 6858000"/>
              <a:gd name="connsiteY3" fmla="*/ 294605 h 1130410"/>
              <a:gd name="connsiteX4" fmla="*/ 6858000 w 6858000"/>
              <a:gd name="connsiteY4" fmla="*/ 1037543 h 1130410"/>
              <a:gd name="connsiteX5" fmla="*/ 0 w 6858000"/>
              <a:gd name="connsiteY5" fmla="*/ 1037543 h 1130410"/>
              <a:gd name="connsiteX6" fmla="*/ 0 w 6858000"/>
              <a:gd name="connsiteY6" fmla="*/ 294605 h 1130410"/>
              <a:gd name="connsiteX0" fmla="*/ 0 w 6858000"/>
              <a:gd name="connsiteY0" fmla="*/ 294605 h 1037543"/>
              <a:gd name="connsiteX1" fmla="*/ 294605 w 6858000"/>
              <a:gd name="connsiteY1" fmla="*/ 0 h 1037543"/>
              <a:gd name="connsiteX2" fmla="*/ 6563395 w 6858000"/>
              <a:gd name="connsiteY2" fmla="*/ 0 h 1037543"/>
              <a:gd name="connsiteX3" fmla="*/ 6858000 w 6858000"/>
              <a:gd name="connsiteY3" fmla="*/ 294605 h 1037543"/>
              <a:gd name="connsiteX4" fmla="*/ 6858000 w 6858000"/>
              <a:gd name="connsiteY4" fmla="*/ 1037543 h 1037543"/>
              <a:gd name="connsiteX5" fmla="*/ 0 w 6858000"/>
              <a:gd name="connsiteY5" fmla="*/ 1037543 h 1037543"/>
              <a:gd name="connsiteX6" fmla="*/ 0 w 6858000"/>
              <a:gd name="connsiteY6" fmla="*/ 294605 h 103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037543">
                <a:moveTo>
                  <a:pt x="0" y="294605"/>
                </a:moveTo>
                <a:cubicBezTo>
                  <a:pt x="0" y="131899"/>
                  <a:pt x="131899" y="0"/>
                  <a:pt x="294605" y="0"/>
                </a:cubicBezTo>
                <a:lnTo>
                  <a:pt x="6563395" y="0"/>
                </a:lnTo>
                <a:cubicBezTo>
                  <a:pt x="6726101" y="0"/>
                  <a:pt x="6858000" y="131899"/>
                  <a:pt x="6858000" y="294605"/>
                </a:cubicBezTo>
                <a:lnTo>
                  <a:pt x="6858000" y="1037543"/>
                </a:lnTo>
                <a:lnTo>
                  <a:pt x="0" y="1037543"/>
                </a:lnTo>
                <a:lnTo>
                  <a:pt x="0" y="29460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CBF6C53-03D3-4BB9-94CD-6F4233D776CC}"/>
              </a:ext>
            </a:extLst>
          </p:cNvPr>
          <p:cNvSpPr/>
          <p:nvPr/>
        </p:nvSpPr>
        <p:spPr>
          <a:xfrm>
            <a:off x="0" y="-15552"/>
            <a:ext cx="685800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97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878F012-4204-45B0-9603-71FE610A2324}"/>
              </a:ext>
            </a:extLst>
          </p:cNvPr>
          <p:cNvSpPr/>
          <p:nvPr/>
        </p:nvSpPr>
        <p:spPr>
          <a:xfrm>
            <a:off x="2888940" y="9513458"/>
            <a:ext cx="1260140" cy="2835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AT12B173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8FECB2-A3A0-4FC5-9975-30B439454E10}"/>
              </a:ext>
            </a:extLst>
          </p:cNvPr>
          <p:cNvSpPr txBox="1"/>
          <p:nvPr/>
        </p:nvSpPr>
        <p:spPr>
          <a:xfrm>
            <a:off x="1910660" y="9549462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クラス記号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B90F29-752E-4F9D-9AB4-BDEEF52DF190}"/>
              </a:ext>
            </a:extLst>
          </p:cNvPr>
          <p:cNvSpPr/>
          <p:nvPr/>
        </p:nvSpPr>
        <p:spPr>
          <a:xfrm>
            <a:off x="4646241" y="9513458"/>
            <a:ext cx="2124236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4056488346">
                  <a:custGeom>
                    <a:avLst/>
                    <a:gdLst>
                      <a:gd name="connsiteX0" fmla="*/ 0 w 2016224"/>
                      <a:gd name="connsiteY0" fmla="*/ 0 h 288032"/>
                      <a:gd name="connsiteX1" fmla="*/ 692237 w 2016224"/>
                      <a:gd name="connsiteY1" fmla="*/ 0 h 288032"/>
                      <a:gd name="connsiteX2" fmla="*/ 1303825 w 2016224"/>
                      <a:gd name="connsiteY2" fmla="*/ 0 h 288032"/>
                      <a:gd name="connsiteX3" fmla="*/ 2016224 w 2016224"/>
                      <a:gd name="connsiteY3" fmla="*/ 0 h 288032"/>
                      <a:gd name="connsiteX4" fmla="*/ 2016224 w 2016224"/>
                      <a:gd name="connsiteY4" fmla="*/ 288032 h 288032"/>
                      <a:gd name="connsiteX5" fmla="*/ 1384474 w 2016224"/>
                      <a:gd name="connsiteY5" fmla="*/ 288032 h 288032"/>
                      <a:gd name="connsiteX6" fmla="*/ 692237 w 2016224"/>
                      <a:gd name="connsiteY6" fmla="*/ 288032 h 288032"/>
                      <a:gd name="connsiteX7" fmla="*/ 0 w 2016224"/>
                      <a:gd name="connsiteY7" fmla="*/ 288032 h 288032"/>
                      <a:gd name="connsiteX8" fmla="*/ 0 w 2016224"/>
                      <a:gd name="connsiteY8" fmla="*/ 0 h 288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6224" h="288032" extrusionOk="0">
                        <a:moveTo>
                          <a:pt x="0" y="0"/>
                        </a:moveTo>
                        <a:cubicBezTo>
                          <a:pt x="299356" y="-28044"/>
                          <a:pt x="383286" y="-4584"/>
                          <a:pt x="692237" y="0"/>
                        </a:cubicBezTo>
                        <a:cubicBezTo>
                          <a:pt x="1001188" y="4584"/>
                          <a:pt x="1176624" y="-15460"/>
                          <a:pt x="1303825" y="0"/>
                        </a:cubicBezTo>
                        <a:cubicBezTo>
                          <a:pt x="1431026" y="15460"/>
                          <a:pt x="1808011" y="18400"/>
                          <a:pt x="2016224" y="0"/>
                        </a:cubicBezTo>
                        <a:cubicBezTo>
                          <a:pt x="2019028" y="113200"/>
                          <a:pt x="2019511" y="153353"/>
                          <a:pt x="2016224" y="288032"/>
                        </a:cubicBezTo>
                        <a:cubicBezTo>
                          <a:pt x="1884070" y="296745"/>
                          <a:pt x="1601696" y="258596"/>
                          <a:pt x="1384474" y="288032"/>
                        </a:cubicBezTo>
                        <a:cubicBezTo>
                          <a:pt x="1167252" y="317469"/>
                          <a:pt x="877810" y="259086"/>
                          <a:pt x="692237" y="288032"/>
                        </a:cubicBezTo>
                        <a:cubicBezTo>
                          <a:pt x="506664" y="316978"/>
                          <a:pt x="300491" y="310870"/>
                          <a:pt x="0" y="288032"/>
                        </a:cubicBezTo>
                        <a:cubicBezTo>
                          <a:pt x="-11301" y="206378"/>
                          <a:pt x="-13420" y="879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3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はるやか錬金工房</a:t>
            </a:r>
            <a:endParaRPr kumimoji="1" lang="en-US" altLang="ja-JP" sz="135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FF3893-A84F-4C1A-9452-A9324DE1DC7B}"/>
              </a:ext>
            </a:extLst>
          </p:cNvPr>
          <p:cNvSpPr txBox="1"/>
          <p:nvPr/>
        </p:nvSpPr>
        <p:spPr>
          <a:xfrm>
            <a:off x="4149080" y="9549462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名前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04D9B9-056C-4D01-AE3A-D2BD9BC96323}"/>
              </a:ext>
            </a:extLst>
          </p:cNvPr>
          <p:cNvSpPr/>
          <p:nvPr/>
        </p:nvSpPr>
        <p:spPr>
          <a:xfrm>
            <a:off x="116632" y="547010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94485982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126205 w 6624736"/>
                      <a:gd name="connsiteY2" fmla="*/ 0 h 445550"/>
                      <a:gd name="connsiteX3" fmla="*/ 1921173 w 6624736"/>
                      <a:gd name="connsiteY3" fmla="*/ 0 h 445550"/>
                      <a:gd name="connsiteX4" fmla="*/ 2649894 w 6624736"/>
                      <a:gd name="connsiteY4" fmla="*/ 0 h 445550"/>
                      <a:gd name="connsiteX5" fmla="*/ 3179873 w 6624736"/>
                      <a:gd name="connsiteY5" fmla="*/ 0 h 445550"/>
                      <a:gd name="connsiteX6" fmla="*/ 3709852 w 6624736"/>
                      <a:gd name="connsiteY6" fmla="*/ 0 h 445550"/>
                      <a:gd name="connsiteX7" fmla="*/ 4239831 w 6624736"/>
                      <a:gd name="connsiteY7" fmla="*/ 0 h 445550"/>
                      <a:gd name="connsiteX8" fmla="*/ 4902305 w 6624736"/>
                      <a:gd name="connsiteY8" fmla="*/ 0 h 445550"/>
                      <a:gd name="connsiteX9" fmla="*/ 5564778 w 6624736"/>
                      <a:gd name="connsiteY9" fmla="*/ 0 h 445550"/>
                      <a:gd name="connsiteX10" fmla="*/ 6624736 w 6624736"/>
                      <a:gd name="connsiteY10" fmla="*/ 0 h 445550"/>
                      <a:gd name="connsiteX11" fmla="*/ 6624736 w 6624736"/>
                      <a:gd name="connsiteY11" fmla="*/ 445550 h 445550"/>
                      <a:gd name="connsiteX12" fmla="*/ 6094757 w 6624736"/>
                      <a:gd name="connsiteY12" fmla="*/ 445550 h 445550"/>
                      <a:gd name="connsiteX13" fmla="*/ 5432284 w 6624736"/>
                      <a:gd name="connsiteY13" fmla="*/ 445550 h 445550"/>
                      <a:gd name="connsiteX14" fmla="*/ 4836057 w 6624736"/>
                      <a:gd name="connsiteY14" fmla="*/ 445550 h 445550"/>
                      <a:gd name="connsiteX15" fmla="*/ 4107336 w 6624736"/>
                      <a:gd name="connsiteY15" fmla="*/ 445550 h 445550"/>
                      <a:gd name="connsiteX16" fmla="*/ 3511110 w 6624736"/>
                      <a:gd name="connsiteY16" fmla="*/ 445550 h 445550"/>
                      <a:gd name="connsiteX17" fmla="*/ 2981131 w 6624736"/>
                      <a:gd name="connsiteY17" fmla="*/ 445550 h 445550"/>
                      <a:gd name="connsiteX18" fmla="*/ 2517400 w 6624736"/>
                      <a:gd name="connsiteY18" fmla="*/ 445550 h 445550"/>
                      <a:gd name="connsiteX19" fmla="*/ 1722431 w 6624736"/>
                      <a:gd name="connsiteY19" fmla="*/ 445550 h 445550"/>
                      <a:gd name="connsiteX20" fmla="*/ 1192452 w 6624736"/>
                      <a:gd name="connsiteY20" fmla="*/ 445550 h 445550"/>
                      <a:gd name="connsiteX21" fmla="*/ 728721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52503" y="-18309"/>
                          <a:pt x="465698" y="-26646"/>
                          <a:pt x="596226" y="0"/>
                        </a:cubicBezTo>
                        <a:cubicBezTo>
                          <a:pt x="726754" y="26646"/>
                          <a:pt x="889599" y="18855"/>
                          <a:pt x="1126205" y="0"/>
                        </a:cubicBezTo>
                        <a:cubicBezTo>
                          <a:pt x="1362811" y="-18855"/>
                          <a:pt x="1758892" y="-17611"/>
                          <a:pt x="1921173" y="0"/>
                        </a:cubicBezTo>
                        <a:cubicBezTo>
                          <a:pt x="2083454" y="17611"/>
                          <a:pt x="2466382" y="20418"/>
                          <a:pt x="2649894" y="0"/>
                        </a:cubicBezTo>
                        <a:cubicBezTo>
                          <a:pt x="2833406" y="-20418"/>
                          <a:pt x="2986354" y="6738"/>
                          <a:pt x="3179873" y="0"/>
                        </a:cubicBezTo>
                        <a:cubicBezTo>
                          <a:pt x="3373392" y="-6738"/>
                          <a:pt x="3514051" y="-5843"/>
                          <a:pt x="3709852" y="0"/>
                        </a:cubicBezTo>
                        <a:cubicBezTo>
                          <a:pt x="3905653" y="5843"/>
                          <a:pt x="4041128" y="-6801"/>
                          <a:pt x="4239831" y="0"/>
                        </a:cubicBezTo>
                        <a:cubicBezTo>
                          <a:pt x="4438534" y="6801"/>
                          <a:pt x="4707094" y="32877"/>
                          <a:pt x="4902305" y="0"/>
                        </a:cubicBezTo>
                        <a:cubicBezTo>
                          <a:pt x="5097516" y="-32877"/>
                          <a:pt x="5377296" y="29480"/>
                          <a:pt x="5564778" y="0"/>
                        </a:cubicBezTo>
                        <a:cubicBezTo>
                          <a:pt x="5752260" y="-29480"/>
                          <a:pt x="6252525" y="-9613"/>
                          <a:pt x="6624736" y="0"/>
                        </a:cubicBezTo>
                        <a:cubicBezTo>
                          <a:pt x="6612267" y="111063"/>
                          <a:pt x="6637912" y="328092"/>
                          <a:pt x="6624736" y="445550"/>
                        </a:cubicBezTo>
                        <a:cubicBezTo>
                          <a:pt x="6478845" y="436386"/>
                          <a:pt x="6269425" y="426529"/>
                          <a:pt x="6094757" y="445550"/>
                        </a:cubicBezTo>
                        <a:cubicBezTo>
                          <a:pt x="5920089" y="464571"/>
                          <a:pt x="5628766" y="467661"/>
                          <a:pt x="5432284" y="445550"/>
                        </a:cubicBezTo>
                        <a:cubicBezTo>
                          <a:pt x="5235802" y="423439"/>
                          <a:pt x="5054181" y="448231"/>
                          <a:pt x="4836057" y="445550"/>
                        </a:cubicBezTo>
                        <a:cubicBezTo>
                          <a:pt x="4617933" y="442869"/>
                          <a:pt x="4270091" y="421759"/>
                          <a:pt x="4107336" y="445550"/>
                        </a:cubicBezTo>
                        <a:cubicBezTo>
                          <a:pt x="3944581" y="469341"/>
                          <a:pt x="3753713" y="438198"/>
                          <a:pt x="3511110" y="445550"/>
                        </a:cubicBezTo>
                        <a:cubicBezTo>
                          <a:pt x="3268507" y="452902"/>
                          <a:pt x="3245836" y="425450"/>
                          <a:pt x="2981131" y="445550"/>
                        </a:cubicBezTo>
                        <a:cubicBezTo>
                          <a:pt x="2716426" y="465650"/>
                          <a:pt x="2641408" y="438307"/>
                          <a:pt x="2517400" y="445550"/>
                        </a:cubicBezTo>
                        <a:cubicBezTo>
                          <a:pt x="2393392" y="452793"/>
                          <a:pt x="2076725" y="475705"/>
                          <a:pt x="1722431" y="445550"/>
                        </a:cubicBezTo>
                        <a:cubicBezTo>
                          <a:pt x="1368137" y="415395"/>
                          <a:pt x="1372837" y="422034"/>
                          <a:pt x="1192452" y="445550"/>
                        </a:cubicBezTo>
                        <a:cubicBezTo>
                          <a:pt x="1012067" y="469066"/>
                          <a:pt x="921543" y="429211"/>
                          <a:pt x="728721" y="445550"/>
                        </a:cubicBezTo>
                        <a:cubicBezTo>
                          <a:pt x="535899" y="461889"/>
                          <a:pt x="192317" y="476811"/>
                          <a:pt x="0" y="445550"/>
                        </a:cubicBezTo>
                        <a:cubicBezTo>
                          <a:pt x="14204" y="329297"/>
                          <a:pt x="-21506" y="1483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FA1D18-946B-4B1D-8256-FD9F90D2B824}"/>
              </a:ext>
            </a:extLst>
          </p:cNvPr>
          <p:cNvSpPr txBox="1"/>
          <p:nvPr/>
        </p:nvSpPr>
        <p:spPr>
          <a:xfrm>
            <a:off x="44624" y="270382"/>
            <a:ext cx="6745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▽ゲームタイトル</a:t>
            </a:r>
            <a:r>
              <a:rPr kumimoji="1" lang="en-US" altLang="ja-JP" sz="7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最初に考えるのではなく、コンセプトとルール案を出した後にゲーム内容にあった名称を考案しましょう！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479BF2-0AC1-4F8B-8D74-E154FABF3758}"/>
              </a:ext>
            </a:extLst>
          </p:cNvPr>
          <p:cNvSpPr/>
          <p:nvPr/>
        </p:nvSpPr>
        <p:spPr>
          <a:xfrm>
            <a:off x="116632" y="1339098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4225246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059958 w 6624736"/>
                      <a:gd name="connsiteY2" fmla="*/ 0 h 445550"/>
                      <a:gd name="connsiteX3" fmla="*/ 1788679 w 6624736"/>
                      <a:gd name="connsiteY3" fmla="*/ 0 h 445550"/>
                      <a:gd name="connsiteX4" fmla="*/ 2583647 w 6624736"/>
                      <a:gd name="connsiteY4" fmla="*/ 0 h 445550"/>
                      <a:gd name="connsiteX5" fmla="*/ 3113626 w 6624736"/>
                      <a:gd name="connsiteY5" fmla="*/ 0 h 445550"/>
                      <a:gd name="connsiteX6" fmla="*/ 3643605 w 6624736"/>
                      <a:gd name="connsiteY6" fmla="*/ 0 h 445550"/>
                      <a:gd name="connsiteX7" fmla="*/ 4372326 w 6624736"/>
                      <a:gd name="connsiteY7" fmla="*/ 0 h 445550"/>
                      <a:gd name="connsiteX8" fmla="*/ 4836057 w 6624736"/>
                      <a:gd name="connsiteY8" fmla="*/ 0 h 445550"/>
                      <a:gd name="connsiteX9" fmla="*/ 5366036 w 6624736"/>
                      <a:gd name="connsiteY9" fmla="*/ 0 h 445550"/>
                      <a:gd name="connsiteX10" fmla="*/ 6028510 w 6624736"/>
                      <a:gd name="connsiteY10" fmla="*/ 0 h 445550"/>
                      <a:gd name="connsiteX11" fmla="*/ 6624736 w 6624736"/>
                      <a:gd name="connsiteY11" fmla="*/ 0 h 445550"/>
                      <a:gd name="connsiteX12" fmla="*/ 6624736 w 6624736"/>
                      <a:gd name="connsiteY12" fmla="*/ 445550 h 445550"/>
                      <a:gd name="connsiteX13" fmla="*/ 5962262 w 6624736"/>
                      <a:gd name="connsiteY13" fmla="*/ 445550 h 445550"/>
                      <a:gd name="connsiteX14" fmla="*/ 5299789 w 6624736"/>
                      <a:gd name="connsiteY14" fmla="*/ 445550 h 445550"/>
                      <a:gd name="connsiteX15" fmla="*/ 4703563 w 6624736"/>
                      <a:gd name="connsiteY15" fmla="*/ 445550 h 445550"/>
                      <a:gd name="connsiteX16" fmla="*/ 4173584 w 6624736"/>
                      <a:gd name="connsiteY16" fmla="*/ 445550 h 445550"/>
                      <a:gd name="connsiteX17" fmla="*/ 3643605 w 6624736"/>
                      <a:gd name="connsiteY17" fmla="*/ 445550 h 445550"/>
                      <a:gd name="connsiteX18" fmla="*/ 2981131 w 6624736"/>
                      <a:gd name="connsiteY18" fmla="*/ 445550 h 445550"/>
                      <a:gd name="connsiteX19" fmla="*/ 2252410 w 6624736"/>
                      <a:gd name="connsiteY19" fmla="*/ 445550 h 445550"/>
                      <a:gd name="connsiteX20" fmla="*/ 1457442 w 6624736"/>
                      <a:gd name="connsiteY20" fmla="*/ 445550 h 445550"/>
                      <a:gd name="connsiteX21" fmla="*/ 861216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62881" y="3277"/>
                          <a:pt x="355850" y="-6436"/>
                          <a:pt x="596226" y="0"/>
                        </a:cubicBezTo>
                        <a:cubicBezTo>
                          <a:pt x="836602" y="6436"/>
                          <a:pt x="963318" y="7945"/>
                          <a:pt x="1059958" y="0"/>
                        </a:cubicBezTo>
                        <a:cubicBezTo>
                          <a:pt x="1156598" y="-7945"/>
                          <a:pt x="1571087" y="6442"/>
                          <a:pt x="1788679" y="0"/>
                        </a:cubicBezTo>
                        <a:cubicBezTo>
                          <a:pt x="2006271" y="-6442"/>
                          <a:pt x="2407262" y="-21256"/>
                          <a:pt x="2583647" y="0"/>
                        </a:cubicBezTo>
                        <a:cubicBezTo>
                          <a:pt x="2760032" y="21256"/>
                          <a:pt x="2928819" y="-21323"/>
                          <a:pt x="3113626" y="0"/>
                        </a:cubicBezTo>
                        <a:cubicBezTo>
                          <a:pt x="3298433" y="21323"/>
                          <a:pt x="3535549" y="11327"/>
                          <a:pt x="3643605" y="0"/>
                        </a:cubicBezTo>
                        <a:cubicBezTo>
                          <a:pt x="3751661" y="-11327"/>
                          <a:pt x="4127985" y="-4921"/>
                          <a:pt x="4372326" y="0"/>
                        </a:cubicBezTo>
                        <a:cubicBezTo>
                          <a:pt x="4616667" y="4921"/>
                          <a:pt x="4732878" y="-22211"/>
                          <a:pt x="4836057" y="0"/>
                        </a:cubicBezTo>
                        <a:cubicBezTo>
                          <a:pt x="4939236" y="22211"/>
                          <a:pt x="5154724" y="24647"/>
                          <a:pt x="5366036" y="0"/>
                        </a:cubicBezTo>
                        <a:cubicBezTo>
                          <a:pt x="5577348" y="-24647"/>
                          <a:pt x="5713828" y="23370"/>
                          <a:pt x="6028510" y="0"/>
                        </a:cubicBezTo>
                        <a:cubicBezTo>
                          <a:pt x="6343192" y="-23370"/>
                          <a:pt x="6480539" y="1202"/>
                          <a:pt x="6624736" y="0"/>
                        </a:cubicBezTo>
                        <a:cubicBezTo>
                          <a:pt x="6622971" y="109889"/>
                          <a:pt x="6640026" y="280381"/>
                          <a:pt x="6624736" y="445550"/>
                        </a:cubicBezTo>
                        <a:cubicBezTo>
                          <a:pt x="6393292" y="435384"/>
                          <a:pt x="6241790" y="444133"/>
                          <a:pt x="5962262" y="445550"/>
                        </a:cubicBezTo>
                        <a:cubicBezTo>
                          <a:pt x="5682734" y="446967"/>
                          <a:pt x="5579704" y="427870"/>
                          <a:pt x="5299789" y="445550"/>
                        </a:cubicBezTo>
                        <a:cubicBezTo>
                          <a:pt x="5019874" y="463230"/>
                          <a:pt x="4830342" y="427674"/>
                          <a:pt x="4703563" y="445550"/>
                        </a:cubicBezTo>
                        <a:cubicBezTo>
                          <a:pt x="4576784" y="463426"/>
                          <a:pt x="4298907" y="425794"/>
                          <a:pt x="4173584" y="445550"/>
                        </a:cubicBezTo>
                        <a:cubicBezTo>
                          <a:pt x="4048261" y="465306"/>
                          <a:pt x="3832699" y="434144"/>
                          <a:pt x="3643605" y="445550"/>
                        </a:cubicBezTo>
                        <a:cubicBezTo>
                          <a:pt x="3454511" y="456956"/>
                          <a:pt x="3184681" y="472569"/>
                          <a:pt x="2981131" y="445550"/>
                        </a:cubicBezTo>
                        <a:cubicBezTo>
                          <a:pt x="2777581" y="418531"/>
                          <a:pt x="2451143" y="443117"/>
                          <a:pt x="2252410" y="445550"/>
                        </a:cubicBezTo>
                        <a:cubicBezTo>
                          <a:pt x="2053677" y="447983"/>
                          <a:pt x="1713572" y="465545"/>
                          <a:pt x="1457442" y="445550"/>
                        </a:cubicBezTo>
                        <a:cubicBezTo>
                          <a:pt x="1201312" y="425555"/>
                          <a:pt x="1038725" y="462622"/>
                          <a:pt x="861216" y="445550"/>
                        </a:cubicBezTo>
                        <a:cubicBezTo>
                          <a:pt x="683707" y="428478"/>
                          <a:pt x="329123" y="458757"/>
                          <a:pt x="0" y="445550"/>
                        </a:cubicBezTo>
                        <a:cubicBezTo>
                          <a:pt x="18422" y="302828"/>
                          <a:pt x="-9825" y="192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納豆</a:t>
            </a:r>
            <a:r>
              <a:rPr kumimoji="1" lang="ja-JP" altLang="en-US" sz="24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の糸で</a:t>
            </a:r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縦</a:t>
            </a:r>
            <a:r>
              <a:rPr kumimoji="1" lang="ja-JP" altLang="en-US" sz="2400" b="1" dirty="0">
                <a:solidFill>
                  <a:srgbClr val="C2BD0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横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無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尽</a:t>
            </a:r>
            <a:r>
              <a:rPr kumimoji="1" lang="ja-JP" altLang="en-US" sz="24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に飛び回る！</a:t>
            </a:r>
            <a:endParaRPr kumimoji="1" lang="en-US" altLang="ja-JP" sz="24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A28504-EA7D-4306-910D-8FDB6409372F}"/>
              </a:ext>
            </a:extLst>
          </p:cNvPr>
          <p:cNvSpPr txBox="1"/>
          <p:nvPr/>
        </p:nvSpPr>
        <p:spPr>
          <a:xfrm>
            <a:off x="44624" y="1051066"/>
            <a:ext cx="55034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▽ゲームコンセプト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達成すべき目標・目的、お客さんにさせたい体験を一言で表すとなんですか？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210F33B-6A2C-4698-9F96-4A381F5E5F86}"/>
              </a:ext>
            </a:extLst>
          </p:cNvPr>
          <p:cNvSpPr/>
          <p:nvPr/>
        </p:nvSpPr>
        <p:spPr>
          <a:xfrm>
            <a:off x="980728" y="9513458"/>
            <a:ext cx="922603" cy="2835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50595"/>
                      <a:gd name="connsiteY0" fmla="*/ 0 h 283532"/>
                      <a:gd name="connsiteX1" fmla="*/ 442309 w 850595"/>
                      <a:gd name="connsiteY1" fmla="*/ 0 h 283532"/>
                      <a:gd name="connsiteX2" fmla="*/ 850595 w 850595"/>
                      <a:gd name="connsiteY2" fmla="*/ 0 h 283532"/>
                      <a:gd name="connsiteX3" fmla="*/ 850595 w 850595"/>
                      <a:gd name="connsiteY3" fmla="*/ 283532 h 283532"/>
                      <a:gd name="connsiteX4" fmla="*/ 433803 w 850595"/>
                      <a:gd name="connsiteY4" fmla="*/ 283532 h 283532"/>
                      <a:gd name="connsiteX5" fmla="*/ 0 w 850595"/>
                      <a:gd name="connsiteY5" fmla="*/ 283532 h 283532"/>
                      <a:gd name="connsiteX6" fmla="*/ 0 w 850595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50595" h="283532" fill="none" extrusionOk="0">
                        <a:moveTo>
                          <a:pt x="0" y="0"/>
                        </a:moveTo>
                        <a:cubicBezTo>
                          <a:pt x="108665" y="-17875"/>
                          <a:pt x="260258" y="-7380"/>
                          <a:pt x="442309" y="0"/>
                        </a:cubicBezTo>
                        <a:cubicBezTo>
                          <a:pt x="624360" y="7380"/>
                          <a:pt x="680457" y="-16523"/>
                          <a:pt x="850595" y="0"/>
                        </a:cubicBezTo>
                        <a:cubicBezTo>
                          <a:pt x="863240" y="86392"/>
                          <a:pt x="858491" y="211184"/>
                          <a:pt x="850595" y="283532"/>
                        </a:cubicBezTo>
                        <a:cubicBezTo>
                          <a:pt x="755356" y="270447"/>
                          <a:pt x="594417" y="295951"/>
                          <a:pt x="433803" y="283532"/>
                        </a:cubicBezTo>
                        <a:cubicBezTo>
                          <a:pt x="273189" y="271113"/>
                          <a:pt x="143347" y="294305"/>
                          <a:pt x="0" y="283532"/>
                        </a:cubicBezTo>
                        <a:cubicBezTo>
                          <a:pt x="-11523" y="165657"/>
                          <a:pt x="-8529" y="103015"/>
                          <a:pt x="0" y="0"/>
                        </a:cubicBezTo>
                        <a:close/>
                      </a:path>
                      <a:path w="850595" h="283532" stroke="0" extrusionOk="0">
                        <a:moveTo>
                          <a:pt x="0" y="0"/>
                        </a:moveTo>
                        <a:cubicBezTo>
                          <a:pt x="196853" y="-13027"/>
                          <a:pt x="304847" y="9055"/>
                          <a:pt x="416792" y="0"/>
                        </a:cubicBezTo>
                        <a:cubicBezTo>
                          <a:pt x="528737" y="-9055"/>
                          <a:pt x="657206" y="-2938"/>
                          <a:pt x="850595" y="0"/>
                        </a:cubicBezTo>
                        <a:cubicBezTo>
                          <a:pt x="859812" y="106609"/>
                          <a:pt x="846053" y="187911"/>
                          <a:pt x="850595" y="283532"/>
                        </a:cubicBezTo>
                        <a:cubicBezTo>
                          <a:pt x="671021" y="278022"/>
                          <a:pt x="594921" y="270115"/>
                          <a:pt x="425298" y="283532"/>
                        </a:cubicBezTo>
                        <a:cubicBezTo>
                          <a:pt x="255675" y="296949"/>
                          <a:pt x="91596" y="294775"/>
                          <a:pt x="0" y="283532"/>
                        </a:cubicBezTo>
                        <a:cubicBezTo>
                          <a:pt x="480" y="191429"/>
                          <a:pt x="7950" y="7045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07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03DF412-2C6C-4295-97DD-01FBE0584089}"/>
              </a:ext>
            </a:extLst>
          </p:cNvPr>
          <p:cNvSpPr txBox="1"/>
          <p:nvPr/>
        </p:nvSpPr>
        <p:spPr>
          <a:xfrm>
            <a:off x="44624" y="9549462"/>
            <a:ext cx="10134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</a:t>
            </a:r>
            <a:r>
              <a:rPr kumimoji="1" lang="en-US" altLang="ja-JP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No.</a:t>
            </a:r>
            <a:endParaRPr kumimoji="1" lang="ja-JP" altLang="en-US" sz="135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DBC296C1-6134-4D6B-A6A9-EE4A2E6D2E4D}"/>
              </a:ext>
            </a:extLst>
          </p:cNvPr>
          <p:cNvSpPr txBox="1"/>
          <p:nvPr/>
        </p:nvSpPr>
        <p:spPr>
          <a:xfrm>
            <a:off x="38100" y="-15552"/>
            <a:ext cx="67752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HAL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 </a:t>
            </a:r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HEW2021 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草案テンプレート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1A00BA-8151-4C96-9D19-0601128A360A}"/>
              </a:ext>
            </a:extLst>
          </p:cNvPr>
          <p:cNvSpPr txBox="1"/>
          <p:nvPr/>
        </p:nvSpPr>
        <p:spPr>
          <a:xfrm>
            <a:off x="157616" y="596633"/>
            <a:ext cx="62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納豆ねっとり記録会</a:t>
            </a: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4F632A76-0FC8-404A-901D-578ACA8177CB}"/>
              </a:ext>
            </a:extLst>
          </p:cNvPr>
          <p:cNvGrpSpPr/>
          <p:nvPr/>
        </p:nvGrpSpPr>
        <p:grpSpPr>
          <a:xfrm>
            <a:off x="2894273" y="1965861"/>
            <a:ext cx="3692883" cy="1063414"/>
            <a:chOff x="2136478" y="2503921"/>
            <a:chExt cx="3692883" cy="1063414"/>
          </a:xfrm>
        </p:grpSpPr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A93300DA-4F8F-4E86-86D0-A5FC39096674}"/>
                </a:ext>
              </a:extLst>
            </p:cNvPr>
            <p:cNvSpPr/>
            <p:nvPr/>
          </p:nvSpPr>
          <p:spPr>
            <a:xfrm>
              <a:off x="2158012" y="2503921"/>
              <a:ext cx="3644536" cy="1063414"/>
            </a:xfrm>
            <a:prstGeom prst="roundRect">
              <a:avLst>
                <a:gd name="adj" fmla="val 24025"/>
              </a:avLst>
            </a:prstGeom>
            <a:solidFill>
              <a:schemeClr val="bg1"/>
            </a:solidFill>
            <a:ln w="88900" cmpd="tri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9846B0F-FC26-4976-91D8-FEA1C6713C15}"/>
                </a:ext>
              </a:extLst>
            </p:cNvPr>
            <p:cNvGrpSpPr/>
            <p:nvPr/>
          </p:nvGrpSpPr>
          <p:grpSpPr>
            <a:xfrm>
              <a:off x="2136478" y="2621952"/>
              <a:ext cx="3692883" cy="828092"/>
              <a:chOff x="2933312" y="1896542"/>
              <a:chExt cx="3692883" cy="828092"/>
            </a:xfrm>
          </p:grpSpPr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91646C2-22D2-4B42-A621-FC23B80AAFAC}"/>
                  </a:ext>
                </a:extLst>
              </p:cNvPr>
              <p:cNvSpPr txBox="1"/>
              <p:nvPr/>
            </p:nvSpPr>
            <p:spPr>
              <a:xfrm flipH="1">
                <a:off x="2933312" y="1896542"/>
                <a:ext cx="30315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b="1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「ネオスポーツ」</a:t>
                </a:r>
                <a:r>
                  <a:rPr kumimoji="1" lang="ja-JP" altLang="en-US" sz="11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の遊びを一言で言うと</a:t>
                </a:r>
                <a:endParaRPr kumimoji="1" lang="en-US" altLang="ja-JP" sz="11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49638D2A-9F7A-41EE-98EA-425FC1CB8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3352" y="2724634"/>
                <a:ext cx="2916324" cy="0"/>
              </a:xfrm>
              <a:prstGeom prst="line">
                <a:avLst/>
              </a:prstGeom>
              <a:ln w="127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9345F1E-5C5D-468B-A09F-B2CFAECDE7C1}"/>
                  </a:ext>
                </a:extLst>
              </p:cNvPr>
              <p:cNvSpPr txBox="1"/>
              <p:nvPr/>
            </p:nvSpPr>
            <p:spPr>
              <a:xfrm flipH="1">
                <a:off x="5877272" y="236071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…</a:t>
                </a:r>
                <a:r>
                  <a:rPr kumimoji="1" lang="ja-JP" altLang="en-US" sz="11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だ！！</a:t>
                </a:r>
                <a:endParaRPr kumimoji="1" lang="en-US" altLang="ja-JP" sz="11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8CCE7A6-18F8-4096-A7BF-C971EA10F527}"/>
                  </a:ext>
                </a:extLst>
              </p:cNvPr>
              <p:cNvSpPr txBox="1"/>
              <p:nvPr/>
            </p:nvSpPr>
            <p:spPr>
              <a:xfrm>
                <a:off x="3485260" y="2278382"/>
                <a:ext cx="2849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納豆粘らせフックショット</a:t>
                </a:r>
              </a:p>
            </p:txBody>
          </p:sp>
        </p:grp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C1896FA-7124-4378-A27B-CBF1D4B0D1A0}"/>
              </a:ext>
            </a:extLst>
          </p:cNvPr>
          <p:cNvSpPr txBox="1"/>
          <p:nvPr/>
        </p:nvSpPr>
        <p:spPr>
          <a:xfrm>
            <a:off x="738144" y="2619015"/>
            <a:ext cx="164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混</a:t>
            </a:r>
            <a:r>
              <a:rPr kumimoji="1" lang="ja-JP" altLang="en-US" sz="2400" b="1" dirty="0">
                <a:latin typeface="HGP明朝E" panose="02020900000000000000" pitchFamily="18" charset="-128"/>
                <a:ea typeface="HGP明朝E" panose="02020900000000000000" pitchFamily="18" charset="-128"/>
              </a:rPr>
              <a:t>ぜて！</a:t>
            </a:r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79D01070-1641-408A-93EF-7AA680486974}"/>
              </a:ext>
            </a:extLst>
          </p:cNvPr>
          <p:cNvSpPr>
            <a:spLocks noChangeAspect="1"/>
          </p:cNvSpPr>
          <p:nvPr/>
        </p:nvSpPr>
        <p:spPr>
          <a:xfrm>
            <a:off x="827161" y="3169514"/>
            <a:ext cx="1164172" cy="1164172"/>
          </a:xfrm>
          <a:prstGeom prst="ellipse">
            <a:avLst/>
          </a:prstGeom>
          <a:gradFill flip="none" rotWithShape="1">
            <a:gsLst>
              <a:gs pos="10000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フリーフォーム: 図形 131">
            <a:extLst>
              <a:ext uri="{FF2B5EF4-FFF2-40B4-BE49-F238E27FC236}">
                <a16:creationId xmlns:a16="http://schemas.microsoft.com/office/drawing/2014/main" id="{B360A377-62A3-4953-A281-A22B50814DBC}"/>
              </a:ext>
            </a:extLst>
          </p:cNvPr>
          <p:cNvSpPr/>
          <p:nvPr/>
        </p:nvSpPr>
        <p:spPr>
          <a:xfrm>
            <a:off x="1118639" y="3339051"/>
            <a:ext cx="634963" cy="703491"/>
          </a:xfrm>
          <a:custGeom>
            <a:avLst/>
            <a:gdLst>
              <a:gd name="connsiteX0" fmla="*/ 657225 w 829626"/>
              <a:gd name="connsiteY0" fmla="*/ 0 h 919163"/>
              <a:gd name="connsiteX1" fmla="*/ 700088 w 829626"/>
              <a:gd name="connsiteY1" fmla="*/ 38100 h 919163"/>
              <a:gd name="connsiteX2" fmla="*/ 723900 w 829626"/>
              <a:gd name="connsiteY2" fmla="*/ 57150 h 919163"/>
              <a:gd name="connsiteX3" fmla="*/ 757238 w 829626"/>
              <a:gd name="connsiteY3" fmla="*/ 90488 h 919163"/>
              <a:gd name="connsiteX4" fmla="*/ 814388 w 829626"/>
              <a:gd name="connsiteY4" fmla="*/ 157163 h 919163"/>
              <a:gd name="connsiteX5" fmla="*/ 828675 w 829626"/>
              <a:gd name="connsiteY5" fmla="*/ 195263 h 919163"/>
              <a:gd name="connsiteX6" fmla="*/ 823913 w 829626"/>
              <a:gd name="connsiteY6" fmla="*/ 333375 h 919163"/>
              <a:gd name="connsiteX7" fmla="*/ 809625 w 829626"/>
              <a:gd name="connsiteY7" fmla="*/ 385763 h 919163"/>
              <a:gd name="connsiteX8" fmla="*/ 781050 w 829626"/>
              <a:gd name="connsiteY8" fmla="*/ 490538 h 919163"/>
              <a:gd name="connsiteX9" fmla="*/ 700088 w 829626"/>
              <a:gd name="connsiteY9" fmla="*/ 838200 h 919163"/>
              <a:gd name="connsiteX10" fmla="*/ 676275 w 829626"/>
              <a:gd name="connsiteY10" fmla="*/ 862013 h 919163"/>
              <a:gd name="connsiteX11" fmla="*/ 628650 w 829626"/>
              <a:gd name="connsiteY11" fmla="*/ 895350 h 919163"/>
              <a:gd name="connsiteX12" fmla="*/ 566738 w 829626"/>
              <a:gd name="connsiteY12" fmla="*/ 919163 h 919163"/>
              <a:gd name="connsiteX13" fmla="*/ 409575 w 829626"/>
              <a:gd name="connsiteY13" fmla="*/ 914400 h 919163"/>
              <a:gd name="connsiteX14" fmla="*/ 266700 w 829626"/>
              <a:gd name="connsiteY14" fmla="*/ 890588 h 919163"/>
              <a:gd name="connsiteX15" fmla="*/ 133350 w 829626"/>
              <a:gd name="connsiteY15" fmla="*/ 776288 h 919163"/>
              <a:gd name="connsiteX16" fmla="*/ 0 w 829626"/>
              <a:gd name="connsiteY16" fmla="*/ 600075 h 919163"/>
              <a:gd name="connsiteX17" fmla="*/ 33338 w 829626"/>
              <a:gd name="connsiteY17" fmla="*/ 481013 h 919163"/>
              <a:gd name="connsiteX18" fmla="*/ 57150 w 829626"/>
              <a:gd name="connsiteY18" fmla="*/ 423863 h 919163"/>
              <a:gd name="connsiteX19" fmla="*/ 66675 w 829626"/>
              <a:gd name="connsiteY19" fmla="*/ 376238 h 919163"/>
              <a:gd name="connsiteX20" fmla="*/ 100013 w 829626"/>
              <a:gd name="connsiteY20" fmla="*/ 328613 h 919163"/>
              <a:gd name="connsiteX21" fmla="*/ 128588 w 829626"/>
              <a:gd name="connsiteY21" fmla="*/ 295275 h 919163"/>
              <a:gd name="connsiteX22" fmla="*/ 180975 w 829626"/>
              <a:gd name="connsiteY22" fmla="*/ 266700 h 919163"/>
              <a:gd name="connsiteX23" fmla="*/ 238125 w 829626"/>
              <a:gd name="connsiteY23" fmla="*/ 257175 h 919163"/>
              <a:gd name="connsiteX24" fmla="*/ 300038 w 829626"/>
              <a:gd name="connsiteY24" fmla="*/ 242888 h 919163"/>
              <a:gd name="connsiteX25" fmla="*/ 352425 w 829626"/>
              <a:gd name="connsiteY25" fmla="*/ 233363 h 919163"/>
              <a:gd name="connsiteX26" fmla="*/ 504825 w 829626"/>
              <a:gd name="connsiteY26" fmla="*/ 276225 h 919163"/>
              <a:gd name="connsiteX27" fmla="*/ 661988 w 829626"/>
              <a:gd name="connsiteY27" fmla="*/ 338138 h 919163"/>
              <a:gd name="connsiteX28" fmla="*/ 690563 w 829626"/>
              <a:gd name="connsiteY28" fmla="*/ 357188 h 91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9626" h="919163">
                <a:moveTo>
                  <a:pt x="657225" y="0"/>
                </a:moveTo>
                <a:cubicBezTo>
                  <a:pt x="701120" y="8780"/>
                  <a:pt x="665113" y="-4647"/>
                  <a:pt x="700088" y="38100"/>
                </a:cubicBezTo>
                <a:cubicBezTo>
                  <a:pt x="706525" y="45967"/>
                  <a:pt x="716407" y="50281"/>
                  <a:pt x="723900" y="57150"/>
                </a:cubicBezTo>
                <a:cubicBezTo>
                  <a:pt x="735485" y="67770"/>
                  <a:pt x="747010" y="78556"/>
                  <a:pt x="757238" y="90488"/>
                </a:cubicBezTo>
                <a:lnTo>
                  <a:pt x="814388" y="157163"/>
                </a:lnTo>
                <a:cubicBezTo>
                  <a:pt x="819150" y="169863"/>
                  <a:pt x="827943" y="181719"/>
                  <a:pt x="828675" y="195263"/>
                </a:cubicBezTo>
                <a:cubicBezTo>
                  <a:pt x="831161" y="241261"/>
                  <a:pt x="828497" y="287539"/>
                  <a:pt x="823913" y="333375"/>
                </a:cubicBezTo>
                <a:cubicBezTo>
                  <a:pt x="822112" y="351386"/>
                  <a:pt x="814826" y="368426"/>
                  <a:pt x="809625" y="385763"/>
                </a:cubicBezTo>
                <a:cubicBezTo>
                  <a:pt x="795566" y="432627"/>
                  <a:pt x="788985" y="436581"/>
                  <a:pt x="781050" y="490538"/>
                </a:cubicBezTo>
                <a:cubicBezTo>
                  <a:pt x="748386" y="712654"/>
                  <a:pt x="788675" y="702367"/>
                  <a:pt x="700088" y="838200"/>
                </a:cubicBezTo>
                <a:cubicBezTo>
                  <a:pt x="693956" y="847603"/>
                  <a:pt x="685041" y="855000"/>
                  <a:pt x="676275" y="862013"/>
                </a:cubicBezTo>
                <a:cubicBezTo>
                  <a:pt x="661143" y="874118"/>
                  <a:pt x="645830" y="886386"/>
                  <a:pt x="628650" y="895350"/>
                </a:cubicBezTo>
                <a:cubicBezTo>
                  <a:pt x="609047" y="905578"/>
                  <a:pt x="587375" y="911225"/>
                  <a:pt x="566738" y="919163"/>
                </a:cubicBezTo>
                <a:cubicBezTo>
                  <a:pt x="514350" y="917575"/>
                  <a:pt x="461849" y="918202"/>
                  <a:pt x="409575" y="914400"/>
                </a:cubicBezTo>
                <a:cubicBezTo>
                  <a:pt x="334094" y="908910"/>
                  <a:pt x="323299" y="904738"/>
                  <a:pt x="266700" y="890588"/>
                </a:cubicBezTo>
                <a:cubicBezTo>
                  <a:pt x="222250" y="852488"/>
                  <a:pt x="170422" y="821599"/>
                  <a:pt x="133350" y="776288"/>
                </a:cubicBezTo>
                <a:cubicBezTo>
                  <a:pt x="29502" y="649363"/>
                  <a:pt x="72656" y="709060"/>
                  <a:pt x="0" y="600075"/>
                </a:cubicBezTo>
                <a:cubicBezTo>
                  <a:pt x="11113" y="560388"/>
                  <a:pt x="20623" y="520216"/>
                  <a:pt x="33338" y="481013"/>
                </a:cubicBezTo>
                <a:cubicBezTo>
                  <a:pt x="39705" y="461382"/>
                  <a:pt x="50893" y="443529"/>
                  <a:pt x="57150" y="423863"/>
                </a:cubicBezTo>
                <a:cubicBezTo>
                  <a:pt x="62059" y="408436"/>
                  <a:pt x="61555" y="391597"/>
                  <a:pt x="66675" y="376238"/>
                </a:cubicBezTo>
                <a:cubicBezTo>
                  <a:pt x="88272" y="311446"/>
                  <a:pt x="73916" y="354710"/>
                  <a:pt x="100013" y="328613"/>
                </a:cubicBezTo>
                <a:cubicBezTo>
                  <a:pt x="110362" y="318264"/>
                  <a:pt x="118239" y="305624"/>
                  <a:pt x="128588" y="295275"/>
                </a:cubicBezTo>
                <a:cubicBezTo>
                  <a:pt x="141575" y="282288"/>
                  <a:pt x="164310" y="271086"/>
                  <a:pt x="180975" y="266700"/>
                </a:cubicBezTo>
                <a:cubicBezTo>
                  <a:pt x="199652" y="261785"/>
                  <a:pt x="219187" y="260962"/>
                  <a:pt x="238125" y="257175"/>
                </a:cubicBezTo>
                <a:cubicBezTo>
                  <a:pt x="258894" y="253021"/>
                  <a:pt x="279303" y="247208"/>
                  <a:pt x="300038" y="242888"/>
                </a:cubicBezTo>
                <a:cubicBezTo>
                  <a:pt x="317414" y="239268"/>
                  <a:pt x="334963" y="236538"/>
                  <a:pt x="352425" y="233363"/>
                </a:cubicBezTo>
                <a:cubicBezTo>
                  <a:pt x="403225" y="247650"/>
                  <a:pt x="454840" y="259307"/>
                  <a:pt x="504825" y="276225"/>
                </a:cubicBezTo>
                <a:cubicBezTo>
                  <a:pt x="558159" y="294277"/>
                  <a:pt x="661988" y="338138"/>
                  <a:pt x="661988" y="338138"/>
                </a:cubicBezTo>
                <a:cubicBezTo>
                  <a:pt x="687040" y="358180"/>
                  <a:pt x="675635" y="357188"/>
                  <a:pt x="690563" y="35718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フリーフォーム: 図形 132">
            <a:extLst>
              <a:ext uri="{FF2B5EF4-FFF2-40B4-BE49-F238E27FC236}">
                <a16:creationId xmlns:a16="http://schemas.microsoft.com/office/drawing/2014/main" id="{A4CB087D-D8DF-44F1-87FC-215C1C6E34A6}"/>
              </a:ext>
            </a:extLst>
          </p:cNvPr>
          <p:cNvSpPr/>
          <p:nvPr/>
        </p:nvSpPr>
        <p:spPr>
          <a:xfrm>
            <a:off x="918054" y="3316635"/>
            <a:ext cx="736296" cy="591379"/>
          </a:xfrm>
          <a:custGeom>
            <a:avLst/>
            <a:gdLst>
              <a:gd name="connsiteX0" fmla="*/ 0 w 962025"/>
              <a:gd name="connsiteY0" fmla="*/ 133350 h 772680"/>
              <a:gd name="connsiteX1" fmla="*/ 33337 w 962025"/>
              <a:gd name="connsiteY1" fmla="*/ 114300 h 772680"/>
              <a:gd name="connsiteX2" fmla="*/ 657225 w 962025"/>
              <a:gd name="connsiteY2" fmla="*/ 33337 h 772680"/>
              <a:gd name="connsiteX3" fmla="*/ 742950 w 962025"/>
              <a:gd name="connsiteY3" fmla="*/ 123825 h 772680"/>
              <a:gd name="connsiteX4" fmla="*/ 847725 w 962025"/>
              <a:gd name="connsiteY4" fmla="*/ 261937 h 772680"/>
              <a:gd name="connsiteX5" fmla="*/ 862012 w 962025"/>
              <a:gd name="connsiteY5" fmla="*/ 490537 h 772680"/>
              <a:gd name="connsiteX6" fmla="*/ 781050 w 962025"/>
              <a:gd name="connsiteY6" fmla="*/ 652462 h 772680"/>
              <a:gd name="connsiteX7" fmla="*/ 700087 w 962025"/>
              <a:gd name="connsiteY7" fmla="*/ 700087 h 772680"/>
              <a:gd name="connsiteX8" fmla="*/ 623887 w 962025"/>
              <a:gd name="connsiteY8" fmla="*/ 719137 h 772680"/>
              <a:gd name="connsiteX9" fmla="*/ 571500 w 962025"/>
              <a:gd name="connsiteY9" fmla="*/ 738187 h 772680"/>
              <a:gd name="connsiteX10" fmla="*/ 509587 w 962025"/>
              <a:gd name="connsiteY10" fmla="*/ 752475 h 772680"/>
              <a:gd name="connsiteX11" fmla="*/ 461962 w 962025"/>
              <a:gd name="connsiteY11" fmla="*/ 771525 h 772680"/>
              <a:gd name="connsiteX12" fmla="*/ 395287 w 962025"/>
              <a:gd name="connsiteY12" fmla="*/ 766762 h 772680"/>
              <a:gd name="connsiteX13" fmla="*/ 109537 w 962025"/>
              <a:gd name="connsiteY13" fmla="*/ 523875 h 772680"/>
              <a:gd name="connsiteX14" fmla="*/ 104775 w 962025"/>
              <a:gd name="connsiteY14" fmla="*/ 404812 h 772680"/>
              <a:gd name="connsiteX15" fmla="*/ 157162 w 962025"/>
              <a:gd name="connsiteY15" fmla="*/ 333375 h 772680"/>
              <a:gd name="connsiteX16" fmla="*/ 357187 w 962025"/>
              <a:gd name="connsiteY16" fmla="*/ 119062 h 772680"/>
              <a:gd name="connsiteX17" fmla="*/ 438150 w 962025"/>
              <a:gd name="connsiteY17" fmla="*/ 57150 h 772680"/>
              <a:gd name="connsiteX18" fmla="*/ 471487 w 962025"/>
              <a:gd name="connsiteY18" fmla="*/ 28575 h 772680"/>
              <a:gd name="connsiteX19" fmla="*/ 490537 w 962025"/>
              <a:gd name="connsiteY19" fmla="*/ 14287 h 772680"/>
              <a:gd name="connsiteX20" fmla="*/ 547687 w 962025"/>
              <a:gd name="connsiteY20" fmla="*/ 0 h 772680"/>
              <a:gd name="connsiteX21" fmla="*/ 652462 w 962025"/>
              <a:gd name="connsiteY21" fmla="*/ 85725 h 772680"/>
              <a:gd name="connsiteX22" fmla="*/ 695325 w 962025"/>
              <a:gd name="connsiteY22" fmla="*/ 157162 h 772680"/>
              <a:gd name="connsiteX23" fmla="*/ 719137 w 962025"/>
              <a:gd name="connsiteY23" fmla="*/ 180975 h 772680"/>
              <a:gd name="connsiteX24" fmla="*/ 747712 w 962025"/>
              <a:gd name="connsiteY24" fmla="*/ 228600 h 772680"/>
              <a:gd name="connsiteX25" fmla="*/ 785812 w 962025"/>
              <a:gd name="connsiteY25" fmla="*/ 309562 h 772680"/>
              <a:gd name="connsiteX26" fmla="*/ 809625 w 962025"/>
              <a:gd name="connsiteY26" fmla="*/ 338137 h 772680"/>
              <a:gd name="connsiteX27" fmla="*/ 833437 w 962025"/>
              <a:gd name="connsiteY27" fmla="*/ 342900 h 772680"/>
              <a:gd name="connsiteX28" fmla="*/ 885825 w 962025"/>
              <a:gd name="connsiteY28" fmla="*/ 361950 h 772680"/>
              <a:gd name="connsiteX29" fmla="*/ 923925 w 962025"/>
              <a:gd name="connsiteY29" fmla="*/ 428625 h 772680"/>
              <a:gd name="connsiteX30" fmla="*/ 962025 w 962025"/>
              <a:gd name="connsiteY30" fmla="*/ 561975 h 772680"/>
              <a:gd name="connsiteX31" fmla="*/ 957262 w 962025"/>
              <a:gd name="connsiteY31" fmla="*/ 604837 h 77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2025" h="772680">
                <a:moveTo>
                  <a:pt x="0" y="133350"/>
                </a:moveTo>
                <a:cubicBezTo>
                  <a:pt x="11112" y="127000"/>
                  <a:pt x="20684" y="116225"/>
                  <a:pt x="33337" y="114300"/>
                </a:cubicBezTo>
                <a:cubicBezTo>
                  <a:pt x="240657" y="82751"/>
                  <a:pt x="447537" y="30522"/>
                  <a:pt x="657225" y="33337"/>
                </a:cubicBezTo>
                <a:cubicBezTo>
                  <a:pt x="698770" y="33895"/>
                  <a:pt x="715294" y="92817"/>
                  <a:pt x="742950" y="123825"/>
                </a:cubicBezTo>
                <a:cubicBezTo>
                  <a:pt x="812816" y="202160"/>
                  <a:pt x="802665" y="191130"/>
                  <a:pt x="847725" y="261937"/>
                </a:cubicBezTo>
                <a:cubicBezTo>
                  <a:pt x="876280" y="366638"/>
                  <a:pt x="893020" y="376842"/>
                  <a:pt x="862012" y="490537"/>
                </a:cubicBezTo>
                <a:cubicBezTo>
                  <a:pt x="854237" y="519046"/>
                  <a:pt x="828001" y="620450"/>
                  <a:pt x="781050" y="652462"/>
                </a:cubicBezTo>
                <a:cubicBezTo>
                  <a:pt x="755180" y="670100"/>
                  <a:pt x="728911" y="687859"/>
                  <a:pt x="700087" y="700087"/>
                </a:cubicBezTo>
                <a:cubicBezTo>
                  <a:pt x="675985" y="710312"/>
                  <a:pt x="648990" y="711699"/>
                  <a:pt x="623887" y="719137"/>
                </a:cubicBezTo>
                <a:cubicBezTo>
                  <a:pt x="606072" y="724416"/>
                  <a:pt x="589338" y="732984"/>
                  <a:pt x="571500" y="738187"/>
                </a:cubicBezTo>
                <a:cubicBezTo>
                  <a:pt x="551167" y="744118"/>
                  <a:pt x="529849" y="746308"/>
                  <a:pt x="509587" y="752475"/>
                </a:cubicBezTo>
                <a:cubicBezTo>
                  <a:pt x="493230" y="757453"/>
                  <a:pt x="461962" y="771525"/>
                  <a:pt x="461962" y="771525"/>
                </a:cubicBezTo>
                <a:cubicBezTo>
                  <a:pt x="439737" y="769937"/>
                  <a:pt x="414765" y="777583"/>
                  <a:pt x="395287" y="766762"/>
                </a:cubicBezTo>
                <a:cubicBezTo>
                  <a:pt x="312844" y="720960"/>
                  <a:pt x="177041" y="586723"/>
                  <a:pt x="109537" y="523875"/>
                </a:cubicBezTo>
                <a:cubicBezTo>
                  <a:pt x="92108" y="471589"/>
                  <a:pt x="77197" y="459968"/>
                  <a:pt x="104775" y="404812"/>
                </a:cubicBezTo>
                <a:cubicBezTo>
                  <a:pt x="117981" y="378400"/>
                  <a:pt x="138169" y="355985"/>
                  <a:pt x="157162" y="333375"/>
                </a:cubicBezTo>
                <a:cubicBezTo>
                  <a:pt x="213084" y="266801"/>
                  <a:pt x="284016" y="179166"/>
                  <a:pt x="357187" y="119062"/>
                </a:cubicBezTo>
                <a:cubicBezTo>
                  <a:pt x="383440" y="97497"/>
                  <a:pt x="411513" y="78238"/>
                  <a:pt x="438150" y="57150"/>
                </a:cubicBezTo>
                <a:cubicBezTo>
                  <a:pt x="449625" y="48065"/>
                  <a:pt x="459778" y="37357"/>
                  <a:pt x="471487" y="28575"/>
                </a:cubicBezTo>
                <a:cubicBezTo>
                  <a:pt x="477837" y="23812"/>
                  <a:pt x="483437" y="17837"/>
                  <a:pt x="490537" y="14287"/>
                </a:cubicBezTo>
                <a:cubicBezTo>
                  <a:pt x="509405" y="4853"/>
                  <a:pt x="527354" y="3388"/>
                  <a:pt x="547687" y="0"/>
                </a:cubicBezTo>
                <a:cubicBezTo>
                  <a:pt x="582612" y="28575"/>
                  <a:pt x="621566" y="52836"/>
                  <a:pt x="652462" y="85725"/>
                </a:cubicBezTo>
                <a:cubicBezTo>
                  <a:pt x="671475" y="105965"/>
                  <a:pt x="679400" y="134412"/>
                  <a:pt x="695325" y="157162"/>
                </a:cubicBezTo>
                <a:cubicBezTo>
                  <a:pt x="701762" y="166358"/>
                  <a:pt x="712029" y="172287"/>
                  <a:pt x="719137" y="180975"/>
                </a:cubicBezTo>
                <a:cubicBezTo>
                  <a:pt x="731197" y="195716"/>
                  <a:pt x="739845" y="211554"/>
                  <a:pt x="747712" y="228600"/>
                </a:cubicBezTo>
                <a:cubicBezTo>
                  <a:pt x="755057" y="244513"/>
                  <a:pt x="775637" y="293735"/>
                  <a:pt x="785812" y="309562"/>
                </a:cubicBezTo>
                <a:cubicBezTo>
                  <a:pt x="792517" y="319992"/>
                  <a:pt x="799467" y="331027"/>
                  <a:pt x="809625" y="338137"/>
                </a:cubicBezTo>
                <a:cubicBezTo>
                  <a:pt x="816256" y="342779"/>
                  <a:pt x="825628" y="340770"/>
                  <a:pt x="833437" y="342900"/>
                </a:cubicBezTo>
                <a:cubicBezTo>
                  <a:pt x="852654" y="348141"/>
                  <a:pt x="867564" y="354646"/>
                  <a:pt x="885825" y="361950"/>
                </a:cubicBezTo>
                <a:cubicBezTo>
                  <a:pt x="907793" y="389410"/>
                  <a:pt x="911282" y="389642"/>
                  <a:pt x="923925" y="428625"/>
                </a:cubicBezTo>
                <a:cubicBezTo>
                  <a:pt x="938187" y="472599"/>
                  <a:pt x="962025" y="561975"/>
                  <a:pt x="962025" y="561975"/>
                </a:cubicBezTo>
                <a:lnTo>
                  <a:pt x="957262" y="604837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フリーフォーム: 図形 134">
            <a:extLst>
              <a:ext uri="{FF2B5EF4-FFF2-40B4-BE49-F238E27FC236}">
                <a16:creationId xmlns:a16="http://schemas.microsoft.com/office/drawing/2014/main" id="{E6EF8EC2-0BDD-4664-991E-B7CEA4C2C103}"/>
              </a:ext>
            </a:extLst>
          </p:cNvPr>
          <p:cNvSpPr/>
          <p:nvPr/>
        </p:nvSpPr>
        <p:spPr>
          <a:xfrm>
            <a:off x="1034804" y="3280647"/>
            <a:ext cx="785705" cy="861036"/>
          </a:xfrm>
          <a:custGeom>
            <a:avLst/>
            <a:gdLst>
              <a:gd name="connsiteX0" fmla="*/ 180975 w 1026582"/>
              <a:gd name="connsiteY0" fmla="*/ 66784 h 1125007"/>
              <a:gd name="connsiteX1" fmla="*/ 771525 w 1026582"/>
              <a:gd name="connsiteY1" fmla="*/ 157272 h 1125007"/>
              <a:gd name="connsiteX2" fmla="*/ 938212 w 1026582"/>
              <a:gd name="connsiteY2" fmla="*/ 385872 h 1125007"/>
              <a:gd name="connsiteX3" fmla="*/ 952500 w 1026582"/>
              <a:gd name="connsiteY3" fmla="*/ 523984 h 1125007"/>
              <a:gd name="connsiteX4" fmla="*/ 1009650 w 1026582"/>
              <a:gd name="connsiteY4" fmla="*/ 681147 h 1125007"/>
              <a:gd name="connsiteX5" fmla="*/ 1014412 w 1026582"/>
              <a:gd name="connsiteY5" fmla="*/ 828784 h 1125007"/>
              <a:gd name="connsiteX6" fmla="*/ 819150 w 1026582"/>
              <a:gd name="connsiteY6" fmla="*/ 1000234 h 1125007"/>
              <a:gd name="connsiteX7" fmla="*/ 723900 w 1026582"/>
              <a:gd name="connsiteY7" fmla="*/ 1057384 h 1125007"/>
              <a:gd name="connsiteX8" fmla="*/ 576262 w 1026582"/>
              <a:gd name="connsiteY8" fmla="*/ 1114534 h 1125007"/>
              <a:gd name="connsiteX9" fmla="*/ 509587 w 1026582"/>
              <a:gd name="connsiteY9" fmla="*/ 1124059 h 1125007"/>
              <a:gd name="connsiteX10" fmla="*/ 428625 w 1026582"/>
              <a:gd name="connsiteY10" fmla="*/ 1119297 h 1125007"/>
              <a:gd name="connsiteX11" fmla="*/ 290512 w 1026582"/>
              <a:gd name="connsiteY11" fmla="*/ 1033572 h 1125007"/>
              <a:gd name="connsiteX12" fmla="*/ 42862 w 1026582"/>
              <a:gd name="connsiteY12" fmla="*/ 804972 h 1125007"/>
              <a:gd name="connsiteX13" fmla="*/ 0 w 1026582"/>
              <a:gd name="connsiteY13" fmla="*/ 733534 h 1125007"/>
              <a:gd name="connsiteX14" fmla="*/ 180975 w 1026582"/>
              <a:gd name="connsiteY14" fmla="*/ 438259 h 1125007"/>
              <a:gd name="connsiteX15" fmla="*/ 309562 w 1026582"/>
              <a:gd name="connsiteY15" fmla="*/ 333484 h 1125007"/>
              <a:gd name="connsiteX16" fmla="*/ 533400 w 1026582"/>
              <a:gd name="connsiteY16" fmla="*/ 262047 h 1125007"/>
              <a:gd name="connsiteX17" fmla="*/ 557212 w 1026582"/>
              <a:gd name="connsiteY17" fmla="*/ 195372 h 1125007"/>
              <a:gd name="connsiteX18" fmla="*/ 571500 w 1026582"/>
              <a:gd name="connsiteY18" fmla="*/ 42972 h 1125007"/>
              <a:gd name="connsiteX19" fmla="*/ 561975 w 1026582"/>
              <a:gd name="connsiteY19" fmla="*/ 19159 h 1125007"/>
              <a:gd name="connsiteX20" fmla="*/ 390525 w 1026582"/>
              <a:gd name="connsiteY20" fmla="*/ 4872 h 1125007"/>
              <a:gd name="connsiteX21" fmla="*/ 300037 w 1026582"/>
              <a:gd name="connsiteY21" fmla="*/ 85834 h 1125007"/>
              <a:gd name="connsiteX22" fmla="*/ 357187 w 1026582"/>
              <a:gd name="connsiteY22" fmla="*/ 309672 h 1125007"/>
              <a:gd name="connsiteX23" fmla="*/ 390525 w 1026582"/>
              <a:gd name="connsiteY23" fmla="*/ 333484 h 1125007"/>
              <a:gd name="connsiteX24" fmla="*/ 471487 w 1026582"/>
              <a:gd name="connsiteY24" fmla="*/ 390634 h 1125007"/>
              <a:gd name="connsiteX25" fmla="*/ 700087 w 1026582"/>
              <a:gd name="connsiteY25" fmla="*/ 562084 h 1125007"/>
              <a:gd name="connsiteX26" fmla="*/ 752475 w 1026582"/>
              <a:gd name="connsiteY26" fmla="*/ 604947 h 1125007"/>
              <a:gd name="connsiteX27" fmla="*/ 819150 w 1026582"/>
              <a:gd name="connsiteY27" fmla="*/ 647809 h 1125007"/>
              <a:gd name="connsiteX28" fmla="*/ 819150 w 1026582"/>
              <a:gd name="connsiteY28" fmla="*/ 904984 h 1125007"/>
              <a:gd name="connsiteX29" fmla="*/ 785812 w 1026582"/>
              <a:gd name="connsiteY29" fmla="*/ 947847 h 1125007"/>
              <a:gd name="connsiteX30" fmla="*/ 757237 w 1026582"/>
              <a:gd name="connsiteY30" fmla="*/ 962134 h 112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26582" h="1125007">
                <a:moveTo>
                  <a:pt x="180975" y="66784"/>
                </a:moveTo>
                <a:cubicBezTo>
                  <a:pt x="424605" y="8313"/>
                  <a:pt x="391736" y="-3289"/>
                  <a:pt x="771525" y="157272"/>
                </a:cubicBezTo>
                <a:cubicBezTo>
                  <a:pt x="845014" y="188340"/>
                  <a:pt x="902405" y="317513"/>
                  <a:pt x="938212" y="385872"/>
                </a:cubicBezTo>
                <a:cubicBezTo>
                  <a:pt x="942975" y="431909"/>
                  <a:pt x="943594" y="478566"/>
                  <a:pt x="952500" y="523984"/>
                </a:cubicBezTo>
                <a:cubicBezTo>
                  <a:pt x="965230" y="588909"/>
                  <a:pt x="984500" y="625818"/>
                  <a:pt x="1009650" y="681147"/>
                </a:cubicBezTo>
                <a:cubicBezTo>
                  <a:pt x="1018191" y="721004"/>
                  <a:pt x="1040269" y="789075"/>
                  <a:pt x="1014412" y="828784"/>
                </a:cubicBezTo>
                <a:cubicBezTo>
                  <a:pt x="965706" y="903583"/>
                  <a:pt x="892403" y="954189"/>
                  <a:pt x="819150" y="1000234"/>
                </a:cubicBezTo>
                <a:cubicBezTo>
                  <a:pt x="787802" y="1019939"/>
                  <a:pt x="756665" y="1040139"/>
                  <a:pt x="723900" y="1057384"/>
                </a:cubicBezTo>
                <a:cubicBezTo>
                  <a:pt x="684201" y="1078278"/>
                  <a:pt x="622656" y="1104224"/>
                  <a:pt x="576262" y="1114534"/>
                </a:cubicBezTo>
                <a:cubicBezTo>
                  <a:pt x="554346" y="1119404"/>
                  <a:pt x="531812" y="1120884"/>
                  <a:pt x="509587" y="1124059"/>
                </a:cubicBezTo>
                <a:cubicBezTo>
                  <a:pt x="482600" y="1122472"/>
                  <a:pt x="453611" y="1129617"/>
                  <a:pt x="428625" y="1119297"/>
                </a:cubicBezTo>
                <a:cubicBezTo>
                  <a:pt x="378544" y="1098611"/>
                  <a:pt x="332665" y="1067618"/>
                  <a:pt x="290512" y="1033572"/>
                </a:cubicBezTo>
                <a:cubicBezTo>
                  <a:pt x="179373" y="943805"/>
                  <a:pt x="137346" y="918353"/>
                  <a:pt x="42862" y="804972"/>
                </a:cubicBezTo>
                <a:cubicBezTo>
                  <a:pt x="25084" y="783638"/>
                  <a:pt x="14287" y="757347"/>
                  <a:pt x="0" y="733534"/>
                </a:cubicBezTo>
                <a:cubicBezTo>
                  <a:pt x="85950" y="534774"/>
                  <a:pt x="43204" y="583904"/>
                  <a:pt x="180975" y="438259"/>
                </a:cubicBezTo>
                <a:cubicBezTo>
                  <a:pt x="202677" y="415317"/>
                  <a:pt x="278653" y="346152"/>
                  <a:pt x="309562" y="333484"/>
                </a:cubicBezTo>
                <a:cubicBezTo>
                  <a:pt x="382032" y="303783"/>
                  <a:pt x="533400" y="262047"/>
                  <a:pt x="533400" y="262047"/>
                </a:cubicBezTo>
                <a:cubicBezTo>
                  <a:pt x="558576" y="236869"/>
                  <a:pt x="550859" y="250009"/>
                  <a:pt x="557212" y="195372"/>
                </a:cubicBezTo>
                <a:cubicBezTo>
                  <a:pt x="563105" y="144691"/>
                  <a:pt x="571500" y="42972"/>
                  <a:pt x="571500" y="42972"/>
                </a:cubicBezTo>
                <a:cubicBezTo>
                  <a:pt x="568325" y="35034"/>
                  <a:pt x="569701" y="22819"/>
                  <a:pt x="561975" y="19159"/>
                </a:cubicBezTo>
                <a:cubicBezTo>
                  <a:pt x="501599" y="-9440"/>
                  <a:pt x="454239" y="1518"/>
                  <a:pt x="390525" y="4872"/>
                </a:cubicBezTo>
                <a:cubicBezTo>
                  <a:pt x="376344" y="13988"/>
                  <a:pt x="300957" y="49048"/>
                  <a:pt x="300037" y="85834"/>
                </a:cubicBezTo>
                <a:cubicBezTo>
                  <a:pt x="297970" y="168488"/>
                  <a:pt x="307891" y="243945"/>
                  <a:pt x="357187" y="309672"/>
                </a:cubicBezTo>
                <a:cubicBezTo>
                  <a:pt x="365381" y="320597"/>
                  <a:pt x="379412" y="325547"/>
                  <a:pt x="390525" y="333484"/>
                </a:cubicBezTo>
                <a:cubicBezTo>
                  <a:pt x="417742" y="374311"/>
                  <a:pt x="384038" y="328170"/>
                  <a:pt x="471487" y="390634"/>
                </a:cubicBezTo>
                <a:cubicBezTo>
                  <a:pt x="548995" y="445997"/>
                  <a:pt x="624352" y="504320"/>
                  <a:pt x="700087" y="562084"/>
                </a:cubicBezTo>
                <a:cubicBezTo>
                  <a:pt x="718027" y="575767"/>
                  <a:pt x="733496" y="592746"/>
                  <a:pt x="752475" y="604947"/>
                </a:cubicBezTo>
                <a:lnTo>
                  <a:pt x="819150" y="647809"/>
                </a:lnTo>
                <a:cubicBezTo>
                  <a:pt x="872319" y="736428"/>
                  <a:pt x="844215" y="679403"/>
                  <a:pt x="819150" y="904984"/>
                </a:cubicBezTo>
                <a:cubicBezTo>
                  <a:pt x="817849" y="916696"/>
                  <a:pt x="794327" y="941461"/>
                  <a:pt x="785812" y="947847"/>
                </a:cubicBezTo>
                <a:cubicBezTo>
                  <a:pt x="785807" y="947850"/>
                  <a:pt x="762002" y="959752"/>
                  <a:pt x="757237" y="962134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フリーフォーム: 図形 135">
            <a:extLst>
              <a:ext uri="{FF2B5EF4-FFF2-40B4-BE49-F238E27FC236}">
                <a16:creationId xmlns:a16="http://schemas.microsoft.com/office/drawing/2014/main" id="{76151117-58F5-40B5-9C73-A7DF6AE70A52}"/>
              </a:ext>
            </a:extLst>
          </p:cNvPr>
          <p:cNvSpPr/>
          <p:nvPr/>
        </p:nvSpPr>
        <p:spPr>
          <a:xfrm>
            <a:off x="1034401" y="3418872"/>
            <a:ext cx="689343" cy="673878"/>
          </a:xfrm>
          <a:custGeom>
            <a:avLst/>
            <a:gdLst>
              <a:gd name="connsiteX0" fmla="*/ 81168 w 957011"/>
              <a:gd name="connsiteY0" fmla="*/ 0 h 1209675"/>
              <a:gd name="connsiteX1" fmla="*/ 206 w 957011"/>
              <a:gd name="connsiteY1" fmla="*/ 481013 h 1209675"/>
              <a:gd name="connsiteX2" fmla="*/ 33543 w 957011"/>
              <a:gd name="connsiteY2" fmla="*/ 604838 h 1209675"/>
              <a:gd name="connsiteX3" fmla="*/ 166893 w 957011"/>
              <a:gd name="connsiteY3" fmla="*/ 795338 h 1209675"/>
              <a:gd name="connsiteX4" fmla="*/ 228806 w 957011"/>
              <a:gd name="connsiteY4" fmla="*/ 890588 h 1209675"/>
              <a:gd name="connsiteX5" fmla="*/ 300243 w 957011"/>
              <a:gd name="connsiteY5" fmla="*/ 981075 h 1209675"/>
              <a:gd name="connsiteX6" fmla="*/ 514556 w 957011"/>
              <a:gd name="connsiteY6" fmla="*/ 1133475 h 1209675"/>
              <a:gd name="connsiteX7" fmla="*/ 905081 w 957011"/>
              <a:gd name="connsiteY7" fmla="*/ 1209675 h 1209675"/>
              <a:gd name="connsiteX8" fmla="*/ 871743 w 957011"/>
              <a:gd name="connsiteY8" fmla="*/ 876300 h 1209675"/>
              <a:gd name="connsiteX9" fmla="*/ 743156 w 957011"/>
              <a:gd name="connsiteY9" fmla="*/ 671513 h 1209675"/>
              <a:gd name="connsiteX10" fmla="*/ 647906 w 957011"/>
              <a:gd name="connsiteY10" fmla="*/ 547688 h 1209675"/>
              <a:gd name="connsiteX11" fmla="*/ 514556 w 957011"/>
              <a:gd name="connsiteY11" fmla="*/ 423863 h 1209675"/>
              <a:gd name="connsiteX12" fmla="*/ 266906 w 957011"/>
              <a:gd name="connsiteY12" fmla="*/ 266700 h 1209675"/>
              <a:gd name="connsiteX13" fmla="*/ 262143 w 957011"/>
              <a:gd name="connsiteY13" fmla="*/ 242888 h 1209675"/>
              <a:gd name="connsiteX14" fmla="*/ 338343 w 957011"/>
              <a:gd name="connsiteY14" fmla="*/ 90488 h 1209675"/>
              <a:gd name="connsiteX15" fmla="*/ 376443 w 957011"/>
              <a:gd name="connsiteY15" fmla="*/ 42863 h 1209675"/>
              <a:gd name="connsiteX16" fmla="*/ 762206 w 957011"/>
              <a:gd name="connsiteY16" fmla="*/ 247650 h 1209675"/>
              <a:gd name="connsiteX17" fmla="*/ 771731 w 957011"/>
              <a:gd name="connsiteY17" fmla="*/ 309563 h 1209675"/>
              <a:gd name="connsiteX18" fmla="*/ 719343 w 957011"/>
              <a:gd name="connsiteY18" fmla="*/ 533400 h 1209675"/>
              <a:gd name="connsiteX19" fmla="*/ 657431 w 957011"/>
              <a:gd name="connsiteY19" fmla="*/ 623888 h 1209675"/>
              <a:gd name="connsiteX20" fmla="*/ 566943 w 957011"/>
              <a:gd name="connsiteY20" fmla="*/ 762000 h 1209675"/>
              <a:gd name="connsiteX21" fmla="*/ 514556 w 957011"/>
              <a:gd name="connsiteY21" fmla="*/ 809625 h 1209675"/>
              <a:gd name="connsiteX22" fmla="*/ 500268 w 957011"/>
              <a:gd name="connsiteY22" fmla="*/ 828675 h 1209675"/>
              <a:gd name="connsiteX23" fmla="*/ 566943 w 957011"/>
              <a:gd name="connsiteY23" fmla="*/ 952500 h 1209675"/>
              <a:gd name="connsiteX24" fmla="*/ 733631 w 957011"/>
              <a:gd name="connsiteY24" fmla="*/ 1095375 h 1209675"/>
              <a:gd name="connsiteX25" fmla="*/ 766968 w 957011"/>
              <a:gd name="connsiteY25" fmla="*/ 1109663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57011" h="1209675">
                <a:moveTo>
                  <a:pt x="81168" y="0"/>
                </a:moveTo>
                <a:cubicBezTo>
                  <a:pt x="13463" y="169262"/>
                  <a:pt x="17235" y="148952"/>
                  <a:pt x="206" y="481013"/>
                </a:cubicBezTo>
                <a:cubicBezTo>
                  <a:pt x="-1983" y="523702"/>
                  <a:pt x="13517" y="567075"/>
                  <a:pt x="33543" y="604838"/>
                </a:cubicBezTo>
                <a:cubicBezTo>
                  <a:pt x="69857" y="673317"/>
                  <a:pt x="124650" y="730349"/>
                  <a:pt x="166893" y="795338"/>
                </a:cubicBezTo>
                <a:cubicBezTo>
                  <a:pt x="187531" y="827088"/>
                  <a:pt x="206721" y="859827"/>
                  <a:pt x="228806" y="890588"/>
                </a:cubicBezTo>
                <a:cubicBezTo>
                  <a:pt x="251218" y="921805"/>
                  <a:pt x="270962" y="956187"/>
                  <a:pt x="300243" y="981075"/>
                </a:cubicBezTo>
                <a:cubicBezTo>
                  <a:pt x="367033" y="1037847"/>
                  <a:pt x="434229" y="1098381"/>
                  <a:pt x="514556" y="1133475"/>
                </a:cubicBezTo>
                <a:cubicBezTo>
                  <a:pt x="614270" y="1177040"/>
                  <a:pt x="784221" y="1194568"/>
                  <a:pt x="905081" y="1209675"/>
                </a:cubicBezTo>
                <a:cubicBezTo>
                  <a:pt x="983565" y="1086343"/>
                  <a:pt x="973587" y="1129670"/>
                  <a:pt x="871743" y="876300"/>
                </a:cubicBezTo>
                <a:cubicBezTo>
                  <a:pt x="841681" y="801512"/>
                  <a:pt x="788533" y="738130"/>
                  <a:pt x="743156" y="671513"/>
                </a:cubicBezTo>
                <a:cubicBezTo>
                  <a:pt x="713840" y="628475"/>
                  <a:pt x="680823" y="588038"/>
                  <a:pt x="647906" y="547688"/>
                </a:cubicBezTo>
                <a:cubicBezTo>
                  <a:pt x="610220" y="501493"/>
                  <a:pt x="563617" y="457282"/>
                  <a:pt x="514556" y="423863"/>
                </a:cubicBezTo>
                <a:cubicBezTo>
                  <a:pt x="433751" y="368822"/>
                  <a:pt x="266906" y="266700"/>
                  <a:pt x="266906" y="266700"/>
                </a:cubicBezTo>
                <a:cubicBezTo>
                  <a:pt x="265318" y="258763"/>
                  <a:pt x="260695" y="250852"/>
                  <a:pt x="262143" y="242888"/>
                </a:cubicBezTo>
                <a:cubicBezTo>
                  <a:pt x="278867" y="150908"/>
                  <a:pt x="285509" y="166437"/>
                  <a:pt x="338343" y="90488"/>
                </a:cubicBezTo>
                <a:cubicBezTo>
                  <a:pt x="370848" y="43762"/>
                  <a:pt x="347532" y="62138"/>
                  <a:pt x="376443" y="42863"/>
                </a:cubicBezTo>
                <a:cubicBezTo>
                  <a:pt x="729131" y="219206"/>
                  <a:pt x="609339" y="136475"/>
                  <a:pt x="762206" y="247650"/>
                </a:cubicBezTo>
                <a:cubicBezTo>
                  <a:pt x="765381" y="268288"/>
                  <a:pt x="773465" y="288755"/>
                  <a:pt x="771731" y="309563"/>
                </a:cubicBezTo>
                <a:cubicBezTo>
                  <a:pt x="767101" y="365124"/>
                  <a:pt x="754796" y="472342"/>
                  <a:pt x="719343" y="533400"/>
                </a:cubicBezTo>
                <a:cubicBezTo>
                  <a:pt x="700991" y="565006"/>
                  <a:pt x="677320" y="593226"/>
                  <a:pt x="657431" y="623888"/>
                </a:cubicBezTo>
                <a:cubicBezTo>
                  <a:pt x="619380" y="682550"/>
                  <a:pt x="608236" y="711858"/>
                  <a:pt x="566943" y="762000"/>
                </a:cubicBezTo>
                <a:cubicBezTo>
                  <a:pt x="524483" y="813558"/>
                  <a:pt x="553940" y="770241"/>
                  <a:pt x="514556" y="809625"/>
                </a:cubicBezTo>
                <a:cubicBezTo>
                  <a:pt x="508943" y="815238"/>
                  <a:pt x="505031" y="822325"/>
                  <a:pt x="500268" y="828675"/>
                </a:cubicBezTo>
                <a:cubicBezTo>
                  <a:pt x="522493" y="869950"/>
                  <a:pt x="536073" y="917221"/>
                  <a:pt x="566943" y="952500"/>
                </a:cubicBezTo>
                <a:cubicBezTo>
                  <a:pt x="615133" y="1007574"/>
                  <a:pt x="675576" y="1050821"/>
                  <a:pt x="733631" y="1095375"/>
                </a:cubicBezTo>
                <a:cubicBezTo>
                  <a:pt x="752975" y="1110220"/>
                  <a:pt x="787664" y="1109663"/>
                  <a:pt x="766968" y="1109663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1573271A-EE1A-45AD-8804-596F9F2AA936}"/>
              </a:ext>
            </a:extLst>
          </p:cNvPr>
          <p:cNvGrpSpPr/>
          <p:nvPr/>
        </p:nvGrpSpPr>
        <p:grpSpPr>
          <a:xfrm>
            <a:off x="1006263" y="3330365"/>
            <a:ext cx="841466" cy="866306"/>
            <a:chOff x="-2887321" y="3189206"/>
            <a:chExt cx="1099438" cy="1131892"/>
          </a:xfrm>
        </p:grpSpPr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20566C90-0563-42B2-B251-EDC987415D4F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-2333548" y="4148350"/>
              <a:ext cx="259122" cy="1727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D3FAC875-DDCB-4E76-8933-2556BA8D62F3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-2269574" y="3665992"/>
              <a:ext cx="259122" cy="1727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楕円 192">
              <a:extLst>
                <a:ext uri="{FF2B5EF4-FFF2-40B4-BE49-F238E27FC236}">
                  <a16:creationId xmlns:a16="http://schemas.microsoft.com/office/drawing/2014/main" id="{D67C5243-5FED-4910-946D-861A8EFE8D2C}"/>
                </a:ext>
              </a:extLst>
            </p:cNvPr>
            <p:cNvSpPr>
              <a:spLocks noChangeAspect="1"/>
            </p:cNvSpPr>
            <p:nvPr/>
          </p:nvSpPr>
          <p:spPr>
            <a:xfrm rot="11102612">
              <a:off x="-2180972" y="3957873"/>
              <a:ext cx="259122" cy="1727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楕円 193">
              <a:extLst>
                <a:ext uri="{FF2B5EF4-FFF2-40B4-BE49-F238E27FC236}">
                  <a16:creationId xmlns:a16="http://schemas.microsoft.com/office/drawing/2014/main" id="{CD7B1399-54D0-418F-8C79-57F8CEAA0475}"/>
                </a:ext>
              </a:extLst>
            </p:cNvPr>
            <p:cNvSpPr>
              <a:spLocks noChangeAspect="1"/>
            </p:cNvSpPr>
            <p:nvPr/>
          </p:nvSpPr>
          <p:spPr>
            <a:xfrm rot="16367248">
              <a:off x="-2537967" y="4069158"/>
              <a:ext cx="259122" cy="1727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FE62877D-161E-4F73-A96E-6A4E6187EA72}"/>
                </a:ext>
              </a:extLst>
            </p:cNvPr>
            <p:cNvSpPr>
              <a:spLocks noChangeAspect="1"/>
            </p:cNvSpPr>
            <p:nvPr/>
          </p:nvSpPr>
          <p:spPr>
            <a:xfrm rot="2322187">
              <a:off x="-2615516" y="3729634"/>
              <a:ext cx="259122" cy="1727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09BD75E4-5498-4A9F-827B-D28FCFFB9C98}"/>
                </a:ext>
              </a:extLst>
            </p:cNvPr>
            <p:cNvSpPr>
              <a:spLocks noChangeAspect="1"/>
            </p:cNvSpPr>
            <p:nvPr/>
          </p:nvSpPr>
          <p:spPr>
            <a:xfrm rot="4466131">
              <a:off x="-2778039" y="3832865"/>
              <a:ext cx="259122" cy="1727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楕円 196">
              <a:extLst>
                <a:ext uri="{FF2B5EF4-FFF2-40B4-BE49-F238E27FC236}">
                  <a16:creationId xmlns:a16="http://schemas.microsoft.com/office/drawing/2014/main" id="{A6324564-0CF5-4BDD-B55A-7C9D766ED009}"/>
                </a:ext>
              </a:extLst>
            </p:cNvPr>
            <p:cNvSpPr>
              <a:spLocks noChangeAspect="1"/>
            </p:cNvSpPr>
            <p:nvPr/>
          </p:nvSpPr>
          <p:spPr>
            <a:xfrm rot="15466997">
              <a:off x="-2358343" y="3386176"/>
              <a:ext cx="259122" cy="1727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楕円 198">
              <a:extLst>
                <a:ext uri="{FF2B5EF4-FFF2-40B4-BE49-F238E27FC236}">
                  <a16:creationId xmlns:a16="http://schemas.microsoft.com/office/drawing/2014/main" id="{569D1DD2-B71B-4BCD-B3C9-6A3420A08B22}"/>
                </a:ext>
              </a:extLst>
            </p:cNvPr>
            <p:cNvSpPr>
              <a:spLocks noChangeAspect="1"/>
            </p:cNvSpPr>
            <p:nvPr/>
          </p:nvSpPr>
          <p:spPr>
            <a:xfrm rot="4491055">
              <a:off x="-2129867" y="3424814"/>
              <a:ext cx="259122" cy="1727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楕円 199">
              <a:extLst>
                <a:ext uri="{FF2B5EF4-FFF2-40B4-BE49-F238E27FC236}">
                  <a16:creationId xmlns:a16="http://schemas.microsoft.com/office/drawing/2014/main" id="{7092CA3F-2E91-40C9-996D-F8C8BB63D4B9}"/>
                </a:ext>
              </a:extLst>
            </p:cNvPr>
            <p:cNvSpPr>
              <a:spLocks noChangeAspect="1"/>
            </p:cNvSpPr>
            <p:nvPr/>
          </p:nvSpPr>
          <p:spPr>
            <a:xfrm rot="7675776">
              <a:off x="-2003818" y="3716445"/>
              <a:ext cx="259122" cy="1727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楕円 200">
              <a:extLst>
                <a:ext uri="{FF2B5EF4-FFF2-40B4-BE49-F238E27FC236}">
                  <a16:creationId xmlns:a16="http://schemas.microsoft.com/office/drawing/2014/main" id="{8FE35C05-42EF-4821-84D0-EF83464F003B}"/>
                </a:ext>
              </a:extLst>
            </p:cNvPr>
            <p:cNvSpPr>
              <a:spLocks noChangeAspect="1"/>
            </p:cNvSpPr>
            <p:nvPr/>
          </p:nvSpPr>
          <p:spPr>
            <a:xfrm rot="15250661">
              <a:off x="-2930508" y="3563213"/>
              <a:ext cx="259122" cy="1727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" name="楕円 204">
              <a:extLst>
                <a:ext uri="{FF2B5EF4-FFF2-40B4-BE49-F238E27FC236}">
                  <a16:creationId xmlns:a16="http://schemas.microsoft.com/office/drawing/2014/main" id="{9B0E4B71-AE52-4345-A845-28D88274C305}"/>
                </a:ext>
              </a:extLst>
            </p:cNvPr>
            <p:cNvSpPr>
              <a:spLocks noChangeAspect="1"/>
            </p:cNvSpPr>
            <p:nvPr/>
          </p:nvSpPr>
          <p:spPr>
            <a:xfrm rot="13811112">
              <a:off x="-2650978" y="3232393"/>
              <a:ext cx="259122" cy="1727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5224CAE9-2C3C-4DE4-807A-77CD1BC25049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-2726346" y="3451045"/>
              <a:ext cx="259122" cy="1727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10" name="図 209">
            <a:extLst>
              <a:ext uri="{FF2B5EF4-FFF2-40B4-BE49-F238E27FC236}">
                <a16:creationId xmlns:a16="http://schemas.microsoft.com/office/drawing/2014/main" id="{33C2DF46-2526-4E35-95CA-60C62766C57B}"/>
              </a:ext>
            </a:extLst>
          </p:cNvPr>
          <p:cNvPicPr>
            <a:picLocks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343" b="99552" l="9896" r="89063">
                        <a14:foregroundMark x1="37500" y1="5307" x2="37500" y2="5307"/>
                        <a14:foregroundMark x1="58333" y1="5307" x2="58333" y2="5307"/>
                        <a14:foregroundMark x1="67188" y1="5627" x2="67188" y2="5627"/>
                        <a14:foregroundMark x1="67188" y1="5627" x2="67188" y2="6074"/>
                        <a14:foregroundMark x1="67188" y1="6394" x2="61979" y2="33951"/>
                        <a14:foregroundMark x1="35938" y1="1215" x2="20313" y2="21292"/>
                        <a14:foregroundMark x1="20313" y1="21292" x2="17188" y2="97698"/>
                        <a14:foregroundMark x1="63542" y1="1343" x2="63542" y2="1343"/>
                        <a14:foregroundMark x1="75521" y1="96036" x2="75521" y2="96036"/>
                        <a14:foregroundMark x1="78125" y1="87788" x2="78125" y2="87788"/>
                        <a14:foregroundMark x1="79167" y1="82353" x2="79167" y2="82353"/>
                        <a14:foregroundMark x1="73438" y1="91624" x2="73438" y2="91624"/>
                        <a14:foregroundMark x1="78125" y1="65153" x2="77083" y2="87212"/>
                        <a14:foregroundMark x1="88021" y1="86765" x2="78125" y2="99552"/>
                        <a14:foregroundMark x1="73438" y1="56138" x2="81771" y2="70332"/>
                        <a14:foregroundMark x1="73438" y1="36381" x2="81771" y2="61765"/>
                        <a14:backgroundMark x1="51042" y1="895" x2="51042" y2="895"/>
                        <a14:backgroundMark x1="51042" y1="3325" x2="51042" y2="3325"/>
                        <a14:backgroundMark x1="48438" y1="5754" x2="48438" y2="5754"/>
                        <a14:backgroundMark x1="49479" y1="99105" x2="49479" y2="99105"/>
                        <a14:backgroundMark x1="51042" y1="92199" x2="51042" y2="92199"/>
                        <a14:backgroundMark x1="49479" y1="66688" x2="49479" y2="66688"/>
                        <a14:backgroundMark x1="48438" y1="72442" x2="48438" y2="72442"/>
                        <a14:backgroundMark x1="49479" y1="49297" x2="49479" y2="49297"/>
                        <a14:backgroundMark x1="49479" y1="41113" x2="49479" y2="41113"/>
                        <a14:backgroundMark x1="51042" y1="29987" x2="51042" y2="29987"/>
                        <a14:backgroundMark x1="49479" y1="21292" x2="49479" y2="212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432038">
            <a:off x="779099" y="3394492"/>
            <a:ext cx="231164" cy="888910"/>
          </a:xfrm>
          <a:prstGeom prst="rect">
            <a:avLst/>
          </a:prstGeom>
        </p:spPr>
      </p:pic>
      <p:sp>
        <p:nvSpPr>
          <p:cNvPr id="148" name="楕円 147">
            <a:extLst>
              <a:ext uri="{FF2B5EF4-FFF2-40B4-BE49-F238E27FC236}">
                <a16:creationId xmlns:a16="http://schemas.microsoft.com/office/drawing/2014/main" id="{C7499B95-AABD-4225-AB42-EFB82115D72D}"/>
              </a:ext>
            </a:extLst>
          </p:cNvPr>
          <p:cNvSpPr/>
          <p:nvPr/>
        </p:nvSpPr>
        <p:spPr>
          <a:xfrm>
            <a:off x="939323" y="3269051"/>
            <a:ext cx="964354" cy="964354"/>
          </a:xfrm>
          <a:prstGeom prst="ellipse">
            <a:avLst/>
          </a:prstGeom>
          <a:noFill/>
          <a:ln w="38100">
            <a:solidFill>
              <a:schemeClr val="accent1">
                <a:alpha val="38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E280AB9-DC67-435D-9237-3CDEFD4C17CD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1665449" y="3399427"/>
            <a:ext cx="82659" cy="82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7" name="グループ化 186">
            <a:extLst>
              <a:ext uri="{FF2B5EF4-FFF2-40B4-BE49-F238E27FC236}">
                <a16:creationId xmlns:a16="http://schemas.microsoft.com/office/drawing/2014/main" id="{8704625A-3435-423F-9F11-9C4B8DCB3A2A}"/>
              </a:ext>
            </a:extLst>
          </p:cNvPr>
          <p:cNvGrpSpPr/>
          <p:nvPr/>
        </p:nvGrpSpPr>
        <p:grpSpPr>
          <a:xfrm>
            <a:off x="3644684" y="6737857"/>
            <a:ext cx="2866350" cy="1753286"/>
            <a:chOff x="1659944" y="5280875"/>
            <a:chExt cx="2866350" cy="1753286"/>
          </a:xfrm>
        </p:grpSpPr>
        <p:sp>
          <p:nvSpPr>
            <p:cNvPr id="186" name="四角形: 角を丸くする 185">
              <a:extLst>
                <a:ext uri="{FF2B5EF4-FFF2-40B4-BE49-F238E27FC236}">
                  <a16:creationId xmlns:a16="http://schemas.microsoft.com/office/drawing/2014/main" id="{40218DE8-E034-4D59-B772-A94416EEE663}"/>
                </a:ext>
              </a:extLst>
            </p:cNvPr>
            <p:cNvSpPr/>
            <p:nvPr/>
          </p:nvSpPr>
          <p:spPr>
            <a:xfrm>
              <a:off x="1659944" y="6669139"/>
              <a:ext cx="942311" cy="3617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800" dirty="0">
                  <a:solidFill>
                    <a:srgbClr val="FF0000"/>
                  </a:solidFill>
                </a:rPr>
                <a:t>射速</a:t>
              </a:r>
            </a:p>
          </p:txBody>
        </p:sp>
        <p:sp>
          <p:nvSpPr>
            <p:cNvPr id="280" name="四角形: 角を丸くする 279">
              <a:extLst>
                <a:ext uri="{FF2B5EF4-FFF2-40B4-BE49-F238E27FC236}">
                  <a16:creationId xmlns:a16="http://schemas.microsoft.com/office/drawing/2014/main" id="{E2B51013-D759-40D7-93E6-AD639687BFAA}"/>
                </a:ext>
              </a:extLst>
            </p:cNvPr>
            <p:cNvSpPr/>
            <p:nvPr/>
          </p:nvSpPr>
          <p:spPr>
            <a:xfrm>
              <a:off x="2676586" y="5280875"/>
              <a:ext cx="942311" cy="3617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accent6">
                      <a:lumMod val="75000"/>
                    </a:schemeClr>
                  </a:solidFill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回数</a:t>
              </a:r>
              <a:endParaRPr kumimoji="1" lang="ja-JP" altLang="en-US" sz="1800" dirty="0"/>
            </a:p>
          </p:txBody>
        </p:sp>
        <p:sp>
          <p:nvSpPr>
            <p:cNvPr id="281" name="四角形: 角を丸くする 280">
              <a:extLst>
                <a:ext uri="{FF2B5EF4-FFF2-40B4-BE49-F238E27FC236}">
                  <a16:creationId xmlns:a16="http://schemas.microsoft.com/office/drawing/2014/main" id="{7BAE768A-F2D0-4BA1-B81F-D669D834BD5C}"/>
                </a:ext>
              </a:extLst>
            </p:cNvPr>
            <p:cNvSpPr/>
            <p:nvPr/>
          </p:nvSpPr>
          <p:spPr>
            <a:xfrm>
              <a:off x="3696024" y="6672362"/>
              <a:ext cx="830270" cy="3617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800" dirty="0"/>
                <a:t>長さ</a:t>
              </a:r>
            </a:p>
          </p:txBody>
        </p:sp>
        <p:grpSp>
          <p:nvGrpSpPr>
            <p:cNvPr id="266" name="グループ化 265">
              <a:extLst>
                <a:ext uri="{FF2B5EF4-FFF2-40B4-BE49-F238E27FC236}">
                  <a16:creationId xmlns:a16="http://schemas.microsoft.com/office/drawing/2014/main" id="{2C3811CD-CBA4-4654-A7B2-7526379643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35804" y="5602836"/>
              <a:ext cx="1432481" cy="1151241"/>
              <a:chOff x="2309012" y="4053000"/>
              <a:chExt cx="2239727" cy="1800000"/>
            </a:xfrm>
            <a:solidFill>
              <a:schemeClr val="bg1"/>
            </a:solidFill>
          </p:grpSpPr>
          <p:grpSp>
            <p:nvGrpSpPr>
              <p:cNvPr id="267" name="グループ化 266">
                <a:extLst>
                  <a:ext uri="{FF2B5EF4-FFF2-40B4-BE49-F238E27FC236}">
                    <a16:creationId xmlns:a16="http://schemas.microsoft.com/office/drawing/2014/main" id="{50E78AF0-9F14-4EE7-9828-E1BA4812C070}"/>
                  </a:ext>
                </a:extLst>
              </p:cNvPr>
              <p:cNvGrpSpPr/>
              <p:nvPr/>
            </p:nvGrpSpPr>
            <p:grpSpPr>
              <a:xfrm>
                <a:off x="2389799" y="4053000"/>
                <a:ext cx="2078402" cy="1800000"/>
                <a:chOff x="2389799" y="4053000"/>
                <a:chExt cx="2078402" cy="1800000"/>
              </a:xfrm>
              <a:grpFill/>
            </p:grpSpPr>
            <p:sp>
              <p:nvSpPr>
                <p:cNvPr id="271" name="台形 270">
                  <a:extLst>
                    <a:ext uri="{FF2B5EF4-FFF2-40B4-BE49-F238E27FC236}">
                      <a16:creationId xmlns:a16="http://schemas.microsoft.com/office/drawing/2014/main" id="{0D115BA1-EAD5-44CB-85EB-D7669F4921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9799" y="4053000"/>
                  <a:ext cx="2078402" cy="1800000"/>
                </a:xfrm>
                <a:prstGeom prst="trapezoid">
                  <a:avLst>
                    <a:gd name="adj" fmla="val 57733"/>
                  </a:avLst>
                </a:prstGeom>
                <a:grpFill/>
                <a:ln>
                  <a:solidFill>
                    <a:srgbClr val="416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2" name="台形 271">
                  <a:extLst>
                    <a:ext uri="{FF2B5EF4-FFF2-40B4-BE49-F238E27FC236}">
                      <a16:creationId xmlns:a16="http://schemas.microsoft.com/office/drawing/2014/main" id="{ABE21B46-B4C9-4A5F-BFD6-1E121BA3D0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7640" y="4294800"/>
                  <a:ext cx="1662721" cy="1439999"/>
                </a:xfrm>
                <a:prstGeom prst="trapezoid">
                  <a:avLst>
                    <a:gd name="adj" fmla="val 57733"/>
                  </a:avLst>
                </a:prstGeom>
                <a:grpFill/>
                <a:ln>
                  <a:solidFill>
                    <a:srgbClr val="416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4" name="台形 273">
                  <a:extLst>
                    <a:ext uri="{FF2B5EF4-FFF2-40B4-BE49-F238E27FC236}">
                      <a16:creationId xmlns:a16="http://schemas.microsoft.com/office/drawing/2014/main" id="{C806C845-B26F-4B73-A163-188A1BB3F4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05480" y="4536000"/>
                  <a:ext cx="1247041" cy="1079999"/>
                </a:xfrm>
                <a:prstGeom prst="trapezoid">
                  <a:avLst>
                    <a:gd name="adj" fmla="val 57733"/>
                  </a:avLst>
                </a:prstGeom>
                <a:grpFill/>
                <a:ln>
                  <a:solidFill>
                    <a:srgbClr val="416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5" name="台形 274">
                  <a:extLst>
                    <a:ext uri="{FF2B5EF4-FFF2-40B4-BE49-F238E27FC236}">
                      <a16:creationId xmlns:a16="http://schemas.microsoft.com/office/drawing/2014/main" id="{D5862D48-8786-4254-A082-1BDBB04208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13320" y="4770000"/>
                  <a:ext cx="831361" cy="720000"/>
                </a:xfrm>
                <a:prstGeom prst="trapezoid">
                  <a:avLst>
                    <a:gd name="adj" fmla="val 57733"/>
                  </a:avLst>
                </a:prstGeom>
                <a:grpFill/>
                <a:ln>
                  <a:solidFill>
                    <a:srgbClr val="416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6" name="台形 275">
                  <a:extLst>
                    <a:ext uri="{FF2B5EF4-FFF2-40B4-BE49-F238E27FC236}">
                      <a16:creationId xmlns:a16="http://schemas.microsoft.com/office/drawing/2014/main" id="{EE02BD80-C181-40EA-8322-FF4921F1C8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21160" y="5011200"/>
                  <a:ext cx="415681" cy="360000"/>
                </a:xfrm>
                <a:prstGeom prst="trapezoid">
                  <a:avLst>
                    <a:gd name="adj" fmla="val 57733"/>
                  </a:avLst>
                </a:prstGeom>
                <a:grpFill/>
                <a:ln>
                  <a:solidFill>
                    <a:srgbClr val="416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268" name="直線コネクタ 267">
                <a:extLst>
                  <a:ext uri="{FF2B5EF4-FFF2-40B4-BE49-F238E27FC236}">
                    <a16:creationId xmlns:a16="http://schemas.microsoft.com/office/drawing/2014/main" id="{042D74E1-EF0A-4B0C-B1F7-E04D9B742C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000" y="4053000"/>
                <a:ext cx="0" cy="1202400"/>
              </a:xfrm>
              <a:prstGeom prst="line">
                <a:avLst/>
              </a:prstGeom>
              <a:grpFill/>
              <a:ln w="12700">
                <a:solidFill>
                  <a:srgbClr val="416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線コネクタ 268">
                <a:extLst>
                  <a:ext uri="{FF2B5EF4-FFF2-40B4-BE49-F238E27FC236}">
                    <a16:creationId xmlns:a16="http://schemas.microsoft.com/office/drawing/2014/main" id="{114137A5-60E7-4523-B8D8-5D9BAE0A4005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2912012" y="4948500"/>
                <a:ext cx="0" cy="1206000"/>
              </a:xfrm>
              <a:prstGeom prst="line">
                <a:avLst/>
              </a:prstGeom>
              <a:grpFill/>
              <a:ln w="12700">
                <a:solidFill>
                  <a:srgbClr val="416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線コネクタ 269">
                <a:extLst>
                  <a:ext uri="{FF2B5EF4-FFF2-40B4-BE49-F238E27FC236}">
                    <a16:creationId xmlns:a16="http://schemas.microsoft.com/office/drawing/2014/main" id="{28DB3614-D75E-4373-B694-3E06C921EF04}"/>
                  </a:ext>
                </a:extLst>
              </p:cNvPr>
              <p:cNvCxnSpPr>
                <a:cxnSpLocks/>
              </p:cNvCxnSpPr>
              <p:nvPr/>
            </p:nvCxnSpPr>
            <p:spPr>
              <a:xfrm rot="7200000">
                <a:off x="3947539" y="4951200"/>
                <a:ext cx="0" cy="1202400"/>
              </a:xfrm>
              <a:prstGeom prst="line">
                <a:avLst/>
              </a:prstGeom>
              <a:grpFill/>
              <a:ln w="12700">
                <a:solidFill>
                  <a:srgbClr val="416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二等辺三角形 181">
              <a:extLst>
                <a:ext uri="{FF2B5EF4-FFF2-40B4-BE49-F238E27FC236}">
                  <a16:creationId xmlns:a16="http://schemas.microsoft.com/office/drawing/2014/main" id="{995D6C02-60BB-4FE4-8B97-AB39D7AB1A22}"/>
                </a:ext>
              </a:extLst>
            </p:cNvPr>
            <p:cNvSpPr/>
            <p:nvPr/>
          </p:nvSpPr>
          <p:spPr>
            <a:xfrm>
              <a:off x="2875884" y="5893880"/>
              <a:ext cx="779717" cy="769143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1088898 w 2149602"/>
                <a:gd name="connsiteY0" fmla="*/ 1057275 h 1057275"/>
                <a:gd name="connsiteX1" fmla="*/ 0 w 2149602"/>
                <a:gd name="connsiteY1" fmla="*/ 0 h 1057275"/>
                <a:gd name="connsiteX2" fmla="*/ 2149602 w 2149602"/>
                <a:gd name="connsiteY2" fmla="*/ 1057275 h 1057275"/>
                <a:gd name="connsiteX3" fmla="*/ 1088898 w 2149602"/>
                <a:gd name="connsiteY3" fmla="*/ 1057275 h 1057275"/>
                <a:gd name="connsiteX0" fmla="*/ 0 w 2403729"/>
                <a:gd name="connsiteY0" fmla="*/ 628650 h 1057275"/>
                <a:gd name="connsiteX1" fmla="*/ 254127 w 2403729"/>
                <a:gd name="connsiteY1" fmla="*/ 0 h 1057275"/>
                <a:gd name="connsiteX2" fmla="*/ 2403729 w 2403729"/>
                <a:gd name="connsiteY2" fmla="*/ 1057275 h 1057275"/>
                <a:gd name="connsiteX3" fmla="*/ 0 w 2403729"/>
                <a:gd name="connsiteY3" fmla="*/ 628650 h 1057275"/>
                <a:gd name="connsiteX0" fmla="*/ 0 w 774954"/>
                <a:gd name="connsiteY0" fmla="*/ 628650 h 781050"/>
                <a:gd name="connsiteX1" fmla="*/ 254127 w 774954"/>
                <a:gd name="connsiteY1" fmla="*/ 0 h 781050"/>
                <a:gd name="connsiteX2" fmla="*/ 774954 w 774954"/>
                <a:gd name="connsiteY2" fmla="*/ 781050 h 781050"/>
                <a:gd name="connsiteX3" fmla="*/ 0 w 774954"/>
                <a:gd name="connsiteY3" fmla="*/ 628650 h 781050"/>
                <a:gd name="connsiteX0" fmla="*/ 0 w 774954"/>
                <a:gd name="connsiteY0" fmla="*/ 635793 h 788193"/>
                <a:gd name="connsiteX1" fmla="*/ 268415 w 774954"/>
                <a:gd name="connsiteY1" fmla="*/ 0 h 788193"/>
                <a:gd name="connsiteX2" fmla="*/ 774954 w 774954"/>
                <a:gd name="connsiteY2" fmla="*/ 788193 h 788193"/>
                <a:gd name="connsiteX3" fmla="*/ 0 w 774954"/>
                <a:gd name="connsiteY3" fmla="*/ 635793 h 788193"/>
                <a:gd name="connsiteX0" fmla="*/ 0 w 774954"/>
                <a:gd name="connsiteY0" fmla="*/ 635793 h 769143"/>
                <a:gd name="connsiteX1" fmla="*/ 268415 w 774954"/>
                <a:gd name="connsiteY1" fmla="*/ 0 h 769143"/>
                <a:gd name="connsiteX2" fmla="*/ 774954 w 774954"/>
                <a:gd name="connsiteY2" fmla="*/ 769143 h 769143"/>
                <a:gd name="connsiteX3" fmla="*/ 0 w 774954"/>
                <a:gd name="connsiteY3" fmla="*/ 635793 h 769143"/>
                <a:gd name="connsiteX0" fmla="*/ 0 w 779717"/>
                <a:gd name="connsiteY0" fmla="*/ 635793 h 769143"/>
                <a:gd name="connsiteX1" fmla="*/ 273178 w 779717"/>
                <a:gd name="connsiteY1" fmla="*/ 0 h 769143"/>
                <a:gd name="connsiteX2" fmla="*/ 779717 w 779717"/>
                <a:gd name="connsiteY2" fmla="*/ 769143 h 769143"/>
                <a:gd name="connsiteX3" fmla="*/ 0 w 779717"/>
                <a:gd name="connsiteY3" fmla="*/ 635793 h 76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717" h="769143">
                  <a:moveTo>
                    <a:pt x="0" y="635793"/>
                  </a:moveTo>
                  <a:lnTo>
                    <a:pt x="273178" y="0"/>
                  </a:lnTo>
                  <a:lnTo>
                    <a:pt x="779717" y="769143"/>
                  </a:lnTo>
                  <a:lnTo>
                    <a:pt x="0" y="635793"/>
                  </a:lnTo>
                  <a:close/>
                </a:path>
              </a:pathLst>
            </a:custGeom>
            <a:solidFill>
              <a:srgbClr val="DCD70E">
                <a:alpha val="30000"/>
              </a:srgbClr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37" name="正方形/長方形 1036">
            <a:extLst>
              <a:ext uri="{FF2B5EF4-FFF2-40B4-BE49-F238E27FC236}">
                <a16:creationId xmlns:a16="http://schemas.microsoft.com/office/drawing/2014/main" id="{240A0FF9-6A53-4CEF-8583-B4A53FA4977D}"/>
              </a:ext>
            </a:extLst>
          </p:cNvPr>
          <p:cNvSpPr/>
          <p:nvPr/>
        </p:nvSpPr>
        <p:spPr>
          <a:xfrm>
            <a:off x="374532" y="6935250"/>
            <a:ext cx="4082226" cy="923911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 cmpd="thinThick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回す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回数</a:t>
            </a:r>
            <a:r>
              <a:rPr kumimoji="1" lang="ja-JP" altLang="en-US" b="1" dirty="0">
                <a:solidFill>
                  <a:schemeClr val="bg1"/>
                </a:solidFill>
              </a:rPr>
              <a:t> </a:t>
            </a:r>
            <a:r>
              <a:rPr kumimoji="1" lang="ja-JP" altLang="en-US" dirty="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速度</a:t>
            </a:r>
            <a:r>
              <a:rPr kumimoji="1" lang="ja-JP" altLang="en-US" b="1" dirty="0">
                <a:solidFill>
                  <a:schemeClr val="bg1"/>
                </a:solidFill>
              </a:rPr>
              <a:t> </a:t>
            </a:r>
            <a:r>
              <a:rPr kumimoji="1" lang="ja-JP" altLang="en-US" b="1" dirty="0">
                <a:solidFill>
                  <a:schemeClr val="accent1">
                    <a:lumMod val="75000"/>
                  </a:schemeClr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正確性</a:t>
            </a:r>
            <a:r>
              <a:rPr kumimoji="1" lang="ja-JP" altLang="en-US" b="1" dirty="0">
                <a:solidFill>
                  <a:schemeClr val="bg1"/>
                </a:solidFill>
              </a:rPr>
              <a:t>によって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accent2">
                    <a:lumMod val="75000"/>
                  </a:schemeClr>
                </a:solidFill>
              </a:rPr>
              <a:t>　粘り方</a:t>
            </a:r>
            <a:r>
              <a:rPr kumimoji="1" lang="ja-JP" altLang="en-US" b="1" dirty="0"/>
              <a:t>が</a:t>
            </a:r>
            <a:r>
              <a:rPr kumimoji="1" lang="ja-JP" altLang="en-US" sz="2400" b="1" dirty="0">
                <a:solidFill>
                  <a:srgbClr val="FF0000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変化</a:t>
            </a:r>
            <a:r>
              <a:rPr kumimoji="1" lang="en-US" altLang="ja-JP" sz="2400" b="1" dirty="0">
                <a:solidFill>
                  <a:srgbClr val="FF0000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!!</a:t>
            </a:r>
            <a:endParaRPr kumimoji="1" lang="ja-JP" altLang="en-US" b="1" dirty="0">
              <a:solidFill>
                <a:srgbClr val="FF0000"/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3FB0C50F-A226-4632-82D1-679310A65028}"/>
              </a:ext>
            </a:extLst>
          </p:cNvPr>
          <p:cNvSpPr/>
          <p:nvPr/>
        </p:nvSpPr>
        <p:spPr>
          <a:xfrm rot="13766215">
            <a:off x="1599808" y="4097393"/>
            <a:ext cx="179790" cy="11835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二等辺三角形 110">
            <a:extLst>
              <a:ext uri="{FF2B5EF4-FFF2-40B4-BE49-F238E27FC236}">
                <a16:creationId xmlns:a16="http://schemas.microsoft.com/office/drawing/2014/main" id="{DCDEB2BD-9374-45C0-9071-3C6BB9AE9011}"/>
              </a:ext>
            </a:extLst>
          </p:cNvPr>
          <p:cNvSpPr/>
          <p:nvPr/>
        </p:nvSpPr>
        <p:spPr>
          <a:xfrm rot="3401018">
            <a:off x="1026552" y="3305629"/>
            <a:ext cx="179790" cy="11835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04E7F09-76CB-45FD-9572-28182D727320}"/>
              </a:ext>
            </a:extLst>
          </p:cNvPr>
          <p:cNvSpPr txBox="1"/>
          <p:nvPr/>
        </p:nvSpPr>
        <p:spPr>
          <a:xfrm>
            <a:off x="297005" y="5574638"/>
            <a:ext cx="31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2">
                    <a:lumMod val="75000"/>
                  </a:schemeClr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納豆を練る </a:t>
            </a:r>
            <a:r>
              <a:rPr kumimoji="1" lang="en-US" altLang="ja-JP" b="1" dirty="0">
                <a:latin typeface="HGS行書体" panose="03000600000000000000" pitchFamily="66" charset="-128"/>
                <a:ea typeface="HGS行書体" panose="03000600000000000000" pitchFamily="66" charset="-128"/>
              </a:rPr>
              <a:t>: 	</a:t>
            </a:r>
            <a:r>
              <a:rPr kumimoji="1" lang="ja-JP" altLang="en-US" b="1" dirty="0">
                <a:latin typeface="HGS行書体" panose="03000600000000000000" pitchFamily="66" charset="-128"/>
                <a:ea typeface="HGS行書体" panose="03000600000000000000" pitchFamily="66" charset="-128"/>
              </a:rPr>
              <a:t>マウスを回す</a:t>
            </a:r>
            <a:endParaRPr kumimoji="1" lang="ja-JP" altLang="en-US" dirty="0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5875AC8E-68C9-416F-87E5-5B3BE474C261}"/>
              </a:ext>
            </a:extLst>
          </p:cNvPr>
          <p:cNvSpPr txBox="1"/>
          <p:nvPr/>
        </p:nvSpPr>
        <p:spPr>
          <a:xfrm>
            <a:off x="349821" y="6209523"/>
            <a:ext cx="3154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ジャンプ</a:t>
            </a:r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キー</a:t>
            </a: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7F3F7F99-8957-4A64-AE9C-12322F390E7D}"/>
              </a:ext>
            </a:extLst>
          </p:cNvPr>
          <p:cNvSpPr/>
          <p:nvPr/>
        </p:nvSpPr>
        <p:spPr>
          <a:xfrm>
            <a:off x="3164481" y="6354872"/>
            <a:ext cx="393642" cy="341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A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4DA80BEC-47CC-46BC-A479-0C8CAB5EF102}"/>
              </a:ext>
            </a:extLst>
          </p:cNvPr>
          <p:cNvSpPr txBox="1"/>
          <p:nvPr/>
        </p:nvSpPr>
        <p:spPr>
          <a:xfrm>
            <a:off x="4468354" y="3537097"/>
            <a:ext cx="232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ゴール</a:t>
            </a:r>
            <a:r>
              <a:rPr kumimoji="1" lang="ja-JP" altLang="en-US" sz="2400" b="1" dirty="0">
                <a:latin typeface="HGP明朝E" panose="02020900000000000000" pitchFamily="18" charset="-128"/>
                <a:ea typeface="HGP明朝E" panose="02020900000000000000" pitchFamily="18" charset="-128"/>
              </a:rPr>
              <a:t>を目指せ</a:t>
            </a:r>
            <a:r>
              <a:rPr kumimoji="1" lang="en-US" altLang="ja-JP" sz="2400" b="1" dirty="0">
                <a:latin typeface="HGP明朝E" panose="02020900000000000000" pitchFamily="18" charset="-128"/>
                <a:ea typeface="HGP明朝E" panose="02020900000000000000" pitchFamily="18" charset="-128"/>
              </a:rPr>
              <a:t>!</a:t>
            </a:r>
            <a:endParaRPr kumimoji="1" lang="ja-JP" altLang="en-US" sz="2400" b="1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pic>
        <p:nvPicPr>
          <p:cNvPr id="42" name="Picture 2" descr="ハイジャンプ">
            <a:extLst>
              <a:ext uri="{FF2B5EF4-FFF2-40B4-BE49-F238E27FC236}">
                <a16:creationId xmlns:a16="http://schemas.microsoft.com/office/drawing/2014/main" id="{8BCDE32D-CA8F-4AAB-9D2B-C6C7DC706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24138" y="3605150"/>
            <a:ext cx="716701" cy="71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002625D-85AF-4EB3-8CEC-0B479DEB9FBE}"/>
              </a:ext>
            </a:extLst>
          </p:cNvPr>
          <p:cNvGrpSpPr/>
          <p:nvPr/>
        </p:nvGrpSpPr>
        <p:grpSpPr>
          <a:xfrm>
            <a:off x="2051958" y="3507374"/>
            <a:ext cx="2404800" cy="1474836"/>
            <a:chOff x="2051958" y="3507374"/>
            <a:chExt cx="2404800" cy="1474836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7177F42E-2C8B-4500-A43C-2ADB2E8F4270}"/>
                </a:ext>
              </a:extLst>
            </p:cNvPr>
            <p:cNvSpPr/>
            <p:nvPr/>
          </p:nvSpPr>
          <p:spPr>
            <a:xfrm>
              <a:off x="2103329" y="4040530"/>
              <a:ext cx="430437" cy="8576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31C3D58E-E056-492E-BF21-84A508B25A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51958" y="3507374"/>
              <a:ext cx="2404800" cy="1474836"/>
              <a:chOff x="2197364" y="3858340"/>
              <a:chExt cx="3318083" cy="2076803"/>
            </a:xfrm>
          </p:grpSpPr>
          <p:sp>
            <p:nvSpPr>
              <p:cNvPr id="279" name="フリーフォーム: 図形 278">
                <a:extLst>
                  <a:ext uri="{FF2B5EF4-FFF2-40B4-BE49-F238E27FC236}">
                    <a16:creationId xmlns:a16="http://schemas.microsoft.com/office/drawing/2014/main" id="{2519BDCB-0F49-40A7-A7A1-16B6524ADF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7364" y="3858340"/>
                <a:ext cx="3318083" cy="2076803"/>
              </a:xfrm>
              <a:custGeom>
                <a:avLst/>
                <a:gdLst>
                  <a:gd name="connsiteX0" fmla="*/ 109938 w 3985260"/>
                  <a:gd name="connsiteY0" fmla="*/ 102302 h 2415540"/>
                  <a:gd name="connsiteX1" fmla="*/ 109938 w 3985260"/>
                  <a:gd name="connsiteY1" fmla="*/ 2217420 h 2415540"/>
                  <a:gd name="connsiteX2" fmla="*/ 3891273 w 3985260"/>
                  <a:gd name="connsiteY2" fmla="*/ 2217420 h 2415540"/>
                  <a:gd name="connsiteX3" fmla="*/ 3891273 w 3985260"/>
                  <a:gd name="connsiteY3" fmla="*/ 102302 h 2415540"/>
                  <a:gd name="connsiteX4" fmla="*/ 124449 w 3985260"/>
                  <a:gd name="connsiteY4" fmla="*/ 0 h 2415540"/>
                  <a:gd name="connsiteX5" fmla="*/ 3860811 w 3985260"/>
                  <a:gd name="connsiteY5" fmla="*/ 0 h 2415540"/>
                  <a:gd name="connsiteX6" fmla="*/ 3985260 w 3985260"/>
                  <a:gd name="connsiteY6" fmla="*/ 124449 h 2415540"/>
                  <a:gd name="connsiteX7" fmla="*/ 3985260 w 3985260"/>
                  <a:gd name="connsiteY7" fmla="*/ 2291091 h 2415540"/>
                  <a:gd name="connsiteX8" fmla="*/ 3860811 w 3985260"/>
                  <a:gd name="connsiteY8" fmla="*/ 2415540 h 2415540"/>
                  <a:gd name="connsiteX9" fmla="*/ 124449 w 3985260"/>
                  <a:gd name="connsiteY9" fmla="*/ 2415540 h 2415540"/>
                  <a:gd name="connsiteX10" fmla="*/ 0 w 3985260"/>
                  <a:gd name="connsiteY10" fmla="*/ 2291091 h 2415540"/>
                  <a:gd name="connsiteX11" fmla="*/ 0 w 3985260"/>
                  <a:gd name="connsiteY11" fmla="*/ 124449 h 2415540"/>
                  <a:gd name="connsiteX12" fmla="*/ 124449 w 3985260"/>
                  <a:gd name="connsiteY12" fmla="*/ 0 h 2415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85260" h="2415540">
                    <a:moveTo>
                      <a:pt x="109938" y="102302"/>
                    </a:moveTo>
                    <a:lnTo>
                      <a:pt x="109938" y="2217420"/>
                    </a:lnTo>
                    <a:lnTo>
                      <a:pt x="3891273" y="2217420"/>
                    </a:lnTo>
                    <a:lnTo>
                      <a:pt x="3891273" y="102302"/>
                    </a:lnTo>
                    <a:close/>
                    <a:moveTo>
                      <a:pt x="124449" y="0"/>
                    </a:moveTo>
                    <a:lnTo>
                      <a:pt x="3860811" y="0"/>
                    </a:lnTo>
                    <a:cubicBezTo>
                      <a:pt x="3929542" y="0"/>
                      <a:pt x="3985260" y="55718"/>
                      <a:pt x="3985260" y="124449"/>
                    </a:cubicBezTo>
                    <a:lnTo>
                      <a:pt x="3985260" y="2291091"/>
                    </a:lnTo>
                    <a:cubicBezTo>
                      <a:pt x="3985260" y="2359822"/>
                      <a:pt x="3929542" y="2415540"/>
                      <a:pt x="3860811" y="2415540"/>
                    </a:cubicBezTo>
                    <a:lnTo>
                      <a:pt x="124449" y="2415540"/>
                    </a:lnTo>
                    <a:cubicBezTo>
                      <a:pt x="55718" y="2415540"/>
                      <a:pt x="0" y="2359822"/>
                      <a:pt x="0" y="2291091"/>
                    </a:cubicBezTo>
                    <a:lnTo>
                      <a:pt x="0" y="124449"/>
                    </a:lnTo>
                    <a:cubicBezTo>
                      <a:pt x="0" y="55718"/>
                      <a:pt x="55718" y="0"/>
                      <a:pt x="12444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E5454C6-6709-4C42-B623-C9EC64F0EAE8}"/>
                  </a:ext>
                </a:extLst>
              </p:cNvPr>
              <p:cNvSpPr txBox="1"/>
              <p:nvPr/>
            </p:nvSpPr>
            <p:spPr>
              <a:xfrm>
                <a:off x="2276872" y="4052900"/>
                <a:ext cx="1847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sz="7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F7DB9023-9A96-47DF-9773-AC778AC3B0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33487" y="3657578"/>
              <a:ext cx="231161" cy="382955"/>
              <a:chOff x="2106847" y="4082297"/>
              <a:chExt cx="441017" cy="730615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6CBB3FC7-9481-42CB-83ED-55F37B1B5AA1}"/>
                  </a:ext>
                </a:extLst>
              </p:cNvPr>
              <p:cNvSpPr/>
              <p:nvPr/>
            </p:nvSpPr>
            <p:spPr>
              <a:xfrm>
                <a:off x="2106847" y="4269497"/>
                <a:ext cx="441017" cy="825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>
                <a:extLst>
                  <a:ext uri="{FF2B5EF4-FFF2-40B4-BE49-F238E27FC236}">
                    <a16:creationId xmlns:a16="http://schemas.microsoft.com/office/drawing/2014/main" id="{82E15793-1019-480F-87DC-5D04E15D6988}"/>
                  </a:ext>
                </a:extLst>
              </p:cNvPr>
              <p:cNvSpPr/>
              <p:nvPr/>
            </p:nvSpPr>
            <p:spPr>
              <a:xfrm>
                <a:off x="2437662" y="4386114"/>
                <a:ext cx="88228" cy="4267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2" name="図 51" descr="アイコン&#10;&#10;自動的に生成された説明">
                <a:extLst>
                  <a:ext uri="{FF2B5EF4-FFF2-40B4-BE49-F238E27FC236}">
                    <a16:creationId xmlns:a16="http://schemas.microsoft.com/office/drawing/2014/main" id="{77790611-3FB3-426E-BDD0-034792CD5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641" b="92188" l="1563" r="99219">
                            <a14:foregroundMark x1="46875" y1="7031" x2="46875" y2="7031"/>
                            <a14:foregroundMark x1="95313" y1="37891" x2="95313" y2="37891"/>
                            <a14:foregroundMark x1="6641" y1="29688" x2="6641" y2="29688"/>
                            <a14:foregroundMark x1="1563" y1="24219" x2="1563" y2="24219"/>
                            <a14:foregroundMark x1="51172" y1="92578" x2="51172" y2="92578"/>
                            <a14:foregroundMark x1="99219" y1="23047" x2="99219" y2="23047"/>
                            <a14:foregroundMark x1="27344" y1="16797" x2="27344" y2="16797"/>
                            <a14:foregroundMark x1="69141" y1="24219" x2="69141" y2="24219"/>
                            <a14:foregroundMark x1="30078" y1="28906" x2="47266" y2="16016"/>
                            <a14:foregroundMark x1="47266" y1="16016" x2="73047" y2="20313"/>
                            <a14:foregroundMark x1="73047" y1="20313" x2="53516" y2="28125"/>
                            <a14:foregroundMark x1="53516" y1="28125" x2="44141" y2="269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499" y="4082297"/>
                <a:ext cx="181672" cy="181672"/>
              </a:xfrm>
              <a:prstGeom prst="rect">
                <a:avLst/>
              </a:prstGeom>
            </p:spPr>
          </p:pic>
        </p:grp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47A1EF63-5644-4F90-B312-93A2C595852F}"/>
              </a:ext>
            </a:extLst>
          </p:cNvPr>
          <p:cNvGrpSpPr/>
          <p:nvPr/>
        </p:nvGrpSpPr>
        <p:grpSpPr>
          <a:xfrm>
            <a:off x="3079598" y="4607622"/>
            <a:ext cx="456081" cy="243356"/>
            <a:chOff x="3919511" y="4596505"/>
            <a:chExt cx="456081" cy="243356"/>
          </a:xfrm>
        </p:grpSpPr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DE9A2C63-E8CF-42F9-BCDD-AB4EFA44D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88273" y="4692613"/>
              <a:ext cx="135767" cy="147248"/>
            </a:xfrm>
            <a:prstGeom prst="rect">
              <a:avLst/>
            </a:prstGeom>
          </p:spPr>
        </p:pic>
        <p:pic>
          <p:nvPicPr>
            <p:cNvPr id="158" name="図 157">
              <a:extLst>
                <a:ext uri="{FF2B5EF4-FFF2-40B4-BE49-F238E27FC236}">
                  <a16:creationId xmlns:a16="http://schemas.microsoft.com/office/drawing/2014/main" id="{FD64DD17-7E4D-4D30-B8F4-24795B82D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70428" y="4689507"/>
              <a:ext cx="135767" cy="147248"/>
            </a:xfrm>
            <a:prstGeom prst="rect">
              <a:avLst/>
            </a:prstGeom>
          </p:spPr>
        </p:pic>
        <p:pic>
          <p:nvPicPr>
            <p:cNvPr id="159" name="図 158">
              <a:extLst>
                <a:ext uri="{FF2B5EF4-FFF2-40B4-BE49-F238E27FC236}">
                  <a16:creationId xmlns:a16="http://schemas.microsoft.com/office/drawing/2014/main" id="{96C9E361-9879-47B4-9341-EA3DB56F0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52583" y="4684807"/>
              <a:ext cx="135767" cy="147248"/>
            </a:xfrm>
            <a:prstGeom prst="rect">
              <a:avLst/>
            </a:prstGeom>
          </p:spPr>
        </p:pic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F1C5F4C0-CFA0-4D62-9394-6FEFA64CD555}"/>
                </a:ext>
              </a:extLst>
            </p:cNvPr>
            <p:cNvGrpSpPr/>
            <p:nvPr/>
          </p:nvGrpSpPr>
          <p:grpSpPr>
            <a:xfrm>
              <a:off x="3919511" y="4596505"/>
              <a:ext cx="456081" cy="66901"/>
              <a:chOff x="1545915" y="4828699"/>
              <a:chExt cx="456081" cy="66901"/>
            </a:xfrm>
          </p:grpSpPr>
          <p:sp>
            <p:nvSpPr>
              <p:cNvPr id="165" name="正方形/長方形 164">
                <a:extLst>
                  <a:ext uri="{FF2B5EF4-FFF2-40B4-BE49-F238E27FC236}">
                    <a16:creationId xmlns:a16="http://schemas.microsoft.com/office/drawing/2014/main" id="{24BD8956-E904-4D49-9790-C9919777B4AE}"/>
                  </a:ext>
                </a:extLst>
              </p:cNvPr>
              <p:cNvSpPr/>
              <p:nvPr/>
            </p:nvSpPr>
            <p:spPr>
              <a:xfrm>
                <a:off x="1700099" y="4828907"/>
                <a:ext cx="298979" cy="632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E8DCC75B-BC62-4CBA-8F30-EC431B225494}"/>
                  </a:ext>
                </a:extLst>
              </p:cNvPr>
              <p:cNvSpPr/>
              <p:nvPr/>
            </p:nvSpPr>
            <p:spPr>
              <a:xfrm>
                <a:off x="1550610" y="4830580"/>
                <a:ext cx="298979" cy="632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1FEA719-97E7-4C3C-8B78-C18535B1886B}"/>
                  </a:ext>
                </a:extLst>
              </p:cNvPr>
              <p:cNvSpPr/>
              <p:nvPr/>
            </p:nvSpPr>
            <p:spPr>
              <a:xfrm>
                <a:off x="1545915" y="4828699"/>
                <a:ext cx="456081" cy="669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5CC00710-3CBF-464D-85B1-8E5CCE9185A9}"/>
              </a:ext>
            </a:extLst>
          </p:cNvPr>
          <p:cNvGrpSpPr>
            <a:grpSpLocks noChangeAspect="1"/>
          </p:cNvGrpSpPr>
          <p:nvPr/>
        </p:nvGrpSpPr>
        <p:grpSpPr>
          <a:xfrm>
            <a:off x="3678077" y="3950258"/>
            <a:ext cx="111607" cy="462062"/>
            <a:chOff x="1485136" y="3059701"/>
            <a:chExt cx="173140" cy="716815"/>
          </a:xfrm>
        </p:grpSpPr>
        <p:pic>
          <p:nvPicPr>
            <p:cNvPr id="171" name="図 170">
              <a:extLst>
                <a:ext uri="{FF2B5EF4-FFF2-40B4-BE49-F238E27FC236}">
                  <a16:creationId xmlns:a16="http://schemas.microsoft.com/office/drawing/2014/main" id="{57FBFE73-A2D3-4AEB-AC83-218ABD59E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85136" y="3565285"/>
              <a:ext cx="173140" cy="211231"/>
            </a:xfrm>
            <a:prstGeom prst="rect">
              <a:avLst/>
            </a:prstGeom>
          </p:spPr>
        </p:pic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90BC7E9C-BE95-4B53-8E70-3C8EEE39C35B}"/>
                </a:ext>
              </a:extLst>
            </p:cNvPr>
            <p:cNvSpPr/>
            <p:nvPr/>
          </p:nvSpPr>
          <p:spPr>
            <a:xfrm rot="2710577">
              <a:off x="1535702" y="3059701"/>
              <a:ext cx="72008" cy="72008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3AE20FF0-79BB-4E48-BB3B-8B4049098D92}"/>
                </a:ext>
              </a:extLst>
            </p:cNvPr>
            <p:cNvSpPr/>
            <p:nvPr/>
          </p:nvSpPr>
          <p:spPr>
            <a:xfrm rot="2710577">
              <a:off x="1535704" y="3161535"/>
              <a:ext cx="72008" cy="72008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2851868B-D1F6-4E24-935A-E4E73FE33291}"/>
                </a:ext>
              </a:extLst>
            </p:cNvPr>
            <p:cNvSpPr/>
            <p:nvPr/>
          </p:nvSpPr>
          <p:spPr>
            <a:xfrm rot="2710577">
              <a:off x="1538821" y="3263370"/>
              <a:ext cx="72008" cy="72008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53B25439-0416-4326-8FF4-C8DE53BF73EE}"/>
                </a:ext>
              </a:extLst>
            </p:cNvPr>
            <p:cNvSpPr/>
            <p:nvPr/>
          </p:nvSpPr>
          <p:spPr>
            <a:xfrm rot="2710577">
              <a:off x="1535702" y="3365204"/>
              <a:ext cx="72008" cy="72008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05504970-CB20-4676-BCB4-2E786A6C3425}"/>
                </a:ext>
              </a:extLst>
            </p:cNvPr>
            <p:cNvSpPr/>
            <p:nvPr/>
          </p:nvSpPr>
          <p:spPr>
            <a:xfrm rot="2710577">
              <a:off x="1538820" y="3478604"/>
              <a:ext cx="72008" cy="72008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27BF859E-BC7C-4222-9479-07251FC9AFA2}"/>
              </a:ext>
            </a:extLst>
          </p:cNvPr>
          <p:cNvSpPr/>
          <p:nvPr/>
        </p:nvSpPr>
        <p:spPr>
          <a:xfrm>
            <a:off x="4427472" y="4054077"/>
            <a:ext cx="2195663" cy="1309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37BDF2EC-EC0F-47F7-8B1F-5D672AEAF5C1}"/>
              </a:ext>
            </a:extLst>
          </p:cNvPr>
          <p:cNvSpPr/>
          <p:nvPr/>
        </p:nvSpPr>
        <p:spPr>
          <a:xfrm>
            <a:off x="4436176" y="4071255"/>
            <a:ext cx="1053080" cy="32035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3432FC7E-EEE6-4246-9B41-4EA8526CD65A}"/>
              </a:ext>
            </a:extLst>
          </p:cNvPr>
          <p:cNvGrpSpPr>
            <a:grpSpLocks noChangeAspect="1"/>
          </p:cNvGrpSpPr>
          <p:nvPr/>
        </p:nvGrpSpPr>
        <p:grpSpPr>
          <a:xfrm>
            <a:off x="4781779" y="4434906"/>
            <a:ext cx="111607" cy="462062"/>
            <a:chOff x="1485136" y="3059701"/>
            <a:chExt cx="173140" cy="716815"/>
          </a:xfrm>
        </p:grpSpPr>
        <p:pic>
          <p:nvPicPr>
            <p:cNvPr id="190" name="図 189">
              <a:extLst>
                <a:ext uri="{FF2B5EF4-FFF2-40B4-BE49-F238E27FC236}">
                  <a16:creationId xmlns:a16="http://schemas.microsoft.com/office/drawing/2014/main" id="{67B7E680-31F8-446A-B8A8-DD0AF99A2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85136" y="3565285"/>
              <a:ext cx="173140" cy="211231"/>
            </a:xfrm>
            <a:prstGeom prst="rect">
              <a:avLst/>
            </a:prstGeom>
          </p:spPr>
        </p:pic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2FB6EA65-C058-4A85-A0FA-2FE5B8396925}"/>
                </a:ext>
              </a:extLst>
            </p:cNvPr>
            <p:cNvSpPr/>
            <p:nvPr/>
          </p:nvSpPr>
          <p:spPr>
            <a:xfrm rot="2710577">
              <a:off x="1535702" y="3059701"/>
              <a:ext cx="72008" cy="72008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7A2D337-F6D2-4573-B995-94548A18C30D}"/>
                </a:ext>
              </a:extLst>
            </p:cNvPr>
            <p:cNvSpPr/>
            <p:nvPr/>
          </p:nvSpPr>
          <p:spPr>
            <a:xfrm rot="2710577">
              <a:off x="1535704" y="3161535"/>
              <a:ext cx="72008" cy="72008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0F0312A2-FE5B-436D-B5B4-067C7AF8931D}"/>
                </a:ext>
              </a:extLst>
            </p:cNvPr>
            <p:cNvSpPr/>
            <p:nvPr/>
          </p:nvSpPr>
          <p:spPr>
            <a:xfrm rot="2710577">
              <a:off x="1538821" y="3263370"/>
              <a:ext cx="72008" cy="72008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98D625F2-6335-4173-A328-8EA871732184}"/>
                </a:ext>
              </a:extLst>
            </p:cNvPr>
            <p:cNvSpPr/>
            <p:nvPr/>
          </p:nvSpPr>
          <p:spPr>
            <a:xfrm rot="2710577">
              <a:off x="1535702" y="3365204"/>
              <a:ext cx="72008" cy="72008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154415CF-41C7-4F1B-9C1D-C1CC8614054F}"/>
                </a:ext>
              </a:extLst>
            </p:cNvPr>
            <p:cNvSpPr/>
            <p:nvPr/>
          </p:nvSpPr>
          <p:spPr>
            <a:xfrm rot="2710577">
              <a:off x="1538820" y="3478604"/>
              <a:ext cx="72008" cy="72008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3896B68B-9777-4926-823F-7B92873C1998}"/>
              </a:ext>
            </a:extLst>
          </p:cNvPr>
          <p:cNvGrpSpPr>
            <a:grpSpLocks noChangeAspect="1"/>
          </p:cNvGrpSpPr>
          <p:nvPr/>
        </p:nvGrpSpPr>
        <p:grpSpPr>
          <a:xfrm>
            <a:off x="4363970" y="3998849"/>
            <a:ext cx="2299095" cy="1410008"/>
            <a:chOff x="2197364" y="3858340"/>
            <a:chExt cx="3318083" cy="2076803"/>
          </a:xfrm>
        </p:grpSpPr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A87D4CF9-2F31-4E49-8586-705C65CCCC77}"/>
                </a:ext>
              </a:extLst>
            </p:cNvPr>
            <p:cNvSpPr txBox="1"/>
            <p:nvPr/>
          </p:nvSpPr>
          <p:spPr>
            <a:xfrm>
              <a:off x="2276872" y="4052900"/>
              <a:ext cx="1847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69" name="フリーフォーム: 図形 168">
              <a:extLst>
                <a:ext uri="{FF2B5EF4-FFF2-40B4-BE49-F238E27FC236}">
                  <a16:creationId xmlns:a16="http://schemas.microsoft.com/office/drawing/2014/main" id="{C65A284E-34CE-44A8-9038-C609750C6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7364" y="3858340"/>
              <a:ext cx="3318083" cy="2076803"/>
            </a:xfrm>
            <a:custGeom>
              <a:avLst/>
              <a:gdLst>
                <a:gd name="connsiteX0" fmla="*/ 109938 w 3985260"/>
                <a:gd name="connsiteY0" fmla="*/ 102302 h 2415540"/>
                <a:gd name="connsiteX1" fmla="*/ 109938 w 3985260"/>
                <a:gd name="connsiteY1" fmla="*/ 2217420 h 2415540"/>
                <a:gd name="connsiteX2" fmla="*/ 3891273 w 3985260"/>
                <a:gd name="connsiteY2" fmla="*/ 2217420 h 2415540"/>
                <a:gd name="connsiteX3" fmla="*/ 3891273 w 3985260"/>
                <a:gd name="connsiteY3" fmla="*/ 102302 h 2415540"/>
                <a:gd name="connsiteX4" fmla="*/ 124449 w 3985260"/>
                <a:gd name="connsiteY4" fmla="*/ 0 h 2415540"/>
                <a:gd name="connsiteX5" fmla="*/ 3860811 w 3985260"/>
                <a:gd name="connsiteY5" fmla="*/ 0 h 2415540"/>
                <a:gd name="connsiteX6" fmla="*/ 3985260 w 3985260"/>
                <a:gd name="connsiteY6" fmla="*/ 124449 h 2415540"/>
                <a:gd name="connsiteX7" fmla="*/ 3985260 w 3985260"/>
                <a:gd name="connsiteY7" fmla="*/ 2291091 h 2415540"/>
                <a:gd name="connsiteX8" fmla="*/ 3860811 w 3985260"/>
                <a:gd name="connsiteY8" fmla="*/ 2415540 h 2415540"/>
                <a:gd name="connsiteX9" fmla="*/ 124449 w 3985260"/>
                <a:gd name="connsiteY9" fmla="*/ 2415540 h 2415540"/>
                <a:gd name="connsiteX10" fmla="*/ 0 w 3985260"/>
                <a:gd name="connsiteY10" fmla="*/ 2291091 h 2415540"/>
                <a:gd name="connsiteX11" fmla="*/ 0 w 3985260"/>
                <a:gd name="connsiteY11" fmla="*/ 124449 h 2415540"/>
                <a:gd name="connsiteX12" fmla="*/ 124449 w 3985260"/>
                <a:gd name="connsiteY12" fmla="*/ 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5260" h="2415540">
                  <a:moveTo>
                    <a:pt x="109938" y="102302"/>
                  </a:moveTo>
                  <a:lnTo>
                    <a:pt x="109938" y="2217420"/>
                  </a:lnTo>
                  <a:lnTo>
                    <a:pt x="3891273" y="2217420"/>
                  </a:lnTo>
                  <a:lnTo>
                    <a:pt x="3891273" y="102302"/>
                  </a:lnTo>
                  <a:close/>
                  <a:moveTo>
                    <a:pt x="124449" y="0"/>
                  </a:moveTo>
                  <a:lnTo>
                    <a:pt x="3860811" y="0"/>
                  </a:lnTo>
                  <a:cubicBezTo>
                    <a:pt x="3929542" y="0"/>
                    <a:pt x="3985260" y="55718"/>
                    <a:pt x="3985260" y="124449"/>
                  </a:cubicBezTo>
                  <a:lnTo>
                    <a:pt x="3985260" y="2291091"/>
                  </a:lnTo>
                  <a:cubicBezTo>
                    <a:pt x="3985260" y="2359822"/>
                    <a:pt x="3929542" y="2415540"/>
                    <a:pt x="3860811" y="2415540"/>
                  </a:cubicBezTo>
                  <a:lnTo>
                    <a:pt x="124449" y="2415540"/>
                  </a:lnTo>
                  <a:cubicBezTo>
                    <a:pt x="55718" y="2415540"/>
                    <a:pt x="0" y="2359822"/>
                    <a:pt x="0" y="2291091"/>
                  </a:cubicBezTo>
                  <a:lnTo>
                    <a:pt x="0" y="124449"/>
                  </a:lnTo>
                  <a:cubicBezTo>
                    <a:pt x="0" y="55718"/>
                    <a:pt x="55718" y="0"/>
                    <a:pt x="12444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E362D5A8-6EE0-4678-83AA-6B8B01F331CC}"/>
              </a:ext>
            </a:extLst>
          </p:cNvPr>
          <p:cNvCxnSpPr>
            <a:cxnSpLocks/>
            <a:endCxn id="171" idx="2"/>
          </p:cNvCxnSpPr>
          <p:nvPr/>
        </p:nvCxnSpPr>
        <p:spPr>
          <a:xfrm>
            <a:off x="3041356" y="3817624"/>
            <a:ext cx="692525" cy="59469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AB9E9467-617A-4F17-9918-3C359CEC15F1}"/>
              </a:ext>
            </a:extLst>
          </p:cNvPr>
          <p:cNvCxnSpPr>
            <a:cxnSpLocks/>
            <a:endCxn id="171" idx="2"/>
          </p:cNvCxnSpPr>
          <p:nvPr/>
        </p:nvCxnSpPr>
        <p:spPr>
          <a:xfrm>
            <a:off x="3004313" y="3831096"/>
            <a:ext cx="729568" cy="58122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6E579D7C-05BD-4BAD-99D4-483F1D9E9C25}"/>
              </a:ext>
            </a:extLst>
          </p:cNvPr>
          <p:cNvCxnSpPr>
            <a:cxnSpLocks/>
            <a:endCxn id="171" idx="2"/>
          </p:cNvCxnSpPr>
          <p:nvPr/>
        </p:nvCxnSpPr>
        <p:spPr>
          <a:xfrm>
            <a:off x="3016704" y="3817624"/>
            <a:ext cx="717177" cy="59469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ジャンプする女子高生">
            <a:extLst>
              <a:ext uri="{FF2B5EF4-FFF2-40B4-BE49-F238E27FC236}">
                <a16:creationId xmlns:a16="http://schemas.microsoft.com/office/drawing/2014/main" id="{54B6D19D-865F-49FA-8B8A-A67568356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585" y="4288243"/>
            <a:ext cx="667953" cy="66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CB96DC95-426B-4CDA-BDA7-4C1C101F24C8}"/>
              </a:ext>
            </a:extLst>
          </p:cNvPr>
          <p:cNvSpPr/>
          <p:nvPr/>
        </p:nvSpPr>
        <p:spPr>
          <a:xfrm>
            <a:off x="4834384" y="4740592"/>
            <a:ext cx="472477" cy="155991"/>
          </a:xfrm>
          <a:custGeom>
            <a:avLst/>
            <a:gdLst>
              <a:gd name="connsiteX0" fmla="*/ 0 w 472477"/>
              <a:gd name="connsiteY0" fmla="*/ 155991 h 155991"/>
              <a:gd name="connsiteX1" fmla="*/ 180420 w 472477"/>
              <a:gd name="connsiteY1" fmla="*/ 127288 h 155991"/>
              <a:gd name="connsiteX2" fmla="*/ 442849 w 472477"/>
              <a:gd name="connsiteY2" fmla="*/ 12476 h 155991"/>
              <a:gd name="connsiteX3" fmla="*/ 455150 w 472477"/>
              <a:gd name="connsiteY3" fmla="*/ 8375 h 15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77" h="155991">
                <a:moveTo>
                  <a:pt x="0" y="155991"/>
                </a:moveTo>
                <a:cubicBezTo>
                  <a:pt x="53306" y="153599"/>
                  <a:pt x="106612" y="151207"/>
                  <a:pt x="180420" y="127288"/>
                </a:cubicBezTo>
                <a:cubicBezTo>
                  <a:pt x="254228" y="103369"/>
                  <a:pt x="397061" y="32295"/>
                  <a:pt x="442849" y="12476"/>
                </a:cubicBezTo>
                <a:cubicBezTo>
                  <a:pt x="488637" y="-7343"/>
                  <a:pt x="471893" y="516"/>
                  <a:pt x="455150" y="8375"/>
                </a:cubicBezTo>
              </a:path>
            </a:pathLst>
          </a:cu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B0E79811-FA6E-47C4-A768-B4F2D099711D}"/>
              </a:ext>
            </a:extLst>
          </p:cNvPr>
          <p:cNvSpPr/>
          <p:nvPr/>
        </p:nvSpPr>
        <p:spPr>
          <a:xfrm>
            <a:off x="4850417" y="4688540"/>
            <a:ext cx="488306" cy="202771"/>
          </a:xfrm>
          <a:custGeom>
            <a:avLst/>
            <a:gdLst>
              <a:gd name="connsiteX0" fmla="*/ 0 w 488306"/>
              <a:gd name="connsiteY0" fmla="*/ 202771 h 202771"/>
              <a:gd name="connsiteX1" fmla="*/ 150949 w 488306"/>
              <a:gd name="connsiteY1" fmla="*/ 167937 h 202771"/>
              <a:gd name="connsiteX2" fmla="*/ 444138 w 488306"/>
              <a:gd name="connsiteY2" fmla="*/ 22794 h 202771"/>
              <a:gd name="connsiteX3" fmla="*/ 481875 w 488306"/>
              <a:gd name="connsiteY3" fmla="*/ 2474 h 2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306" h="202771">
                <a:moveTo>
                  <a:pt x="0" y="202771"/>
                </a:moveTo>
                <a:cubicBezTo>
                  <a:pt x="38463" y="200352"/>
                  <a:pt x="76926" y="197933"/>
                  <a:pt x="150949" y="167937"/>
                </a:cubicBezTo>
                <a:cubicBezTo>
                  <a:pt x="224972" y="137941"/>
                  <a:pt x="388984" y="50371"/>
                  <a:pt x="444138" y="22794"/>
                </a:cubicBezTo>
                <a:cubicBezTo>
                  <a:pt x="499292" y="-4783"/>
                  <a:pt x="490583" y="-1155"/>
                  <a:pt x="481875" y="2474"/>
                </a:cubicBezTo>
              </a:path>
            </a:pathLst>
          </a:cu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1A60593A-7279-45CC-B17F-FC9DA07C6F64}"/>
              </a:ext>
            </a:extLst>
          </p:cNvPr>
          <p:cNvSpPr/>
          <p:nvPr/>
        </p:nvSpPr>
        <p:spPr>
          <a:xfrm>
            <a:off x="4846855" y="4778425"/>
            <a:ext cx="487680" cy="116659"/>
          </a:xfrm>
          <a:custGeom>
            <a:avLst/>
            <a:gdLst>
              <a:gd name="connsiteX0" fmla="*/ 0 w 487680"/>
              <a:gd name="connsiteY0" fmla="*/ 110309 h 116659"/>
              <a:gd name="connsiteX1" fmla="*/ 194491 w 487680"/>
              <a:gd name="connsiteY1" fmla="*/ 104503 h 116659"/>
              <a:gd name="connsiteX2" fmla="*/ 487680 w 487680"/>
              <a:gd name="connsiteY2" fmla="*/ 0 h 11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680" h="116659">
                <a:moveTo>
                  <a:pt x="0" y="110309"/>
                </a:moveTo>
                <a:cubicBezTo>
                  <a:pt x="56605" y="116598"/>
                  <a:pt x="113211" y="122888"/>
                  <a:pt x="194491" y="104503"/>
                </a:cubicBezTo>
                <a:cubicBezTo>
                  <a:pt x="275771" y="86118"/>
                  <a:pt x="381725" y="43059"/>
                  <a:pt x="487680" y="0"/>
                </a:cubicBezTo>
              </a:path>
            </a:pathLst>
          </a:cu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図 85">
            <a:extLst>
              <a:ext uri="{FF2B5EF4-FFF2-40B4-BE49-F238E27FC236}">
                <a16:creationId xmlns:a16="http://schemas.microsoft.com/office/drawing/2014/main" id="{D022975A-143D-49DC-8790-6D58D585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057" y="4276160"/>
            <a:ext cx="336598" cy="1021402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94541D46-2D9D-4C53-B33E-6D3BCB286963}"/>
              </a:ext>
            </a:extLst>
          </p:cNvPr>
          <p:cNvSpPr/>
          <p:nvPr/>
        </p:nvSpPr>
        <p:spPr>
          <a:xfrm>
            <a:off x="3411087" y="3612246"/>
            <a:ext cx="968077" cy="20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b="1" dirty="0">
                <a:solidFill>
                  <a:schemeClr val="tx1"/>
                </a:solidFill>
              </a:rPr>
              <a:t>始業まで</a:t>
            </a:r>
            <a:r>
              <a:rPr kumimoji="1" lang="en-US" altLang="ja-JP" sz="800" b="1" dirty="0">
                <a:solidFill>
                  <a:schemeClr val="tx1"/>
                </a:solidFill>
              </a:rPr>
              <a:t>:</a:t>
            </a:r>
            <a:r>
              <a:rPr kumimoji="1" lang="en-US" altLang="ja-JP" sz="800" b="1" dirty="0">
                <a:solidFill>
                  <a:srgbClr val="FF0000"/>
                </a:solidFill>
                <a:latin typeface="Agency FB" panose="020B0503020202020204" pitchFamily="34" charset="0"/>
              </a:rPr>
              <a:t>0029</a:t>
            </a:r>
            <a:r>
              <a:rPr kumimoji="1" lang="ja-JP" altLang="en-US" sz="800" b="1" dirty="0">
                <a:solidFill>
                  <a:schemeClr val="tx1"/>
                </a:solidFill>
              </a:rPr>
              <a:t>秒</a:t>
            </a:r>
          </a:p>
        </p:txBody>
      </p:sp>
      <p:sp>
        <p:nvSpPr>
          <p:cNvPr id="215" name="正方形/長方形 214">
            <a:extLst>
              <a:ext uri="{FF2B5EF4-FFF2-40B4-BE49-F238E27FC236}">
                <a16:creationId xmlns:a16="http://schemas.microsoft.com/office/drawing/2014/main" id="{F09EB228-0BF4-456E-B365-8478DF9D1D81}"/>
              </a:ext>
            </a:extLst>
          </p:cNvPr>
          <p:cNvSpPr/>
          <p:nvPr/>
        </p:nvSpPr>
        <p:spPr>
          <a:xfrm>
            <a:off x="5629045" y="4085197"/>
            <a:ext cx="968077" cy="20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b="1" dirty="0">
                <a:solidFill>
                  <a:schemeClr val="tx1"/>
                </a:solidFill>
              </a:rPr>
              <a:t>始業まで</a:t>
            </a:r>
            <a:r>
              <a:rPr kumimoji="1" lang="en-US" altLang="ja-JP" sz="800" b="1" dirty="0">
                <a:solidFill>
                  <a:schemeClr val="tx1"/>
                </a:solidFill>
              </a:rPr>
              <a:t>:</a:t>
            </a:r>
            <a:r>
              <a:rPr kumimoji="1" lang="en-US" altLang="ja-JP" sz="800" b="1" dirty="0">
                <a:solidFill>
                  <a:srgbClr val="FF0000"/>
                </a:solidFill>
                <a:latin typeface="Agency FB" panose="020B0503020202020204" pitchFamily="34" charset="0"/>
              </a:rPr>
              <a:t>0027</a:t>
            </a:r>
            <a:r>
              <a:rPr kumimoji="1" lang="ja-JP" altLang="en-US" sz="800" b="1" dirty="0">
                <a:solidFill>
                  <a:schemeClr val="tx1"/>
                </a:solidFill>
              </a:rPr>
              <a:t>秒</a:t>
            </a:r>
          </a:p>
        </p:txBody>
      </p:sp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60D12EDA-5D09-43C9-B45E-BAB8FB8A0119}"/>
              </a:ext>
            </a:extLst>
          </p:cNvPr>
          <p:cNvGrpSpPr/>
          <p:nvPr/>
        </p:nvGrpSpPr>
        <p:grpSpPr>
          <a:xfrm>
            <a:off x="5303015" y="5023057"/>
            <a:ext cx="456081" cy="243356"/>
            <a:chOff x="3919511" y="4596505"/>
            <a:chExt cx="456081" cy="243356"/>
          </a:xfrm>
        </p:grpSpPr>
        <p:pic>
          <p:nvPicPr>
            <p:cNvPr id="217" name="図 216">
              <a:extLst>
                <a:ext uri="{FF2B5EF4-FFF2-40B4-BE49-F238E27FC236}">
                  <a16:creationId xmlns:a16="http://schemas.microsoft.com/office/drawing/2014/main" id="{4C967B73-A444-4DC7-B7C4-E8FC9133C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88273" y="4692613"/>
              <a:ext cx="135767" cy="147248"/>
            </a:xfrm>
            <a:prstGeom prst="rect">
              <a:avLst/>
            </a:prstGeom>
          </p:spPr>
        </p:pic>
        <p:pic>
          <p:nvPicPr>
            <p:cNvPr id="218" name="図 217">
              <a:extLst>
                <a:ext uri="{FF2B5EF4-FFF2-40B4-BE49-F238E27FC236}">
                  <a16:creationId xmlns:a16="http://schemas.microsoft.com/office/drawing/2014/main" id="{6111FAB7-4411-465A-A3FA-A1266C1A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70428" y="4689507"/>
              <a:ext cx="135767" cy="147248"/>
            </a:xfrm>
            <a:prstGeom prst="rect">
              <a:avLst/>
            </a:prstGeom>
          </p:spPr>
        </p:pic>
        <p:pic>
          <p:nvPicPr>
            <p:cNvPr id="219" name="図 218">
              <a:extLst>
                <a:ext uri="{FF2B5EF4-FFF2-40B4-BE49-F238E27FC236}">
                  <a16:creationId xmlns:a16="http://schemas.microsoft.com/office/drawing/2014/main" id="{5A100222-4DF0-4944-872B-A5B6FE58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52583" y="4684807"/>
              <a:ext cx="135767" cy="147248"/>
            </a:xfrm>
            <a:prstGeom prst="rect">
              <a:avLst/>
            </a:prstGeom>
          </p:spPr>
        </p:pic>
        <p:grpSp>
          <p:nvGrpSpPr>
            <p:cNvPr id="220" name="グループ化 219">
              <a:extLst>
                <a:ext uri="{FF2B5EF4-FFF2-40B4-BE49-F238E27FC236}">
                  <a16:creationId xmlns:a16="http://schemas.microsoft.com/office/drawing/2014/main" id="{152DFA32-E7E0-4355-B2A1-61199CA716D6}"/>
                </a:ext>
              </a:extLst>
            </p:cNvPr>
            <p:cNvGrpSpPr/>
            <p:nvPr/>
          </p:nvGrpSpPr>
          <p:grpSpPr>
            <a:xfrm>
              <a:off x="3919511" y="4596505"/>
              <a:ext cx="456081" cy="66901"/>
              <a:chOff x="1545915" y="4828699"/>
              <a:chExt cx="456081" cy="66901"/>
            </a:xfrm>
          </p:grpSpPr>
          <p:sp>
            <p:nvSpPr>
              <p:cNvPr id="221" name="正方形/長方形 220">
                <a:extLst>
                  <a:ext uri="{FF2B5EF4-FFF2-40B4-BE49-F238E27FC236}">
                    <a16:creationId xmlns:a16="http://schemas.microsoft.com/office/drawing/2014/main" id="{941415B7-7CC3-4059-8952-5E93F3A73A37}"/>
                  </a:ext>
                </a:extLst>
              </p:cNvPr>
              <p:cNvSpPr/>
              <p:nvPr/>
            </p:nvSpPr>
            <p:spPr>
              <a:xfrm>
                <a:off x="1700099" y="4828907"/>
                <a:ext cx="298979" cy="632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2" name="正方形/長方形 221">
                <a:extLst>
                  <a:ext uri="{FF2B5EF4-FFF2-40B4-BE49-F238E27FC236}">
                    <a16:creationId xmlns:a16="http://schemas.microsoft.com/office/drawing/2014/main" id="{DBBC62F3-50B0-4143-86C6-B14AE54BA649}"/>
                  </a:ext>
                </a:extLst>
              </p:cNvPr>
              <p:cNvSpPr/>
              <p:nvPr/>
            </p:nvSpPr>
            <p:spPr>
              <a:xfrm>
                <a:off x="1550611" y="4830198"/>
                <a:ext cx="164144" cy="636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2D5D2BA3-D57F-4A00-8393-BEB8B81A3F33}"/>
                  </a:ext>
                </a:extLst>
              </p:cNvPr>
              <p:cNvSpPr/>
              <p:nvPr/>
            </p:nvSpPr>
            <p:spPr>
              <a:xfrm>
                <a:off x="1545915" y="4828699"/>
                <a:ext cx="456081" cy="669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C3E38D6A-F327-4E79-A205-2E3D6F5881B5}"/>
              </a:ext>
            </a:extLst>
          </p:cNvPr>
          <p:cNvSpPr txBox="1"/>
          <p:nvPr/>
        </p:nvSpPr>
        <p:spPr>
          <a:xfrm>
            <a:off x="312385" y="5885924"/>
            <a:ext cx="3891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糸</a:t>
            </a:r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伸ばす </a:t>
            </a:r>
            <a:r>
              <a:rPr kumimoji="1" lang="ja-JP" altLang="en-US" sz="1600" b="1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離す</a:t>
            </a:r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： 右クリック 押す離す</a:t>
            </a:r>
          </a:p>
        </p:txBody>
      </p:sp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0AAC2689-2C2B-4B3F-8D6F-6FFF41F52DF7}"/>
              </a:ext>
            </a:extLst>
          </p:cNvPr>
          <p:cNvGrpSpPr/>
          <p:nvPr/>
        </p:nvGrpSpPr>
        <p:grpSpPr>
          <a:xfrm>
            <a:off x="548570" y="8178704"/>
            <a:ext cx="1099351" cy="1061090"/>
            <a:chOff x="420914" y="8061418"/>
            <a:chExt cx="1099351" cy="1061090"/>
          </a:xfrm>
        </p:grpSpPr>
        <p:pic>
          <p:nvPicPr>
            <p:cNvPr id="179" name="図 178" descr="アイコン&#10;&#10;自動的に生成された説明">
              <a:extLst>
                <a:ext uri="{FF2B5EF4-FFF2-40B4-BE49-F238E27FC236}">
                  <a16:creationId xmlns:a16="http://schemas.microsoft.com/office/drawing/2014/main" id="{739BC92D-83C0-4883-99A3-9BEAF8BFC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3516" b="97656" l="9766" r="89844">
                          <a14:foregroundMark x1="51563" y1="11328" x2="51563" y2="11328"/>
                          <a14:foregroundMark x1="42188" y1="3906" x2="42188" y2="3906"/>
                          <a14:foregroundMark x1="31250" y1="96094" x2="31250" y2="96094"/>
                          <a14:foregroundMark x1="59766" y1="97656" x2="59766" y2="97656"/>
                          <a14:foregroundMark x1="53125" y1="87109" x2="45313" y2="66797"/>
                          <a14:foregroundMark x1="45313" y1="66797" x2="60547" y2="43359"/>
                          <a14:foregroundMark x1="60547" y1="43359" x2="50781" y2="69531"/>
                          <a14:foregroundMark x1="50781" y1="69531" x2="44922" y2="73828"/>
                          <a14:foregroundMark x1="50000" y1="28906" x2="30078" y2="85938"/>
                          <a14:foregroundMark x1="30078" y1="85938" x2="69141" y2="89063"/>
                          <a14:foregroundMark x1="69141" y1="89063" x2="52344" y2="39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14" y="8061418"/>
              <a:ext cx="813308" cy="813308"/>
            </a:xfrm>
            <a:prstGeom prst="rect">
              <a:avLst/>
            </a:prstGeom>
          </p:spPr>
        </p:pic>
        <p:pic>
          <p:nvPicPr>
            <p:cNvPr id="180" name="図 179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91FDEE92-B585-4C84-ACB2-A1F7F5E9B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4297" b="95313" l="6641" r="94141">
                          <a14:foregroundMark x1="68750" y1="8984" x2="68750" y2="8984"/>
                          <a14:foregroundMark x1="94141" y1="23828" x2="94141" y2="23828"/>
                          <a14:foregroundMark x1="67578" y1="4297" x2="67578" y2="4297"/>
                          <a14:foregroundMark x1="7031" y1="85156" x2="7031" y2="85156"/>
                          <a14:foregroundMark x1="16797" y1="95313" x2="16797" y2="95313"/>
                          <a14:foregroundMark x1="18750" y1="84766" x2="18750" y2="84766"/>
                          <a14:foregroundMark x1="34375" y1="72266" x2="34375" y2="72266"/>
                          <a14:foregroundMark x1="37891" y1="62109" x2="37891" y2="62109"/>
                          <a14:foregroundMark x1="40625" y1="60156" x2="12500" y2="886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739" y="8345982"/>
              <a:ext cx="776526" cy="776526"/>
            </a:xfrm>
            <a:prstGeom prst="rect">
              <a:avLst/>
            </a:prstGeom>
          </p:spPr>
        </p:pic>
      </p:grp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03336A08-F5A0-459B-9653-02828B04970A}"/>
              </a:ext>
            </a:extLst>
          </p:cNvPr>
          <p:cNvSpPr/>
          <p:nvPr/>
        </p:nvSpPr>
        <p:spPr>
          <a:xfrm>
            <a:off x="1757220" y="8559102"/>
            <a:ext cx="4654349" cy="605022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B050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ネギ</a:t>
            </a:r>
            <a:r>
              <a:rPr kumimoji="1" lang="ja-JP" altLang="en-US" dirty="0"/>
              <a:t>や</a:t>
            </a:r>
            <a:r>
              <a:rPr kumimoji="1" lang="ja-JP" altLang="en-US" dirty="0">
                <a:solidFill>
                  <a:srgbClr val="FFFF00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からし</a:t>
            </a:r>
            <a:r>
              <a:rPr kumimoji="1" lang="ja-JP" altLang="en-US" dirty="0"/>
              <a:t>で様々な</a:t>
            </a:r>
            <a:r>
              <a:rPr kumimoji="1" lang="ja-JP" altLang="en-US" sz="2400" dirty="0">
                <a:solidFill>
                  <a:srgbClr val="FF0000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効果を付けろ！</a:t>
            </a:r>
            <a:endParaRPr kumimoji="1" lang="ja-JP" altLang="en-US" dirty="0">
              <a:solidFill>
                <a:srgbClr val="FF0000"/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295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accent2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3279</TotalTime>
  <Words>265</Words>
  <Application>Microsoft Office PowerPoint</Application>
  <PresentationFormat>A4 210 x 297 mm</PresentationFormat>
  <Paragraphs>37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4" baseType="lpstr">
      <vt:lpstr>HGP明朝E</vt:lpstr>
      <vt:lpstr>HGS行書体</vt:lpstr>
      <vt:lpstr>HGS創英角ﾎﾟｯﾌﾟ体</vt:lpstr>
      <vt:lpstr>HG正楷書体-PRO</vt:lpstr>
      <vt:lpstr>HG明朝B</vt:lpstr>
      <vt:lpstr>Meiryo UI</vt:lpstr>
      <vt:lpstr>メイリオ</vt:lpstr>
      <vt:lpstr>游ゴシック</vt:lpstr>
      <vt:lpstr>Agency FB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 Tomonari</dc:creator>
  <cp:lastModifiedBy>THS20 田中湧輝</cp:lastModifiedBy>
  <cp:revision>131</cp:revision>
  <dcterms:created xsi:type="dcterms:W3CDTF">2021-01-26T04:32:55Z</dcterms:created>
  <dcterms:modified xsi:type="dcterms:W3CDTF">2021-10-25T05:40:46Z</dcterms:modified>
</cp:coreProperties>
</file>