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8425"/>
    <a:srgbClr val="FBE5D6"/>
    <a:srgbClr val="F75901"/>
    <a:srgbClr val="FF3300"/>
    <a:srgbClr val="FF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2445" autoAdjust="0"/>
  </p:normalViewPr>
  <p:slideViewPr>
    <p:cSldViewPr snapToGrid="0">
      <p:cViewPr>
        <p:scale>
          <a:sx n="56" d="100"/>
          <a:sy n="56" d="100"/>
        </p:scale>
        <p:origin x="782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F0BC1D-338C-45DF-9075-B6BD09B47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F12634-5CB3-4D0D-A859-AABC407E2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86FB30-2971-4F71-BB2F-477EEC6C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6F637F-B5AE-4290-AF30-B4FDCA1B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40DF50-480F-4BF9-B643-2E275979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1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CFA736-663A-4360-BD08-85271D11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1190C7-E408-41C5-B6C1-0B6CF299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6F19A-CE1E-4D5E-A41E-577BCF49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305A14-B6D3-4E02-9905-92C300E7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51D1D2-14DD-4F79-B3CC-6238B391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74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6E4C98-2785-4C36-88B5-A38AB37E6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7D9376-65FC-4D95-A0E9-39BAB1410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DC219C-7D95-4FB2-8F95-3B88BB85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A6D07E-C135-4882-A5AB-C7EDB7F4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FF1BF2-F55C-4A60-871B-8AD7E992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82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1E4AD8-5608-4347-9DFD-A7280147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1F4B99-94A7-449A-B826-A4A273222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2BD8DE-FF35-4F67-9286-196B0E6F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A80CAA-43B5-499E-A028-0A53D040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1E31CA-D4F8-4506-9815-BBA8975B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52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F847A-F6EF-466D-A16D-B90BDF94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3ED10B-F8E2-4042-AF47-E17AEAE57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EBA3F7-5D93-4706-96BF-7D988C92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7F21C3-4C47-402F-9A9B-B43AD0A2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673F89-7375-4ECD-8B05-1356EDBF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23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AD1002-FFB1-44D8-84EE-D884ABAC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67C207-78DE-4824-B99C-E1D7C6569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4113CF-330F-4636-A5C3-8B7BF4DA4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1C5296-8186-40AC-A885-EF323701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179B9D-9278-441A-A0D5-7274ACE4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6380BA-9684-40C1-8A29-5E112038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78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A30F6-1CDC-4058-86D7-38296F41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AA1319-38D1-4E8C-9590-58A770652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C17C93-6913-415F-A9F8-4444853C1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336F0C-6748-40C5-B3A0-EDD90FEFF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348C506-E3AD-4909-BF22-A1476786A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E87E8C-DCF5-4B33-9D20-48881414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6802D52-CEE2-49A1-B2FB-A1DC64B9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8390B69-E004-494B-BD03-8E17FB79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2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E9EE2-F834-42F1-9683-5108F7DD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6F1147-CEC9-40ED-A79C-9168B1F5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163EE6-3274-4C13-9479-431AC4F7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B6C13E-C0B4-4994-85BE-3D754EA2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86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F96FE4-0EF3-4228-AE9F-794257AC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371E8AB-8843-4ACB-9056-33BA4636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FE0BFF-D3D5-4677-A814-FC0FC920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71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806E5-E2EE-4445-8A51-10C0F669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14A52E-A23B-4D6D-8736-71EE3A97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87038C-AE8C-4481-A345-4EDC57CF7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3DA8D5-8EF0-481E-8DC4-9248D085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69C99F-3433-44AD-BB71-5FC0D4BC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D76F78-4759-43B0-A00D-29A4C3DA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52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F1F1BA-B998-456E-942F-D20FBBCA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96CBB67-7D1F-46EA-B2B6-9DE5BF662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C32DF2-9E2E-4406-927E-6E8E6A0CA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E06B9E-175D-4774-BB51-E203399B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BC0DD1-95B8-4881-B891-CC12C283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0291E8-A37D-4BA5-A15C-E1B56796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40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BEC4A3-0755-46BC-8EF8-D1D05983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61C7ED-C633-4C84-A5A1-2D4BB3B1A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ACA538-D67A-40F8-9846-E7761DE2E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C6636-DAE8-472C-AC2D-59080D2B5EFF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CC182E-CC14-4BC0-9385-98AFA2F44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14F3A3-24E0-4A31-A4AA-B4A9700C1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73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東大阪の高級住宅街で小1、中1ギャップを乗り越えよう | イエモア">
            <a:extLst>
              <a:ext uri="{FF2B5EF4-FFF2-40B4-BE49-F238E27FC236}">
                <a16:creationId xmlns:a16="http://schemas.microsoft.com/office/drawing/2014/main" id="{2582D036-2893-468E-AA1D-9B90B49A8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A67F51-205F-4F6C-988B-FB63CA630A64}"/>
              </a:ext>
            </a:extLst>
          </p:cNvPr>
          <p:cNvSpPr txBox="1"/>
          <p:nvPr/>
        </p:nvSpPr>
        <p:spPr>
          <a:xfrm>
            <a:off x="909125" y="925486"/>
            <a:ext cx="10373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effectLst>
                  <a:glow rad="254000">
                    <a:schemeClr val="bg1">
                      <a:alpha val="60000"/>
                    </a:schemeClr>
                  </a:glow>
                </a:effectLst>
              </a:rPr>
              <a:t>ぶっ飛べ！納豆トライアル！</a:t>
            </a:r>
            <a:endParaRPr kumimoji="1" lang="en-US" altLang="ja-JP" sz="6000" b="1" dirty="0">
              <a:effectLst>
                <a:glow rad="2540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E51CA90-7923-4018-AF97-705EA61EC210}"/>
              </a:ext>
            </a:extLst>
          </p:cNvPr>
          <p:cNvSpPr txBox="1"/>
          <p:nvPr/>
        </p:nvSpPr>
        <p:spPr>
          <a:xfrm>
            <a:off x="3576580" y="4458635"/>
            <a:ext cx="501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粘る納豆で飛び回れ！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519983-7823-4AF6-ACD6-B9F0C42D0509}"/>
              </a:ext>
            </a:extLst>
          </p:cNvPr>
          <p:cNvSpPr txBox="1"/>
          <p:nvPr/>
        </p:nvSpPr>
        <p:spPr>
          <a:xfrm>
            <a:off x="7604420" y="5296015"/>
            <a:ext cx="51710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ゲームジャンル</a:t>
            </a:r>
            <a:r>
              <a:rPr kumimoji="1" lang="en-US" altLang="ja-JP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	</a:t>
            </a:r>
            <a:r>
              <a:rPr kumimoji="1" lang="ja-JP" altLang="en-US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 </a:t>
            </a:r>
            <a:r>
              <a:rPr kumimoji="1" lang="en-US" altLang="ja-JP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        : </a:t>
            </a:r>
            <a:r>
              <a:rPr lang="ja-JP" altLang="en-US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アクション</a:t>
            </a:r>
            <a:endParaRPr lang="en-US" altLang="ja-JP" b="1" dirty="0">
              <a:effectLst>
                <a:glow rad="317500">
                  <a:schemeClr val="bg1"/>
                </a:glow>
              </a:effectLst>
              <a:latin typeface="+mn-ea"/>
            </a:endParaRPr>
          </a:p>
          <a:p>
            <a:r>
              <a:rPr lang="ja-JP" altLang="en-US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対応プラットフォーム  </a:t>
            </a:r>
            <a:r>
              <a:rPr lang="en-US" altLang="ja-JP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:PC</a:t>
            </a:r>
          </a:p>
          <a:p>
            <a:r>
              <a:rPr lang="ja-JP" altLang="en-US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プレイ人数</a:t>
            </a:r>
            <a:r>
              <a:rPr lang="en-US" altLang="ja-JP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	</a:t>
            </a:r>
            <a:r>
              <a:rPr lang="ja-JP" altLang="en-US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　     </a:t>
            </a:r>
            <a:r>
              <a:rPr lang="en-US" altLang="ja-JP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:1</a:t>
            </a:r>
            <a:r>
              <a:rPr lang="ja-JP" altLang="en-US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人</a:t>
            </a:r>
            <a:endParaRPr lang="en-US" altLang="ja-JP" b="1" dirty="0">
              <a:effectLst>
                <a:glow rad="317500">
                  <a:schemeClr val="bg1"/>
                </a:glow>
              </a:effectLst>
              <a:latin typeface="+mn-ea"/>
            </a:endParaRPr>
          </a:p>
          <a:p>
            <a:r>
              <a:rPr lang="ja-JP" altLang="en-US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制作</a:t>
            </a:r>
            <a:r>
              <a:rPr lang="en-US" altLang="ja-JP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		       </a:t>
            </a:r>
            <a:r>
              <a:rPr lang="ja-JP" altLang="en-US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 </a:t>
            </a:r>
            <a:r>
              <a:rPr lang="en-US" altLang="ja-JP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:</a:t>
            </a:r>
            <a:r>
              <a:rPr lang="ja-JP" altLang="en-US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田中湧輝</a:t>
            </a:r>
            <a:endParaRPr lang="en-US" altLang="ja-JP" b="1" dirty="0">
              <a:effectLst>
                <a:glow rad="317500">
                  <a:schemeClr val="bg1"/>
                </a:glow>
              </a:effectLst>
              <a:latin typeface="+mn-ea"/>
            </a:endParaRPr>
          </a:p>
          <a:p>
            <a:endParaRPr kumimoji="1" lang="ja-JP" altLang="en-US" sz="1800" b="1" dirty="0">
              <a:effectLst>
                <a:glow rad="317500">
                  <a:schemeClr val="bg1"/>
                </a:glow>
              </a:effectLst>
              <a:latin typeface="+mn-ea"/>
            </a:endParaRPr>
          </a:p>
        </p:txBody>
      </p:sp>
      <p:pic>
        <p:nvPicPr>
          <p:cNvPr id="1030" name="Picture 6" descr="ジャンプする女子高生">
            <a:extLst>
              <a:ext uri="{FF2B5EF4-FFF2-40B4-BE49-F238E27FC236}">
                <a16:creationId xmlns:a16="http://schemas.microsoft.com/office/drawing/2014/main" id="{728FD6DE-9456-4396-B8E7-42CDD7503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269" y="1241276"/>
            <a:ext cx="3685200" cy="3685200"/>
          </a:xfrm>
          <a:prstGeom prst="rect">
            <a:avLst/>
          </a:prstGeom>
          <a:noFill/>
          <a:effectLst>
            <a:glow rad="88900">
              <a:srgbClr val="FF9999">
                <a:alpha val="70000"/>
              </a:srgb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22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496221E-7A8E-4147-8D59-6C4ABEA409E7}"/>
              </a:ext>
            </a:extLst>
          </p:cNvPr>
          <p:cNvSpPr/>
          <p:nvPr/>
        </p:nvSpPr>
        <p:spPr>
          <a:xfrm>
            <a:off x="0" y="-706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0" name="図 79">
            <a:extLst>
              <a:ext uri="{FF2B5EF4-FFF2-40B4-BE49-F238E27FC236}">
                <a16:creationId xmlns:a16="http://schemas.microsoft.com/office/drawing/2014/main" id="{57632195-6FA0-4A4E-8A5D-EA50C88D1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14"/>
          <a:stretch/>
        </p:blipFill>
        <p:spPr>
          <a:xfrm>
            <a:off x="-89825" y="896732"/>
            <a:ext cx="3020982" cy="3600953"/>
          </a:xfrm>
          <a:prstGeom prst="rect">
            <a:avLst/>
          </a:prstGeom>
        </p:spPr>
      </p:pic>
      <p:pic>
        <p:nvPicPr>
          <p:cNvPr id="81" name="図 80">
            <a:extLst>
              <a:ext uri="{FF2B5EF4-FFF2-40B4-BE49-F238E27FC236}">
                <a16:creationId xmlns:a16="http://schemas.microsoft.com/office/drawing/2014/main" id="{A02EC076-B759-49D8-B83C-7ADE06C6A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141"/>
          <a:stretch/>
        </p:blipFill>
        <p:spPr>
          <a:xfrm>
            <a:off x="3594590" y="4342425"/>
            <a:ext cx="4496427" cy="2515575"/>
          </a:xfrm>
          <a:prstGeom prst="rect">
            <a:avLst/>
          </a:prstGeom>
        </p:spPr>
      </p:pic>
      <p:pic>
        <p:nvPicPr>
          <p:cNvPr id="82" name="図 81">
            <a:extLst>
              <a:ext uri="{FF2B5EF4-FFF2-40B4-BE49-F238E27FC236}">
                <a16:creationId xmlns:a16="http://schemas.microsoft.com/office/drawing/2014/main" id="{A6296EF5-85F3-476C-9CC3-0CFD58B864B4}"/>
              </a:ext>
            </a:extLst>
          </p:cNvPr>
          <p:cNvPicPr>
            <a:picLocks/>
          </p:cNvPicPr>
          <p:nvPr/>
        </p:nvPicPr>
        <p:blipFill rotWithShape="1">
          <a:blip r:embed="rId3">
            <a:biLevel thresh="75000"/>
            <a:alphaModFix amt="34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43" b="99552" l="9896" r="89063">
                        <a14:foregroundMark x1="37500" y1="5307" x2="37500" y2="5307"/>
                        <a14:foregroundMark x1="58333" y1="5307" x2="58333" y2="5307"/>
                        <a14:foregroundMark x1="67188" y1="5627" x2="67188" y2="5627"/>
                        <a14:foregroundMark x1="67188" y1="5627" x2="67188" y2="6074"/>
                        <a14:foregroundMark x1="67188" y1="6394" x2="61979" y2="33951"/>
                        <a14:foregroundMark x1="35938" y1="1215" x2="20313" y2="21292"/>
                        <a14:foregroundMark x1="20313" y1="21292" x2="17188" y2="97698"/>
                        <a14:foregroundMark x1="63542" y1="1343" x2="63542" y2="1343"/>
                        <a14:foregroundMark x1="75521" y1="96036" x2="75521" y2="96036"/>
                        <a14:foregroundMark x1="78125" y1="87788" x2="78125" y2="87788"/>
                        <a14:foregroundMark x1="79167" y1="82353" x2="79167" y2="82353"/>
                        <a14:foregroundMark x1="73438" y1="91624" x2="73438" y2="91624"/>
                        <a14:foregroundMark x1="78125" y1="65153" x2="77083" y2="87212"/>
                        <a14:foregroundMark x1="88021" y1="86765" x2="78125" y2="99552"/>
                        <a14:foregroundMark x1="73438" y1="56138" x2="81771" y2="70332"/>
                        <a14:foregroundMark x1="73438" y1="36381" x2="81771" y2="61765"/>
                        <a14:backgroundMark x1="51042" y1="895" x2="51042" y2="895"/>
                        <a14:backgroundMark x1="51042" y1="3325" x2="51042" y2="3325"/>
                        <a14:backgroundMark x1="48438" y1="5754" x2="48438" y2="5754"/>
                        <a14:backgroundMark x1="49479" y1="99105" x2="49479" y2="99105"/>
                        <a14:backgroundMark x1="51042" y1="92199" x2="51042" y2="92199"/>
                        <a14:backgroundMark x1="49479" y1="66688" x2="49479" y2="66688"/>
                        <a14:backgroundMark x1="48438" y1="72442" x2="48438" y2="72442"/>
                        <a14:backgroundMark x1="49479" y1="49297" x2="49479" y2="49297"/>
                        <a14:backgroundMark x1="49479" y1="41113" x2="49479" y2="41113"/>
                        <a14:backgroundMark x1="51042" y1="29987" x2="51042" y2="29987"/>
                        <a14:backgroundMark x1="49479" y1="21292" x2="49479" y2="21292"/>
                      </a14:backgroundRemoval>
                    </a14:imgEffect>
                  </a14:imgLayer>
                </a14:imgProps>
              </a:ext>
            </a:extLst>
          </a:blip>
          <a:srcRect l="-604" t="150" b="2888"/>
          <a:stretch/>
        </p:blipFill>
        <p:spPr>
          <a:xfrm rot="5400000">
            <a:off x="4654526" y="-2345425"/>
            <a:ext cx="2793119" cy="12281826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20CE591F-9A35-475B-BE2D-93A30AD19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30" r="23487"/>
          <a:stretch/>
        </p:blipFill>
        <p:spPr>
          <a:xfrm>
            <a:off x="8819922" y="25988"/>
            <a:ext cx="3440362" cy="3445001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B861079-0859-4C19-BC50-F6078626CADD}"/>
              </a:ext>
            </a:extLst>
          </p:cNvPr>
          <p:cNvGrpSpPr/>
          <p:nvPr/>
        </p:nvGrpSpPr>
        <p:grpSpPr>
          <a:xfrm>
            <a:off x="564311" y="1667641"/>
            <a:ext cx="5312092" cy="2132082"/>
            <a:chOff x="761807" y="1347758"/>
            <a:chExt cx="5312092" cy="2132082"/>
          </a:xfrm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D1792752-4D1C-4B79-AE52-0173190BE01C}"/>
                </a:ext>
              </a:extLst>
            </p:cNvPr>
            <p:cNvSpPr/>
            <p:nvPr/>
          </p:nvSpPr>
          <p:spPr>
            <a:xfrm>
              <a:off x="845154" y="1772797"/>
              <a:ext cx="5171364" cy="1707043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28575">
              <a:noFill/>
            </a:ln>
            <a:effectLst>
              <a:glow rad="101600">
                <a:schemeClr val="bg2">
                  <a:lumMod val="10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7069CB45-D951-4CE4-AEA5-17A46EC7A014}"/>
                </a:ext>
              </a:extLst>
            </p:cNvPr>
            <p:cNvSpPr txBox="1"/>
            <p:nvPr/>
          </p:nvSpPr>
          <p:spPr>
            <a:xfrm>
              <a:off x="761807" y="1347758"/>
              <a:ext cx="2564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ln w="19050">
                    <a:noFill/>
                  </a:ln>
                  <a:effectLst>
                    <a:glow rad="101600">
                      <a:schemeClr val="bg1">
                        <a:lumMod val="95000"/>
                        <a:alpha val="60000"/>
                      </a:schemeClr>
                    </a:glow>
                  </a:effectLst>
                  <a:latin typeface="Meiryo UI" panose="020B0604030504040204" pitchFamily="50" charset="-128"/>
                  <a:ea typeface="Meiryo UI" panose="020B0604030504040204" pitchFamily="50" charset="-128"/>
                </a:rPr>
                <a:t>▽</a:t>
              </a:r>
              <a:r>
                <a:rPr kumimoji="1" lang="ja-JP" altLang="en-US" sz="3200" b="1" dirty="0">
                  <a:ln w="19050">
                    <a:noFill/>
                  </a:ln>
                  <a:effectLst>
                    <a:glow rad="101600">
                      <a:schemeClr val="bg1">
                        <a:lumMod val="95000"/>
                        <a:alpha val="60000"/>
                      </a:schemeClr>
                    </a:glow>
                  </a:effectLst>
                  <a:latin typeface="Meiryo UI" panose="020B0604030504040204" pitchFamily="50" charset="-128"/>
                  <a:ea typeface="Meiryo UI" panose="020B0604030504040204" pitchFamily="50" charset="-128"/>
                </a:rPr>
                <a:t>ゲーム概要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B727F61-CB98-4262-AC83-4C2F8CE7B858}"/>
                </a:ext>
              </a:extLst>
            </p:cNvPr>
            <p:cNvSpPr txBox="1"/>
            <p:nvPr/>
          </p:nvSpPr>
          <p:spPr>
            <a:xfrm>
              <a:off x="1226229" y="2168467"/>
              <a:ext cx="4847670" cy="107721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ja-JP" altLang="en-US" sz="3200" b="1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納豆の粘り気を利用して</a:t>
              </a:r>
              <a:endParaRPr lang="en-US" altLang="ja-JP" sz="3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lang="ja-JP" altLang="en-US" sz="3200" b="1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ゴールを目指そう</a:t>
              </a:r>
              <a:r>
                <a:rPr lang="en-US" altLang="ja-JP" sz="3200" b="1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!</a:t>
              </a: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945301C-959A-45F2-A7C5-1F548233A0F5}"/>
              </a:ext>
            </a:extLst>
          </p:cNvPr>
          <p:cNvGrpSpPr/>
          <p:nvPr/>
        </p:nvGrpSpPr>
        <p:grpSpPr>
          <a:xfrm>
            <a:off x="6227856" y="1674936"/>
            <a:ext cx="5552860" cy="2151270"/>
            <a:chOff x="6357158" y="1534702"/>
            <a:chExt cx="5552860" cy="2151270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D3FBB3B5-11EB-4D3C-BB90-2B7AC850D340}"/>
                </a:ext>
              </a:extLst>
            </p:cNvPr>
            <p:cNvSpPr/>
            <p:nvPr/>
          </p:nvSpPr>
          <p:spPr>
            <a:xfrm>
              <a:off x="6466305" y="1965670"/>
              <a:ext cx="5032431" cy="1720302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28575">
              <a:noFill/>
            </a:ln>
            <a:effectLst>
              <a:glow rad="101600">
                <a:schemeClr val="bg2">
                  <a:lumMod val="10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E54B305-FFE3-4094-9453-7F664785082E}"/>
                </a:ext>
              </a:extLst>
            </p:cNvPr>
            <p:cNvSpPr txBox="1"/>
            <p:nvPr/>
          </p:nvSpPr>
          <p:spPr>
            <a:xfrm>
              <a:off x="6357158" y="1534702"/>
              <a:ext cx="35117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Meiryo UI" panose="020B0604030504040204" pitchFamily="50" charset="-128"/>
                  <a:ea typeface="Meiryo UI" panose="020B0604030504040204" pitchFamily="50" charset="-128"/>
                </a:rPr>
                <a:t>▽</a:t>
              </a:r>
              <a:r>
                <a:rPr kumimoji="1" lang="ja-JP" altLang="en-US" sz="3200" b="1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Meiryo UI" panose="020B0604030504040204" pitchFamily="50" charset="-128"/>
                  <a:ea typeface="Meiryo UI" panose="020B0604030504040204" pitchFamily="50" charset="-128"/>
                </a:rPr>
                <a:t>今作最大のウリ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602F3FFC-FDC5-4580-951B-E0AB02F11160}"/>
                </a:ext>
              </a:extLst>
            </p:cNvPr>
            <p:cNvSpPr txBox="1"/>
            <p:nvPr/>
          </p:nvSpPr>
          <p:spPr>
            <a:xfrm>
              <a:off x="6676837" y="2241029"/>
              <a:ext cx="5233181" cy="107721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ja-JP" altLang="en-US" sz="3200" b="1" dirty="0">
                  <a:ln w="3175"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Meiryo UI"/>
                  <a:ea typeface="Meiryo UI"/>
                </a:rPr>
                <a:t>納豆を上手に練れて</a:t>
              </a:r>
              <a:endParaRPr lang="en-US" altLang="ja-JP" sz="3200" b="1" dirty="0">
                <a:ln w="3175"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/>
                <a:ea typeface="Meiryo UI"/>
              </a:endParaRPr>
            </a:p>
            <a:p>
              <a:r>
                <a:rPr lang="ja-JP" altLang="en-US" sz="3200" b="1" dirty="0">
                  <a:ln w="3175"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Meiryo UI"/>
                  <a:ea typeface="Meiryo UI"/>
                </a:rPr>
                <a:t>遠くに飛べた時の</a:t>
              </a:r>
              <a:r>
                <a:rPr lang="ja-JP" altLang="en-US" sz="3200" b="1" dirty="0">
                  <a:solidFill>
                    <a:schemeClr val="accent1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Meiryo UI"/>
                  <a:ea typeface="Meiryo UI"/>
                </a:rPr>
                <a:t>爽快感</a:t>
              </a:r>
              <a:r>
                <a:rPr lang="en-US" altLang="ja-JP" sz="3200" b="1" dirty="0">
                  <a:solidFill>
                    <a:schemeClr val="accent1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Meiryo UI"/>
                  <a:ea typeface="Meiryo UI"/>
                </a:rPr>
                <a:t>!!</a:t>
              </a:r>
              <a:endParaRPr lang="en-US" altLang="ja-JP" sz="3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/>
                <a:ea typeface="Meiryo UI"/>
              </a:endParaRP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B4A22D4-910E-42EE-ABC7-D7FAEF1B8529}"/>
              </a:ext>
            </a:extLst>
          </p:cNvPr>
          <p:cNvGrpSpPr/>
          <p:nvPr/>
        </p:nvGrpSpPr>
        <p:grpSpPr>
          <a:xfrm>
            <a:off x="519406" y="408068"/>
            <a:ext cx="11165128" cy="1249231"/>
            <a:chOff x="194960" y="250087"/>
            <a:chExt cx="8072953" cy="1249231"/>
          </a:xfrm>
          <a:effectLst>
            <a:glow rad="101600">
              <a:schemeClr val="bg2">
                <a:lumMod val="10000"/>
                <a:alpha val="60000"/>
              </a:schemeClr>
            </a:glow>
          </a:effectLst>
        </p:grpSpPr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C2BB5187-A9C0-4E22-BC2A-4A491071A06C}"/>
                </a:ext>
              </a:extLst>
            </p:cNvPr>
            <p:cNvSpPr/>
            <p:nvPr/>
          </p:nvSpPr>
          <p:spPr>
            <a:xfrm>
              <a:off x="194960" y="250087"/>
              <a:ext cx="7746761" cy="1249231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4D2AA3DB-610D-4115-8562-D2F2B5BA3AC6}"/>
                </a:ext>
              </a:extLst>
            </p:cNvPr>
            <p:cNvSpPr txBox="1"/>
            <p:nvPr/>
          </p:nvSpPr>
          <p:spPr>
            <a:xfrm>
              <a:off x="377004" y="557887"/>
              <a:ext cx="789090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4000" b="1" dirty="0">
                  <a:ln w="19050"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納豆の糸で縦横無尽に飛び回れ</a:t>
              </a:r>
              <a:r>
                <a:rPr kumimoji="1" lang="en-US" altLang="ja-JP" sz="4000" b="1" dirty="0">
                  <a:ln w="19050"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!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0CF22FE-61E9-4364-9643-65CED31ABEB8}"/>
              </a:ext>
            </a:extLst>
          </p:cNvPr>
          <p:cNvGrpSpPr>
            <a:grpSpLocks noChangeAspect="1"/>
          </p:cNvGrpSpPr>
          <p:nvPr/>
        </p:nvGrpSpPr>
        <p:grpSpPr>
          <a:xfrm>
            <a:off x="1369731" y="4173462"/>
            <a:ext cx="3897847" cy="2390503"/>
            <a:chOff x="206597" y="3062312"/>
            <a:chExt cx="2405301" cy="1475143"/>
          </a:xfrm>
          <a:effectLst>
            <a:glow rad="101600">
              <a:schemeClr val="bg2">
                <a:lumMod val="10000"/>
                <a:alpha val="60000"/>
              </a:schemeClr>
            </a:glow>
          </a:effectLst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E743AA8B-688F-4070-97AB-7D206DC092FB}"/>
                </a:ext>
              </a:extLst>
            </p:cNvPr>
            <p:cNvSpPr/>
            <p:nvPr/>
          </p:nvSpPr>
          <p:spPr>
            <a:xfrm>
              <a:off x="241554" y="3111018"/>
              <a:ext cx="2342265" cy="13684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: 図形 12">
              <a:extLst>
                <a:ext uri="{FF2B5EF4-FFF2-40B4-BE49-F238E27FC236}">
                  <a16:creationId xmlns:a16="http://schemas.microsoft.com/office/drawing/2014/main" id="{D216285F-4AE4-4B7F-A8C0-3D1005AD22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597" y="3062312"/>
              <a:ext cx="2405301" cy="1475143"/>
            </a:xfrm>
            <a:custGeom>
              <a:avLst/>
              <a:gdLst>
                <a:gd name="connsiteX0" fmla="*/ 109938 w 3985260"/>
                <a:gd name="connsiteY0" fmla="*/ 102302 h 2415540"/>
                <a:gd name="connsiteX1" fmla="*/ 109938 w 3985260"/>
                <a:gd name="connsiteY1" fmla="*/ 2217420 h 2415540"/>
                <a:gd name="connsiteX2" fmla="*/ 3891273 w 3985260"/>
                <a:gd name="connsiteY2" fmla="*/ 2217420 h 2415540"/>
                <a:gd name="connsiteX3" fmla="*/ 3891273 w 3985260"/>
                <a:gd name="connsiteY3" fmla="*/ 102302 h 2415540"/>
                <a:gd name="connsiteX4" fmla="*/ 124449 w 3985260"/>
                <a:gd name="connsiteY4" fmla="*/ 0 h 2415540"/>
                <a:gd name="connsiteX5" fmla="*/ 3860811 w 3985260"/>
                <a:gd name="connsiteY5" fmla="*/ 0 h 2415540"/>
                <a:gd name="connsiteX6" fmla="*/ 3985260 w 3985260"/>
                <a:gd name="connsiteY6" fmla="*/ 124449 h 2415540"/>
                <a:gd name="connsiteX7" fmla="*/ 3985260 w 3985260"/>
                <a:gd name="connsiteY7" fmla="*/ 2291091 h 2415540"/>
                <a:gd name="connsiteX8" fmla="*/ 3860811 w 3985260"/>
                <a:gd name="connsiteY8" fmla="*/ 2415540 h 2415540"/>
                <a:gd name="connsiteX9" fmla="*/ 124449 w 3985260"/>
                <a:gd name="connsiteY9" fmla="*/ 2415540 h 2415540"/>
                <a:gd name="connsiteX10" fmla="*/ 0 w 3985260"/>
                <a:gd name="connsiteY10" fmla="*/ 2291091 h 2415540"/>
                <a:gd name="connsiteX11" fmla="*/ 0 w 3985260"/>
                <a:gd name="connsiteY11" fmla="*/ 124449 h 2415540"/>
                <a:gd name="connsiteX12" fmla="*/ 124449 w 3985260"/>
                <a:gd name="connsiteY12" fmla="*/ 0 h 241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85260" h="2415540">
                  <a:moveTo>
                    <a:pt x="109938" y="102302"/>
                  </a:moveTo>
                  <a:lnTo>
                    <a:pt x="109938" y="2217420"/>
                  </a:lnTo>
                  <a:lnTo>
                    <a:pt x="3891273" y="2217420"/>
                  </a:lnTo>
                  <a:lnTo>
                    <a:pt x="3891273" y="102302"/>
                  </a:lnTo>
                  <a:close/>
                  <a:moveTo>
                    <a:pt x="124449" y="0"/>
                  </a:moveTo>
                  <a:lnTo>
                    <a:pt x="3860811" y="0"/>
                  </a:lnTo>
                  <a:cubicBezTo>
                    <a:pt x="3929542" y="0"/>
                    <a:pt x="3985260" y="55718"/>
                    <a:pt x="3985260" y="124449"/>
                  </a:cubicBezTo>
                  <a:lnTo>
                    <a:pt x="3985260" y="2291091"/>
                  </a:lnTo>
                  <a:cubicBezTo>
                    <a:pt x="3985260" y="2359822"/>
                    <a:pt x="3929542" y="2415540"/>
                    <a:pt x="3860811" y="2415540"/>
                  </a:cubicBezTo>
                  <a:lnTo>
                    <a:pt x="124449" y="2415540"/>
                  </a:lnTo>
                  <a:cubicBezTo>
                    <a:pt x="55718" y="2415540"/>
                    <a:pt x="0" y="2359822"/>
                    <a:pt x="0" y="2291091"/>
                  </a:cubicBezTo>
                  <a:lnTo>
                    <a:pt x="0" y="124449"/>
                  </a:lnTo>
                  <a:cubicBezTo>
                    <a:pt x="0" y="55718"/>
                    <a:pt x="55718" y="0"/>
                    <a:pt x="12444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0C535B35-8867-4FC9-8615-38DF27724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161" y="3169514"/>
              <a:ext cx="1164172" cy="116417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95E8E21E-5585-4DBB-A04E-5E8AE359FD04}"/>
                </a:ext>
              </a:extLst>
            </p:cNvPr>
            <p:cNvSpPr/>
            <p:nvPr/>
          </p:nvSpPr>
          <p:spPr>
            <a:xfrm>
              <a:off x="1118639" y="3339051"/>
              <a:ext cx="634963" cy="703491"/>
            </a:xfrm>
            <a:custGeom>
              <a:avLst/>
              <a:gdLst>
                <a:gd name="connsiteX0" fmla="*/ 657225 w 829626"/>
                <a:gd name="connsiteY0" fmla="*/ 0 h 919163"/>
                <a:gd name="connsiteX1" fmla="*/ 700088 w 829626"/>
                <a:gd name="connsiteY1" fmla="*/ 38100 h 919163"/>
                <a:gd name="connsiteX2" fmla="*/ 723900 w 829626"/>
                <a:gd name="connsiteY2" fmla="*/ 57150 h 919163"/>
                <a:gd name="connsiteX3" fmla="*/ 757238 w 829626"/>
                <a:gd name="connsiteY3" fmla="*/ 90488 h 919163"/>
                <a:gd name="connsiteX4" fmla="*/ 814388 w 829626"/>
                <a:gd name="connsiteY4" fmla="*/ 157163 h 919163"/>
                <a:gd name="connsiteX5" fmla="*/ 828675 w 829626"/>
                <a:gd name="connsiteY5" fmla="*/ 195263 h 919163"/>
                <a:gd name="connsiteX6" fmla="*/ 823913 w 829626"/>
                <a:gd name="connsiteY6" fmla="*/ 333375 h 919163"/>
                <a:gd name="connsiteX7" fmla="*/ 809625 w 829626"/>
                <a:gd name="connsiteY7" fmla="*/ 385763 h 919163"/>
                <a:gd name="connsiteX8" fmla="*/ 781050 w 829626"/>
                <a:gd name="connsiteY8" fmla="*/ 490538 h 919163"/>
                <a:gd name="connsiteX9" fmla="*/ 700088 w 829626"/>
                <a:gd name="connsiteY9" fmla="*/ 838200 h 919163"/>
                <a:gd name="connsiteX10" fmla="*/ 676275 w 829626"/>
                <a:gd name="connsiteY10" fmla="*/ 862013 h 919163"/>
                <a:gd name="connsiteX11" fmla="*/ 628650 w 829626"/>
                <a:gd name="connsiteY11" fmla="*/ 895350 h 919163"/>
                <a:gd name="connsiteX12" fmla="*/ 566738 w 829626"/>
                <a:gd name="connsiteY12" fmla="*/ 919163 h 919163"/>
                <a:gd name="connsiteX13" fmla="*/ 409575 w 829626"/>
                <a:gd name="connsiteY13" fmla="*/ 914400 h 919163"/>
                <a:gd name="connsiteX14" fmla="*/ 266700 w 829626"/>
                <a:gd name="connsiteY14" fmla="*/ 890588 h 919163"/>
                <a:gd name="connsiteX15" fmla="*/ 133350 w 829626"/>
                <a:gd name="connsiteY15" fmla="*/ 776288 h 919163"/>
                <a:gd name="connsiteX16" fmla="*/ 0 w 829626"/>
                <a:gd name="connsiteY16" fmla="*/ 600075 h 919163"/>
                <a:gd name="connsiteX17" fmla="*/ 33338 w 829626"/>
                <a:gd name="connsiteY17" fmla="*/ 481013 h 919163"/>
                <a:gd name="connsiteX18" fmla="*/ 57150 w 829626"/>
                <a:gd name="connsiteY18" fmla="*/ 423863 h 919163"/>
                <a:gd name="connsiteX19" fmla="*/ 66675 w 829626"/>
                <a:gd name="connsiteY19" fmla="*/ 376238 h 919163"/>
                <a:gd name="connsiteX20" fmla="*/ 100013 w 829626"/>
                <a:gd name="connsiteY20" fmla="*/ 328613 h 919163"/>
                <a:gd name="connsiteX21" fmla="*/ 128588 w 829626"/>
                <a:gd name="connsiteY21" fmla="*/ 295275 h 919163"/>
                <a:gd name="connsiteX22" fmla="*/ 180975 w 829626"/>
                <a:gd name="connsiteY22" fmla="*/ 266700 h 919163"/>
                <a:gd name="connsiteX23" fmla="*/ 238125 w 829626"/>
                <a:gd name="connsiteY23" fmla="*/ 257175 h 919163"/>
                <a:gd name="connsiteX24" fmla="*/ 300038 w 829626"/>
                <a:gd name="connsiteY24" fmla="*/ 242888 h 919163"/>
                <a:gd name="connsiteX25" fmla="*/ 352425 w 829626"/>
                <a:gd name="connsiteY25" fmla="*/ 233363 h 919163"/>
                <a:gd name="connsiteX26" fmla="*/ 504825 w 829626"/>
                <a:gd name="connsiteY26" fmla="*/ 276225 h 919163"/>
                <a:gd name="connsiteX27" fmla="*/ 661988 w 829626"/>
                <a:gd name="connsiteY27" fmla="*/ 338138 h 919163"/>
                <a:gd name="connsiteX28" fmla="*/ 690563 w 829626"/>
                <a:gd name="connsiteY28" fmla="*/ 357188 h 91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9626" h="919163">
                  <a:moveTo>
                    <a:pt x="657225" y="0"/>
                  </a:moveTo>
                  <a:cubicBezTo>
                    <a:pt x="701120" y="8780"/>
                    <a:pt x="665113" y="-4647"/>
                    <a:pt x="700088" y="38100"/>
                  </a:cubicBezTo>
                  <a:cubicBezTo>
                    <a:pt x="706525" y="45967"/>
                    <a:pt x="716407" y="50281"/>
                    <a:pt x="723900" y="57150"/>
                  </a:cubicBezTo>
                  <a:cubicBezTo>
                    <a:pt x="735485" y="67770"/>
                    <a:pt x="747010" y="78556"/>
                    <a:pt x="757238" y="90488"/>
                  </a:cubicBezTo>
                  <a:lnTo>
                    <a:pt x="814388" y="157163"/>
                  </a:lnTo>
                  <a:cubicBezTo>
                    <a:pt x="819150" y="169863"/>
                    <a:pt x="827943" y="181719"/>
                    <a:pt x="828675" y="195263"/>
                  </a:cubicBezTo>
                  <a:cubicBezTo>
                    <a:pt x="831161" y="241261"/>
                    <a:pt x="828497" y="287539"/>
                    <a:pt x="823913" y="333375"/>
                  </a:cubicBezTo>
                  <a:cubicBezTo>
                    <a:pt x="822112" y="351386"/>
                    <a:pt x="814826" y="368426"/>
                    <a:pt x="809625" y="385763"/>
                  </a:cubicBezTo>
                  <a:cubicBezTo>
                    <a:pt x="795566" y="432627"/>
                    <a:pt x="788985" y="436581"/>
                    <a:pt x="781050" y="490538"/>
                  </a:cubicBezTo>
                  <a:cubicBezTo>
                    <a:pt x="748386" y="712654"/>
                    <a:pt x="788675" y="702367"/>
                    <a:pt x="700088" y="838200"/>
                  </a:cubicBezTo>
                  <a:cubicBezTo>
                    <a:pt x="693956" y="847603"/>
                    <a:pt x="685041" y="855000"/>
                    <a:pt x="676275" y="862013"/>
                  </a:cubicBezTo>
                  <a:cubicBezTo>
                    <a:pt x="661143" y="874118"/>
                    <a:pt x="645830" y="886386"/>
                    <a:pt x="628650" y="895350"/>
                  </a:cubicBezTo>
                  <a:cubicBezTo>
                    <a:pt x="609047" y="905578"/>
                    <a:pt x="587375" y="911225"/>
                    <a:pt x="566738" y="919163"/>
                  </a:cubicBezTo>
                  <a:cubicBezTo>
                    <a:pt x="514350" y="917575"/>
                    <a:pt x="461849" y="918202"/>
                    <a:pt x="409575" y="914400"/>
                  </a:cubicBezTo>
                  <a:cubicBezTo>
                    <a:pt x="334094" y="908910"/>
                    <a:pt x="323299" y="904738"/>
                    <a:pt x="266700" y="890588"/>
                  </a:cubicBezTo>
                  <a:cubicBezTo>
                    <a:pt x="222250" y="852488"/>
                    <a:pt x="170422" y="821599"/>
                    <a:pt x="133350" y="776288"/>
                  </a:cubicBezTo>
                  <a:cubicBezTo>
                    <a:pt x="29502" y="649363"/>
                    <a:pt x="72656" y="709060"/>
                    <a:pt x="0" y="600075"/>
                  </a:cubicBezTo>
                  <a:cubicBezTo>
                    <a:pt x="11113" y="560388"/>
                    <a:pt x="20623" y="520216"/>
                    <a:pt x="33338" y="481013"/>
                  </a:cubicBezTo>
                  <a:cubicBezTo>
                    <a:pt x="39705" y="461382"/>
                    <a:pt x="50893" y="443529"/>
                    <a:pt x="57150" y="423863"/>
                  </a:cubicBezTo>
                  <a:cubicBezTo>
                    <a:pt x="62059" y="408436"/>
                    <a:pt x="61555" y="391597"/>
                    <a:pt x="66675" y="376238"/>
                  </a:cubicBezTo>
                  <a:cubicBezTo>
                    <a:pt x="88272" y="311446"/>
                    <a:pt x="73916" y="354710"/>
                    <a:pt x="100013" y="328613"/>
                  </a:cubicBezTo>
                  <a:cubicBezTo>
                    <a:pt x="110362" y="318264"/>
                    <a:pt x="118239" y="305624"/>
                    <a:pt x="128588" y="295275"/>
                  </a:cubicBezTo>
                  <a:cubicBezTo>
                    <a:pt x="141575" y="282288"/>
                    <a:pt x="164310" y="271086"/>
                    <a:pt x="180975" y="266700"/>
                  </a:cubicBezTo>
                  <a:cubicBezTo>
                    <a:pt x="199652" y="261785"/>
                    <a:pt x="219187" y="260962"/>
                    <a:pt x="238125" y="257175"/>
                  </a:cubicBezTo>
                  <a:cubicBezTo>
                    <a:pt x="258894" y="253021"/>
                    <a:pt x="279303" y="247208"/>
                    <a:pt x="300038" y="242888"/>
                  </a:cubicBezTo>
                  <a:cubicBezTo>
                    <a:pt x="317414" y="239268"/>
                    <a:pt x="334963" y="236538"/>
                    <a:pt x="352425" y="233363"/>
                  </a:cubicBezTo>
                  <a:cubicBezTo>
                    <a:pt x="403225" y="247650"/>
                    <a:pt x="454840" y="259307"/>
                    <a:pt x="504825" y="276225"/>
                  </a:cubicBezTo>
                  <a:cubicBezTo>
                    <a:pt x="558159" y="294277"/>
                    <a:pt x="661988" y="338138"/>
                    <a:pt x="661988" y="338138"/>
                  </a:cubicBezTo>
                  <a:cubicBezTo>
                    <a:pt x="687040" y="358180"/>
                    <a:pt x="675635" y="357188"/>
                    <a:pt x="690563" y="357188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9F3FDC4F-2079-4DCB-BA1E-04A93890627A}"/>
                </a:ext>
              </a:extLst>
            </p:cNvPr>
            <p:cNvSpPr/>
            <p:nvPr/>
          </p:nvSpPr>
          <p:spPr>
            <a:xfrm>
              <a:off x="918054" y="3316635"/>
              <a:ext cx="736296" cy="591379"/>
            </a:xfrm>
            <a:custGeom>
              <a:avLst/>
              <a:gdLst>
                <a:gd name="connsiteX0" fmla="*/ 0 w 962025"/>
                <a:gd name="connsiteY0" fmla="*/ 133350 h 772680"/>
                <a:gd name="connsiteX1" fmla="*/ 33337 w 962025"/>
                <a:gd name="connsiteY1" fmla="*/ 114300 h 772680"/>
                <a:gd name="connsiteX2" fmla="*/ 657225 w 962025"/>
                <a:gd name="connsiteY2" fmla="*/ 33337 h 772680"/>
                <a:gd name="connsiteX3" fmla="*/ 742950 w 962025"/>
                <a:gd name="connsiteY3" fmla="*/ 123825 h 772680"/>
                <a:gd name="connsiteX4" fmla="*/ 847725 w 962025"/>
                <a:gd name="connsiteY4" fmla="*/ 261937 h 772680"/>
                <a:gd name="connsiteX5" fmla="*/ 862012 w 962025"/>
                <a:gd name="connsiteY5" fmla="*/ 490537 h 772680"/>
                <a:gd name="connsiteX6" fmla="*/ 781050 w 962025"/>
                <a:gd name="connsiteY6" fmla="*/ 652462 h 772680"/>
                <a:gd name="connsiteX7" fmla="*/ 700087 w 962025"/>
                <a:gd name="connsiteY7" fmla="*/ 700087 h 772680"/>
                <a:gd name="connsiteX8" fmla="*/ 623887 w 962025"/>
                <a:gd name="connsiteY8" fmla="*/ 719137 h 772680"/>
                <a:gd name="connsiteX9" fmla="*/ 571500 w 962025"/>
                <a:gd name="connsiteY9" fmla="*/ 738187 h 772680"/>
                <a:gd name="connsiteX10" fmla="*/ 509587 w 962025"/>
                <a:gd name="connsiteY10" fmla="*/ 752475 h 772680"/>
                <a:gd name="connsiteX11" fmla="*/ 461962 w 962025"/>
                <a:gd name="connsiteY11" fmla="*/ 771525 h 772680"/>
                <a:gd name="connsiteX12" fmla="*/ 395287 w 962025"/>
                <a:gd name="connsiteY12" fmla="*/ 766762 h 772680"/>
                <a:gd name="connsiteX13" fmla="*/ 109537 w 962025"/>
                <a:gd name="connsiteY13" fmla="*/ 523875 h 772680"/>
                <a:gd name="connsiteX14" fmla="*/ 104775 w 962025"/>
                <a:gd name="connsiteY14" fmla="*/ 404812 h 772680"/>
                <a:gd name="connsiteX15" fmla="*/ 157162 w 962025"/>
                <a:gd name="connsiteY15" fmla="*/ 333375 h 772680"/>
                <a:gd name="connsiteX16" fmla="*/ 357187 w 962025"/>
                <a:gd name="connsiteY16" fmla="*/ 119062 h 772680"/>
                <a:gd name="connsiteX17" fmla="*/ 438150 w 962025"/>
                <a:gd name="connsiteY17" fmla="*/ 57150 h 772680"/>
                <a:gd name="connsiteX18" fmla="*/ 471487 w 962025"/>
                <a:gd name="connsiteY18" fmla="*/ 28575 h 772680"/>
                <a:gd name="connsiteX19" fmla="*/ 490537 w 962025"/>
                <a:gd name="connsiteY19" fmla="*/ 14287 h 772680"/>
                <a:gd name="connsiteX20" fmla="*/ 547687 w 962025"/>
                <a:gd name="connsiteY20" fmla="*/ 0 h 772680"/>
                <a:gd name="connsiteX21" fmla="*/ 652462 w 962025"/>
                <a:gd name="connsiteY21" fmla="*/ 85725 h 772680"/>
                <a:gd name="connsiteX22" fmla="*/ 695325 w 962025"/>
                <a:gd name="connsiteY22" fmla="*/ 157162 h 772680"/>
                <a:gd name="connsiteX23" fmla="*/ 719137 w 962025"/>
                <a:gd name="connsiteY23" fmla="*/ 180975 h 772680"/>
                <a:gd name="connsiteX24" fmla="*/ 747712 w 962025"/>
                <a:gd name="connsiteY24" fmla="*/ 228600 h 772680"/>
                <a:gd name="connsiteX25" fmla="*/ 785812 w 962025"/>
                <a:gd name="connsiteY25" fmla="*/ 309562 h 772680"/>
                <a:gd name="connsiteX26" fmla="*/ 809625 w 962025"/>
                <a:gd name="connsiteY26" fmla="*/ 338137 h 772680"/>
                <a:gd name="connsiteX27" fmla="*/ 833437 w 962025"/>
                <a:gd name="connsiteY27" fmla="*/ 342900 h 772680"/>
                <a:gd name="connsiteX28" fmla="*/ 885825 w 962025"/>
                <a:gd name="connsiteY28" fmla="*/ 361950 h 772680"/>
                <a:gd name="connsiteX29" fmla="*/ 923925 w 962025"/>
                <a:gd name="connsiteY29" fmla="*/ 428625 h 772680"/>
                <a:gd name="connsiteX30" fmla="*/ 962025 w 962025"/>
                <a:gd name="connsiteY30" fmla="*/ 561975 h 772680"/>
                <a:gd name="connsiteX31" fmla="*/ 957262 w 962025"/>
                <a:gd name="connsiteY31" fmla="*/ 604837 h 77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772680">
                  <a:moveTo>
                    <a:pt x="0" y="133350"/>
                  </a:moveTo>
                  <a:cubicBezTo>
                    <a:pt x="11112" y="127000"/>
                    <a:pt x="20684" y="116225"/>
                    <a:pt x="33337" y="114300"/>
                  </a:cubicBezTo>
                  <a:cubicBezTo>
                    <a:pt x="240657" y="82751"/>
                    <a:pt x="447537" y="30522"/>
                    <a:pt x="657225" y="33337"/>
                  </a:cubicBezTo>
                  <a:cubicBezTo>
                    <a:pt x="698770" y="33895"/>
                    <a:pt x="715294" y="92817"/>
                    <a:pt x="742950" y="123825"/>
                  </a:cubicBezTo>
                  <a:cubicBezTo>
                    <a:pt x="812816" y="202160"/>
                    <a:pt x="802665" y="191130"/>
                    <a:pt x="847725" y="261937"/>
                  </a:cubicBezTo>
                  <a:cubicBezTo>
                    <a:pt x="876280" y="366638"/>
                    <a:pt x="893020" y="376842"/>
                    <a:pt x="862012" y="490537"/>
                  </a:cubicBezTo>
                  <a:cubicBezTo>
                    <a:pt x="854237" y="519046"/>
                    <a:pt x="828001" y="620450"/>
                    <a:pt x="781050" y="652462"/>
                  </a:cubicBezTo>
                  <a:cubicBezTo>
                    <a:pt x="755180" y="670100"/>
                    <a:pt x="728911" y="687859"/>
                    <a:pt x="700087" y="700087"/>
                  </a:cubicBezTo>
                  <a:cubicBezTo>
                    <a:pt x="675985" y="710312"/>
                    <a:pt x="648990" y="711699"/>
                    <a:pt x="623887" y="719137"/>
                  </a:cubicBezTo>
                  <a:cubicBezTo>
                    <a:pt x="606072" y="724416"/>
                    <a:pt x="589338" y="732984"/>
                    <a:pt x="571500" y="738187"/>
                  </a:cubicBezTo>
                  <a:cubicBezTo>
                    <a:pt x="551167" y="744118"/>
                    <a:pt x="529849" y="746308"/>
                    <a:pt x="509587" y="752475"/>
                  </a:cubicBezTo>
                  <a:cubicBezTo>
                    <a:pt x="493230" y="757453"/>
                    <a:pt x="461962" y="771525"/>
                    <a:pt x="461962" y="771525"/>
                  </a:cubicBezTo>
                  <a:cubicBezTo>
                    <a:pt x="439737" y="769937"/>
                    <a:pt x="414765" y="777583"/>
                    <a:pt x="395287" y="766762"/>
                  </a:cubicBezTo>
                  <a:cubicBezTo>
                    <a:pt x="312844" y="720960"/>
                    <a:pt x="177041" y="586723"/>
                    <a:pt x="109537" y="523875"/>
                  </a:cubicBezTo>
                  <a:cubicBezTo>
                    <a:pt x="92108" y="471589"/>
                    <a:pt x="77197" y="459968"/>
                    <a:pt x="104775" y="404812"/>
                  </a:cubicBezTo>
                  <a:cubicBezTo>
                    <a:pt x="117981" y="378400"/>
                    <a:pt x="138169" y="355985"/>
                    <a:pt x="157162" y="333375"/>
                  </a:cubicBezTo>
                  <a:cubicBezTo>
                    <a:pt x="213084" y="266801"/>
                    <a:pt x="284016" y="179166"/>
                    <a:pt x="357187" y="119062"/>
                  </a:cubicBezTo>
                  <a:cubicBezTo>
                    <a:pt x="383440" y="97497"/>
                    <a:pt x="411513" y="78238"/>
                    <a:pt x="438150" y="57150"/>
                  </a:cubicBezTo>
                  <a:cubicBezTo>
                    <a:pt x="449625" y="48065"/>
                    <a:pt x="459778" y="37357"/>
                    <a:pt x="471487" y="28575"/>
                  </a:cubicBezTo>
                  <a:cubicBezTo>
                    <a:pt x="477837" y="23812"/>
                    <a:pt x="483437" y="17837"/>
                    <a:pt x="490537" y="14287"/>
                  </a:cubicBezTo>
                  <a:cubicBezTo>
                    <a:pt x="509405" y="4853"/>
                    <a:pt x="527354" y="3388"/>
                    <a:pt x="547687" y="0"/>
                  </a:cubicBezTo>
                  <a:cubicBezTo>
                    <a:pt x="582612" y="28575"/>
                    <a:pt x="621566" y="52836"/>
                    <a:pt x="652462" y="85725"/>
                  </a:cubicBezTo>
                  <a:cubicBezTo>
                    <a:pt x="671475" y="105965"/>
                    <a:pt x="679400" y="134412"/>
                    <a:pt x="695325" y="157162"/>
                  </a:cubicBezTo>
                  <a:cubicBezTo>
                    <a:pt x="701762" y="166358"/>
                    <a:pt x="712029" y="172287"/>
                    <a:pt x="719137" y="180975"/>
                  </a:cubicBezTo>
                  <a:cubicBezTo>
                    <a:pt x="731197" y="195716"/>
                    <a:pt x="739845" y="211554"/>
                    <a:pt x="747712" y="228600"/>
                  </a:cubicBezTo>
                  <a:cubicBezTo>
                    <a:pt x="755057" y="244513"/>
                    <a:pt x="775637" y="293735"/>
                    <a:pt x="785812" y="309562"/>
                  </a:cubicBezTo>
                  <a:cubicBezTo>
                    <a:pt x="792517" y="319992"/>
                    <a:pt x="799467" y="331027"/>
                    <a:pt x="809625" y="338137"/>
                  </a:cubicBezTo>
                  <a:cubicBezTo>
                    <a:pt x="816256" y="342779"/>
                    <a:pt x="825628" y="340770"/>
                    <a:pt x="833437" y="342900"/>
                  </a:cubicBezTo>
                  <a:cubicBezTo>
                    <a:pt x="852654" y="348141"/>
                    <a:pt x="867564" y="354646"/>
                    <a:pt x="885825" y="361950"/>
                  </a:cubicBezTo>
                  <a:cubicBezTo>
                    <a:pt x="907793" y="389410"/>
                    <a:pt x="911282" y="389642"/>
                    <a:pt x="923925" y="428625"/>
                  </a:cubicBezTo>
                  <a:cubicBezTo>
                    <a:pt x="938187" y="472599"/>
                    <a:pt x="962025" y="561975"/>
                    <a:pt x="962025" y="561975"/>
                  </a:cubicBezTo>
                  <a:lnTo>
                    <a:pt x="957262" y="604837"/>
                  </a:ln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5E80BC4A-3DFF-49B8-8FFE-E32D8079D995}"/>
                </a:ext>
              </a:extLst>
            </p:cNvPr>
            <p:cNvSpPr/>
            <p:nvPr/>
          </p:nvSpPr>
          <p:spPr>
            <a:xfrm>
              <a:off x="1034804" y="3280647"/>
              <a:ext cx="785705" cy="861036"/>
            </a:xfrm>
            <a:custGeom>
              <a:avLst/>
              <a:gdLst>
                <a:gd name="connsiteX0" fmla="*/ 180975 w 1026582"/>
                <a:gd name="connsiteY0" fmla="*/ 66784 h 1125007"/>
                <a:gd name="connsiteX1" fmla="*/ 771525 w 1026582"/>
                <a:gd name="connsiteY1" fmla="*/ 157272 h 1125007"/>
                <a:gd name="connsiteX2" fmla="*/ 938212 w 1026582"/>
                <a:gd name="connsiteY2" fmla="*/ 385872 h 1125007"/>
                <a:gd name="connsiteX3" fmla="*/ 952500 w 1026582"/>
                <a:gd name="connsiteY3" fmla="*/ 523984 h 1125007"/>
                <a:gd name="connsiteX4" fmla="*/ 1009650 w 1026582"/>
                <a:gd name="connsiteY4" fmla="*/ 681147 h 1125007"/>
                <a:gd name="connsiteX5" fmla="*/ 1014412 w 1026582"/>
                <a:gd name="connsiteY5" fmla="*/ 828784 h 1125007"/>
                <a:gd name="connsiteX6" fmla="*/ 819150 w 1026582"/>
                <a:gd name="connsiteY6" fmla="*/ 1000234 h 1125007"/>
                <a:gd name="connsiteX7" fmla="*/ 723900 w 1026582"/>
                <a:gd name="connsiteY7" fmla="*/ 1057384 h 1125007"/>
                <a:gd name="connsiteX8" fmla="*/ 576262 w 1026582"/>
                <a:gd name="connsiteY8" fmla="*/ 1114534 h 1125007"/>
                <a:gd name="connsiteX9" fmla="*/ 509587 w 1026582"/>
                <a:gd name="connsiteY9" fmla="*/ 1124059 h 1125007"/>
                <a:gd name="connsiteX10" fmla="*/ 428625 w 1026582"/>
                <a:gd name="connsiteY10" fmla="*/ 1119297 h 1125007"/>
                <a:gd name="connsiteX11" fmla="*/ 290512 w 1026582"/>
                <a:gd name="connsiteY11" fmla="*/ 1033572 h 1125007"/>
                <a:gd name="connsiteX12" fmla="*/ 42862 w 1026582"/>
                <a:gd name="connsiteY12" fmla="*/ 804972 h 1125007"/>
                <a:gd name="connsiteX13" fmla="*/ 0 w 1026582"/>
                <a:gd name="connsiteY13" fmla="*/ 733534 h 1125007"/>
                <a:gd name="connsiteX14" fmla="*/ 180975 w 1026582"/>
                <a:gd name="connsiteY14" fmla="*/ 438259 h 1125007"/>
                <a:gd name="connsiteX15" fmla="*/ 309562 w 1026582"/>
                <a:gd name="connsiteY15" fmla="*/ 333484 h 1125007"/>
                <a:gd name="connsiteX16" fmla="*/ 533400 w 1026582"/>
                <a:gd name="connsiteY16" fmla="*/ 262047 h 1125007"/>
                <a:gd name="connsiteX17" fmla="*/ 557212 w 1026582"/>
                <a:gd name="connsiteY17" fmla="*/ 195372 h 1125007"/>
                <a:gd name="connsiteX18" fmla="*/ 571500 w 1026582"/>
                <a:gd name="connsiteY18" fmla="*/ 42972 h 1125007"/>
                <a:gd name="connsiteX19" fmla="*/ 561975 w 1026582"/>
                <a:gd name="connsiteY19" fmla="*/ 19159 h 1125007"/>
                <a:gd name="connsiteX20" fmla="*/ 390525 w 1026582"/>
                <a:gd name="connsiteY20" fmla="*/ 4872 h 1125007"/>
                <a:gd name="connsiteX21" fmla="*/ 300037 w 1026582"/>
                <a:gd name="connsiteY21" fmla="*/ 85834 h 1125007"/>
                <a:gd name="connsiteX22" fmla="*/ 357187 w 1026582"/>
                <a:gd name="connsiteY22" fmla="*/ 309672 h 1125007"/>
                <a:gd name="connsiteX23" fmla="*/ 390525 w 1026582"/>
                <a:gd name="connsiteY23" fmla="*/ 333484 h 1125007"/>
                <a:gd name="connsiteX24" fmla="*/ 471487 w 1026582"/>
                <a:gd name="connsiteY24" fmla="*/ 390634 h 1125007"/>
                <a:gd name="connsiteX25" fmla="*/ 700087 w 1026582"/>
                <a:gd name="connsiteY25" fmla="*/ 562084 h 1125007"/>
                <a:gd name="connsiteX26" fmla="*/ 752475 w 1026582"/>
                <a:gd name="connsiteY26" fmla="*/ 604947 h 1125007"/>
                <a:gd name="connsiteX27" fmla="*/ 819150 w 1026582"/>
                <a:gd name="connsiteY27" fmla="*/ 647809 h 1125007"/>
                <a:gd name="connsiteX28" fmla="*/ 819150 w 1026582"/>
                <a:gd name="connsiteY28" fmla="*/ 904984 h 1125007"/>
                <a:gd name="connsiteX29" fmla="*/ 785812 w 1026582"/>
                <a:gd name="connsiteY29" fmla="*/ 947847 h 1125007"/>
                <a:gd name="connsiteX30" fmla="*/ 757237 w 1026582"/>
                <a:gd name="connsiteY30" fmla="*/ 962134 h 112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26582" h="1125007">
                  <a:moveTo>
                    <a:pt x="180975" y="66784"/>
                  </a:moveTo>
                  <a:cubicBezTo>
                    <a:pt x="424605" y="8313"/>
                    <a:pt x="391736" y="-3289"/>
                    <a:pt x="771525" y="157272"/>
                  </a:cubicBezTo>
                  <a:cubicBezTo>
                    <a:pt x="845014" y="188340"/>
                    <a:pt x="902405" y="317513"/>
                    <a:pt x="938212" y="385872"/>
                  </a:cubicBezTo>
                  <a:cubicBezTo>
                    <a:pt x="942975" y="431909"/>
                    <a:pt x="943594" y="478566"/>
                    <a:pt x="952500" y="523984"/>
                  </a:cubicBezTo>
                  <a:cubicBezTo>
                    <a:pt x="965230" y="588909"/>
                    <a:pt x="984500" y="625818"/>
                    <a:pt x="1009650" y="681147"/>
                  </a:cubicBezTo>
                  <a:cubicBezTo>
                    <a:pt x="1018191" y="721004"/>
                    <a:pt x="1040269" y="789075"/>
                    <a:pt x="1014412" y="828784"/>
                  </a:cubicBezTo>
                  <a:cubicBezTo>
                    <a:pt x="965706" y="903583"/>
                    <a:pt x="892403" y="954189"/>
                    <a:pt x="819150" y="1000234"/>
                  </a:cubicBezTo>
                  <a:cubicBezTo>
                    <a:pt x="787802" y="1019939"/>
                    <a:pt x="756665" y="1040139"/>
                    <a:pt x="723900" y="1057384"/>
                  </a:cubicBezTo>
                  <a:cubicBezTo>
                    <a:pt x="684201" y="1078278"/>
                    <a:pt x="622656" y="1104224"/>
                    <a:pt x="576262" y="1114534"/>
                  </a:cubicBezTo>
                  <a:cubicBezTo>
                    <a:pt x="554346" y="1119404"/>
                    <a:pt x="531812" y="1120884"/>
                    <a:pt x="509587" y="1124059"/>
                  </a:cubicBezTo>
                  <a:cubicBezTo>
                    <a:pt x="482600" y="1122472"/>
                    <a:pt x="453611" y="1129617"/>
                    <a:pt x="428625" y="1119297"/>
                  </a:cubicBezTo>
                  <a:cubicBezTo>
                    <a:pt x="378544" y="1098611"/>
                    <a:pt x="332665" y="1067618"/>
                    <a:pt x="290512" y="1033572"/>
                  </a:cubicBezTo>
                  <a:cubicBezTo>
                    <a:pt x="179373" y="943805"/>
                    <a:pt x="137346" y="918353"/>
                    <a:pt x="42862" y="804972"/>
                  </a:cubicBezTo>
                  <a:cubicBezTo>
                    <a:pt x="25084" y="783638"/>
                    <a:pt x="14287" y="757347"/>
                    <a:pt x="0" y="733534"/>
                  </a:cubicBezTo>
                  <a:cubicBezTo>
                    <a:pt x="85950" y="534774"/>
                    <a:pt x="43204" y="583904"/>
                    <a:pt x="180975" y="438259"/>
                  </a:cubicBezTo>
                  <a:cubicBezTo>
                    <a:pt x="202677" y="415317"/>
                    <a:pt x="278653" y="346152"/>
                    <a:pt x="309562" y="333484"/>
                  </a:cubicBezTo>
                  <a:cubicBezTo>
                    <a:pt x="382032" y="303783"/>
                    <a:pt x="533400" y="262047"/>
                    <a:pt x="533400" y="262047"/>
                  </a:cubicBezTo>
                  <a:cubicBezTo>
                    <a:pt x="558576" y="236869"/>
                    <a:pt x="550859" y="250009"/>
                    <a:pt x="557212" y="195372"/>
                  </a:cubicBezTo>
                  <a:cubicBezTo>
                    <a:pt x="563105" y="144691"/>
                    <a:pt x="571500" y="42972"/>
                    <a:pt x="571500" y="42972"/>
                  </a:cubicBezTo>
                  <a:cubicBezTo>
                    <a:pt x="568325" y="35034"/>
                    <a:pt x="569701" y="22819"/>
                    <a:pt x="561975" y="19159"/>
                  </a:cubicBezTo>
                  <a:cubicBezTo>
                    <a:pt x="501599" y="-9440"/>
                    <a:pt x="454239" y="1518"/>
                    <a:pt x="390525" y="4872"/>
                  </a:cubicBezTo>
                  <a:cubicBezTo>
                    <a:pt x="376344" y="13988"/>
                    <a:pt x="300957" y="49048"/>
                    <a:pt x="300037" y="85834"/>
                  </a:cubicBezTo>
                  <a:cubicBezTo>
                    <a:pt x="297970" y="168488"/>
                    <a:pt x="307891" y="243945"/>
                    <a:pt x="357187" y="309672"/>
                  </a:cubicBezTo>
                  <a:cubicBezTo>
                    <a:pt x="365381" y="320597"/>
                    <a:pt x="379412" y="325547"/>
                    <a:pt x="390525" y="333484"/>
                  </a:cubicBezTo>
                  <a:cubicBezTo>
                    <a:pt x="417742" y="374311"/>
                    <a:pt x="384038" y="328170"/>
                    <a:pt x="471487" y="390634"/>
                  </a:cubicBezTo>
                  <a:cubicBezTo>
                    <a:pt x="548995" y="445997"/>
                    <a:pt x="624352" y="504320"/>
                    <a:pt x="700087" y="562084"/>
                  </a:cubicBezTo>
                  <a:cubicBezTo>
                    <a:pt x="718027" y="575767"/>
                    <a:pt x="733496" y="592746"/>
                    <a:pt x="752475" y="604947"/>
                  </a:cubicBezTo>
                  <a:lnTo>
                    <a:pt x="819150" y="647809"/>
                  </a:lnTo>
                  <a:cubicBezTo>
                    <a:pt x="872319" y="736428"/>
                    <a:pt x="844215" y="679403"/>
                    <a:pt x="819150" y="904984"/>
                  </a:cubicBezTo>
                  <a:cubicBezTo>
                    <a:pt x="817849" y="916696"/>
                    <a:pt x="794327" y="941461"/>
                    <a:pt x="785812" y="947847"/>
                  </a:cubicBezTo>
                  <a:cubicBezTo>
                    <a:pt x="785807" y="947850"/>
                    <a:pt x="762002" y="959752"/>
                    <a:pt x="757237" y="962134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フリーフォーム: 図形 17">
              <a:extLst>
                <a:ext uri="{FF2B5EF4-FFF2-40B4-BE49-F238E27FC236}">
                  <a16:creationId xmlns:a16="http://schemas.microsoft.com/office/drawing/2014/main" id="{400E0621-ADE9-482A-A270-B0F1C6C6AE30}"/>
                </a:ext>
              </a:extLst>
            </p:cNvPr>
            <p:cNvSpPr/>
            <p:nvPr/>
          </p:nvSpPr>
          <p:spPr>
            <a:xfrm>
              <a:off x="1034401" y="3418872"/>
              <a:ext cx="689343" cy="673878"/>
            </a:xfrm>
            <a:custGeom>
              <a:avLst/>
              <a:gdLst>
                <a:gd name="connsiteX0" fmla="*/ 81168 w 957011"/>
                <a:gd name="connsiteY0" fmla="*/ 0 h 1209675"/>
                <a:gd name="connsiteX1" fmla="*/ 206 w 957011"/>
                <a:gd name="connsiteY1" fmla="*/ 481013 h 1209675"/>
                <a:gd name="connsiteX2" fmla="*/ 33543 w 957011"/>
                <a:gd name="connsiteY2" fmla="*/ 604838 h 1209675"/>
                <a:gd name="connsiteX3" fmla="*/ 166893 w 957011"/>
                <a:gd name="connsiteY3" fmla="*/ 795338 h 1209675"/>
                <a:gd name="connsiteX4" fmla="*/ 228806 w 957011"/>
                <a:gd name="connsiteY4" fmla="*/ 890588 h 1209675"/>
                <a:gd name="connsiteX5" fmla="*/ 300243 w 957011"/>
                <a:gd name="connsiteY5" fmla="*/ 981075 h 1209675"/>
                <a:gd name="connsiteX6" fmla="*/ 514556 w 957011"/>
                <a:gd name="connsiteY6" fmla="*/ 1133475 h 1209675"/>
                <a:gd name="connsiteX7" fmla="*/ 905081 w 957011"/>
                <a:gd name="connsiteY7" fmla="*/ 1209675 h 1209675"/>
                <a:gd name="connsiteX8" fmla="*/ 871743 w 957011"/>
                <a:gd name="connsiteY8" fmla="*/ 876300 h 1209675"/>
                <a:gd name="connsiteX9" fmla="*/ 743156 w 957011"/>
                <a:gd name="connsiteY9" fmla="*/ 671513 h 1209675"/>
                <a:gd name="connsiteX10" fmla="*/ 647906 w 957011"/>
                <a:gd name="connsiteY10" fmla="*/ 547688 h 1209675"/>
                <a:gd name="connsiteX11" fmla="*/ 514556 w 957011"/>
                <a:gd name="connsiteY11" fmla="*/ 423863 h 1209675"/>
                <a:gd name="connsiteX12" fmla="*/ 266906 w 957011"/>
                <a:gd name="connsiteY12" fmla="*/ 266700 h 1209675"/>
                <a:gd name="connsiteX13" fmla="*/ 262143 w 957011"/>
                <a:gd name="connsiteY13" fmla="*/ 242888 h 1209675"/>
                <a:gd name="connsiteX14" fmla="*/ 338343 w 957011"/>
                <a:gd name="connsiteY14" fmla="*/ 90488 h 1209675"/>
                <a:gd name="connsiteX15" fmla="*/ 376443 w 957011"/>
                <a:gd name="connsiteY15" fmla="*/ 42863 h 1209675"/>
                <a:gd name="connsiteX16" fmla="*/ 762206 w 957011"/>
                <a:gd name="connsiteY16" fmla="*/ 247650 h 1209675"/>
                <a:gd name="connsiteX17" fmla="*/ 771731 w 957011"/>
                <a:gd name="connsiteY17" fmla="*/ 309563 h 1209675"/>
                <a:gd name="connsiteX18" fmla="*/ 719343 w 957011"/>
                <a:gd name="connsiteY18" fmla="*/ 533400 h 1209675"/>
                <a:gd name="connsiteX19" fmla="*/ 657431 w 957011"/>
                <a:gd name="connsiteY19" fmla="*/ 623888 h 1209675"/>
                <a:gd name="connsiteX20" fmla="*/ 566943 w 957011"/>
                <a:gd name="connsiteY20" fmla="*/ 762000 h 1209675"/>
                <a:gd name="connsiteX21" fmla="*/ 514556 w 957011"/>
                <a:gd name="connsiteY21" fmla="*/ 809625 h 1209675"/>
                <a:gd name="connsiteX22" fmla="*/ 500268 w 957011"/>
                <a:gd name="connsiteY22" fmla="*/ 828675 h 1209675"/>
                <a:gd name="connsiteX23" fmla="*/ 566943 w 957011"/>
                <a:gd name="connsiteY23" fmla="*/ 952500 h 1209675"/>
                <a:gd name="connsiteX24" fmla="*/ 733631 w 957011"/>
                <a:gd name="connsiteY24" fmla="*/ 1095375 h 1209675"/>
                <a:gd name="connsiteX25" fmla="*/ 766968 w 957011"/>
                <a:gd name="connsiteY25" fmla="*/ 1109663 h 120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57011" h="1209675">
                  <a:moveTo>
                    <a:pt x="81168" y="0"/>
                  </a:moveTo>
                  <a:cubicBezTo>
                    <a:pt x="13463" y="169262"/>
                    <a:pt x="17235" y="148952"/>
                    <a:pt x="206" y="481013"/>
                  </a:cubicBezTo>
                  <a:cubicBezTo>
                    <a:pt x="-1983" y="523702"/>
                    <a:pt x="13517" y="567075"/>
                    <a:pt x="33543" y="604838"/>
                  </a:cubicBezTo>
                  <a:cubicBezTo>
                    <a:pt x="69857" y="673317"/>
                    <a:pt x="124650" y="730349"/>
                    <a:pt x="166893" y="795338"/>
                  </a:cubicBezTo>
                  <a:cubicBezTo>
                    <a:pt x="187531" y="827088"/>
                    <a:pt x="206721" y="859827"/>
                    <a:pt x="228806" y="890588"/>
                  </a:cubicBezTo>
                  <a:cubicBezTo>
                    <a:pt x="251218" y="921805"/>
                    <a:pt x="270962" y="956187"/>
                    <a:pt x="300243" y="981075"/>
                  </a:cubicBezTo>
                  <a:cubicBezTo>
                    <a:pt x="367033" y="1037847"/>
                    <a:pt x="434229" y="1098381"/>
                    <a:pt x="514556" y="1133475"/>
                  </a:cubicBezTo>
                  <a:cubicBezTo>
                    <a:pt x="614270" y="1177040"/>
                    <a:pt x="784221" y="1194568"/>
                    <a:pt x="905081" y="1209675"/>
                  </a:cubicBezTo>
                  <a:cubicBezTo>
                    <a:pt x="983565" y="1086343"/>
                    <a:pt x="973587" y="1129670"/>
                    <a:pt x="871743" y="876300"/>
                  </a:cubicBezTo>
                  <a:cubicBezTo>
                    <a:pt x="841681" y="801512"/>
                    <a:pt x="788533" y="738130"/>
                    <a:pt x="743156" y="671513"/>
                  </a:cubicBezTo>
                  <a:cubicBezTo>
                    <a:pt x="713840" y="628475"/>
                    <a:pt x="680823" y="588038"/>
                    <a:pt x="647906" y="547688"/>
                  </a:cubicBezTo>
                  <a:cubicBezTo>
                    <a:pt x="610220" y="501493"/>
                    <a:pt x="563617" y="457282"/>
                    <a:pt x="514556" y="423863"/>
                  </a:cubicBezTo>
                  <a:cubicBezTo>
                    <a:pt x="433751" y="368822"/>
                    <a:pt x="266906" y="266700"/>
                    <a:pt x="266906" y="266700"/>
                  </a:cubicBezTo>
                  <a:cubicBezTo>
                    <a:pt x="265318" y="258763"/>
                    <a:pt x="260695" y="250852"/>
                    <a:pt x="262143" y="242888"/>
                  </a:cubicBezTo>
                  <a:cubicBezTo>
                    <a:pt x="278867" y="150908"/>
                    <a:pt x="285509" y="166437"/>
                    <a:pt x="338343" y="90488"/>
                  </a:cubicBezTo>
                  <a:cubicBezTo>
                    <a:pt x="370848" y="43762"/>
                    <a:pt x="347532" y="62138"/>
                    <a:pt x="376443" y="42863"/>
                  </a:cubicBezTo>
                  <a:cubicBezTo>
                    <a:pt x="729131" y="219206"/>
                    <a:pt x="609339" y="136475"/>
                    <a:pt x="762206" y="247650"/>
                  </a:cubicBezTo>
                  <a:cubicBezTo>
                    <a:pt x="765381" y="268288"/>
                    <a:pt x="773465" y="288755"/>
                    <a:pt x="771731" y="309563"/>
                  </a:cubicBezTo>
                  <a:cubicBezTo>
                    <a:pt x="767101" y="365124"/>
                    <a:pt x="754796" y="472342"/>
                    <a:pt x="719343" y="533400"/>
                  </a:cubicBezTo>
                  <a:cubicBezTo>
                    <a:pt x="700991" y="565006"/>
                    <a:pt x="677320" y="593226"/>
                    <a:pt x="657431" y="623888"/>
                  </a:cubicBezTo>
                  <a:cubicBezTo>
                    <a:pt x="619380" y="682550"/>
                    <a:pt x="608236" y="711858"/>
                    <a:pt x="566943" y="762000"/>
                  </a:cubicBezTo>
                  <a:cubicBezTo>
                    <a:pt x="524483" y="813558"/>
                    <a:pt x="553940" y="770241"/>
                    <a:pt x="514556" y="809625"/>
                  </a:cubicBezTo>
                  <a:cubicBezTo>
                    <a:pt x="508943" y="815238"/>
                    <a:pt x="505031" y="822325"/>
                    <a:pt x="500268" y="828675"/>
                  </a:cubicBezTo>
                  <a:cubicBezTo>
                    <a:pt x="522493" y="869950"/>
                    <a:pt x="536073" y="917221"/>
                    <a:pt x="566943" y="952500"/>
                  </a:cubicBezTo>
                  <a:cubicBezTo>
                    <a:pt x="615133" y="1007574"/>
                    <a:pt x="675576" y="1050821"/>
                    <a:pt x="733631" y="1095375"/>
                  </a:cubicBezTo>
                  <a:cubicBezTo>
                    <a:pt x="752975" y="1110220"/>
                    <a:pt x="787664" y="1109663"/>
                    <a:pt x="766968" y="1109663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85E557D9-E8E0-4A3F-8D05-D45145B0B204}"/>
                </a:ext>
              </a:extLst>
            </p:cNvPr>
            <p:cNvSpPr>
              <a:spLocks noChangeAspect="1"/>
            </p:cNvSpPr>
            <p:nvPr/>
          </p:nvSpPr>
          <p:spPr>
            <a:xfrm rot="19898744">
              <a:off x="1430099" y="4064456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89880A8-D9B3-4067-893C-1628178BFE36}"/>
                </a:ext>
              </a:extLst>
            </p:cNvPr>
            <p:cNvSpPr>
              <a:spLocks noChangeAspect="1"/>
            </p:cNvSpPr>
            <p:nvPr/>
          </p:nvSpPr>
          <p:spPr>
            <a:xfrm rot="19898744">
              <a:off x="1479062" y="3695278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4EF2ED81-6E0F-49CD-B340-DF06593E419C}"/>
                </a:ext>
              </a:extLst>
            </p:cNvPr>
            <p:cNvSpPr>
              <a:spLocks noChangeAspect="1"/>
            </p:cNvSpPr>
            <p:nvPr/>
          </p:nvSpPr>
          <p:spPr>
            <a:xfrm rot="11102612">
              <a:off x="1546874" y="3918673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CBAE525A-C66B-426A-AC52-A4A6D9DDBA73}"/>
                </a:ext>
              </a:extLst>
            </p:cNvPr>
            <p:cNvSpPr>
              <a:spLocks noChangeAspect="1"/>
            </p:cNvSpPr>
            <p:nvPr/>
          </p:nvSpPr>
          <p:spPr>
            <a:xfrm rot="16367248">
              <a:off x="1273645" y="4003846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3BC98DB3-CCD9-4DF4-9DFE-DA3094F9B309}"/>
                </a:ext>
              </a:extLst>
            </p:cNvPr>
            <p:cNvSpPr>
              <a:spLocks noChangeAspect="1"/>
            </p:cNvSpPr>
            <p:nvPr/>
          </p:nvSpPr>
          <p:spPr>
            <a:xfrm rot="2322187">
              <a:off x="1214292" y="3743988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9524DDDE-BD06-4E53-9846-B49EF38ECDCC}"/>
                </a:ext>
              </a:extLst>
            </p:cNvPr>
            <p:cNvSpPr>
              <a:spLocks noChangeAspect="1"/>
            </p:cNvSpPr>
            <p:nvPr/>
          </p:nvSpPr>
          <p:spPr>
            <a:xfrm rot="4466131">
              <a:off x="1089903" y="3822997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60F3F3F4-9907-4608-8047-A165152555D4}"/>
                </a:ext>
              </a:extLst>
            </p:cNvPr>
            <p:cNvSpPr>
              <a:spLocks noChangeAspect="1"/>
            </p:cNvSpPr>
            <p:nvPr/>
          </p:nvSpPr>
          <p:spPr>
            <a:xfrm rot="15466997">
              <a:off x="1411122" y="3481118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EA646D35-753E-4E01-BD0F-896F8A552154}"/>
                </a:ext>
              </a:extLst>
            </p:cNvPr>
            <p:cNvSpPr>
              <a:spLocks noChangeAspect="1"/>
            </p:cNvSpPr>
            <p:nvPr/>
          </p:nvSpPr>
          <p:spPr>
            <a:xfrm rot="4491055">
              <a:off x="1585988" y="3510690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3BDE3B66-F043-4E2C-941A-8FE9BB785676}"/>
                </a:ext>
              </a:extLst>
            </p:cNvPr>
            <p:cNvSpPr>
              <a:spLocks noChangeAspect="1"/>
            </p:cNvSpPr>
            <p:nvPr/>
          </p:nvSpPr>
          <p:spPr>
            <a:xfrm rot="7675776">
              <a:off x="1682461" y="3733893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44FAB85B-BD20-4D80-A3D6-58B2325C0B10}"/>
                </a:ext>
              </a:extLst>
            </p:cNvPr>
            <p:cNvSpPr>
              <a:spLocks noChangeAspect="1"/>
            </p:cNvSpPr>
            <p:nvPr/>
          </p:nvSpPr>
          <p:spPr>
            <a:xfrm rot="15250661">
              <a:off x="973209" y="3616615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B37006D1-40E6-4ED9-B9D6-C3CFBD3B8621}"/>
                </a:ext>
              </a:extLst>
            </p:cNvPr>
            <p:cNvSpPr>
              <a:spLocks noChangeAspect="1"/>
            </p:cNvSpPr>
            <p:nvPr/>
          </p:nvSpPr>
          <p:spPr>
            <a:xfrm rot="13811112">
              <a:off x="1187150" y="3363419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4CC83429-0D7D-42EE-9BB1-2A58A6AEC65A}"/>
                </a:ext>
              </a:extLst>
            </p:cNvPr>
            <p:cNvSpPr>
              <a:spLocks noChangeAspect="1"/>
            </p:cNvSpPr>
            <p:nvPr/>
          </p:nvSpPr>
          <p:spPr>
            <a:xfrm rot="19898744">
              <a:off x="1129467" y="3530766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19AEF588-A176-4B62-9296-A7918B227902}"/>
                </a:ext>
              </a:extLst>
            </p:cNvPr>
            <p:cNvPicPr>
              <a:picLocks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43" b="99552" l="9896" r="89063">
                          <a14:foregroundMark x1="37500" y1="5307" x2="37500" y2="5307"/>
                          <a14:foregroundMark x1="58333" y1="5307" x2="58333" y2="5307"/>
                          <a14:foregroundMark x1="67188" y1="5627" x2="67188" y2="5627"/>
                          <a14:foregroundMark x1="67188" y1="5627" x2="67188" y2="6074"/>
                          <a14:foregroundMark x1="67188" y1="6394" x2="61979" y2="33951"/>
                          <a14:foregroundMark x1="35938" y1="1215" x2="20313" y2="21292"/>
                          <a14:foregroundMark x1="20313" y1="21292" x2="17188" y2="97698"/>
                          <a14:foregroundMark x1="63542" y1="1343" x2="63542" y2="1343"/>
                          <a14:foregroundMark x1="75521" y1="96036" x2="75521" y2="96036"/>
                          <a14:foregroundMark x1="78125" y1="87788" x2="78125" y2="87788"/>
                          <a14:foregroundMark x1="79167" y1="82353" x2="79167" y2="82353"/>
                          <a14:foregroundMark x1="73438" y1="91624" x2="73438" y2="91624"/>
                          <a14:foregroundMark x1="78125" y1="65153" x2="77083" y2="87212"/>
                          <a14:foregroundMark x1="88021" y1="86765" x2="78125" y2="99552"/>
                          <a14:foregroundMark x1="73438" y1="56138" x2="81771" y2="70332"/>
                          <a14:foregroundMark x1="73438" y1="36381" x2="81771" y2="61765"/>
                          <a14:backgroundMark x1="51042" y1="895" x2="51042" y2="895"/>
                          <a14:backgroundMark x1="51042" y1="3325" x2="51042" y2="3325"/>
                          <a14:backgroundMark x1="48438" y1="5754" x2="48438" y2="5754"/>
                          <a14:backgroundMark x1="49479" y1="99105" x2="49479" y2="99105"/>
                          <a14:backgroundMark x1="51042" y1="92199" x2="51042" y2="92199"/>
                          <a14:backgroundMark x1="49479" y1="66688" x2="49479" y2="66688"/>
                          <a14:backgroundMark x1="48438" y1="72442" x2="48438" y2="72442"/>
                          <a14:backgroundMark x1="49479" y1="49297" x2="49479" y2="49297"/>
                          <a14:backgroundMark x1="49479" y1="41113" x2="49479" y2="41113"/>
                          <a14:backgroundMark x1="51042" y1="29987" x2="51042" y2="29987"/>
                          <a14:backgroundMark x1="49479" y1="21292" x2="49479" y2="212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8432038">
              <a:off x="779099" y="3394492"/>
              <a:ext cx="231164" cy="888910"/>
            </a:xfrm>
            <a:prstGeom prst="rect">
              <a:avLst/>
            </a:prstGeom>
          </p:spPr>
        </p:pic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89CC6D12-B795-4547-A09B-B5C3AEB7C494}"/>
                </a:ext>
              </a:extLst>
            </p:cNvPr>
            <p:cNvSpPr/>
            <p:nvPr/>
          </p:nvSpPr>
          <p:spPr>
            <a:xfrm>
              <a:off x="939323" y="3269051"/>
              <a:ext cx="964354" cy="964354"/>
            </a:xfrm>
            <a:prstGeom prst="ellipse">
              <a:avLst/>
            </a:prstGeom>
            <a:noFill/>
            <a:ln w="38100">
              <a:solidFill>
                <a:schemeClr val="accent1">
                  <a:alpha val="38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11AD5937-B887-473A-BA54-0783B3D1785A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1665449" y="3399427"/>
              <a:ext cx="82659" cy="82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二等辺三角形 33">
              <a:extLst>
                <a:ext uri="{FF2B5EF4-FFF2-40B4-BE49-F238E27FC236}">
                  <a16:creationId xmlns:a16="http://schemas.microsoft.com/office/drawing/2014/main" id="{B3AF3266-177E-45AF-AAAE-8EA1E8DE819D}"/>
                </a:ext>
              </a:extLst>
            </p:cNvPr>
            <p:cNvSpPr/>
            <p:nvPr/>
          </p:nvSpPr>
          <p:spPr>
            <a:xfrm rot="13766215">
              <a:off x="1599808" y="4097393"/>
              <a:ext cx="179790" cy="118356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二等辺三角形 34">
              <a:extLst>
                <a:ext uri="{FF2B5EF4-FFF2-40B4-BE49-F238E27FC236}">
                  <a16:creationId xmlns:a16="http://schemas.microsoft.com/office/drawing/2014/main" id="{F6B2EB90-D05B-4C06-B89C-0C06E707E465}"/>
                </a:ext>
              </a:extLst>
            </p:cNvPr>
            <p:cNvSpPr/>
            <p:nvPr/>
          </p:nvSpPr>
          <p:spPr>
            <a:xfrm rot="3401018">
              <a:off x="1026552" y="3305629"/>
              <a:ext cx="179790" cy="118356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0" name="矢印: 右 49">
            <a:extLst>
              <a:ext uri="{FF2B5EF4-FFF2-40B4-BE49-F238E27FC236}">
                <a16:creationId xmlns:a16="http://schemas.microsoft.com/office/drawing/2014/main" id="{FD0E5151-41A9-4A1B-8AF0-EB74C8A3755C}"/>
              </a:ext>
            </a:extLst>
          </p:cNvPr>
          <p:cNvSpPr/>
          <p:nvPr/>
        </p:nvSpPr>
        <p:spPr>
          <a:xfrm>
            <a:off x="5640793" y="5019640"/>
            <a:ext cx="883366" cy="804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DFB15D-D482-4831-B45B-F39F36894F9B}"/>
              </a:ext>
            </a:extLst>
          </p:cNvPr>
          <p:cNvGrpSpPr/>
          <p:nvPr/>
        </p:nvGrpSpPr>
        <p:grpSpPr>
          <a:xfrm>
            <a:off x="6902196" y="4173553"/>
            <a:ext cx="3961373" cy="2429464"/>
            <a:chOff x="6811784" y="3777350"/>
            <a:chExt cx="3961373" cy="2429464"/>
          </a:xfrm>
        </p:grpSpPr>
        <p:pic>
          <p:nvPicPr>
            <p:cNvPr id="52" name="図 51">
              <a:extLst>
                <a:ext uri="{FF2B5EF4-FFF2-40B4-BE49-F238E27FC236}">
                  <a16:creationId xmlns:a16="http://schemas.microsoft.com/office/drawing/2014/main" id="{0EB0BD0B-F130-4FA8-854A-5A5F5D4FA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08305" y="4582094"/>
              <a:ext cx="482773" cy="1464969"/>
            </a:xfrm>
            <a:prstGeom prst="rect">
              <a:avLst/>
            </a:prstGeom>
          </p:spPr>
        </p:pic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0D311AA8-22E5-45F2-8920-39B63BBE4DAE}"/>
                </a:ext>
              </a:extLst>
            </p:cNvPr>
            <p:cNvSpPr/>
            <p:nvPr/>
          </p:nvSpPr>
          <p:spPr>
            <a:xfrm>
              <a:off x="6922150" y="3872508"/>
              <a:ext cx="3783158" cy="22571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35FD36B3-8EA8-4683-B85B-58FAABAB7920}"/>
                </a:ext>
              </a:extLst>
            </p:cNvPr>
            <p:cNvSpPr/>
            <p:nvPr/>
          </p:nvSpPr>
          <p:spPr>
            <a:xfrm>
              <a:off x="6937147" y="3902106"/>
              <a:ext cx="1814472" cy="5519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CFBBA7C9-9259-499D-A284-52B93A415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532626" y="5090217"/>
              <a:ext cx="192300" cy="234607"/>
            </a:xfrm>
            <a:prstGeom prst="rect">
              <a:avLst/>
            </a:prstGeom>
          </p:spPr>
        </p:pic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8D28F5A1-3C3A-4F4D-91F4-A0C784AB9540}"/>
                </a:ext>
              </a:extLst>
            </p:cNvPr>
            <p:cNvSpPr/>
            <p:nvPr/>
          </p:nvSpPr>
          <p:spPr>
            <a:xfrm rot="2710577">
              <a:off x="7588788" y="4528683"/>
              <a:ext cx="79977" cy="7997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4C1AA5F-5314-44CA-8626-1B186A876E1A}"/>
                </a:ext>
              </a:extLst>
            </p:cNvPr>
            <p:cNvSpPr/>
            <p:nvPr/>
          </p:nvSpPr>
          <p:spPr>
            <a:xfrm rot="2710577">
              <a:off x="7588789" y="4641786"/>
              <a:ext cx="79977" cy="7997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437FBB9B-64DA-4887-AAD4-58611024827E}"/>
                </a:ext>
              </a:extLst>
            </p:cNvPr>
            <p:cNvSpPr/>
            <p:nvPr/>
          </p:nvSpPr>
          <p:spPr>
            <a:xfrm rot="2710577">
              <a:off x="7592253" y="4754890"/>
              <a:ext cx="79977" cy="7997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3DF7978D-89E7-497A-96BE-DACD6B1B247E}"/>
                </a:ext>
              </a:extLst>
            </p:cNvPr>
            <p:cNvSpPr/>
            <p:nvPr/>
          </p:nvSpPr>
          <p:spPr>
            <a:xfrm rot="2710577">
              <a:off x="7588788" y="4867991"/>
              <a:ext cx="79977" cy="7997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87189FDA-8308-48AE-9D0D-59EFE3A93FE3}"/>
                </a:ext>
              </a:extLst>
            </p:cNvPr>
            <p:cNvSpPr/>
            <p:nvPr/>
          </p:nvSpPr>
          <p:spPr>
            <a:xfrm rot="2710577">
              <a:off x="7592251" y="4993942"/>
              <a:ext cx="79977" cy="7997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FB79B3C8-2D60-4DCD-A5E9-9BCEBA7D5278}"/>
                </a:ext>
              </a:extLst>
            </p:cNvPr>
            <p:cNvSpPr txBox="1"/>
            <p:nvPr/>
          </p:nvSpPr>
          <p:spPr>
            <a:xfrm>
              <a:off x="6907658" y="4004947"/>
              <a:ext cx="220546" cy="234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2" name="フリーフォーム: 図形 61">
              <a:extLst>
                <a:ext uri="{FF2B5EF4-FFF2-40B4-BE49-F238E27FC236}">
                  <a16:creationId xmlns:a16="http://schemas.microsoft.com/office/drawing/2014/main" id="{7A6201A4-307E-4CEF-917B-25D0E4EA34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1784" y="3777350"/>
              <a:ext cx="3961373" cy="2429464"/>
            </a:xfrm>
            <a:custGeom>
              <a:avLst/>
              <a:gdLst>
                <a:gd name="connsiteX0" fmla="*/ 109938 w 3985260"/>
                <a:gd name="connsiteY0" fmla="*/ 102302 h 2415540"/>
                <a:gd name="connsiteX1" fmla="*/ 109938 w 3985260"/>
                <a:gd name="connsiteY1" fmla="*/ 2217420 h 2415540"/>
                <a:gd name="connsiteX2" fmla="*/ 3891273 w 3985260"/>
                <a:gd name="connsiteY2" fmla="*/ 2217420 h 2415540"/>
                <a:gd name="connsiteX3" fmla="*/ 3891273 w 3985260"/>
                <a:gd name="connsiteY3" fmla="*/ 102302 h 2415540"/>
                <a:gd name="connsiteX4" fmla="*/ 124449 w 3985260"/>
                <a:gd name="connsiteY4" fmla="*/ 0 h 2415540"/>
                <a:gd name="connsiteX5" fmla="*/ 3860811 w 3985260"/>
                <a:gd name="connsiteY5" fmla="*/ 0 h 2415540"/>
                <a:gd name="connsiteX6" fmla="*/ 3985260 w 3985260"/>
                <a:gd name="connsiteY6" fmla="*/ 124449 h 2415540"/>
                <a:gd name="connsiteX7" fmla="*/ 3985260 w 3985260"/>
                <a:gd name="connsiteY7" fmla="*/ 2291091 h 2415540"/>
                <a:gd name="connsiteX8" fmla="*/ 3860811 w 3985260"/>
                <a:gd name="connsiteY8" fmla="*/ 2415540 h 2415540"/>
                <a:gd name="connsiteX9" fmla="*/ 124449 w 3985260"/>
                <a:gd name="connsiteY9" fmla="*/ 2415540 h 2415540"/>
                <a:gd name="connsiteX10" fmla="*/ 0 w 3985260"/>
                <a:gd name="connsiteY10" fmla="*/ 2291091 h 2415540"/>
                <a:gd name="connsiteX11" fmla="*/ 0 w 3985260"/>
                <a:gd name="connsiteY11" fmla="*/ 124449 h 2415540"/>
                <a:gd name="connsiteX12" fmla="*/ 124449 w 3985260"/>
                <a:gd name="connsiteY12" fmla="*/ 0 h 241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85260" h="2415540">
                  <a:moveTo>
                    <a:pt x="109938" y="102302"/>
                  </a:moveTo>
                  <a:lnTo>
                    <a:pt x="109938" y="2217420"/>
                  </a:lnTo>
                  <a:lnTo>
                    <a:pt x="3891273" y="2217420"/>
                  </a:lnTo>
                  <a:lnTo>
                    <a:pt x="3891273" y="102302"/>
                  </a:lnTo>
                  <a:close/>
                  <a:moveTo>
                    <a:pt x="124449" y="0"/>
                  </a:moveTo>
                  <a:lnTo>
                    <a:pt x="3860811" y="0"/>
                  </a:lnTo>
                  <a:cubicBezTo>
                    <a:pt x="3929542" y="0"/>
                    <a:pt x="3985260" y="55718"/>
                    <a:pt x="3985260" y="124449"/>
                  </a:cubicBezTo>
                  <a:lnTo>
                    <a:pt x="3985260" y="2291091"/>
                  </a:lnTo>
                  <a:cubicBezTo>
                    <a:pt x="3985260" y="2359822"/>
                    <a:pt x="3929542" y="2415540"/>
                    <a:pt x="3860811" y="2415540"/>
                  </a:cubicBezTo>
                  <a:lnTo>
                    <a:pt x="124449" y="2415540"/>
                  </a:lnTo>
                  <a:cubicBezTo>
                    <a:pt x="55718" y="2415540"/>
                    <a:pt x="0" y="2359822"/>
                    <a:pt x="0" y="2291091"/>
                  </a:cubicBezTo>
                  <a:lnTo>
                    <a:pt x="0" y="124449"/>
                  </a:lnTo>
                  <a:cubicBezTo>
                    <a:pt x="0" y="55718"/>
                    <a:pt x="55718" y="0"/>
                    <a:pt x="12444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glow rad="101600">
                <a:schemeClr val="bg2">
                  <a:lumMod val="10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63" name="Picture 6" descr="ジャンプする女子高生">
              <a:extLst>
                <a:ext uri="{FF2B5EF4-FFF2-40B4-BE49-F238E27FC236}">
                  <a16:creationId xmlns:a16="http://schemas.microsoft.com/office/drawing/2014/main" id="{9AB8BB60-CAFF-49FA-8215-FCBDF09680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8371" y="4238975"/>
              <a:ext cx="1150892" cy="11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フリーフォーム: 図形 63">
              <a:extLst>
                <a:ext uri="{FF2B5EF4-FFF2-40B4-BE49-F238E27FC236}">
                  <a16:creationId xmlns:a16="http://schemas.microsoft.com/office/drawing/2014/main" id="{B0EAE414-C157-49CD-A5CB-B7B00A7288ED}"/>
                </a:ext>
              </a:extLst>
            </p:cNvPr>
            <p:cNvSpPr/>
            <p:nvPr/>
          </p:nvSpPr>
          <p:spPr>
            <a:xfrm>
              <a:off x="7623265" y="5055382"/>
              <a:ext cx="814085" cy="268775"/>
            </a:xfrm>
            <a:custGeom>
              <a:avLst/>
              <a:gdLst>
                <a:gd name="connsiteX0" fmla="*/ 0 w 472477"/>
                <a:gd name="connsiteY0" fmla="*/ 155991 h 155991"/>
                <a:gd name="connsiteX1" fmla="*/ 180420 w 472477"/>
                <a:gd name="connsiteY1" fmla="*/ 127288 h 155991"/>
                <a:gd name="connsiteX2" fmla="*/ 442849 w 472477"/>
                <a:gd name="connsiteY2" fmla="*/ 12476 h 155991"/>
                <a:gd name="connsiteX3" fmla="*/ 455150 w 472477"/>
                <a:gd name="connsiteY3" fmla="*/ 8375 h 15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2477" h="155991">
                  <a:moveTo>
                    <a:pt x="0" y="155991"/>
                  </a:moveTo>
                  <a:cubicBezTo>
                    <a:pt x="53306" y="153599"/>
                    <a:pt x="106612" y="151207"/>
                    <a:pt x="180420" y="127288"/>
                  </a:cubicBezTo>
                  <a:cubicBezTo>
                    <a:pt x="254228" y="103369"/>
                    <a:pt x="397061" y="32295"/>
                    <a:pt x="442849" y="12476"/>
                  </a:cubicBezTo>
                  <a:cubicBezTo>
                    <a:pt x="488637" y="-7343"/>
                    <a:pt x="471893" y="516"/>
                    <a:pt x="455150" y="8375"/>
                  </a:cubicBezTo>
                </a:path>
              </a:pathLst>
            </a:cu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リーフォーム: 図形 64">
              <a:extLst>
                <a:ext uri="{FF2B5EF4-FFF2-40B4-BE49-F238E27FC236}">
                  <a16:creationId xmlns:a16="http://schemas.microsoft.com/office/drawing/2014/main" id="{0E3BA2BA-0164-4911-9447-0E2DAC0A1599}"/>
                </a:ext>
              </a:extLst>
            </p:cNvPr>
            <p:cNvSpPr/>
            <p:nvPr/>
          </p:nvSpPr>
          <p:spPr>
            <a:xfrm>
              <a:off x="7650890" y="4965696"/>
              <a:ext cx="841358" cy="349378"/>
            </a:xfrm>
            <a:custGeom>
              <a:avLst/>
              <a:gdLst>
                <a:gd name="connsiteX0" fmla="*/ 0 w 488306"/>
                <a:gd name="connsiteY0" fmla="*/ 202771 h 202771"/>
                <a:gd name="connsiteX1" fmla="*/ 150949 w 488306"/>
                <a:gd name="connsiteY1" fmla="*/ 167937 h 202771"/>
                <a:gd name="connsiteX2" fmla="*/ 444138 w 488306"/>
                <a:gd name="connsiteY2" fmla="*/ 22794 h 202771"/>
                <a:gd name="connsiteX3" fmla="*/ 481875 w 488306"/>
                <a:gd name="connsiteY3" fmla="*/ 2474 h 20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306" h="202771">
                  <a:moveTo>
                    <a:pt x="0" y="202771"/>
                  </a:moveTo>
                  <a:cubicBezTo>
                    <a:pt x="38463" y="200352"/>
                    <a:pt x="76926" y="197933"/>
                    <a:pt x="150949" y="167937"/>
                  </a:cubicBezTo>
                  <a:cubicBezTo>
                    <a:pt x="224972" y="137941"/>
                    <a:pt x="388984" y="50371"/>
                    <a:pt x="444138" y="22794"/>
                  </a:cubicBezTo>
                  <a:cubicBezTo>
                    <a:pt x="499292" y="-4783"/>
                    <a:pt x="490583" y="-1155"/>
                    <a:pt x="481875" y="2474"/>
                  </a:cubicBezTo>
                </a:path>
              </a:pathLst>
            </a:cu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リーフォーム: 図形 65">
              <a:extLst>
                <a:ext uri="{FF2B5EF4-FFF2-40B4-BE49-F238E27FC236}">
                  <a16:creationId xmlns:a16="http://schemas.microsoft.com/office/drawing/2014/main" id="{3E81A358-F084-4055-8895-4099B3EA898E}"/>
                </a:ext>
              </a:extLst>
            </p:cNvPr>
            <p:cNvSpPr/>
            <p:nvPr/>
          </p:nvSpPr>
          <p:spPr>
            <a:xfrm>
              <a:off x="7644753" y="5120569"/>
              <a:ext cx="840279" cy="201004"/>
            </a:xfrm>
            <a:custGeom>
              <a:avLst/>
              <a:gdLst>
                <a:gd name="connsiteX0" fmla="*/ 0 w 487680"/>
                <a:gd name="connsiteY0" fmla="*/ 110309 h 116659"/>
                <a:gd name="connsiteX1" fmla="*/ 194491 w 487680"/>
                <a:gd name="connsiteY1" fmla="*/ 104503 h 116659"/>
                <a:gd name="connsiteX2" fmla="*/ 487680 w 487680"/>
                <a:gd name="connsiteY2" fmla="*/ 0 h 11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680" h="116659">
                  <a:moveTo>
                    <a:pt x="0" y="110309"/>
                  </a:moveTo>
                  <a:cubicBezTo>
                    <a:pt x="56605" y="116598"/>
                    <a:pt x="113211" y="122888"/>
                    <a:pt x="194491" y="104503"/>
                  </a:cubicBezTo>
                  <a:cubicBezTo>
                    <a:pt x="275771" y="86118"/>
                    <a:pt x="381725" y="43059"/>
                    <a:pt x="487680" y="0"/>
                  </a:cubicBezTo>
                </a:path>
              </a:pathLst>
            </a:cu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7" name="図 66">
              <a:extLst>
                <a:ext uri="{FF2B5EF4-FFF2-40B4-BE49-F238E27FC236}">
                  <a16:creationId xmlns:a16="http://schemas.microsoft.com/office/drawing/2014/main" id="{5B19EE47-6D28-498D-BBD3-C22673C4D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91781" y="4255159"/>
              <a:ext cx="579963" cy="1759891"/>
            </a:xfrm>
            <a:prstGeom prst="rect">
              <a:avLst/>
            </a:prstGeom>
          </p:spPr>
        </p:pic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240455A7-69FF-43CA-B502-24FBFAA08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893803" y="5707662"/>
              <a:ext cx="233928" cy="25371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7041C866-F17C-4E44-9660-551C96FCA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90755" y="5702320"/>
              <a:ext cx="233928" cy="253711"/>
            </a:xfrm>
            <a:prstGeom prst="rect">
              <a:avLst/>
            </a:prstGeom>
          </p:spPr>
        </p:pic>
        <p:pic>
          <p:nvPicPr>
            <p:cNvPr id="70" name="図 69">
              <a:extLst>
                <a:ext uri="{FF2B5EF4-FFF2-40B4-BE49-F238E27FC236}">
                  <a16:creationId xmlns:a16="http://schemas.microsoft.com/office/drawing/2014/main" id="{E635A439-5387-4828-BAF4-74834208D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87706" y="5694219"/>
              <a:ext cx="233928" cy="253711"/>
            </a:xfrm>
            <a:prstGeom prst="rect">
              <a:avLst/>
            </a:prstGeom>
          </p:spPr>
        </p:pic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464CC05C-EFC6-4B32-9782-9242141ECA51}"/>
                </a:ext>
              </a:extLst>
            </p:cNvPr>
            <p:cNvGrpSpPr/>
            <p:nvPr/>
          </p:nvGrpSpPr>
          <p:grpSpPr>
            <a:xfrm>
              <a:off x="8430721" y="5542041"/>
              <a:ext cx="785834" cy="115271"/>
              <a:chOff x="1545915" y="4828699"/>
              <a:chExt cx="456081" cy="66901"/>
            </a:xfrm>
          </p:grpSpPr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FAC6BD1A-5EA0-487F-BF4F-DF153F55E221}"/>
                  </a:ext>
                </a:extLst>
              </p:cNvPr>
              <p:cNvSpPr/>
              <p:nvPr/>
            </p:nvSpPr>
            <p:spPr>
              <a:xfrm>
                <a:off x="1700099" y="4828907"/>
                <a:ext cx="298979" cy="632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E257AAB2-9A29-4922-A409-3C3F1429ECE1}"/>
                  </a:ext>
                </a:extLst>
              </p:cNvPr>
              <p:cNvSpPr/>
              <p:nvPr/>
            </p:nvSpPr>
            <p:spPr>
              <a:xfrm>
                <a:off x="1550611" y="4830198"/>
                <a:ext cx="164144" cy="636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正方形/長方形 73">
                <a:extLst>
                  <a:ext uri="{FF2B5EF4-FFF2-40B4-BE49-F238E27FC236}">
                    <a16:creationId xmlns:a16="http://schemas.microsoft.com/office/drawing/2014/main" id="{334DFF24-6179-45D6-9933-7DFC458C7E90}"/>
                  </a:ext>
                </a:extLst>
              </p:cNvPr>
              <p:cNvSpPr/>
              <p:nvPr/>
            </p:nvSpPr>
            <p:spPr>
              <a:xfrm>
                <a:off x="1545915" y="4828699"/>
                <a:ext cx="456081" cy="669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C9FB24E-58B9-4185-90A0-729E3C584394}"/>
              </a:ext>
            </a:extLst>
          </p:cNvPr>
          <p:cNvSpPr txBox="1"/>
          <p:nvPr/>
        </p:nvSpPr>
        <p:spPr>
          <a:xfrm>
            <a:off x="585739" y="-24697"/>
            <a:ext cx="2388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b="1" dirty="0">
                <a:ln w="19050">
                  <a:noFill/>
                </a:ln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Agency FB" panose="020B0503020202020204" pitchFamily="34" charset="0"/>
                <a:cs typeface="Aldhabi" panose="020B0604020202020204" pitchFamily="2" charset="-78"/>
              </a:rPr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113936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3ED5C03A-DB73-46C8-8C97-39DEED9BCC6C}"/>
              </a:ext>
            </a:extLst>
          </p:cNvPr>
          <p:cNvSpPr/>
          <p:nvPr/>
        </p:nvSpPr>
        <p:spPr>
          <a:xfrm>
            <a:off x="0" y="8384"/>
            <a:ext cx="12192000" cy="6849615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446D3945-1DBD-4F1C-B51B-1A3F8D695BF5}"/>
              </a:ext>
            </a:extLst>
          </p:cNvPr>
          <p:cNvGrpSpPr/>
          <p:nvPr/>
        </p:nvGrpSpPr>
        <p:grpSpPr>
          <a:xfrm>
            <a:off x="-221008" y="0"/>
            <a:ext cx="12413006" cy="6884723"/>
            <a:chOff x="2194503" y="680505"/>
            <a:chExt cx="8134395" cy="4631290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4F406757-8050-4274-B0F2-9A474DE158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94503" y="680505"/>
              <a:ext cx="8134395" cy="4631290"/>
              <a:chOff x="2109582" y="3566695"/>
              <a:chExt cx="2303883" cy="1311708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1EF21FD-67AB-4942-A27B-3021C2470CE3}"/>
                  </a:ext>
                </a:extLst>
              </p:cNvPr>
              <p:cNvSpPr/>
              <p:nvPr/>
            </p:nvSpPr>
            <p:spPr>
              <a:xfrm>
                <a:off x="2821820" y="3566695"/>
                <a:ext cx="1591645" cy="2203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pic>
            <p:nvPicPr>
              <p:cNvPr id="5" name="Picture 2" descr="ハイジャンプ">
                <a:extLst>
                  <a:ext uri="{FF2B5EF4-FFF2-40B4-BE49-F238E27FC236}">
                    <a16:creationId xmlns:a16="http://schemas.microsoft.com/office/drawing/2014/main" id="{0D4BEFA2-C387-4DE1-8C70-B24AB431BF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609453" y="4097402"/>
                <a:ext cx="716701" cy="716701"/>
              </a:xfrm>
              <a:prstGeom prst="rect">
                <a:avLst/>
              </a:prstGeom>
              <a:noFill/>
              <a:effectLst>
                <a:glow rad="76200">
                  <a:srgbClr val="FF0000">
                    <a:alpha val="46000"/>
                  </a:srgb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DDA29FBB-B99D-4F11-9556-0C542C902BA3}"/>
                  </a:ext>
                </a:extLst>
              </p:cNvPr>
              <p:cNvSpPr/>
              <p:nvPr/>
            </p:nvSpPr>
            <p:spPr>
              <a:xfrm>
                <a:off x="2150601" y="4607622"/>
                <a:ext cx="383165" cy="2707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AC51C31B-28CC-4CC0-84E5-22865E813F7F}"/>
                  </a:ext>
                </a:extLst>
              </p:cNvPr>
              <p:cNvSpPr txBox="1"/>
              <p:nvPr/>
            </p:nvSpPr>
            <p:spPr>
              <a:xfrm>
                <a:off x="2109582" y="3645540"/>
                <a:ext cx="133885" cy="142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sz="7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9F7BDA82-9DC9-409F-B8A0-6F7A355AF96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50600" y="4256125"/>
                <a:ext cx="205543" cy="350557"/>
                <a:chOff x="2139502" y="5224226"/>
                <a:chExt cx="392143" cy="668805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1D32DD1C-16E4-43C5-8C46-09A3EFC8865D}"/>
                    </a:ext>
                  </a:extLst>
                </p:cNvPr>
                <p:cNvSpPr/>
                <p:nvPr/>
              </p:nvSpPr>
              <p:spPr>
                <a:xfrm>
                  <a:off x="2139502" y="5399222"/>
                  <a:ext cx="392143" cy="6549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AB747A5C-2BA7-4CB3-9926-842D6FD874DE}"/>
                    </a:ext>
                  </a:extLst>
                </p:cNvPr>
                <p:cNvSpPr/>
                <p:nvPr/>
              </p:nvSpPr>
              <p:spPr>
                <a:xfrm>
                  <a:off x="2378777" y="5466233"/>
                  <a:ext cx="88228" cy="42679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pic>
              <p:nvPicPr>
                <p:cNvPr id="28" name="図 27" descr="アイコン&#10;&#10;自動的に生成された説明">
                  <a:extLst>
                    <a:ext uri="{FF2B5EF4-FFF2-40B4-BE49-F238E27FC236}">
                      <a16:creationId xmlns:a16="http://schemas.microsoft.com/office/drawing/2014/main" id="{A6DFBE09-96B5-4F52-97C7-1E6ECF0101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6641" b="92188" l="1563" r="99219">
                              <a14:foregroundMark x1="46875" y1="7031" x2="46875" y2="7031"/>
                              <a14:foregroundMark x1="95313" y1="37891" x2="95313" y2="37891"/>
                              <a14:foregroundMark x1="6641" y1="29688" x2="6641" y2="29688"/>
                              <a14:foregroundMark x1="1563" y1="24219" x2="1563" y2="24219"/>
                              <a14:foregroundMark x1="51172" y1="92578" x2="51172" y2="92578"/>
                              <a14:foregroundMark x1="99219" y1="23047" x2="99219" y2="23047"/>
                              <a14:foregroundMark x1="27344" y1="16797" x2="27344" y2="16797"/>
                              <a14:foregroundMark x1="69141" y1="24219" x2="69141" y2="24219"/>
                              <a14:foregroundMark x1="30078" y1="28906" x2="47266" y2="16016"/>
                              <a14:foregroundMark x1="47266" y1="16016" x2="73047" y2="20313"/>
                              <a14:foregroundMark x1="73047" y1="20313" x2="53516" y2="28125"/>
                              <a14:foregroundMark x1="53516" y1="28125" x2="44141" y2="2695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80320" y="5224226"/>
                  <a:ext cx="181672" cy="181672"/>
                </a:xfrm>
                <a:prstGeom prst="rect">
                  <a:avLst/>
                </a:prstGeom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p:spPr>
            </p:pic>
          </p:grpSp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9A7847B3-1232-468B-8C00-541D302D5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86031" y="3785779"/>
                <a:ext cx="135767" cy="147248"/>
              </a:xfrm>
              <a:prstGeom prst="rect">
                <a:avLst/>
              </a:prstGeom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</p:pic>
          <p:pic>
            <p:nvPicPr>
              <p:cNvPr id="10" name="図 9">
                <a:extLst>
                  <a:ext uri="{FF2B5EF4-FFF2-40B4-BE49-F238E27FC236}">
                    <a16:creationId xmlns:a16="http://schemas.microsoft.com/office/drawing/2014/main" id="{48333271-CD25-4655-A9DA-D7E27702F7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8187" y="3782673"/>
                <a:ext cx="135767" cy="147248"/>
              </a:xfrm>
              <a:prstGeom prst="rect">
                <a:avLst/>
              </a:prstGeom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</p:pic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0EECD675-7BDA-4CCE-8680-956195D7A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0341" y="3777973"/>
                <a:ext cx="135767" cy="147248"/>
              </a:xfrm>
              <a:prstGeom prst="rect">
                <a:avLst/>
              </a:prstGeom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</p:pic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C60EBC93-36CA-4305-9E80-88563504B45F}"/>
                  </a:ext>
                </a:extLst>
              </p:cNvPr>
              <p:cNvGrpSpPr/>
              <p:nvPr/>
            </p:nvGrpSpPr>
            <p:grpSpPr>
              <a:xfrm>
                <a:off x="2243467" y="3686738"/>
                <a:ext cx="461626" cy="63424"/>
                <a:chOff x="709784" y="3907815"/>
                <a:chExt cx="461626" cy="63424"/>
              </a:xfrm>
            </p:grpSpPr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EF6A644C-A926-4B9C-88F0-AE54B04BD0CB}"/>
                    </a:ext>
                  </a:extLst>
                </p:cNvPr>
                <p:cNvSpPr/>
                <p:nvPr/>
              </p:nvSpPr>
              <p:spPr>
                <a:xfrm>
                  <a:off x="872431" y="3907815"/>
                  <a:ext cx="298979" cy="6328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noFill/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E21A550C-7631-49CA-8368-9FC4505E3601}"/>
                    </a:ext>
                  </a:extLst>
                </p:cNvPr>
                <p:cNvSpPr/>
                <p:nvPr/>
              </p:nvSpPr>
              <p:spPr>
                <a:xfrm>
                  <a:off x="709784" y="3907958"/>
                  <a:ext cx="298979" cy="632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noFill/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6F303DD1-077A-4295-91AF-FC7A003527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0715" y="3921659"/>
                <a:ext cx="271807" cy="387483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859683C5-5FB4-4289-B34A-C6BD381155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1159" y="3918337"/>
                <a:ext cx="247201" cy="385144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9B598A40-A339-4A0C-9021-F3BC70390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1159" y="3927627"/>
                <a:ext cx="248768" cy="389851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188DBB34-A81D-4BE7-8620-CD4D2ACFD1FF}"/>
                  </a:ext>
                </a:extLst>
              </p:cNvPr>
              <p:cNvSpPr/>
              <p:nvPr/>
            </p:nvSpPr>
            <p:spPr>
              <a:xfrm>
                <a:off x="3904439" y="3597958"/>
                <a:ext cx="440548" cy="14477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b="1" dirty="0">
                    <a:solidFill>
                      <a:schemeClr val="tx1"/>
                    </a:solidFill>
                  </a:rPr>
                  <a:t>始業まで</a:t>
                </a:r>
                <a:r>
                  <a:rPr kumimoji="1" lang="en-US" altLang="ja-JP" sz="2400" b="1" dirty="0">
                    <a:solidFill>
                      <a:schemeClr val="tx1"/>
                    </a:solidFill>
                  </a:rPr>
                  <a:t>:</a:t>
                </a:r>
                <a:r>
                  <a:rPr kumimoji="1" lang="en-US" altLang="ja-JP" sz="2400" b="1" dirty="0">
                    <a:solidFill>
                      <a:srgbClr val="FF0000"/>
                    </a:solidFill>
                    <a:latin typeface="Agency FB" panose="020B0503020202020204" pitchFamily="34" charset="0"/>
                  </a:rPr>
                  <a:t>0029</a:t>
                </a:r>
                <a:r>
                  <a:rPr kumimoji="1" lang="ja-JP" altLang="en-US" sz="2400" b="1" dirty="0">
                    <a:solidFill>
                      <a:schemeClr val="tx1"/>
                    </a:solidFill>
                  </a:rPr>
                  <a:t>秒</a:t>
                </a:r>
              </a:p>
            </p:txBody>
          </p:sp>
        </p:grpSp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77656EDA-AF65-41A6-86F5-467ED8A52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70634" y="1500933"/>
              <a:ext cx="394055" cy="523005"/>
            </a:xfrm>
            <a:prstGeom prst="rect">
              <a:avLst/>
            </a:prstGeom>
          </p:spPr>
        </p:pic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D566860B-4133-441F-A58E-9B718FDFD7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5496" y="2023939"/>
              <a:ext cx="675138" cy="124514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F74F1D8-D7BF-49EC-A0A9-0092B58F5082}"/>
              </a:ext>
            </a:extLst>
          </p:cNvPr>
          <p:cNvSpPr txBox="1"/>
          <p:nvPr/>
        </p:nvSpPr>
        <p:spPr>
          <a:xfrm>
            <a:off x="10187457" y="714980"/>
            <a:ext cx="2075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BF9000"/>
                </a:solidFill>
                <a:effectLst>
                  <a:glow rad="254000">
                    <a:schemeClr val="bg1">
                      <a:alpha val="98000"/>
                    </a:schemeClr>
                  </a:glow>
                </a:effectLst>
              </a:rPr>
              <a:t>残り時間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3248BB6-2B4D-486A-8395-1E3A2AA8E032}"/>
              </a:ext>
            </a:extLst>
          </p:cNvPr>
          <p:cNvSpPr txBox="1"/>
          <p:nvPr/>
        </p:nvSpPr>
        <p:spPr>
          <a:xfrm>
            <a:off x="1022671" y="134039"/>
            <a:ext cx="3434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BF9000"/>
                </a:solidFill>
                <a:effectLst>
                  <a:glow rad="254000">
                    <a:schemeClr val="bg1">
                      <a:alpha val="98000"/>
                    </a:schemeClr>
                  </a:glow>
                </a:effectLst>
              </a:rPr>
              <a:t>納豆ゲージ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DD2D868-1E38-47F1-8BF4-FAB940734500}"/>
              </a:ext>
            </a:extLst>
          </p:cNvPr>
          <p:cNvSpPr txBox="1"/>
          <p:nvPr/>
        </p:nvSpPr>
        <p:spPr>
          <a:xfrm>
            <a:off x="362921" y="2642108"/>
            <a:ext cx="2350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BF9000"/>
                </a:solidFill>
                <a:effectLst>
                  <a:glow rad="254000">
                    <a:schemeClr val="bg1">
                      <a:alpha val="98000"/>
                    </a:schemeClr>
                  </a:glow>
                </a:effectLst>
              </a:rPr>
              <a:t>チェック</a:t>
            </a:r>
            <a:endParaRPr kumimoji="1" lang="en-US" altLang="ja-JP" sz="3600" b="1" dirty="0">
              <a:solidFill>
                <a:srgbClr val="BF9000"/>
              </a:solidFill>
              <a:effectLst>
                <a:glow rad="254000">
                  <a:schemeClr val="bg1">
                    <a:alpha val="98000"/>
                  </a:schemeClr>
                </a:glow>
              </a:effectLst>
            </a:endParaRPr>
          </a:p>
          <a:p>
            <a:r>
              <a:rPr kumimoji="1" lang="ja-JP" altLang="en-US" sz="3600" b="1" dirty="0">
                <a:solidFill>
                  <a:srgbClr val="BF9000"/>
                </a:solidFill>
                <a:effectLst>
                  <a:glow rad="254000">
                    <a:schemeClr val="bg1">
                      <a:alpha val="98000"/>
                    </a:schemeClr>
                  </a:glow>
                </a:effectLst>
              </a:rPr>
              <a:t>ポイント</a:t>
            </a: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6F49C1AC-44FF-4C5A-8AD1-E79C2A732089}"/>
              </a:ext>
            </a:extLst>
          </p:cNvPr>
          <p:cNvGrpSpPr/>
          <p:nvPr/>
        </p:nvGrpSpPr>
        <p:grpSpPr>
          <a:xfrm>
            <a:off x="7265484" y="3947151"/>
            <a:ext cx="6013040" cy="2706664"/>
            <a:chOff x="7347489" y="3781011"/>
            <a:chExt cx="6013040" cy="2597860"/>
          </a:xfrm>
        </p:grpSpPr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BC776650-D7D4-4B21-8107-F156FD4DE3AF}"/>
                </a:ext>
              </a:extLst>
            </p:cNvPr>
            <p:cNvSpPr/>
            <p:nvPr/>
          </p:nvSpPr>
          <p:spPr>
            <a:xfrm>
              <a:off x="7347489" y="4201700"/>
              <a:ext cx="4781151" cy="2177171"/>
            </a:xfrm>
            <a:prstGeom prst="roundRect">
              <a:avLst/>
            </a:prstGeom>
            <a:solidFill>
              <a:schemeClr val="tx1">
                <a:alpha val="5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3068B4CB-1674-480E-BB0F-0C8C768C1FF2}"/>
                </a:ext>
              </a:extLst>
            </p:cNvPr>
            <p:cNvGrpSpPr/>
            <p:nvPr/>
          </p:nvGrpSpPr>
          <p:grpSpPr>
            <a:xfrm>
              <a:off x="7556511" y="3781011"/>
              <a:ext cx="5804018" cy="2426035"/>
              <a:chOff x="7556511" y="3781011"/>
              <a:chExt cx="5804018" cy="2426035"/>
            </a:xfrm>
          </p:grpSpPr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92C0BDD3-7931-4E09-BE72-D879B3A273C9}"/>
                  </a:ext>
                </a:extLst>
              </p:cNvPr>
              <p:cNvSpPr/>
              <p:nvPr/>
            </p:nvSpPr>
            <p:spPr>
              <a:xfrm>
                <a:off x="7843359" y="5295256"/>
                <a:ext cx="1516287" cy="388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glow rad="203200">
                  <a:schemeClr val="bg1">
                    <a:alpha val="74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chemeClr val="tx1"/>
                    </a:solidFill>
                    <a:effectLst/>
                    <a:latin typeface="Meiryo UI" panose="020B0604030504040204" pitchFamily="50" charset="-128"/>
                    <a:ea typeface="Meiryo UI" panose="020B0604030504040204" pitchFamily="50" charset="-128"/>
                  </a:rPr>
                  <a:t>SPACE</a:t>
                </a:r>
                <a:endParaRPr kumimoji="1" lang="ja-JP" altLang="en-US" sz="2400" dirty="0">
                  <a:solidFill>
                    <a:schemeClr val="tx1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FC5A90F8-64C4-4105-B376-27D7E9E89960}"/>
                  </a:ext>
                </a:extLst>
              </p:cNvPr>
              <p:cNvGrpSpPr/>
              <p:nvPr/>
            </p:nvGrpSpPr>
            <p:grpSpPr>
              <a:xfrm>
                <a:off x="10279727" y="4779287"/>
                <a:ext cx="1080000" cy="1427759"/>
                <a:chOff x="10738542" y="5342124"/>
                <a:chExt cx="1080000" cy="1427759"/>
              </a:xfrm>
              <a:effectLst>
                <a:glow rad="152400">
                  <a:schemeClr val="bg1">
                    <a:alpha val="91000"/>
                  </a:schemeClr>
                </a:glow>
              </a:effectLst>
            </p:grpSpPr>
            <p:pic>
              <p:nvPicPr>
                <p:cNvPr id="83" name="Picture 14" descr="マウスのアイコン素材 | 無料のアイコンイラスト集 icon-pit">
                  <a:extLst>
                    <a:ext uri="{FF2B5EF4-FFF2-40B4-BE49-F238E27FC236}">
                      <a16:creationId xmlns:a16="http://schemas.microsoft.com/office/drawing/2014/main" id="{0A5A346A-FD5B-4A5B-B1AC-5CC674F5252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850" t="8746" r="18792" b="7547"/>
                <a:stretch/>
              </p:blipFill>
              <p:spPr bwMode="auto">
                <a:xfrm>
                  <a:off x="10984293" y="5904628"/>
                  <a:ext cx="613563" cy="8652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4" name="円弧 83">
                  <a:extLst>
                    <a:ext uri="{FF2B5EF4-FFF2-40B4-BE49-F238E27FC236}">
                      <a16:creationId xmlns:a16="http://schemas.microsoft.com/office/drawing/2014/main" id="{766B0A10-8EBE-4B93-8D22-9B128B6D31F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0738542" y="5342124"/>
                  <a:ext cx="1080000" cy="1080000"/>
                </a:xfrm>
                <a:prstGeom prst="arc">
                  <a:avLst>
                    <a:gd name="adj1" fmla="val 8058978"/>
                    <a:gd name="adj2" fmla="val 2822624"/>
                  </a:avLst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</p:grp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F4FADCE6-EFA4-4BC3-8B0A-0EAA818F0DD9}"/>
                  </a:ext>
                </a:extLst>
              </p:cNvPr>
              <p:cNvSpPr txBox="1"/>
              <p:nvPr/>
            </p:nvSpPr>
            <p:spPr>
              <a:xfrm>
                <a:off x="7770017" y="4521797"/>
                <a:ext cx="19134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b="1" dirty="0">
                    <a:solidFill>
                      <a:srgbClr val="BF9000"/>
                    </a:solidFill>
                    <a:effectLst>
                      <a:glow rad="254000">
                        <a:schemeClr val="bg1">
                          <a:alpha val="98000"/>
                        </a:schemeClr>
                      </a:glow>
                    </a:effectLst>
                  </a:rPr>
                  <a:t>ジャンプ</a:t>
                </a:r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0A925D63-E4C4-4D21-A0F4-07DA2168DD13}"/>
                  </a:ext>
                </a:extLst>
              </p:cNvPr>
              <p:cNvSpPr txBox="1"/>
              <p:nvPr/>
            </p:nvSpPr>
            <p:spPr>
              <a:xfrm>
                <a:off x="9937934" y="4503951"/>
                <a:ext cx="34225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b="1" dirty="0">
                    <a:solidFill>
                      <a:srgbClr val="BF9000"/>
                    </a:solidFill>
                    <a:effectLst>
                      <a:glow rad="254000">
                        <a:schemeClr val="bg1">
                          <a:alpha val="98000"/>
                        </a:schemeClr>
                      </a:glow>
                    </a:effectLst>
                  </a:rPr>
                  <a:t>納豆を練る</a:t>
                </a:r>
              </a:p>
            </p:txBody>
          </p: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3433A4B0-007D-41AD-9A5C-998B47A4A61C}"/>
                  </a:ext>
                </a:extLst>
              </p:cNvPr>
              <p:cNvSpPr txBox="1"/>
              <p:nvPr/>
            </p:nvSpPr>
            <p:spPr>
              <a:xfrm>
                <a:off x="7556511" y="3781011"/>
                <a:ext cx="20754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600" b="1" dirty="0">
                    <a:solidFill>
                      <a:srgbClr val="FF0000"/>
                    </a:solidFill>
                    <a:effectLst>
                      <a:glow rad="177800">
                        <a:schemeClr val="accent4">
                          <a:satMod val="175000"/>
                          <a:alpha val="92000"/>
                        </a:schemeClr>
                      </a:glow>
                    </a:effectLst>
                  </a:rPr>
                  <a:t>▽操作</a:t>
                </a:r>
              </a:p>
            </p:txBody>
          </p:sp>
        </p:grpSp>
      </p:grp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E339DB-8AD7-4088-B6CB-D85F7A578A91}"/>
              </a:ext>
            </a:extLst>
          </p:cNvPr>
          <p:cNvSpPr txBox="1"/>
          <p:nvPr/>
        </p:nvSpPr>
        <p:spPr>
          <a:xfrm>
            <a:off x="5658181" y="2472541"/>
            <a:ext cx="478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accent4">
                    <a:lumMod val="75000"/>
                  </a:schemeClr>
                </a:solidFill>
                <a:effectLst>
                  <a:glow rad="368300">
                    <a:schemeClr val="bg1"/>
                  </a:glow>
                </a:effectLst>
              </a:rPr>
              <a:t>左</a:t>
            </a:r>
            <a:r>
              <a:rPr kumimoji="1" lang="ja-JP" altLang="en-US" sz="3600" b="1" dirty="0">
                <a:solidFill>
                  <a:schemeClr val="accent4">
                    <a:lumMod val="75000"/>
                  </a:schemeClr>
                </a:solidFill>
                <a:effectLst>
                  <a:glow rad="368300">
                    <a:schemeClr val="bg1"/>
                  </a:glow>
                </a:effectLst>
              </a:rPr>
              <a:t>クリックで糸発射</a:t>
            </a:r>
          </a:p>
        </p:txBody>
      </p:sp>
    </p:spTree>
    <p:extLst>
      <p:ext uri="{BB962C8B-B14F-4D97-AF65-F5344CB8AC3E}">
        <p14:creationId xmlns:p14="http://schemas.microsoft.com/office/powerpoint/2010/main" val="128427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34144C6-ACF9-4C61-B6D9-87AD40644461}"/>
              </a:ext>
            </a:extLst>
          </p:cNvPr>
          <p:cNvSpPr/>
          <p:nvPr/>
        </p:nvSpPr>
        <p:spPr>
          <a:xfrm>
            <a:off x="-32488" y="-6618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4B8D9578-2D8E-49F5-A241-60E1618B6601}"/>
              </a:ext>
            </a:extLst>
          </p:cNvPr>
          <p:cNvGrpSpPr/>
          <p:nvPr/>
        </p:nvGrpSpPr>
        <p:grpSpPr>
          <a:xfrm>
            <a:off x="0" y="92501"/>
            <a:ext cx="12281828" cy="6842480"/>
            <a:chOff x="-89827" y="15520"/>
            <a:chExt cx="12281828" cy="6842480"/>
          </a:xfrm>
        </p:grpSpPr>
        <p:pic>
          <p:nvPicPr>
            <p:cNvPr id="127" name="図 126">
              <a:extLst>
                <a:ext uri="{FF2B5EF4-FFF2-40B4-BE49-F238E27FC236}">
                  <a16:creationId xmlns:a16="http://schemas.microsoft.com/office/drawing/2014/main" id="{1748E1C4-DEBD-4E7C-BCB5-83351D05D8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814"/>
            <a:stretch/>
          </p:blipFill>
          <p:spPr>
            <a:xfrm>
              <a:off x="-89825" y="896732"/>
              <a:ext cx="3020982" cy="3600953"/>
            </a:xfrm>
            <a:prstGeom prst="rect">
              <a:avLst/>
            </a:prstGeom>
          </p:spPr>
        </p:pic>
        <p:pic>
          <p:nvPicPr>
            <p:cNvPr id="128" name="図 127">
              <a:extLst>
                <a:ext uri="{FF2B5EF4-FFF2-40B4-BE49-F238E27FC236}">
                  <a16:creationId xmlns:a16="http://schemas.microsoft.com/office/drawing/2014/main" id="{264CDC0B-D0A4-491B-9CC9-B7296DB55F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141"/>
            <a:stretch/>
          </p:blipFill>
          <p:spPr>
            <a:xfrm>
              <a:off x="3557118" y="4342425"/>
              <a:ext cx="4496427" cy="2515575"/>
            </a:xfrm>
            <a:prstGeom prst="rect">
              <a:avLst/>
            </a:prstGeom>
          </p:spPr>
        </p:pic>
        <p:pic>
          <p:nvPicPr>
            <p:cNvPr id="129" name="図 128">
              <a:extLst>
                <a:ext uri="{FF2B5EF4-FFF2-40B4-BE49-F238E27FC236}">
                  <a16:creationId xmlns:a16="http://schemas.microsoft.com/office/drawing/2014/main" id="{08A14C87-DCDE-4FA4-9308-811095C416E6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biLevel thresh="75000"/>
              <a:alphaModFix amt="34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43" b="99552" l="9896" r="89063">
                          <a14:foregroundMark x1="37500" y1="5307" x2="37500" y2="5307"/>
                          <a14:foregroundMark x1="58333" y1="5307" x2="58333" y2="5307"/>
                          <a14:foregroundMark x1="67188" y1="5627" x2="67188" y2="5627"/>
                          <a14:foregroundMark x1="67188" y1="5627" x2="67188" y2="6074"/>
                          <a14:foregroundMark x1="67188" y1="6394" x2="61979" y2="33951"/>
                          <a14:foregroundMark x1="35938" y1="1215" x2="20313" y2="21292"/>
                          <a14:foregroundMark x1="20313" y1="21292" x2="17188" y2="97698"/>
                          <a14:foregroundMark x1="63542" y1="1343" x2="63542" y2="1343"/>
                          <a14:foregroundMark x1="75521" y1="96036" x2="75521" y2="96036"/>
                          <a14:foregroundMark x1="78125" y1="87788" x2="78125" y2="87788"/>
                          <a14:foregroundMark x1="79167" y1="82353" x2="79167" y2="82353"/>
                          <a14:foregroundMark x1="73438" y1="91624" x2="73438" y2="91624"/>
                          <a14:foregroundMark x1="78125" y1="65153" x2="77083" y2="87212"/>
                          <a14:foregroundMark x1="88021" y1="86765" x2="78125" y2="99552"/>
                          <a14:foregroundMark x1="73438" y1="56138" x2="81771" y2="70332"/>
                          <a14:foregroundMark x1="73438" y1="36381" x2="81771" y2="61765"/>
                          <a14:backgroundMark x1="51042" y1="895" x2="51042" y2="895"/>
                          <a14:backgroundMark x1="51042" y1="3325" x2="51042" y2="3325"/>
                          <a14:backgroundMark x1="48438" y1="5754" x2="48438" y2="5754"/>
                          <a14:backgroundMark x1="49479" y1="99105" x2="49479" y2="99105"/>
                          <a14:backgroundMark x1="51042" y1="92199" x2="51042" y2="92199"/>
                          <a14:backgroundMark x1="49479" y1="66688" x2="49479" y2="66688"/>
                          <a14:backgroundMark x1="48438" y1="72442" x2="48438" y2="72442"/>
                          <a14:backgroundMark x1="49479" y1="49297" x2="49479" y2="49297"/>
                          <a14:backgroundMark x1="49479" y1="41113" x2="49479" y2="41113"/>
                          <a14:backgroundMark x1="51042" y1="29987" x2="51042" y2="29987"/>
                          <a14:backgroundMark x1="49479" y1="21292" x2="49479" y2="21292"/>
                        </a14:backgroundRemoval>
                      </a14:imgEffect>
                    </a14:imgLayer>
                  </a14:imgProps>
                </a:ext>
              </a:extLst>
            </a:blip>
            <a:srcRect l="-604" t="150" b="2888"/>
            <a:stretch/>
          </p:blipFill>
          <p:spPr>
            <a:xfrm rot="5400000">
              <a:off x="4654526" y="-2345425"/>
              <a:ext cx="2793119" cy="12281826"/>
            </a:xfrm>
            <a:prstGeom prst="rect">
              <a:avLst/>
            </a:prstGeom>
          </p:spPr>
        </p:pic>
        <p:pic>
          <p:nvPicPr>
            <p:cNvPr id="130" name="図 129">
              <a:extLst>
                <a:ext uri="{FF2B5EF4-FFF2-40B4-BE49-F238E27FC236}">
                  <a16:creationId xmlns:a16="http://schemas.microsoft.com/office/drawing/2014/main" id="{8E961EA7-BF9B-48F0-9C7A-C28FAE50A4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330" r="23487"/>
            <a:stretch/>
          </p:blipFill>
          <p:spPr>
            <a:xfrm>
              <a:off x="8751639" y="15520"/>
              <a:ext cx="3440362" cy="3445001"/>
            </a:xfrm>
            <a:prstGeom prst="rect">
              <a:avLst/>
            </a:prstGeom>
          </p:spPr>
        </p:pic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52488E8-CC6B-4DC5-B647-2B72FD6D2276}"/>
              </a:ext>
            </a:extLst>
          </p:cNvPr>
          <p:cNvSpPr txBox="1"/>
          <p:nvPr/>
        </p:nvSpPr>
        <p:spPr>
          <a:xfrm>
            <a:off x="184436" y="78613"/>
            <a:ext cx="3101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gency FB" panose="020B0503020202020204" pitchFamily="34" charset="0"/>
                <a:ea typeface="Meiryo UI" panose="020B0604030504040204" pitchFamily="50" charset="-128"/>
              </a:rPr>
              <a:t>GAME CYCLE</a:t>
            </a:r>
            <a:endParaRPr kumimoji="1" lang="ja-JP" altLang="en-US" sz="44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Agency FB" panose="020B0503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20EA905-6372-44EE-9078-590A75F08578}"/>
              </a:ext>
            </a:extLst>
          </p:cNvPr>
          <p:cNvSpPr/>
          <p:nvPr/>
        </p:nvSpPr>
        <p:spPr>
          <a:xfrm>
            <a:off x="407283" y="935921"/>
            <a:ext cx="2505808" cy="18156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glow rad="127000">
              <a:schemeClr val="tx1"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1F3B251-C7AF-414F-B057-574D0804DEED}"/>
              </a:ext>
            </a:extLst>
          </p:cNvPr>
          <p:cNvSpPr/>
          <p:nvPr/>
        </p:nvSpPr>
        <p:spPr>
          <a:xfrm>
            <a:off x="3239757" y="931525"/>
            <a:ext cx="2505808" cy="18156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glow rad="127000">
              <a:schemeClr val="tx1"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B074CAD-1BC9-42FA-A326-809043245899}"/>
              </a:ext>
            </a:extLst>
          </p:cNvPr>
          <p:cNvSpPr/>
          <p:nvPr/>
        </p:nvSpPr>
        <p:spPr>
          <a:xfrm>
            <a:off x="6072231" y="916138"/>
            <a:ext cx="2505808" cy="18156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glow rad="127000">
              <a:schemeClr val="tx1"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6CCCB78-F499-4393-BB4D-ED5DE206AF9D}"/>
              </a:ext>
            </a:extLst>
          </p:cNvPr>
          <p:cNvSpPr/>
          <p:nvPr/>
        </p:nvSpPr>
        <p:spPr>
          <a:xfrm>
            <a:off x="8858777" y="931525"/>
            <a:ext cx="3019058" cy="18156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glow rad="127000">
              <a:schemeClr val="tx1"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BC62B1DB-8B74-4BA1-9F45-05D400D27A97}"/>
              </a:ext>
            </a:extLst>
          </p:cNvPr>
          <p:cNvSpPr/>
          <p:nvPr/>
        </p:nvSpPr>
        <p:spPr>
          <a:xfrm>
            <a:off x="2850824" y="1470108"/>
            <a:ext cx="448763" cy="804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3624249-9E28-4193-85DF-918F06BC3E73}"/>
              </a:ext>
            </a:extLst>
          </p:cNvPr>
          <p:cNvSpPr/>
          <p:nvPr/>
        </p:nvSpPr>
        <p:spPr>
          <a:xfrm>
            <a:off x="5680137" y="1470108"/>
            <a:ext cx="448763" cy="804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5613D5C9-DA50-48ED-9D3A-61E4E9FC9808}"/>
              </a:ext>
            </a:extLst>
          </p:cNvPr>
          <p:cNvSpPr/>
          <p:nvPr/>
        </p:nvSpPr>
        <p:spPr>
          <a:xfrm>
            <a:off x="8520087" y="1503079"/>
            <a:ext cx="448763" cy="804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DC731C-BCDE-4885-A32C-E6DE7D6142CD}"/>
              </a:ext>
            </a:extLst>
          </p:cNvPr>
          <p:cNvSpPr txBox="1"/>
          <p:nvPr/>
        </p:nvSpPr>
        <p:spPr>
          <a:xfrm>
            <a:off x="3669321" y="933394"/>
            <a:ext cx="208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糸を伸ばして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638676A-2FF7-4339-91E9-63EEB5325160}"/>
              </a:ext>
            </a:extLst>
          </p:cNvPr>
          <p:cNvSpPr txBox="1"/>
          <p:nvPr/>
        </p:nvSpPr>
        <p:spPr>
          <a:xfrm>
            <a:off x="6227765" y="950012"/>
            <a:ext cx="25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F20C12-24F1-494A-8D2E-7D8D720347D2}"/>
              </a:ext>
            </a:extLst>
          </p:cNvPr>
          <p:cNvSpPr txBox="1"/>
          <p:nvPr/>
        </p:nvSpPr>
        <p:spPr>
          <a:xfrm>
            <a:off x="416143" y="3513741"/>
            <a:ext cx="3452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▽</a:t>
            </a:r>
            <a:r>
              <a:rPr kumimoji="1" lang="ja-JP" altLang="en-US" sz="32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ゲームボリューム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D5CE537-7501-4583-9B72-EC4A4437B2CE}"/>
              </a:ext>
            </a:extLst>
          </p:cNvPr>
          <p:cNvSpPr/>
          <p:nvPr/>
        </p:nvSpPr>
        <p:spPr>
          <a:xfrm>
            <a:off x="416143" y="4098516"/>
            <a:ext cx="11543934" cy="2672856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noFill/>
          </a:ln>
          <a:effectLst>
            <a:glow rad="127000">
              <a:schemeClr val="tx1"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7C98FBC-6800-4DE6-B2D9-AFF018749E2E}"/>
              </a:ext>
            </a:extLst>
          </p:cNvPr>
          <p:cNvCxnSpPr>
            <a:cxnSpLocks/>
          </p:cNvCxnSpPr>
          <p:nvPr/>
        </p:nvCxnSpPr>
        <p:spPr>
          <a:xfrm>
            <a:off x="10430723" y="2759484"/>
            <a:ext cx="0" cy="669516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5621306-2EA3-4F0B-8123-E7FF8D9D6CF3}"/>
              </a:ext>
            </a:extLst>
          </p:cNvPr>
          <p:cNvCxnSpPr>
            <a:cxnSpLocks/>
          </p:cNvCxnSpPr>
          <p:nvPr/>
        </p:nvCxnSpPr>
        <p:spPr>
          <a:xfrm flipH="1">
            <a:off x="1558571" y="3404661"/>
            <a:ext cx="8842745" cy="35442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DC5A17A-9612-45B8-B480-018F8F64953B}"/>
              </a:ext>
            </a:extLst>
          </p:cNvPr>
          <p:cNvCxnSpPr>
            <a:cxnSpLocks/>
          </p:cNvCxnSpPr>
          <p:nvPr/>
        </p:nvCxnSpPr>
        <p:spPr>
          <a:xfrm flipV="1">
            <a:off x="1547937" y="2759484"/>
            <a:ext cx="0" cy="6844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E4D22B9B-F273-445C-AEF5-515247AAB645}"/>
              </a:ext>
            </a:extLst>
          </p:cNvPr>
          <p:cNvGrpSpPr>
            <a:grpSpLocks noChangeAspect="1"/>
          </p:cNvGrpSpPr>
          <p:nvPr/>
        </p:nvGrpSpPr>
        <p:grpSpPr>
          <a:xfrm>
            <a:off x="3426139" y="1346277"/>
            <a:ext cx="2096697" cy="1285881"/>
            <a:chOff x="1991048" y="471059"/>
            <a:chExt cx="8490706" cy="5207252"/>
          </a:xfrm>
        </p:grpSpPr>
        <p:grpSp>
          <p:nvGrpSpPr>
            <p:cNvPr id="135" name="グループ化 134">
              <a:extLst>
                <a:ext uri="{FF2B5EF4-FFF2-40B4-BE49-F238E27FC236}">
                  <a16:creationId xmlns:a16="http://schemas.microsoft.com/office/drawing/2014/main" id="{266260B3-2094-4CF8-BB7A-297B1E45747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91048" y="471059"/>
              <a:ext cx="8490706" cy="5207252"/>
              <a:chOff x="2051958" y="3507374"/>
              <a:chExt cx="2404800" cy="1474836"/>
            </a:xfrm>
          </p:grpSpPr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0BCEAC8C-9292-4C18-B8A5-430B75F5EE4A}"/>
                  </a:ext>
                </a:extLst>
              </p:cNvPr>
              <p:cNvSpPr/>
              <p:nvPr/>
            </p:nvSpPr>
            <p:spPr>
              <a:xfrm>
                <a:off x="2106847" y="3568416"/>
                <a:ext cx="2306618" cy="1309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4A5C0F42-1138-4C2F-8D18-3A7E6C7AD059}"/>
                  </a:ext>
                </a:extLst>
              </p:cNvPr>
              <p:cNvSpPr/>
              <p:nvPr/>
            </p:nvSpPr>
            <p:spPr>
              <a:xfrm>
                <a:off x="2821820" y="3577994"/>
                <a:ext cx="1053080" cy="2090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正方形/長方形 141">
                <a:extLst>
                  <a:ext uri="{FF2B5EF4-FFF2-40B4-BE49-F238E27FC236}">
                    <a16:creationId xmlns:a16="http://schemas.microsoft.com/office/drawing/2014/main" id="{C9D9467A-DA57-4549-B222-154F486C74C6}"/>
                  </a:ext>
                </a:extLst>
              </p:cNvPr>
              <p:cNvSpPr/>
              <p:nvPr/>
            </p:nvSpPr>
            <p:spPr>
              <a:xfrm>
                <a:off x="2103329" y="4607622"/>
                <a:ext cx="528401" cy="29056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43" name="グループ化 142">
                <a:extLst>
                  <a:ext uri="{FF2B5EF4-FFF2-40B4-BE49-F238E27FC236}">
                    <a16:creationId xmlns:a16="http://schemas.microsoft.com/office/drawing/2014/main" id="{B5452017-5741-4F88-80DA-AD7746E4526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051958" y="3507374"/>
                <a:ext cx="2404800" cy="1474836"/>
                <a:chOff x="2197364" y="3858340"/>
                <a:chExt cx="3318083" cy="2076803"/>
              </a:xfrm>
            </p:grpSpPr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233E8B48-31A8-43CB-9959-34A3C89C829B}"/>
                    </a:ext>
                  </a:extLst>
                </p:cNvPr>
                <p:cNvSpPr txBox="1"/>
                <p:nvPr/>
              </p:nvSpPr>
              <p:spPr>
                <a:xfrm>
                  <a:off x="2276872" y="4052900"/>
                  <a:ext cx="18473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sz="7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60" name="フリーフォーム: 図形 159">
                  <a:extLst>
                    <a:ext uri="{FF2B5EF4-FFF2-40B4-BE49-F238E27FC236}">
                      <a16:creationId xmlns:a16="http://schemas.microsoft.com/office/drawing/2014/main" id="{34228251-533E-4494-A44B-280BC37550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97364" y="3858340"/>
                  <a:ext cx="3318083" cy="2076803"/>
                </a:xfrm>
                <a:custGeom>
                  <a:avLst/>
                  <a:gdLst>
                    <a:gd name="connsiteX0" fmla="*/ 109938 w 3985260"/>
                    <a:gd name="connsiteY0" fmla="*/ 102302 h 2415540"/>
                    <a:gd name="connsiteX1" fmla="*/ 109938 w 3985260"/>
                    <a:gd name="connsiteY1" fmla="*/ 2217420 h 2415540"/>
                    <a:gd name="connsiteX2" fmla="*/ 3891273 w 3985260"/>
                    <a:gd name="connsiteY2" fmla="*/ 2217420 h 2415540"/>
                    <a:gd name="connsiteX3" fmla="*/ 3891273 w 3985260"/>
                    <a:gd name="connsiteY3" fmla="*/ 102302 h 2415540"/>
                    <a:gd name="connsiteX4" fmla="*/ 124449 w 3985260"/>
                    <a:gd name="connsiteY4" fmla="*/ 0 h 2415540"/>
                    <a:gd name="connsiteX5" fmla="*/ 3860811 w 3985260"/>
                    <a:gd name="connsiteY5" fmla="*/ 0 h 2415540"/>
                    <a:gd name="connsiteX6" fmla="*/ 3985260 w 3985260"/>
                    <a:gd name="connsiteY6" fmla="*/ 124449 h 2415540"/>
                    <a:gd name="connsiteX7" fmla="*/ 3985260 w 3985260"/>
                    <a:gd name="connsiteY7" fmla="*/ 2291091 h 2415540"/>
                    <a:gd name="connsiteX8" fmla="*/ 3860811 w 3985260"/>
                    <a:gd name="connsiteY8" fmla="*/ 2415540 h 2415540"/>
                    <a:gd name="connsiteX9" fmla="*/ 124449 w 3985260"/>
                    <a:gd name="connsiteY9" fmla="*/ 2415540 h 2415540"/>
                    <a:gd name="connsiteX10" fmla="*/ 0 w 3985260"/>
                    <a:gd name="connsiteY10" fmla="*/ 2291091 h 2415540"/>
                    <a:gd name="connsiteX11" fmla="*/ 0 w 3985260"/>
                    <a:gd name="connsiteY11" fmla="*/ 124449 h 2415540"/>
                    <a:gd name="connsiteX12" fmla="*/ 124449 w 3985260"/>
                    <a:gd name="connsiteY12" fmla="*/ 0 h 2415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985260" h="2415540">
                      <a:moveTo>
                        <a:pt x="109938" y="102302"/>
                      </a:moveTo>
                      <a:lnTo>
                        <a:pt x="109938" y="2217420"/>
                      </a:lnTo>
                      <a:lnTo>
                        <a:pt x="3891273" y="2217420"/>
                      </a:lnTo>
                      <a:lnTo>
                        <a:pt x="3891273" y="102302"/>
                      </a:lnTo>
                      <a:close/>
                      <a:moveTo>
                        <a:pt x="124449" y="0"/>
                      </a:moveTo>
                      <a:lnTo>
                        <a:pt x="3860811" y="0"/>
                      </a:lnTo>
                      <a:cubicBezTo>
                        <a:pt x="3929542" y="0"/>
                        <a:pt x="3985260" y="55718"/>
                        <a:pt x="3985260" y="124449"/>
                      </a:cubicBezTo>
                      <a:lnTo>
                        <a:pt x="3985260" y="2291091"/>
                      </a:lnTo>
                      <a:cubicBezTo>
                        <a:pt x="3985260" y="2359822"/>
                        <a:pt x="3929542" y="2415540"/>
                        <a:pt x="3860811" y="2415540"/>
                      </a:cubicBezTo>
                      <a:lnTo>
                        <a:pt x="124449" y="2415540"/>
                      </a:lnTo>
                      <a:cubicBezTo>
                        <a:pt x="55718" y="2415540"/>
                        <a:pt x="0" y="2359822"/>
                        <a:pt x="0" y="2291091"/>
                      </a:cubicBezTo>
                      <a:lnTo>
                        <a:pt x="0" y="124449"/>
                      </a:lnTo>
                      <a:cubicBezTo>
                        <a:pt x="0" y="55718"/>
                        <a:pt x="55718" y="0"/>
                        <a:pt x="124449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44" name="グループ化 143">
                <a:extLst>
                  <a:ext uri="{FF2B5EF4-FFF2-40B4-BE49-F238E27FC236}">
                    <a16:creationId xmlns:a16="http://schemas.microsoft.com/office/drawing/2014/main" id="{00B23725-417C-4879-A6A4-A978EED5E6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21479" y="4223729"/>
                <a:ext cx="231161" cy="382955"/>
                <a:chOff x="2083938" y="5162420"/>
                <a:chExt cx="441017" cy="730615"/>
              </a:xfrm>
            </p:grpSpPr>
            <p:sp>
              <p:nvSpPr>
                <p:cNvPr id="156" name="正方形/長方形 155">
                  <a:extLst>
                    <a:ext uri="{FF2B5EF4-FFF2-40B4-BE49-F238E27FC236}">
                      <a16:creationId xmlns:a16="http://schemas.microsoft.com/office/drawing/2014/main" id="{3A4D4592-3D82-473B-8124-99C341298ED8}"/>
                    </a:ext>
                  </a:extLst>
                </p:cNvPr>
                <p:cNvSpPr/>
                <p:nvPr/>
              </p:nvSpPr>
              <p:spPr>
                <a:xfrm>
                  <a:off x="2083938" y="5349620"/>
                  <a:ext cx="441017" cy="8257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1ABE42AB-F0FB-412C-8A7C-AB0553DF447A}"/>
                    </a:ext>
                  </a:extLst>
                </p:cNvPr>
                <p:cNvSpPr/>
                <p:nvPr/>
              </p:nvSpPr>
              <p:spPr>
                <a:xfrm>
                  <a:off x="2414753" y="5466237"/>
                  <a:ext cx="88228" cy="42679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158" name="図 157" descr="アイコン&#10;&#10;自動的に生成された説明">
                  <a:extLst>
                    <a:ext uri="{FF2B5EF4-FFF2-40B4-BE49-F238E27FC236}">
                      <a16:creationId xmlns:a16="http://schemas.microsoft.com/office/drawing/2014/main" id="{89FD495A-0C95-4CEA-ACE9-C5017C1895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6641" b="92188" l="1563" r="99219">
                              <a14:foregroundMark x1="46875" y1="7031" x2="46875" y2="7031"/>
                              <a14:foregroundMark x1="95313" y1="37891" x2="95313" y2="37891"/>
                              <a14:foregroundMark x1="6641" y1="29688" x2="6641" y2="29688"/>
                              <a14:foregroundMark x1="1563" y1="24219" x2="1563" y2="24219"/>
                              <a14:foregroundMark x1="51172" y1="92578" x2="51172" y2="92578"/>
                              <a14:foregroundMark x1="99219" y1="23047" x2="99219" y2="23047"/>
                              <a14:foregroundMark x1="27344" y1="16797" x2="27344" y2="16797"/>
                              <a14:foregroundMark x1="69141" y1="24219" x2="69141" y2="24219"/>
                              <a14:foregroundMark x1="30078" y1="28906" x2="47266" y2="16016"/>
                              <a14:foregroundMark x1="47266" y1="16016" x2="73047" y2="20313"/>
                              <a14:foregroundMark x1="73047" y1="20313" x2="53516" y2="28125"/>
                              <a14:foregroundMark x1="53516" y1="28125" x2="44141" y2="2695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9590" y="5162420"/>
                  <a:ext cx="181672" cy="181672"/>
                </a:xfrm>
                <a:prstGeom prst="rect">
                  <a:avLst/>
                </a:prstGeom>
              </p:spPr>
            </p:pic>
          </p:grpSp>
          <p:pic>
            <p:nvPicPr>
              <p:cNvPr id="145" name="図 144">
                <a:extLst>
                  <a:ext uri="{FF2B5EF4-FFF2-40B4-BE49-F238E27FC236}">
                    <a16:creationId xmlns:a16="http://schemas.microsoft.com/office/drawing/2014/main" id="{6F86FCFB-DBA2-45A8-BB12-73638DA97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95962" y="3741275"/>
                <a:ext cx="135768" cy="147248"/>
              </a:xfrm>
              <a:prstGeom prst="rect">
                <a:avLst/>
              </a:prstGeom>
            </p:spPr>
          </p:pic>
          <p:pic>
            <p:nvPicPr>
              <p:cNvPr id="146" name="図 145">
                <a:extLst>
                  <a:ext uri="{FF2B5EF4-FFF2-40B4-BE49-F238E27FC236}">
                    <a16:creationId xmlns:a16="http://schemas.microsoft.com/office/drawing/2014/main" id="{B4040111-19AE-4A54-AF56-3F0D1A8D5E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8116" y="3738169"/>
                <a:ext cx="135768" cy="147248"/>
              </a:xfrm>
              <a:prstGeom prst="rect">
                <a:avLst/>
              </a:prstGeom>
            </p:spPr>
          </p:pic>
          <p:pic>
            <p:nvPicPr>
              <p:cNvPr id="147" name="図 146">
                <a:extLst>
                  <a:ext uri="{FF2B5EF4-FFF2-40B4-BE49-F238E27FC236}">
                    <a16:creationId xmlns:a16="http://schemas.microsoft.com/office/drawing/2014/main" id="{5886950F-4A45-4D97-8F57-31C8EE3BE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0272" y="3733469"/>
                <a:ext cx="135768" cy="147248"/>
              </a:xfrm>
              <a:prstGeom prst="rect">
                <a:avLst/>
              </a:prstGeom>
            </p:spPr>
          </p:pic>
          <p:grpSp>
            <p:nvGrpSpPr>
              <p:cNvPr id="148" name="グループ化 147">
                <a:extLst>
                  <a:ext uri="{FF2B5EF4-FFF2-40B4-BE49-F238E27FC236}">
                    <a16:creationId xmlns:a16="http://schemas.microsoft.com/office/drawing/2014/main" id="{FA62D4BD-1850-416A-BAE0-3048A94528C1}"/>
                  </a:ext>
                </a:extLst>
              </p:cNvPr>
              <p:cNvGrpSpPr/>
              <p:nvPr/>
            </p:nvGrpSpPr>
            <p:grpSpPr>
              <a:xfrm>
                <a:off x="2218845" y="3622342"/>
                <a:ext cx="456081" cy="66901"/>
                <a:chOff x="685162" y="3843419"/>
                <a:chExt cx="456081" cy="66901"/>
              </a:xfrm>
            </p:grpSpPr>
            <p:sp>
              <p:nvSpPr>
                <p:cNvPr id="153" name="正方形/長方形 152">
                  <a:extLst>
                    <a:ext uri="{FF2B5EF4-FFF2-40B4-BE49-F238E27FC236}">
                      <a16:creationId xmlns:a16="http://schemas.microsoft.com/office/drawing/2014/main" id="{BFFED02E-B8F2-4257-B3DE-939904D21692}"/>
                    </a:ext>
                  </a:extLst>
                </p:cNvPr>
                <p:cNvSpPr/>
                <p:nvPr/>
              </p:nvSpPr>
              <p:spPr>
                <a:xfrm>
                  <a:off x="839348" y="3843628"/>
                  <a:ext cx="298979" cy="632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" name="正方形/長方形 153">
                  <a:extLst>
                    <a:ext uri="{FF2B5EF4-FFF2-40B4-BE49-F238E27FC236}">
                      <a16:creationId xmlns:a16="http://schemas.microsoft.com/office/drawing/2014/main" id="{9A3B083E-9E17-4B6E-8279-4F4EC1380A02}"/>
                    </a:ext>
                  </a:extLst>
                </p:cNvPr>
                <p:cNvSpPr/>
                <p:nvPr/>
              </p:nvSpPr>
              <p:spPr>
                <a:xfrm>
                  <a:off x="689859" y="3845305"/>
                  <a:ext cx="298979" cy="632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" name="正方形/長方形 154">
                  <a:extLst>
                    <a:ext uri="{FF2B5EF4-FFF2-40B4-BE49-F238E27FC236}">
                      <a16:creationId xmlns:a16="http://schemas.microsoft.com/office/drawing/2014/main" id="{E655B2FA-2ABB-4992-B4B7-6DF128120ADF}"/>
                    </a:ext>
                  </a:extLst>
                </p:cNvPr>
                <p:cNvSpPr/>
                <p:nvPr/>
              </p:nvSpPr>
              <p:spPr>
                <a:xfrm>
                  <a:off x="685162" y="3843419"/>
                  <a:ext cx="456081" cy="669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49" name="直線コネクタ 148">
                <a:extLst>
                  <a:ext uri="{FF2B5EF4-FFF2-40B4-BE49-F238E27FC236}">
                    <a16:creationId xmlns:a16="http://schemas.microsoft.com/office/drawing/2014/main" id="{12F5F029-E691-451A-BA35-2A982A6921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69923" y="3921659"/>
                <a:ext cx="592601" cy="289909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81FC0250-0149-494E-863B-97C2A4A59A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62817" y="3918340"/>
                <a:ext cx="585543" cy="296175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>
                <a:extLst>
                  <a:ext uri="{FF2B5EF4-FFF2-40B4-BE49-F238E27FC236}">
                    <a16:creationId xmlns:a16="http://schemas.microsoft.com/office/drawing/2014/main" id="{E653C5E6-ECAA-4B03-BE38-5AD02698BB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8023" y="3927626"/>
                <a:ext cx="583077" cy="292842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正方形/長方形 151">
                <a:extLst>
                  <a:ext uri="{FF2B5EF4-FFF2-40B4-BE49-F238E27FC236}">
                    <a16:creationId xmlns:a16="http://schemas.microsoft.com/office/drawing/2014/main" id="{0326AD26-C7B9-4E56-90E1-BF1C54A3FB0C}"/>
                  </a:ext>
                </a:extLst>
              </p:cNvPr>
              <p:cNvSpPr/>
              <p:nvPr/>
            </p:nvSpPr>
            <p:spPr>
              <a:xfrm>
                <a:off x="3514961" y="3628309"/>
                <a:ext cx="836971" cy="1481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600" b="1" dirty="0">
                    <a:solidFill>
                      <a:schemeClr val="tx1"/>
                    </a:solidFill>
                  </a:rPr>
                  <a:t>始業まで</a:t>
                </a:r>
                <a:r>
                  <a:rPr kumimoji="1" lang="en-US" altLang="ja-JP" sz="600" b="1" dirty="0">
                    <a:solidFill>
                      <a:schemeClr val="tx1"/>
                    </a:solidFill>
                  </a:rPr>
                  <a:t>:</a:t>
                </a:r>
                <a:r>
                  <a:rPr kumimoji="1" lang="en-US" altLang="ja-JP" sz="600" b="1" dirty="0">
                    <a:solidFill>
                      <a:srgbClr val="FF0000"/>
                    </a:solidFill>
                    <a:latin typeface="Agency FB" panose="020B0503020202020204" pitchFamily="34" charset="0"/>
                  </a:rPr>
                  <a:t>0029</a:t>
                </a:r>
                <a:r>
                  <a:rPr kumimoji="1" lang="ja-JP" altLang="en-US" sz="600" b="1" dirty="0">
                    <a:solidFill>
                      <a:schemeClr val="tx1"/>
                    </a:solidFill>
                  </a:rPr>
                  <a:t>秒</a:t>
                </a:r>
              </a:p>
            </p:txBody>
          </p:sp>
        </p:grp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148B53F9-6CED-4794-980C-FD0A5DDFE203}"/>
                </a:ext>
              </a:extLst>
            </p:cNvPr>
            <p:cNvSpPr/>
            <p:nvPr/>
          </p:nvSpPr>
          <p:spPr>
            <a:xfrm>
              <a:off x="8753814" y="4294540"/>
              <a:ext cx="1519756" cy="9290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37" name="図 136">
              <a:extLst>
                <a:ext uri="{FF2B5EF4-FFF2-40B4-BE49-F238E27FC236}">
                  <a16:creationId xmlns:a16="http://schemas.microsoft.com/office/drawing/2014/main" id="{3C058FFE-CD94-43E2-8DFA-B43298D8F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70634" y="1500933"/>
              <a:ext cx="394055" cy="523005"/>
            </a:xfrm>
            <a:prstGeom prst="rect">
              <a:avLst/>
            </a:prstGeom>
          </p:spPr>
        </p:pic>
        <p:cxnSp>
          <p:nvCxnSpPr>
            <p:cNvPr id="138" name="直線コネクタ 137">
              <a:extLst>
                <a:ext uri="{FF2B5EF4-FFF2-40B4-BE49-F238E27FC236}">
                  <a16:creationId xmlns:a16="http://schemas.microsoft.com/office/drawing/2014/main" id="{246F011B-D993-4609-8E9C-2BFE49955D2A}"/>
                </a:ext>
              </a:extLst>
            </p:cNvPr>
            <p:cNvCxnSpPr>
              <a:cxnSpLocks/>
              <a:endCxn id="137" idx="2"/>
            </p:cNvCxnSpPr>
            <p:nvPr/>
          </p:nvCxnSpPr>
          <p:spPr>
            <a:xfrm flipV="1">
              <a:off x="4478042" y="2023940"/>
              <a:ext cx="2089619" cy="100114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5E6B6A07-635F-4937-BC4B-D9BF47920BE7}"/>
              </a:ext>
            </a:extLst>
          </p:cNvPr>
          <p:cNvSpPr/>
          <p:nvPr/>
        </p:nvSpPr>
        <p:spPr>
          <a:xfrm>
            <a:off x="9384552" y="1451125"/>
            <a:ext cx="2036416" cy="11565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63" name="図 162">
            <a:extLst>
              <a:ext uri="{FF2B5EF4-FFF2-40B4-BE49-F238E27FC236}">
                <a16:creationId xmlns:a16="http://schemas.microsoft.com/office/drawing/2014/main" id="{EC7AECE3-1FF5-44F7-8786-DEE4B39884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06094" y="1555126"/>
            <a:ext cx="303233" cy="920157"/>
          </a:xfrm>
          <a:prstGeom prst="rect">
            <a:avLst/>
          </a:prstGeom>
        </p:spPr>
      </p:pic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AE4440E2-A3BA-415F-9520-B0A1F339BFCA}"/>
              </a:ext>
            </a:extLst>
          </p:cNvPr>
          <p:cNvGrpSpPr>
            <a:grpSpLocks noChangeAspect="1"/>
          </p:cNvGrpSpPr>
          <p:nvPr/>
        </p:nvGrpSpPr>
        <p:grpSpPr>
          <a:xfrm>
            <a:off x="9345158" y="1412378"/>
            <a:ext cx="2123097" cy="1302071"/>
            <a:chOff x="2197364" y="3858340"/>
            <a:chExt cx="3318083" cy="2076803"/>
          </a:xfrm>
        </p:grpSpPr>
        <p:sp>
          <p:nvSpPr>
            <p:cNvPr id="177" name="テキスト ボックス 176">
              <a:extLst>
                <a:ext uri="{FF2B5EF4-FFF2-40B4-BE49-F238E27FC236}">
                  <a16:creationId xmlns:a16="http://schemas.microsoft.com/office/drawing/2014/main" id="{BB43517C-A48B-4B7E-9FE4-B884053EEDA0}"/>
                </a:ext>
              </a:extLst>
            </p:cNvPr>
            <p:cNvSpPr txBox="1"/>
            <p:nvPr/>
          </p:nvSpPr>
          <p:spPr>
            <a:xfrm>
              <a:off x="2276872" y="4052900"/>
              <a:ext cx="1847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78" name="フリーフォーム: 図形 177">
              <a:extLst>
                <a:ext uri="{FF2B5EF4-FFF2-40B4-BE49-F238E27FC236}">
                  <a16:creationId xmlns:a16="http://schemas.microsoft.com/office/drawing/2014/main" id="{0E69CDCA-B388-40D1-88FF-B1C4F8D71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97364" y="3858340"/>
              <a:ext cx="3318083" cy="2076803"/>
            </a:xfrm>
            <a:custGeom>
              <a:avLst/>
              <a:gdLst>
                <a:gd name="connsiteX0" fmla="*/ 109938 w 3985260"/>
                <a:gd name="connsiteY0" fmla="*/ 102302 h 2415540"/>
                <a:gd name="connsiteX1" fmla="*/ 109938 w 3985260"/>
                <a:gd name="connsiteY1" fmla="*/ 2217420 h 2415540"/>
                <a:gd name="connsiteX2" fmla="*/ 3891273 w 3985260"/>
                <a:gd name="connsiteY2" fmla="*/ 2217420 h 2415540"/>
                <a:gd name="connsiteX3" fmla="*/ 3891273 w 3985260"/>
                <a:gd name="connsiteY3" fmla="*/ 102302 h 2415540"/>
                <a:gd name="connsiteX4" fmla="*/ 124449 w 3985260"/>
                <a:gd name="connsiteY4" fmla="*/ 0 h 2415540"/>
                <a:gd name="connsiteX5" fmla="*/ 3860811 w 3985260"/>
                <a:gd name="connsiteY5" fmla="*/ 0 h 2415540"/>
                <a:gd name="connsiteX6" fmla="*/ 3985260 w 3985260"/>
                <a:gd name="connsiteY6" fmla="*/ 124449 h 2415540"/>
                <a:gd name="connsiteX7" fmla="*/ 3985260 w 3985260"/>
                <a:gd name="connsiteY7" fmla="*/ 2291091 h 2415540"/>
                <a:gd name="connsiteX8" fmla="*/ 3860811 w 3985260"/>
                <a:gd name="connsiteY8" fmla="*/ 2415540 h 2415540"/>
                <a:gd name="connsiteX9" fmla="*/ 124449 w 3985260"/>
                <a:gd name="connsiteY9" fmla="*/ 2415540 h 2415540"/>
                <a:gd name="connsiteX10" fmla="*/ 0 w 3985260"/>
                <a:gd name="connsiteY10" fmla="*/ 2291091 h 2415540"/>
                <a:gd name="connsiteX11" fmla="*/ 0 w 3985260"/>
                <a:gd name="connsiteY11" fmla="*/ 124449 h 2415540"/>
                <a:gd name="connsiteX12" fmla="*/ 124449 w 3985260"/>
                <a:gd name="connsiteY12" fmla="*/ 0 h 241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85260" h="2415540">
                  <a:moveTo>
                    <a:pt x="109938" y="102302"/>
                  </a:moveTo>
                  <a:lnTo>
                    <a:pt x="109938" y="2217420"/>
                  </a:lnTo>
                  <a:lnTo>
                    <a:pt x="3891273" y="2217420"/>
                  </a:lnTo>
                  <a:lnTo>
                    <a:pt x="3891273" y="102302"/>
                  </a:lnTo>
                  <a:close/>
                  <a:moveTo>
                    <a:pt x="124449" y="0"/>
                  </a:moveTo>
                  <a:lnTo>
                    <a:pt x="3860811" y="0"/>
                  </a:lnTo>
                  <a:cubicBezTo>
                    <a:pt x="3929542" y="0"/>
                    <a:pt x="3985260" y="55718"/>
                    <a:pt x="3985260" y="124449"/>
                  </a:cubicBezTo>
                  <a:lnTo>
                    <a:pt x="3985260" y="2291091"/>
                  </a:lnTo>
                  <a:cubicBezTo>
                    <a:pt x="3985260" y="2359822"/>
                    <a:pt x="3929542" y="2415540"/>
                    <a:pt x="3860811" y="2415540"/>
                  </a:cubicBezTo>
                  <a:lnTo>
                    <a:pt x="124449" y="2415540"/>
                  </a:lnTo>
                  <a:cubicBezTo>
                    <a:pt x="55718" y="2415540"/>
                    <a:pt x="0" y="2359822"/>
                    <a:pt x="0" y="2291091"/>
                  </a:cubicBezTo>
                  <a:lnTo>
                    <a:pt x="0" y="124449"/>
                  </a:lnTo>
                  <a:cubicBezTo>
                    <a:pt x="0" y="55718"/>
                    <a:pt x="55718" y="0"/>
                    <a:pt x="12444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B1127D40-D9A9-445D-BA0D-2C83DD9C7EAD}"/>
              </a:ext>
            </a:extLst>
          </p:cNvPr>
          <p:cNvSpPr/>
          <p:nvPr/>
        </p:nvSpPr>
        <p:spPr>
          <a:xfrm>
            <a:off x="9795707" y="2465445"/>
            <a:ext cx="1613781" cy="1422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9EDAD0C0-73E5-4D41-88B1-C8DE30C26EF4}"/>
              </a:ext>
            </a:extLst>
          </p:cNvPr>
          <p:cNvGrpSpPr/>
          <p:nvPr/>
        </p:nvGrpSpPr>
        <p:grpSpPr>
          <a:xfrm>
            <a:off x="9492865" y="1532576"/>
            <a:ext cx="402655" cy="214849"/>
            <a:chOff x="4843720" y="4299518"/>
            <a:chExt cx="770117" cy="410920"/>
          </a:xfrm>
        </p:grpSpPr>
        <p:pic>
          <p:nvPicPr>
            <p:cNvPr id="170" name="図 169">
              <a:extLst>
                <a:ext uri="{FF2B5EF4-FFF2-40B4-BE49-F238E27FC236}">
                  <a16:creationId xmlns:a16="http://schemas.microsoft.com/office/drawing/2014/main" id="{61D7D02E-0686-429B-B2DD-359BD9EFB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297539" y="4461802"/>
              <a:ext cx="229250" cy="248636"/>
            </a:xfrm>
            <a:prstGeom prst="rect">
              <a:avLst/>
            </a:prstGeom>
          </p:spPr>
        </p:pic>
        <p:pic>
          <p:nvPicPr>
            <p:cNvPr id="171" name="図 170">
              <a:extLst>
                <a:ext uri="{FF2B5EF4-FFF2-40B4-BE49-F238E27FC236}">
                  <a16:creationId xmlns:a16="http://schemas.microsoft.com/office/drawing/2014/main" id="{69545846-D0AB-4747-803A-A1298236E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98551" y="4456557"/>
              <a:ext cx="229250" cy="248636"/>
            </a:xfrm>
            <a:prstGeom prst="rect">
              <a:avLst/>
            </a:prstGeom>
          </p:spPr>
        </p:pic>
        <p:pic>
          <p:nvPicPr>
            <p:cNvPr id="172" name="図 171">
              <a:extLst>
                <a:ext uri="{FF2B5EF4-FFF2-40B4-BE49-F238E27FC236}">
                  <a16:creationId xmlns:a16="http://schemas.microsoft.com/office/drawing/2014/main" id="{6CE34F21-8C0F-4699-A606-1006BDF36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99564" y="4448621"/>
              <a:ext cx="229250" cy="248636"/>
            </a:xfrm>
            <a:prstGeom prst="rect">
              <a:avLst/>
            </a:prstGeom>
          </p:spPr>
        </p:pic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B71FE17D-8EB0-46CE-A0ED-02B2E5E2A2EC}"/>
                </a:ext>
              </a:extLst>
            </p:cNvPr>
            <p:cNvGrpSpPr/>
            <p:nvPr/>
          </p:nvGrpSpPr>
          <p:grpSpPr>
            <a:xfrm>
              <a:off x="4843720" y="4299518"/>
              <a:ext cx="770117" cy="112966"/>
              <a:chOff x="1545915" y="4828699"/>
              <a:chExt cx="456081" cy="66901"/>
            </a:xfrm>
          </p:grpSpPr>
          <p:sp>
            <p:nvSpPr>
              <p:cNvPr id="174" name="正方形/長方形 173">
                <a:extLst>
                  <a:ext uri="{FF2B5EF4-FFF2-40B4-BE49-F238E27FC236}">
                    <a16:creationId xmlns:a16="http://schemas.microsoft.com/office/drawing/2014/main" id="{3B41E0C2-5114-43D2-9ABB-7236C2F45585}"/>
                  </a:ext>
                </a:extLst>
              </p:cNvPr>
              <p:cNvSpPr/>
              <p:nvPr/>
            </p:nvSpPr>
            <p:spPr>
              <a:xfrm>
                <a:off x="1700099" y="4828907"/>
                <a:ext cx="298979" cy="632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9843A4AB-7FF1-4838-95D9-99C3B5D01E52}"/>
                  </a:ext>
                </a:extLst>
              </p:cNvPr>
              <p:cNvSpPr/>
              <p:nvPr/>
            </p:nvSpPr>
            <p:spPr>
              <a:xfrm>
                <a:off x="1550610" y="4830580"/>
                <a:ext cx="298979" cy="632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" name="正方形/長方形 175">
                <a:extLst>
                  <a:ext uri="{FF2B5EF4-FFF2-40B4-BE49-F238E27FC236}">
                    <a16:creationId xmlns:a16="http://schemas.microsoft.com/office/drawing/2014/main" id="{4D98A3A2-800A-4AA9-A346-9D4943688FD7}"/>
                  </a:ext>
                </a:extLst>
              </p:cNvPr>
              <p:cNvSpPr/>
              <p:nvPr/>
            </p:nvSpPr>
            <p:spPr>
              <a:xfrm>
                <a:off x="1545915" y="4828699"/>
                <a:ext cx="456081" cy="669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5157C890-944F-456B-A2E6-05EFA9F80022}"/>
              </a:ext>
            </a:extLst>
          </p:cNvPr>
          <p:cNvSpPr/>
          <p:nvPr/>
        </p:nvSpPr>
        <p:spPr>
          <a:xfrm>
            <a:off x="10523367" y="1550231"/>
            <a:ext cx="840603" cy="1505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700" b="1" dirty="0">
                <a:solidFill>
                  <a:schemeClr val="tx1"/>
                </a:solidFill>
              </a:rPr>
              <a:t>始業まで</a:t>
            </a:r>
            <a:r>
              <a:rPr kumimoji="1" lang="en-US" altLang="ja-JP" sz="700" b="1" dirty="0">
                <a:solidFill>
                  <a:schemeClr val="tx1"/>
                </a:solidFill>
              </a:rPr>
              <a:t>:</a:t>
            </a:r>
            <a:r>
              <a:rPr kumimoji="1" lang="en-US" altLang="ja-JP" sz="700" b="1" dirty="0">
                <a:solidFill>
                  <a:srgbClr val="FF0000"/>
                </a:solidFill>
                <a:latin typeface="Agency FB" panose="020B0503020202020204" pitchFamily="34" charset="0"/>
              </a:rPr>
              <a:t>0007</a:t>
            </a:r>
            <a:r>
              <a:rPr kumimoji="1" lang="ja-JP" altLang="en-US" sz="700" b="1" dirty="0">
                <a:solidFill>
                  <a:schemeClr val="tx1"/>
                </a:solidFill>
              </a:rPr>
              <a:t>秒</a:t>
            </a:r>
          </a:p>
        </p:txBody>
      </p:sp>
      <p:pic>
        <p:nvPicPr>
          <p:cNvPr id="168" name="Picture 4" descr="ガッツポーズ">
            <a:extLst>
              <a:ext uri="{FF2B5EF4-FFF2-40B4-BE49-F238E27FC236}">
                <a16:creationId xmlns:a16="http://schemas.microsoft.com/office/drawing/2014/main" id="{D1619F78-1C3D-4CDB-ACF3-1364E229F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846" y="2011012"/>
            <a:ext cx="515241" cy="51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D069F45C-FFC2-4185-91E8-14C3BE48D2C0}"/>
              </a:ext>
            </a:extLst>
          </p:cNvPr>
          <p:cNvSpPr txBox="1"/>
          <p:nvPr/>
        </p:nvSpPr>
        <p:spPr>
          <a:xfrm>
            <a:off x="9952266" y="1801991"/>
            <a:ext cx="1613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FF3300"/>
                </a:solidFill>
              </a:rPr>
              <a:t>ゴール</a:t>
            </a:r>
            <a:r>
              <a:rPr lang="en-US" altLang="ja-JP" sz="1600" b="1" dirty="0">
                <a:solidFill>
                  <a:srgbClr val="FF3300"/>
                </a:solidFill>
              </a:rPr>
              <a:t>!</a:t>
            </a:r>
            <a:endParaRPr kumimoji="1" lang="ja-JP" altLang="en-US" sz="1600" b="1" dirty="0">
              <a:solidFill>
                <a:srgbClr val="FF33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F8A1841-15C6-4013-8B6D-46AEE8AEC068}"/>
              </a:ext>
            </a:extLst>
          </p:cNvPr>
          <p:cNvSpPr txBox="1"/>
          <p:nvPr/>
        </p:nvSpPr>
        <p:spPr>
          <a:xfrm>
            <a:off x="8841680" y="889186"/>
            <a:ext cx="315524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 dirty="0">
                <a:solidFill>
                  <a:srgbClr val="C00000"/>
                </a:solidFill>
                <a:latin typeface="Meiryo UI"/>
                <a:ea typeface="Meiryo UI"/>
              </a:rPr>
              <a:t>ステージクリア！</a:t>
            </a:r>
            <a:endParaRPr lang="en-US" altLang="ja-JP" b="1" dirty="0">
              <a:solidFill>
                <a:srgbClr val="C00000"/>
              </a:solidFill>
              <a:latin typeface="Meiryo UI"/>
              <a:ea typeface="Meiryo UI"/>
            </a:endParaRPr>
          </a:p>
          <a:p>
            <a:pPr algn="ctr"/>
            <a:r>
              <a:rPr lang="ja-JP" altLang="en-US" b="1" dirty="0">
                <a:effectLst>
                  <a:glow rad="355600">
                    <a:schemeClr val="bg1">
                      <a:alpha val="60000"/>
                    </a:schemeClr>
                  </a:glow>
                </a:effectLst>
                <a:latin typeface="Meiryo UI"/>
                <a:ea typeface="Meiryo UI"/>
              </a:rPr>
              <a:t>目指せ最速全クリア！</a:t>
            </a:r>
            <a:endParaRPr lang="en-US" altLang="ja-JP" b="1" dirty="0">
              <a:effectLst>
                <a:glow rad="355600">
                  <a:schemeClr val="bg1">
                    <a:alpha val="60000"/>
                  </a:schemeClr>
                </a:glow>
              </a:effectLst>
              <a:latin typeface="Meiryo UI"/>
              <a:ea typeface="Meiryo UI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32D63CE4-8463-4532-A471-9D026CADA05E}"/>
              </a:ext>
            </a:extLst>
          </p:cNvPr>
          <p:cNvSpPr txBox="1"/>
          <p:nvPr/>
        </p:nvSpPr>
        <p:spPr>
          <a:xfrm>
            <a:off x="506236" y="4263052"/>
            <a:ext cx="10753670" cy="19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b="1" dirty="0">
                <a:solidFill>
                  <a:schemeClr val="bg1"/>
                </a:solidFill>
              </a:rPr>
              <a:t>・</a:t>
            </a:r>
            <a:r>
              <a:rPr lang="ja-JP" altLang="en-US" sz="28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全</a:t>
            </a:r>
            <a:r>
              <a:rPr lang="en-US" altLang="ja-JP" sz="28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5</a:t>
            </a:r>
            <a:r>
              <a:rPr lang="ja-JP" altLang="en-US" sz="28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ステージ収録</a:t>
            </a:r>
            <a:endParaRPr lang="en-US" altLang="ja-JP" sz="2800" b="1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>
                <a:solidFill>
                  <a:schemeClr val="bg1"/>
                </a:solidFill>
              </a:rPr>
              <a:t>・</a:t>
            </a:r>
            <a:r>
              <a:rPr lang="en-US" altLang="ja-JP" sz="28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</a:t>
            </a:r>
            <a:r>
              <a:rPr lang="ja-JP" altLang="en-US" sz="28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つのステージに複数のルートが存在！</a:t>
            </a:r>
            <a:endParaRPr lang="en-US" altLang="ja-JP" sz="2800" b="1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800" b="1" dirty="0">
                <a:solidFill>
                  <a:schemeClr val="bg1"/>
                </a:solidFill>
              </a:rPr>
              <a:t>・</a:t>
            </a:r>
            <a:r>
              <a:rPr kumimoji="1" lang="ja-JP" altLang="en-US" sz="28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ルートによっては隠しステージが</a:t>
            </a:r>
            <a:r>
              <a:rPr kumimoji="1" lang="en-US" altLang="ja-JP" sz="28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…</a:t>
            </a:r>
            <a:r>
              <a:rPr kumimoji="1" lang="ja-JP" altLang="en-US" sz="28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？</a:t>
            </a: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B87D293A-8B61-487E-89B3-05EC9788CF26}"/>
              </a:ext>
            </a:extLst>
          </p:cNvPr>
          <p:cNvSpPr txBox="1"/>
          <p:nvPr/>
        </p:nvSpPr>
        <p:spPr>
          <a:xfrm>
            <a:off x="977516" y="946389"/>
            <a:ext cx="208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ステージ選択</a:t>
            </a:r>
          </a:p>
        </p:txBody>
      </p: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6831BD8D-FB2C-4C95-B53F-2900A40E4919}"/>
              </a:ext>
            </a:extLst>
          </p:cNvPr>
          <p:cNvGrpSpPr>
            <a:grpSpLocks noChangeAspect="1"/>
          </p:cNvGrpSpPr>
          <p:nvPr/>
        </p:nvGrpSpPr>
        <p:grpSpPr>
          <a:xfrm>
            <a:off x="639442" y="1331565"/>
            <a:ext cx="2104730" cy="1290807"/>
            <a:chOff x="2132413" y="518615"/>
            <a:chExt cx="7513014" cy="4607644"/>
          </a:xfrm>
        </p:grpSpPr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C7A32E8D-F236-4075-8347-3C230FF4195F}"/>
                </a:ext>
              </a:extLst>
            </p:cNvPr>
            <p:cNvSpPr/>
            <p:nvPr/>
          </p:nvSpPr>
          <p:spPr>
            <a:xfrm>
              <a:off x="2233507" y="561796"/>
              <a:ext cx="7233316" cy="4217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23249186-FD57-4CB0-B3C5-25C25C289C4E}"/>
                </a:ext>
              </a:extLst>
            </p:cNvPr>
            <p:cNvSpPr/>
            <p:nvPr/>
          </p:nvSpPr>
          <p:spPr>
            <a:xfrm rot="5400000">
              <a:off x="1440453" y="2900120"/>
              <a:ext cx="2876920" cy="3980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C2506258-28A6-4345-BBF8-19DE517A94E8}"/>
                </a:ext>
              </a:extLst>
            </p:cNvPr>
            <p:cNvSpPr/>
            <p:nvPr/>
          </p:nvSpPr>
          <p:spPr>
            <a:xfrm>
              <a:off x="3405651" y="3853791"/>
              <a:ext cx="554099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800" dirty="0"/>
            </a:p>
          </p:txBody>
        </p:sp>
        <p:sp>
          <p:nvSpPr>
            <p:cNvPr id="183" name="フリーフォーム: 図形 182">
              <a:extLst>
                <a:ext uri="{FF2B5EF4-FFF2-40B4-BE49-F238E27FC236}">
                  <a16:creationId xmlns:a16="http://schemas.microsoft.com/office/drawing/2014/main" id="{FA21DFF0-F74B-4A0F-925F-932A9CA44E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2413" y="518615"/>
              <a:ext cx="7513014" cy="4607644"/>
            </a:xfrm>
            <a:custGeom>
              <a:avLst/>
              <a:gdLst>
                <a:gd name="connsiteX0" fmla="*/ 109938 w 3985260"/>
                <a:gd name="connsiteY0" fmla="*/ 102302 h 2415540"/>
                <a:gd name="connsiteX1" fmla="*/ 109938 w 3985260"/>
                <a:gd name="connsiteY1" fmla="*/ 2217420 h 2415540"/>
                <a:gd name="connsiteX2" fmla="*/ 3891273 w 3985260"/>
                <a:gd name="connsiteY2" fmla="*/ 2217420 h 2415540"/>
                <a:gd name="connsiteX3" fmla="*/ 3891273 w 3985260"/>
                <a:gd name="connsiteY3" fmla="*/ 102302 h 2415540"/>
                <a:gd name="connsiteX4" fmla="*/ 124449 w 3985260"/>
                <a:gd name="connsiteY4" fmla="*/ 0 h 2415540"/>
                <a:gd name="connsiteX5" fmla="*/ 3860811 w 3985260"/>
                <a:gd name="connsiteY5" fmla="*/ 0 h 2415540"/>
                <a:gd name="connsiteX6" fmla="*/ 3985260 w 3985260"/>
                <a:gd name="connsiteY6" fmla="*/ 124449 h 2415540"/>
                <a:gd name="connsiteX7" fmla="*/ 3985260 w 3985260"/>
                <a:gd name="connsiteY7" fmla="*/ 2291091 h 2415540"/>
                <a:gd name="connsiteX8" fmla="*/ 3860811 w 3985260"/>
                <a:gd name="connsiteY8" fmla="*/ 2415540 h 2415540"/>
                <a:gd name="connsiteX9" fmla="*/ 124449 w 3985260"/>
                <a:gd name="connsiteY9" fmla="*/ 2415540 h 2415540"/>
                <a:gd name="connsiteX10" fmla="*/ 0 w 3985260"/>
                <a:gd name="connsiteY10" fmla="*/ 2291091 h 2415540"/>
                <a:gd name="connsiteX11" fmla="*/ 0 w 3985260"/>
                <a:gd name="connsiteY11" fmla="*/ 124449 h 2415540"/>
                <a:gd name="connsiteX12" fmla="*/ 124449 w 3985260"/>
                <a:gd name="connsiteY12" fmla="*/ 0 h 241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85260" h="2415540">
                  <a:moveTo>
                    <a:pt x="109938" y="102302"/>
                  </a:moveTo>
                  <a:lnTo>
                    <a:pt x="109938" y="2217420"/>
                  </a:lnTo>
                  <a:lnTo>
                    <a:pt x="3891273" y="2217420"/>
                  </a:lnTo>
                  <a:lnTo>
                    <a:pt x="3891273" y="102302"/>
                  </a:lnTo>
                  <a:close/>
                  <a:moveTo>
                    <a:pt x="124449" y="0"/>
                  </a:moveTo>
                  <a:lnTo>
                    <a:pt x="3860811" y="0"/>
                  </a:lnTo>
                  <a:cubicBezTo>
                    <a:pt x="3929542" y="0"/>
                    <a:pt x="3985260" y="55718"/>
                    <a:pt x="3985260" y="124449"/>
                  </a:cubicBezTo>
                  <a:lnTo>
                    <a:pt x="3985260" y="2291091"/>
                  </a:lnTo>
                  <a:cubicBezTo>
                    <a:pt x="3985260" y="2359822"/>
                    <a:pt x="3929542" y="2415540"/>
                    <a:pt x="3860811" y="2415540"/>
                  </a:cubicBezTo>
                  <a:lnTo>
                    <a:pt x="124449" y="2415540"/>
                  </a:lnTo>
                  <a:cubicBezTo>
                    <a:pt x="55718" y="2415540"/>
                    <a:pt x="0" y="2359822"/>
                    <a:pt x="0" y="2291091"/>
                  </a:cubicBezTo>
                  <a:lnTo>
                    <a:pt x="0" y="124449"/>
                  </a:lnTo>
                  <a:cubicBezTo>
                    <a:pt x="0" y="55718"/>
                    <a:pt x="55718" y="0"/>
                    <a:pt x="12444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4" name="テキスト ボックス 183">
              <a:extLst>
                <a:ext uri="{FF2B5EF4-FFF2-40B4-BE49-F238E27FC236}">
                  <a16:creationId xmlns:a16="http://schemas.microsoft.com/office/drawing/2014/main" id="{DBC4966D-ECF5-4159-A7B3-CEB8B6A91857}"/>
                </a:ext>
              </a:extLst>
            </p:cNvPr>
            <p:cNvSpPr txBox="1"/>
            <p:nvPr/>
          </p:nvSpPr>
          <p:spPr>
            <a:xfrm>
              <a:off x="2360374" y="750335"/>
              <a:ext cx="3175378" cy="57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b="1" dirty="0">
                  <a:latin typeface="Agency FB" panose="020B0503020202020204" pitchFamily="34" charset="0"/>
                  <a:ea typeface="メイリオ" panose="020B0604030504040204" pitchFamily="50" charset="-128"/>
                </a:rPr>
                <a:t>STAGE SELECT</a:t>
              </a:r>
              <a:endParaRPr kumimoji="1" lang="ja-JP" altLang="en-US" sz="1000" b="1" dirty="0">
                <a:latin typeface="Agency FB" panose="020B0503020202020204" pitchFamily="34" charset="0"/>
                <a:ea typeface="メイリオ" panose="020B0604030504040204" pitchFamily="50" charset="-128"/>
              </a:endParaRPr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46DBAFA7-F46B-41A2-8821-619C22C2F9FC}"/>
                </a:ext>
              </a:extLst>
            </p:cNvPr>
            <p:cNvSpPr/>
            <p:nvPr/>
          </p:nvSpPr>
          <p:spPr>
            <a:xfrm>
              <a:off x="3405652" y="1756675"/>
              <a:ext cx="5540989" cy="830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800" b="1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E9034F72-0EF1-46AD-80D3-13889E333D74}"/>
                </a:ext>
              </a:extLst>
            </p:cNvPr>
            <p:cNvSpPr/>
            <p:nvPr/>
          </p:nvSpPr>
          <p:spPr>
            <a:xfrm>
              <a:off x="3405652" y="2781951"/>
              <a:ext cx="554099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3600" b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 </a:t>
              </a:r>
              <a:endParaRPr kumimoji="1" lang="ja-JP" altLang="en-US" sz="800" dirty="0"/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0CF3DAEA-1D66-4182-A71D-D8A4D2CEA546}"/>
                </a:ext>
              </a:extLst>
            </p:cNvPr>
            <p:cNvSpPr/>
            <p:nvPr/>
          </p:nvSpPr>
          <p:spPr>
            <a:xfrm>
              <a:off x="2772333" y="1777322"/>
              <a:ext cx="222835" cy="3275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8" name="Picture 2" descr="斜めアングルのビルのイラスト | 無料のフリー素材 イラストエイト">
              <a:extLst>
                <a:ext uri="{FF2B5EF4-FFF2-40B4-BE49-F238E27FC236}">
                  <a16:creationId xmlns:a16="http://schemas.microsoft.com/office/drawing/2014/main" id="{32611A95-8E9A-4425-A6C4-862E93E4B2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1118" y="1187377"/>
              <a:ext cx="1230579" cy="1353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9" name="Picture 4" descr="空港のイラスト - ONWAイラスト">
              <a:extLst>
                <a:ext uri="{FF2B5EF4-FFF2-40B4-BE49-F238E27FC236}">
                  <a16:creationId xmlns:a16="http://schemas.microsoft.com/office/drawing/2014/main" id="{9835DCA1-9B38-4942-A8D5-2DE7981DE8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4160" y="2413558"/>
              <a:ext cx="1433722" cy="1092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" name="Picture 6" descr="アメリカ合衆国（USA）国旗をイメージしたイラスト - ONWAイラスト">
              <a:extLst>
                <a:ext uri="{FF2B5EF4-FFF2-40B4-BE49-F238E27FC236}">
                  <a16:creationId xmlns:a16="http://schemas.microsoft.com/office/drawing/2014/main" id="{C2E26D76-8C96-4CE6-96C4-5ADD92C9C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6090" y="3458041"/>
              <a:ext cx="1349862" cy="1349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64CC780-CBED-41FC-AFFF-DD3D9F3A93E1}"/>
              </a:ext>
            </a:extLst>
          </p:cNvPr>
          <p:cNvSpPr txBox="1"/>
          <p:nvPr/>
        </p:nvSpPr>
        <p:spPr>
          <a:xfrm>
            <a:off x="983357" y="1983406"/>
            <a:ext cx="955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b="1" dirty="0">
                <a:solidFill>
                  <a:schemeClr val="tx1"/>
                </a:solidFill>
                <a:latin typeface="Agency FB" panose="020B0503020202020204" pitchFamily="34" charset="0"/>
              </a:rPr>
              <a:t>STAGE 02  [</a:t>
            </a:r>
            <a:r>
              <a:rPr kumimoji="1" lang="ja-JP" altLang="en-US" sz="800" b="1" dirty="0">
                <a:solidFill>
                  <a:schemeClr val="tx1"/>
                </a:solidFill>
                <a:latin typeface="Agency FB" panose="020B0503020202020204" pitchFamily="34" charset="0"/>
              </a:rPr>
              <a:t>空港</a:t>
            </a:r>
            <a:r>
              <a:rPr kumimoji="1" lang="en-US" altLang="ja-JP" sz="800" b="1" dirty="0">
                <a:solidFill>
                  <a:schemeClr val="tx1"/>
                </a:solidFill>
                <a:latin typeface="Agency FB" panose="020B0503020202020204" pitchFamily="34" charset="0"/>
              </a:rPr>
              <a:t>]</a:t>
            </a:r>
            <a:endParaRPr lang="ja-JP" altLang="en-US" sz="800" dirty="0"/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6075D7D6-FF0B-4758-B857-AA0C0EF72076}"/>
              </a:ext>
            </a:extLst>
          </p:cNvPr>
          <p:cNvSpPr txBox="1"/>
          <p:nvPr/>
        </p:nvSpPr>
        <p:spPr>
          <a:xfrm>
            <a:off x="982122" y="1697495"/>
            <a:ext cx="955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b="1" dirty="0">
                <a:solidFill>
                  <a:schemeClr val="tx1"/>
                </a:solidFill>
                <a:latin typeface="Agency FB" panose="020B0503020202020204" pitchFamily="34" charset="0"/>
              </a:rPr>
              <a:t>STAGE 01  [</a:t>
            </a:r>
            <a:r>
              <a:rPr kumimoji="1" lang="ja-JP" altLang="en-US" sz="800" b="1" dirty="0">
                <a:solidFill>
                  <a:schemeClr val="tx1"/>
                </a:solidFill>
                <a:latin typeface="Agency FB" panose="020B0503020202020204" pitchFamily="34" charset="0"/>
              </a:rPr>
              <a:t>出勤</a:t>
            </a:r>
            <a:r>
              <a:rPr kumimoji="1" lang="en-US" altLang="ja-JP" sz="800" b="1" dirty="0">
                <a:solidFill>
                  <a:schemeClr val="tx1"/>
                </a:solidFill>
                <a:latin typeface="Agency FB" panose="020B0503020202020204" pitchFamily="34" charset="0"/>
              </a:rPr>
              <a:t>]</a:t>
            </a:r>
            <a:endParaRPr lang="ja-JP" altLang="en-US" sz="800" dirty="0"/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260406F5-5E12-4E76-9AAB-732DA59DA0C7}"/>
              </a:ext>
            </a:extLst>
          </p:cNvPr>
          <p:cNvSpPr txBox="1"/>
          <p:nvPr/>
        </p:nvSpPr>
        <p:spPr>
          <a:xfrm>
            <a:off x="987331" y="2281956"/>
            <a:ext cx="1077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b="1" dirty="0">
                <a:solidFill>
                  <a:schemeClr val="tx1"/>
                </a:solidFill>
                <a:latin typeface="Agency FB" panose="020B0503020202020204" pitchFamily="34" charset="0"/>
              </a:rPr>
              <a:t>STAGE 03  [</a:t>
            </a:r>
            <a:r>
              <a:rPr lang="ja-JP" altLang="en-US" sz="800" b="1" dirty="0">
                <a:latin typeface="Agency FB" panose="020B0503020202020204" pitchFamily="34" charset="0"/>
              </a:rPr>
              <a:t>アメリカ</a:t>
            </a:r>
            <a:r>
              <a:rPr kumimoji="1" lang="en-US" altLang="ja-JP" sz="800" b="1" dirty="0">
                <a:solidFill>
                  <a:schemeClr val="tx1"/>
                </a:solidFill>
                <a:latin typeface="Agency FB" panose="020B0503020202020204" pitchFamily="34" charset="0"/>
              </a:rPr>
              <a:t>]</a:t>
            </a:r>
            <a:endParaRPr lang="ja-JP" altLang="en-US" sz="8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40F9124-B2C7-4DA5-B8D5-D7661DFE0E0F}"/>
              </a:ext>
            </a:extLst>
          </p:cNvPr>
          <p:cNvSpPr txBox="1"/>
          <p:nvPr/>
        </p:nvSpPr>
        <p:spPr>
          <a:xfrm>
            <a:off x="6692852" y="955344"/>
            <a:ext cx="149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ぶっ飛べ！！</a:t>
            </a:r>
            <a:endParaRPr kumimoji="1" lang="ja-JP" altLang="en-US" b="1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799E0AD7-4E25-46B6-BC2B-37DBD9FFF7A4}"/>
              </a:ext>
            </a:extLst>
          </p:cNvPr>
          <p:cNvGrpSpPr>
            <a:grpSpLocks noChangeAspect="1"/>
          </p:cNvGrpSpPr>
          <p:nvPr/>
        </p:nvGrpSpPr>
        <p:grpSpPr>
          <a:xfrm>
            <a:off x="6328301" y="1351790"/>
            <a:ext cx="2077031" cy="1273818"/>
            <a:chOff x="6811784" y="3777350"/>
            <a:chExt cx="3961373" cy="2429464"/>
          </a:xfrm>
          <a:effectLst/>
        </p:grpSpPr>
        <p:pic>
          <p:nvPicPr>
            <p:cNvPr id="93" name="図 92">
              <a:extLst>
                <a:ext uri="{FF2B5EF4-FFF2-40B4-BE49-F238E27FC236}">
                  <a16:creationId xmlns:a16="http://schemas.microsoft.com/office/drawing/2014/main" id="{1A367DD5-83DE-4CBD-A0B9-952473D92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08305" y="4582094"/>
              <a:ext cx="482773" cy="1464969"/>
            </a:xfrm>
            <a:prstGeom prst="rect">
              <a:avLst/>
            </a:prstGeom>
          </p:spPr>
        </p:pic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1C79E9DE-59A9-4397-AD92-0DD18A87DE12}"/>
                </a:ext>
              </a:extLst>
            </p:cNvPr>
            <p:cNvSpPr/>
            <p:nvPr/>
          </p:nvSpPr>
          <p:spPr>
            <a:xfrm>
              <a:off x="6922149" y="3872507"/>
              <a:ext cx="3783158" cy="22571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D908B41D-7104-44FE-BE94-8256D1FDE2D1}"/>
                </a:ext>
              </a:extLst>
            </p:cNvPr>
            <p:cNvSpPr/>
            <p:nvPr/>
          </p:nvSpPr>
          <p:spPr>
            <a:xfrm>
              <a:off x="6937147" y="3902106"/>
              <a:ext cx="1814472" cy="5519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pic>
          <p:nvPicPr>
            <p:cNvPr id="96" name="図 95">
              <a:extLst>
                <a:ext uri="{FF2B5EF4-FFF2-40B4-BE49-F238E27FC236}">
                  <a16:creationId xmlns:a16="http://schemas.microsoft.com/office/drawing/2014/main" id="{26A3FE4C-E25B-4C40-841C-AB5B69D27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532626" y="5090217"/>
              <a:ext cx="192300" cy="234607"/>
            </a:xfrm>
            <a:prstGeom prst="rect">
              <a:avLst/>
            </a:prstGeom>
          </p:spPr>
        </p:pic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611B72E3-5142-4539-8EFC-96717E948B5F}"/>
                </a:ext>
              </a:extLst>
            </p:cNvPr>
            <p:cNvSpPr/>
            <p:nvPr/>
          </p:nvSpPr>
          <p:spPr>
            <a:xfrm rot="2710577">
              <a:off x="7588788" y="4528683"/>
              <a:ext cx="79977" cy="7997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E9C104F2-BF32-4D9F-9996-A277AAAA9BFE}"/>
                </a:ext>
              </a:extLst>
            </p:cNvPr>
            <p:cNvSpPr/>
            <p:nvPr/>
          </p:nvSpPr>
          <p:spPr>
            <a:xfrm rot="2710577">
              <a:off x="7588789" y="4641786"/>
              <a:ext cx="79977" cy="7997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01D3635D-0DF6-4738-A804-FDA745633D15}"/>
                </a:ext>
              </a:extLst>
            </p:cNvPr>
            <p:cNvSpPr/>
            <p:nvPr/>
          </p:nvSpPr>
          <p:spPr>
            <a:xfrm rot="2710577">
              <a:off x="7592253" y="4754890"/>
              <a:ext cx="79977" cy="7997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C03C88D2-9173-4894-B205-FC3EE06B9EAA}"/>
                </a:ext>
              </a:extLst>
            </p:cNvPr>
            <p:cNvSpPr/>
            <p:nvPr/>
          </p:nvSpPr>
          <p:spPr>
            <a:xfrm rot="2710577">
              <a:off x="7588788" y="4867991"/>
              <a:ext cx="79977" cy="7997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8F07576D-40DE-4A24-BFE3-F1EF3A876025}"/>
                </a:ext>
              </a:extLst>
            </p:cNvPr>
            <p:cNvSpPr/>
            <p:nvPr/>
          </p:nvSpPr>
          <p:spPr>
            <a:xfrm rot="2710577">
              <a:off x="7592251" y="4993942"/>
              <a:ext cx="79977" cy="7997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5F9ACD20-85BC-4010-B85A-3A4C68A95C64}"/>
                </a:ext>
              </a:extLst>
            </p:cNvPr>
            <p:cNvSpPr txBox="1"/>
            <p:nvPr/>
          </p:nvSpPr>
          <p:spPr>
            <a:xfrm>
              <a:off x="6907658" y="4004947"/>
              <a:ext cx="220546" cy="234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3" name="フリーフォーム: 図形 102">
              <a:extLst>
                <a:ext uri="{FF2B5EF4-FFF2-40B4-BE49-F238E27FC236}">
                  <a16:creationId xmlns:a16="http://schemas.microsoft.com/office/drawing/2014/main" id="{640862E5-2DE0-4725-BCAD-96E7711637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1784" y="3777350"/>
              <a:ext cx="3961373" cy="2429464"/>
            </a:xfrm>
            <a:custGeom>
              <a:avLst/>
              <a:gdLst>
                <a:gd name="connsiteX0" fmla="*/ 109938 w 3985260"/>
                <a:gd name="connsiteY0" fmla="*/ 102302 h 2415540"/>
                <a:gd name="connsiteX1" fmla="*/ 109938 w 3985260"/>
                <a:gd name="connsiteY1" fmla="*/ 2217420 h 2415540"/>
                <a:gd name="connsiteX2" fmla="*/ 3891273 w 3985260"/>
                <a:gd name="connsiteY2" fmla="*/ 2217420 h 2415540"/>
                <a:gd name="connsiteX3" fmla="*/ 3891273 w 3985260"/>
                <a:gd name="connsiteY3" fmla="*/ 102302 h 2415540"/>
                <a:gd name="connsiteX4" fmla="*/ 124449 w 3985260"/>
                <a:gd name="connsiteY4" fmla="*/ 0 h 2415540"/>
                <a:gd name="connsiteX5" fmla="*/ 3860811 w 3985260"/>
                <a:gd name="connsiteY5" fmla="*/ 0 h 2415540"/>
                <a:gd name="connsiteX6" fmla="*/ 3985260 w 3985260"/>
                <a:gd name="connsiteY6" fmla="*/ 124449 h 2415540"/>
                <a:gd name="connsiteX7" fmla="*/ 3985260 w 3985260"/>
                <a:gd name="connsiteY7" fmla="*/ 2291091 h 2415540"/>
                <a:gd name="connsiteX8" fmla="*/ 3860811 w 3985260"/>
                <a:gd name="connsiteY8" fmla="*/ 2415540 h 2415540"/>
                <a:gd name="connsiteX9" fmla="*/ 124449 w 3985260"/>
                <a:gd name="connsiteY9" fmla="*/ 2415540 h 2415540"/>
                <a:gd name="connsiteX10" fmla="*/ 0 w 3985260"/>
                <a:gd name="connsiteY10" fmla="*/ 2291091 h 2415540"/>
                <a:gd name="connsiteX11" fmla="*/ 0 w 3985260"/>
                <a:gd name="connsiteY11" fmla="*/ 124449 h 2415540"/>
                <a:gd name="connsiteX12" fmla="*/ 124449 w 3985260"/>
                <a:gd name="connsiteY12" fmla="*/ 0 h 241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85260" h="2415540">
                  <a:moveTo>
                    <a:pt x="109938" y="102302"/>
                  </a:moveTo>
                  <a:lnTo>
                    <a:pt x="109938" y="2217420"/>
                  </a:lnTo>
                  <a:lnTo>
                    <a:pt x="3891273" y="2217420"/>
                  </a:lnTo>
                  <a:lnTo>
                    <a:pt x="3891273" y="102302"/>
                  </a:lnTo>
                  <a:close/>
                  <a:moveTo>
                    <a:pt x="124449" y="0"/>
                  </a:moveTo>
                  <a:lnTo>
                    <a:pt x="3860811" y="0"/>
                  </a:lnTo>
                  <a:cubicBezTo>
                    <a:pt x="3929542" y="0"/>
                    <a:pt x="3985260" y="55718"/>
                    <a:pt x="3985260" y="124449"/>
                  </a:cubicBezTo>
                  <a:lnTo>
                    <a:pt x="3985260" y="2291091"/>
                  </a:lnTo>
                  <a:cubicBezTo>
                    <a:pt x="3985260" y="2359822"/>
                    <a:pt x="3929542" y="2415540"/>
                    <a:pt x="3860811" y="2415540"/>
                  </a:cubicBezTo>
                  <a:lnTo>
                    <a:pt x="124449" y="2415540"/>
                  </a:lnTo>
                  <a:cubicBezTo>
                    <a:pt x="55718" y="2415540"/>
                    <a:pt x="0" y="2359822"/>
                    <a:pt x="0" y="2291091"/>
                  </a:cubicBezTo>
                  <a:lnTo>
                    <a:pt x="0" y="124449"/>
                  </a:lnTo>
                  <a:cubicBezTo>
                    <a:pt x="0" y="55718"/>
                    <a:pt x="55718" y="0"/>
                    <a:pt x="12444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04" name="Picture 6" descr="ジャンプする女子高生">
              <a:extLst>
                <a:ext uri="{FF2B5EF4-FFF2-40B4-BE49-F238E27FC236}">
                  <a16:creationId xmlns:a16="http://schemas.microsoft.com/office/drawing/2014/main" id="{138E24A0-11CF-439C-A729-1BA99C94B2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1169" y="4182423"/>
              <a:ext cx="1150892" cy="1150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" name="フリーフォーム: 図形 104">
              <a:extLst>
                <a:ext uri="{FF2B5EF4-FFF2-40B4-BE49-F238E27FC236}">
                  <a16:creationId xmlns:a16="http://schemas.microsoft.com/office/drawing/2014/main" id="{A7D15EA2-6C17-46DA-8970-D2329C1B5B8D}"/>
                </a:ext>
              </a:extLst>
            </p:cNvPr>
            <p:cNvSpPr/>
            <p:nvPr/>
          </p:nvSpPr>
          <p:spPr>
            <a:xfrm>
              <a:off x="7623265" y="5055382"/>
              <a:ext cx="814085" cy="268775"/>
            </a:xfrm>
            <a:custGeom>
              <a:avLst/>
              <a:gdLst>
                <a:gd name="connsiteX0" fmla="*/ 0 w 472477"/>
                <a:gd name="connsiteY0" fmla="*/ 155991 h 155991"/>
                <a:gd name="connsiteX1" fmla="*/ 180420 w 472477"/>
                <a:gd name="connsiteY1" fmla="*/ 127288 h 155991"/>
                <a:gd name="connsiteX2" fmla="*/ 442849 w 472477"/>
                <a:gd name="connsiteY2" fmla="*/ 12476 h 155991"/>
                <a:gd name="connsiteX3" fmla="*/ 455150 w 472477"/>
                <a:gd name="connsiteY3" fmla="*/ 8375 h 15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2477" h="155991">
                  <a:moveTo>
                    <a:pt x="0" y="155991"/>
                  </a:moveTo>
                  <a:cubicBezTo>
                    <a:pt x="53306" y="153599"/>
                    <a:pt x="106612" y="151207"/>
                    <a:pt x="180420" y="127288"/>
                  </a:cubicBezTo>
                  <a:cubicBezTo>
                    <a:pt x="254228" y="103369"/>
                    <a:pt x="397061" y="32295"/>
                    <a:pt x="442849" y="12476"/>
                  </a:cubicBezTo>
                  <a:cubicBezTo>
                    <a:pt x="488637" y="-7343"/>
                    <a:pt x="471893" y="516"/>
                    <a:pt x="455150" y="8375"/>
                  </a:cubicBezTo>
                </a:path>
              </a:pathLst>
            </a:cu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フリーフォーム: 図形 105">
              <a:extLst>
                <a:ext uri="{FF2B5EF4-FFF2-40B4-BE49-F238E27FC236}">
                  <a16:creationId xmlns:a16="http://schemas.microsoft.com/office/drawing/2014/main" id="{AD485F69-2EBB-4194-A6EF-B348F224487E}"/>
                </a:ext>
              </a:extLst>
            </p:cNvPr>
            <p:cNvSpPr/>
            <p:nvPr/>
          </p:nvSpPr>
          <p:spPr>
            <a:xfrm>
              <a:off x="7650890" y="4965696"/>
              <a:ext cx="841358" cy="349378"/>
            </a:xfrm>
            <a:custGeom>
              <a:avLst/>
              <a:gdLst>
                <a:gd name="connsiteX0" fmla="*/ 0 w 488306"/>
                <a:gd name="connsiteY0" fmla="*/ 202771 h 202771"/>
                <a:gd name="connsiteX1" fmla="*/ 150949 w 488306"/>
                <a:gd name="connsiteY1" fmla="*/ 167937 h 202771"/>
                <a:gd name="connsiteX2" fmla="*/ 444138 w 488306"/>
                <a:gd name="connsiteY2" fmla="*/ 22794 h 202771"/>
                <a:gd name="connsiteX3" fmla="*/ 481875 w 488306"/>
                <a:gd name="connsiteY3" fmla="*/ 2474 h 20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306" h="202771">
                  <a:moveTo>
                    <a:pt x="0" y="202771"/>
                  </a:moveTo>
                  <a:cubicBezTo>
                    <a:pt x="38463" y="200352"/>
                    <a:pt x="76926" y="197933"/>
                    <a:pt x="150949" y="167937"/>
                  </a:cubicBezTo>
                  <a:cubicBezTo>
                    <a:pt x="224972" y="137941"/>
                    <a:pt x="388984" y="50371"/>
                    <a:pt x="444138" y="22794"/>
                  </a:cubicBezTo>
                  <a:cubicBezTo>
                    <a:pt x="499292" y="-4783"/>
                    <a:pt x="490583" y="-1155"/>
                    <a:pt x="481875" y="2474"/>
                  </a:cubicBezTo>
                </a:path>
              </a:pathLst>
            </a:cu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フリーフォーム: 図形 106">
              <a:extLst>
                <a:ext uri="{FF2B5EF4-FFF2-40B4-BE49-F238E27FC236}">
                  <a16:creationId xmlns:a16="http://schemas.microsoft.com/office/drawing/2014/main" id="{F7E5FB58-EA48-49C3-93AF-08828B2B92D8}"/>
                </a:ext>
              </a:extLst>
            </p:cNvPr>
            <p:cNvSpPr/>
            <p:nvPr/>
          </p:nvSpPr>
          <p:spPr>
            <a:xfrm>
              <a:off x="7644753" y="5120569"/>
              <a:ext cx="840279" cy="201004"/>
            </a:xfrm>
            <a:custGeom>
              <a:avLst/>
              <a:gdLst>
                <a:gd name="connsiteX0" fmla="*/ 0 w 487680"/>
                <a:gd name="connsiteY0" fmla="*/ 110309 h 116659"/>
                <a:gd name="connsiteX1" fmla="*/ 194491 w 487680"/>
                <a:gd name="connsiteY1" fmla="*/ 104503 h 116659"/>
                <a:gd name="connsiteX2" fmla="*/ 487680 w 487680"/>
                <a:gd name="connsiteY2" fmla="*/ 0 h 11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680" h="116659">
                  <a:moveTo>
                    <a:pt x="0" y="110309"/>
                  </a:moveTo>
                  <a:cubicBezTo>
                    <a:pt x="56605" y="116598"/>
                    <a:pt x="113211" y="122888"/>
                    <a:pt x="194491" y="104503"/>
                  </a:cubicBezTo>
                  <a:cubicBezTo>
                    <a:pt x="275771" y="86118"/>
                    <a:pt x="381725" y="43059"/>
                    <a:pt x="487680" y="0"/>
                  </a:cubicBezTo>
                </a:path>
              </a:pathLst>
            </a:cu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9" name="図 108">
              <a:extLst>
                <a:ext uri="{FF2B5EF4-FFF2-40B4-BE49-F238E27FC236}">
                  <a16:creationId xmlns:a16="http://schemas.microsoft.com/office/drawing/2014/main" id="{F0F2ECA7-4C71-4FE1-9D83-4468384FF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565988" y="4129327"/>
              <a:ext cx="233927" cy="253711"/>
            </a:xfrm>
            <a:prstGeom prst="rect">
              <a:avLst/>
            </a:prstGeom>
          </p:spPr>
        </p:pic>
        <p:pic>
          <p:nvPicPr>
            <p:cNvPr id="110" name="図 109">
              <a:extLst>
                <a:ext uri="{FF2B5EF4-FFF2-40B4-BE49-F238E27FC236}">
                  <a16:creationId xmlns:a16="http://schemas.microsoft.com/office/drawing/2014/main" id="{75D159D3-BE31-4C4E-8C22-6E088CF48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62941" y="4123985"/>
              <a:ext cx="233927" cy="253711"/>
            </a:xfrm>
            <a:prstGeom prst="rect">
              <a:avLst/>
            </a:prstGeom>
          </p:spPr>
        </p:pic>
        <p:pic>
          <p:nvPicPr>
            <p:cNvPr id="111" name="図 110">
              <a:extLst>
                <a:ext uri="{FF2B5EF4-FFF2-40B4-BE49-F238E27FC236}">
                  <a16:creationId xmlns:a16="http://schemas.microsoft.com/office/drawing/2014/main" id="{463AD112-D3F4-425B-A324-A31D2EDD1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59891" y="4115885"/>
              <a:ext cx="233927" cy="253711"/>
            </a:xfrm>
            <a:prstGeom prst="rect">
              <a:avLst/>
            </a:prstGeom>
          </p:spPr>
        </p:pic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EECA49E3-1889-4600-BE6F-F38AA1916AFC}"/>
                </a:ext>
              </a:extLst>
            </p:cNvPr>
            <p:cNvGrpSpPr/>
            <p:nvPr/>
          </p:nvGrpSpPr>
          <p:grpSpPr>
            <a:xfrm>
              <a:off x="7100334" y="3964137"/>
              <a:ext cx="785834" cy="117111"/>
              <a:chOff x="773787" y="3912863"/>
              <a:chExt cx="456081" cy="67968"/>
            </a:xfrm>
          </p:grpSpPr>
          <p:sp>
            <p:nvSpPr>
              <p:cNvPr id="113" name="正方形/長方形 112">
                <a:extLst>
                  <a:ext uri="{FF2B5EF4-FFF2-40B4-BE49-F238E27FC236}">
                    <a16:creationId xmlns:a16="http://schemas.microsoft.com/office/drawing/2014/main" id="{301D7677-8ABE-4C6D-ABB7-990C223CCD74}"/>
                  </a:ext>
                </a:extLst>
              </p:cNvPr>
              <p:cNvSpPr/>
              <p:nvPr/>
            </p:nvSpPr>
            <p:spPr>
              <a:xfrm>
                <a:off x="929463" y="3912863"/>
                <a:ext cx="298979" cy="632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D5A50164-3DFC-4BFB-BA05-EAAA2FC95187}"/>
                  </a:ext>
                </a:extLst>
              </p:cNvPr>
              <p:cNvSpPr/>
              <p:nvPr/>
            </p:nvSpPr>
            <p:spPr>
              <a:xfrm>
                <a:off x="779975" y="3914145"/>
                <a:ext cx="164144" cy="636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正方形/長方形 114">
                <a:extLst>
                  <a:ext uri="{FF2B5EF4-FFF2-40B4-BE49-F238E27FC236}">
                    <a16:creationId xmlns:a16="http://schemas.microsoft.com/office/drawing/2014/main" id="{F7AA3D5B-E605-4499-826A-3DE8CBC6D0BB}"/>
                  </a:ext>
                </a:extLst>
              </p:cNvPr>
              <p:cNvSpPr/>
              <p:nvPr/>
            </p:nvSpPr>
            <p:spPr>
              <a:xfrm>
                <a:off x="773787" y="3913930"/>
                <a:ext cx="456081" cy="669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93B6FE24-5A81-48B8-8C30-833BAF7F9AA4}"/>
              </a:ext>
            </a:extLst>
          </p:cNvPr>
          <p:cNvSpPr/>
          <p:nvPr/>
        </p:nvSpPr>
        <p:spPr>
          <a:xfrm>
            <a:off x="7953634" y="2277394"/>
            <a:ext cx="381666" cy="22403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14BF7569-0B9B-4003-8313-39350E26C2FF}"/>
              </a:ext>
            </a:extLst>
          </p:cNvPr>
          <p:cNvSpPr/>
          <p:nvPr/>
        </p:nvSpPr>
        <p:spPr>
          <a:xfrm>
            <a:off x="7572159" y="1455554"/>
            <a:ext cx="729738" cy="1291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" b="1" dirty="0">
                <a:solidFill>
                  <a:schemeClr val="tx1"/>
                </a:solidFill>
              </a:rPr>
              <a:t>始業まで</a:t>
            </a:r>
            <a:r>
              <a:rPr kumimoji="1" lang="en-US" altLang="ja-JP" sz="600" b="1" dirty="0">
                <a:solidFill>
                  <a:schemeClr val="tx1"/>
                </a:solidFill>
              </a:rPr>
              <a:t>:</a:t>
            </a:r>
            <a:r>
              <a:rPr kumimoji="1" lang="en-US" altLang="ja-JP" sz="600" b="1" dirty="0">
                <a:solidFill>
                  <a:srgbClr val="FF0000"/>
                </a:solidFill>
                <a:latin typeface="Agency FB" panose="020B0503020202020204" pitchFamily="34" charset="0"/>
              </a:rPr>
              <a:t>0029</a:t>
            </a:r>
            <a:r>
              <a:rPr kumimoji="1" lang="ja-JP" altLang="en-US" sz="600" b="1" dirty="0">
                <a:solidFill>
                  <a:schemeClr val="tx1"/>
                </a:solidFill>
              </a:rPr>
              <a:t>秒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29D05F75-CAD5-4D9C-9F63-20E330A3174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83402" y="1940350"/>
            <a:ext cx="373951" cy="37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5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175</Words>
  <Application>Microsoft Office PowerPoint</Application>
  <PresentationFormat>ワイド画面</PresentationFormat>
  <Paragraphs>43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Meiryo UI</vt:lpstr>
      <vt:lpstr>メイリオ</vt:lpstr>
      <vt:lpstr>游ゴシック</vt:lpstr>
      <vt:lpstr>游ゴシック Light</vt:lpstr>
      <vt:lpstr>Agency FB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THS20 田中湧輝</dc:creator>
  <cp:lastModifiedBy>THS20 田中湧輝</cp:lastModifiedBy>
  <cp:revision>7</cp:revision>
  <dcterms:created xsi:type="dcterms:W3CDTF">2021-11-01T00:20:12Z</dcterms:created>
  <dcterms:modified xsi:type="dcterms:W3CDTF">2021-11-05T06:35:48Z</dcterms:modified>
</cp:coreProperties>
</file>