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FF99CC"/>
    <a:srgbClr val="FF9999"/>
    <a:srgbClr val="CCFF99"/>
    <a:srgbClr val="FFCCCC"/>
    <a:srgbClr val="CCFFCC"/>
    <a:srgbClr val="F4A93A"/>
    <a:srgbClr val="F4F470"/>
    <a:srgbClr val="DDE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84471" autoAdjust="0"/>
  </p:normalViewPr>
  <p:slideViewPr>
    <p:cSldViewPr>
      <p:cViewPr>
        <p:scale>
          <a:sx n="150" d="100"/>
          <a:sy n="150" d="100"/>
        </p:scale>
        <p:origin x="518" y="-117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＜↓たまに見て心に刻んでほしい助言↓＞</a:t>
            </a:r>
            <a:endParaRPr kumimoji="1" lang="en-US" altLang="ja-JP" b="1" dirty="0"/>
          </a:p>
          <a:p>
            <a:r>
              <a:rPr kumimoji="1" lang="ja-JP" altLang="en-US" b="0" dirty="0"/>
              <a:t>少ない情報量で多くの理解をさせるということも、ゲームデザイナーの大事な能力です。</a:t>
            </a:r>
            <a:endParaRPr kumimoji="1" lang="en-US" altLang="ja-JP" b="0" dirty="0"/>
          </a:p>
          <a:p>
            <a:r>
              <a:rPr kumimoji="1" lang="ja-JP" altLang="en-US" b="0" dirty="0"/>
              <a:t>文字を減らす努力をし、パッと見でどんなゲームか理解できるように書きましょう。</a:t>
            </a:r>
          </a:p>
          <a:p>
            <a:r>
              <a:rPr kumimoji="1" lang="en-US" altLang="ja-JP" b="0" dirty="0"/>
              <a:t>(※</a:t>
            </a:r>
            <a:r>
              <a:rPr kumimoji="1" lang="ja-JP" altLang="en-US" b="0" dirty="0"/>
              <a:t>文字だけびっしりになってる人は、客観的に見て自分の草案のクオリティを疑うようにしてください。企業ならその時点でディレクターにやぶりさられます</a:t>
            </a:r>
            <a:r>
              <a:rPr kumimoji="1" lang="en-US" altLang="ja-JP" b="0" dirty="0"/>
              <a:t>※)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CD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A90BA710-8FBE-46FF-B956-D463E93A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-2152" t="-7469" r="2152" b="5082"/>
          <a:stretch/>
        </p:blipFill>
        <p:spPr>
          <a:xfrm>
            <a:off x="-73741" y="180993"/>
            <a:ext cx="6858000" cy="6904109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96325" y="3080138"/>
            <a:ext cx="6624736" cy="627885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2C7DE68-D7D8-4611-A7E5-C6D6223209F5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78F012-4204-45B0-9603-71FE610A2324}"/>
              </a:ext>
            </a:extLst>
          </p:cNvPr>
          <p:cNvSpPr/>
          <p:nvPr/>
        </p:nvSpPr>
        <p:spPr>
          <a:xfrm>
            <a:off x="2888940" y="9513458"/>
            <a:ext cx="1260140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AT12B173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8FECB2-A3A0-4FC5-9975-30B439454E10}"/>
              </a:ext>
            </a:extLst>
          </p:cNvPr>
          <p:cNvSpPr txBox="1"/>
          <p:nvPr/>
        </p:nvSpPr>
        <p:spPr>
          <a:xfrm>
            <a:off x="1910660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クラス記号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90F29-752E-4F9D-9AB4-BDEEF52DF190}"/>
              </a:ext>
            </a:extLst>
          </p:cNvPr>
          <p:cNvSpPr/>
          <p:nvPr/>
        </p:nvSpPr>
        <p:spPr>
          <a:xfrm>
            <a:off x="4646241" y="9513458"/>
            <a:ext cx="212423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はるやか錬金工房</a:t>
            </a:r>
            <a:endParaRPr kumimoji="1" lang="en-US" altLang="ja-JP" sz="135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FF3893-A84F-4C1A-9452-A9324DE1DC7B}"/>
              </a:ext>
            </a:extLst>
          </p:cNvPr>
          <p:cNvSpPr txBox="1"/>
          <p:nvPr/>
        </p:nvSpPr>
        <p:spPr>
          <a:xfrm>
            <a:off x="4149080" y="9549462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503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▽ゲームコンセプト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210F33B-6A2C-4698-9F96-4A381F5E5F86}"/>
              </a:ext>
            </a:extLst>
          </p:cNvPr>
          <p:cNvSpPr/>
          <p:nvPr/>
        </p:nvSpPr>
        <p:spPr>
          <a:xfrm>
            <a:off x="980728" y="9513458"/>
            <a:ext cx="922603" cy="2835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95"/>
                      <a:gd name="connsiteY0" fmla="*/ 0 h 283532"/>
                      <a:gd name="connsiteX1" fmla="*/ 442309 w 850595"/>
                      <a:gd name="connsiteY1" fmla="*/ 0 h 283532"/>
                      <a:gd name="connsiteX2" fmla="*/ 850595 w 850595"/>
                      <a:gd name="connsiteY2" fmla="*/ 0 h 283532"/>
                      <a:gd name="connsiteX3" fmla="*/ 850595 w 850595"/>
                      <a:gd name="connsiteY3" fmla="*/ 283532 h 283532"/>
                      <a:gd name="connsiteX4" fmla="*/ 433803 w 850595"/>
                      <a:gd name="connsiteY4" fmla="*/ 283532 h 283532"/>
                      <a:gd name="connsiteX5" fmla="*/ 0 w 850595"/>
                      <a:gd name="connsiteY5" fmla="*/ 283532 h 283532"/>
                      <a:gd name="connsiteX6" fmla="*/ 0 w 850595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0595" h="283532" fill="none" extrusionOk="0">
                        <a:moveTo>
                          <a:pt x="0" y="0"/>
                        </a:moveTo>
                        <a:cubicBezTo>
                          <a:pt x="108665" y="-17875"/>
                          <a:pt x="260258" y="-7380"/>
                          <a:pt x="442309" y="0"/>
                        </a:cubicBezTo>
                        <a:cubicBezTo>
                          <a:pt x="624360" y="7380"/>
                          <a:pt x="680457" y="-16523"/>
                          <a:pt x="850595" y="0"/>
                        </a:cubicBezTo>
                        <a:cubicBezTo>
                          <a:pt x="863240" y="86392"/>
                          <a:pt x="858491" y="211184"/>
                          <a:pt x="850595" y="283532"/>
                        </a:cubicBezTo>
                        <a:cubicBezTo>
                          <a:pt x="755356" y="270447"/>
                          <a:pt x="594417" y="295951"/>
                          <a:pt x="433803" y="283532"/>
                        </a:cubicBezTo>
                        <a:cubicBezTo>
                          <a:pt x="273189" y="271113"/>
                          <a:pt x="143347" y="294305"/>
                          <a:pt x="0" y="283532"/>
                        </a:cubicBezTo>
                        <a:cubicBezTo>
                          <a:pt x="-11523" y="165657"/>
                          <a:pt x="-8529" y="103015"/>
                          <a:pt x="0" y="0"/>
                        </a:cubicBezTo>
                        <a:close/>
                      </a:path>
                      <a:path w="850595" h="283532" stroke="0" extrusionOk="0">
                        <a:moveTo>
                          <a:pt x="0" y="0"/>
                        </a:moveTo>
                        <a:cubicBezTo>
                          <a:pt x="196853" y="-13027"/>
                          <a:pt x="304847" y="9055"/>
                          <a:pt x="416792" y="0"/>
                        </a:cubicBezTo>
                        <a:cubicBezTo>
                          <a:pt x="528737" y="-9055"/>
                          <a:pt x="657206" y="-2938"/>
                          <a:pt x="850595" y="0"/>
                        </a:cubicBezTo>
                        <a:cubicBezTo>
                          <a:pt x="859812" y="106609"/>
                          <a:pt x="846053" y="187911"/>
                          <a:pt x="850595" y="283532"/>
                        </a:cubicBezTo>
                        <a:cubicBezTo>
                          <a:pt x="671021" y="278022"/>
                          <a:pt x="594921" y="270115"/>
                          <a:pt x="425298" y="283532"/>
                        </a:cubicBezTo>
                        <a:cubicBezTo>
                          <a:pt x="255675" y="296949"/>
                          <a:pt x="91596" y="294775"/>
                          <a:pt x="0" y="283532"/>
                        </a:cubicBezTo>
                        <a:cubicBezTo>
                          <a:pt x="480" y="191429"/>
                          <a:pt x="7950" y="704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3DF412-2C6C-4295-97DD-01FBE0584089}"/>
              </a:ext>
            </a:extLst>
          </p:cNvPr>
          <p:cNvSpPr txBox="1"/>
          <p:nvPr/>
        </p:nvSpPr>
        <p:spPr>
          <a:xfrm>
            <a:off x="44624" y="9549462"/>
            <a:ext cx="1013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kumimoji="1" lang="en-US" altLang="ja-JP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endParaRPr kumimoji="1" lang="ja-JP" altLang="en-US" sz="135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HEW2021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A00BA-8151-4C96-9D19-0601128A360A}"/>
              </a:ext>
            </a:extLst>
          </p:cNvPr>
          <p:cNvSpPr txBox="1"/>
          <p:nvPr/>
        </p:nvSpPr>
        <p:spPr>
          <a:xfrm>
            <a:off x="157616" y="596633"/>
            <a:ext cx="62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納豆ねっとり記録会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B37535-87C1-4DAF-B100-54C35291223D}"/>
              </a:ext>
            </a:extLst>
          </p:cNvPr>
          <p:cNvGrpSpPr>
            <a:grpSpLocks noChangeAspect="1"/>
          </p:cNvGrpSpPr>
          <p:nvPr/>
        </p:nvGrpSpPr>
        <p:grpSpPr>
          <a:xfrm>
            <a:off x="592106" y="3277687"/>
            <a:ext cx="2556055" cy="1567598"/>
            <a:chOff x="206597" y="3062313"/>
            <a:chExt cx="2405301" cy="147514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BF82CA0-9F91-4958-A05E-F059DEFD81B9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フリーフォーム: 図形 162">
              <a:extLst>
                <a:ext uri="{FF2B5EF4-FFF2-40B4-BE49-F238E27FC236}">
                  <a16:creationId xmlns:a16="http://schemas.microsoft.com/office/drawing/2014/main" id="{162E411A-494E-4944-840E-F37EF4CDA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3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79D01070-1641-408A-93EF-7AA680486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フリーフォーム: 図形 131">
              <a:extLst>
                <a:ext uri="{FF2B5EF4-FFF2-40B4-BE49-F238E27FC236}">
                  <a16:creationId xmlns:a16="http://schemas.microsoft.com/office/drawing/2014/main" id="{B360A377-62A3-4953-A281-A22B50814DBC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A4CB087D-D8DF-44F1-87FC-215C1C6E34A6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E6EF8EC2-0BDD-4664-991E-B7CEA4C2C103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フリーフォーム: 図形 135">
              <a:extLst>
                <a:ext uri="{FF2B5EF4-FFF2-40B4-BE49-F238E27FC236}">
                  <a16:creationId xmlns:a16="http://schemas.microsoft.com/office/drawing/2014/main" id="{76151117-58F5-40B5-9C73-A7DF6AE70A52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20566C90-0563-42B2-B251-EDC987415D4F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D3FAC875-DDCB-4E76-8933-2556BA8D62F3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D67C5243-5FED-4910-946D-861A8EFE8D2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CD7B1399-54D0-418F-8C79-57F8CEAA0475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FE62877D-161E-4F73-A96E-6A4E6187EA72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09BD75E4-5498-4A9F-827B-D28FCFFB9C98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A6324564-0CF5-4BDD-B55A-7C9D766ED009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>
              <a:extLst>
                <a:ext uri="{FF2B5EF4-FFF2-40B4-BE49-F238E27FC236}">
                  <a16:creationId xmlns:a16="http://schemas.microsoft.com/office/drawing/2014/main" id="{569D1DD2-B71B-4BCD-B3C9-6A3420A08B22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7092CA3F-2E91-40C9-996D-F8C8BB63D4B9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8FE35C05-42EF-4821-84D0-EF83464F003B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9B0E4B71-AE52-4345-A845-28D88274C305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5224CAE9-2C3C-4DE4-807A-77CD1BC25049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0" name="図 209">
              <a:extLst>
                <a:ext uri="{FF2B5EF4-FFF2-40B4-BE49-F238E27FC236}">
                  <a16:creationId xmlns:a16="http://schemas.microsoft.com/office/drawing/2014/main" id="{33C2DF46-2526-4E35-95CA-60C62766C57B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C7499B95-AABD-4225-AB42-EFB82115D72D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E280AB9-DC67-435D-9237-3CDEFD4C17CD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FB0C50F-A226-4632-82D1-679310A65028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二等辺三角形 110">
              <a:extLst>
                <a:ext uri="{FF2B5EF4-FFF2-40B4-BE49-F238E27FC236}">
                  <a16:creationId xmlns:a16="http://schemas.microsoft.com/office/drawing/2014/main" id="{DCDEB2BD-9374-45C0-9071-3C6BB9AE9011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B39A7EE-FA95-43E7-A45C-62615ADB0533}"/>
              </a:ext>
            </a:extLst>
          </p:cNvPr>
          <p:cNvGrpSpPr>
            <a:grpSpLocks noChangeAspect="1"/>
          </p:cNvGrpSpPr>
          <p:nvPr/>
        </p:nvGrpSpPr>
        <p:grpSpPr>
          <a:xfrm>
            <a:off x="3777755" y="3257895"/>
            <a:ext cx="2556055" cy="1567599"/>
            <a:chOff x="2051958" y="3507374"/>
            <a:chExt cx="2404800" cy="1474836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E493CE5-E505-4CC7-A4A3-C0FA0F0D0C54}"/>
                </a:ext>
              </a:extLst>
            </p:cNvPr>
            <p:cNvSpPr/>
            <p:nvPr/>
          </p:nvSpPr>
          <p:spPr>
            <a:xfrm>
              <a:off x="2106847" y="3568416"/>
              <a:ext cx="2306618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6970E6E-7EF7-499E-8541-22194C7A274C}"/>
                </a:ext>
              </a:extLst>
            </p:cNvPr>
            <p:cNvSpPr/>
            <p:nvPr/>
          </p:nvSpPr>
          <p:spPr>
            <a:xfrm>
              <a:off x="3332474" y="3586607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Picture 2" descr="ハイジャンプ">
              <a:extLst>
                <a:ext uri="{FF2B5EF4-FFF2-40B4-BE49-F238E27FC236}">
                  <a16:creationId xmlns:a16="http://schemas.microsoft.com/office/drawing/2014/main" id="{8BCDE32D-CA8F-4AAB-9D2B-C6C7DC706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24138" y="3605150"/>
              <a:ext cx="716701" cy="71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177F42E-2C8B-4500-A43C-2ADB2E8F4270}"/>
                </a:ext>
              </a:extLst>
            </p:cNvPr>
            <p:cNvSpPr/>
            <p:nvPr/>
          </p:nvSpPr>
          <p:spPr>
            <a:xfrm>
              <a:off x="2103329" y="4040530"/>
              <a:ext cx="430437" cy="857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1C3D58E-E056-492E-BF21-84A508B25A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1958" y="3507374"/>
              <a:ext cx="2404800" cy="1474836"/>
              <a:chOff x="2197364" y="3858340"/>
              <a:chExt cx="3318083" cy="2076803"/>
            </a:xfrm>
          </p:grpSpPr>
          <p:sp>
            <p:nvSpPr>
              <p:cNvPr id="279" name="フリーフォーム: 図形 278">
                <a:extLst>
                  <a:ext uri="{FF2B5EF4-FFF2-40B4-BE49-F238E27FC236}">
                    <a16:creationId xmlns:a16="http://schemas.microsoft.com/office/drawing/2014/main" id="{2519BDCB-0F49-40A7-A7A1-16B6524AD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5454C6-6709-4C42-B623-C9EC64F0EAE8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7DB9023-9A96-47DF-9773-AC778AC3B0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3487" y="3657578"/>
              <a:ext cx="231161" cy="382955"/>
              <a:chOff x="2106847" y="4082297"/>
              <a:chExt cx="441017" cy="730615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6CBB3FC7-9481-42CB-83ED-55F37B1B5AA1}"/>
                  </a:ext>
                </a:extLst>
              </p:cNvPr>
              <p:cNvSpPr/>
              <p:nvPr/>
            </p:nvSpPr>
            <p:spPr>
              <a:xfrm>
                <a:off x="2106847" y="4269497"/>
                <a:ext cx="441017" cy="825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82E15793-1019-480F-87DC-5D04E15D6988}"/>
                  </a:ext>
                </a:extLst>
              </p:cNvPr>
              <p:cNvSpPr/>
              <p:nvPr/>
            </p:nvSpPr>
            <p:spPr>
              <a:xfrm>
                <a:off x="2437662" y="4386114"/>
                <a:ext cx="88228" cy="426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2" name="図 51" descr="アイコン&#10;&#10;自動的に生成された説明">
                <a:extLst>
                  <a:ext uri="{FF2B5EF4-FFF2-40B4-BE49-F238E27FC236}">
                    <a16:creationId xmlns:a16="http://schemas.microsoft.com/office/drawing/2014/main" id="{77790611-3FB3-426E-BDD0-034792CD5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641" b="92188" l="1563" r="99219">
                            <a14:foregroundMark x1="46875" y1="7031" x2="46875" y2="7031"/>
                            <a14:foregroundMark x1="95313" y1="37891" x2="95313" y2="37891"/>
                            <a14:foregroundMark x1="6641" y1="29688" x2="6641" y2="29688"/>
                            <a14:foregroundMark x1="1563" y1="24219" x2="1563" y2="24219"/>
                            <a14:foregroundMark x1="51172" y1="92578" x2="51172" y2="92578"/>
                            <a14:foregroundMark x1="99219" y1="23047" x2="99219" y2="23047"/>
                            <a14:foregroundMark x1="27344" y1="16797" x2="27344" y2="16797"/>
                            <a14:foregroundMark x1="69141" y1="24219" x2="69141" y2="24219"/>
                            <a14:foregroundMark x1="30078" y1="28906" x2="47266" y2="16016"/>
                            <a14:foregroundMark x1="47266" y1="16016" x2="73047" y2="20313"/>
                            <a14:foregroundMark x1="73047" y1="20313" x2="53516" y2="28125"/>
                            <a14:foregroundMark x1="53516" y1="28125" x2="44141" y2="269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499" y="4082297"/>
                <a:ext cx="181672" cy="181672"/>
              </a:xfrm>
              <a:prstGeom prst="rect">
                <a:avLst/>
              </a:prstGeom>
            </p:spPr>
          </p:pic>
        </p:grp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DE9A2C63-E8CF-42F9-BCDD-AB4EFA44D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48360" y="4703730"/>
              <a:ext cx="135767" cy="14724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FD64DD17-7E4D-4D30-B8F4-24795B82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30515" y="4700624"/>
              <a:ext cx="135767" cy="147248"/>
            </a:xfrm>
            <a:prstGeom prst="rect">
              <a:avLst/>
            </a:prstGeom>
          </p:spPr>
        </p:pic>
        <p:pic>
          <p:nvPicPr>
            <p:cNvPr id="159" name="図 158">
              <a:extLst>
                <a:ext uri="{FF2B5EF4-FFF2-40B4-BE49-F238E27FC236}">
                  <a16:creationId xmlns:a16="http://schemas.microsoft.com/office/drawing/2014/main" id="{96C9E361-9879-47B4-9341-EA3DB56F0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2670" y="4695924"/>
              <a:ext cx="135767" cy="147248"/>
            </a:xfrm>
            <a:prstGeom prst="rect">
              <a:avLst/>
            </a:prstGeom>
          </p:spPr>
        </p:pic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F1C5F4C0-CFA0-4D62-9394-6FEFA64CD555}"/>
                </a:ext>
              </a:extLst>
            </p:cNvPr>
            <p:cNvGrpSpPr/>
            <p:nvPr/>
          </p:nvGrpSpPr>
          <p:grpSpPr>
            <a:xfrm>
              <a:off x="3079598" y="4607622"/>
              <a:ext cx="456081" cy="66901"/>
              <a:chOff x="1545915" y="4828699"/>
              <a:chExt cx="456081" cy="66901"/>
            </a:xfrm>
          </p:grpSpPr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4BD8956-E904-4D49-9790-C9919777B4AE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E8DCC75B-BC62-4CBA-8F30-EC431B225494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1FEA719-97E7-4C3C-8B78-C18535B1886B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1" name="図 170">
              <a:extLst>
                <a:ext uri="{FF2B5EF4-FFF2-40B4-BE49-F238E27FC236}">
                  <a16:creationId xmlns:a16="http://schemas.microsoft.com/office/drawing/2014/main" id="{57FBFE73-A2D3-4AEB-AC83-218ABD59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8077" y="4276160"/>
              <a:ext cx="111607" cy="136160"/>
            </a:xfrm>
            <a:prstGeom prst="rect">
              <a:avLst/>
            </a:prstGeom>
          </p:spPr>
        </p:pic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90BC7E9C-BE95-4B53-8E70-3C8EEE39C35B}"/>
                </a:ext>
              </a:extLst>
            </p:cNvPr>
            <p:cNvSpPr/>
            <p:nvPr/>
          </p:nvSpPr>
          <p:spPr>
            <a:xfrm rot="2710577">
              <a:off x="3710672" y="3950258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3AE20FF0-79BB-4E48-BB3B-8B4049098D92}"/>
                </a:ext>
              </a:extLst>
            </p:cNvPr>
            <p:cNvSpPr/>
            <p:nvPr/>
          </p:nvSpPr>
          <p:spPr>
            <a:xfrm rot="2710577">
              <a:off x="3710673" y="4015901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2851868B-D1F6-4E24-935A-E4E73FE33291}"/>
                </a:ext>
              </a:extLst>
            </p:cNvPr>
            <p:cNvSpPr/>
            <p:nvPr/>
          </p:nvSpPr>
          <p:spPr>
            <a:xfrm rot="2710577">
              <a:off x="3712683" y="408154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3B25439-0416-4326-8FF4-C8DE53BF73EE}"/>
                </a:ext>
              </a:extLst>
            </p:cNvPr>
            <p:cNvSpPr/>
            <p:nvPr/>
          </p:nvSpPr>
          <p:spPr>
            <a:xfrm rot="2710577">
              <a:off x="3710672" y="414718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5504970-CB20-4676-BCB4-2E786A6C3425}"/>
                </a:ext>
              </a:extLst>
            </p:cNvPr>
            <p:cNvSpPr/>
            <p:nvPr/>
          </p:nvSpPr>
          <p:spPr>
            <a:xfrm rot="2710577">
              <a:off x="3712682" y="4220285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E362D5A8-6EE0-4678-83AA-6B8B01F331CC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41356" y="3817624"/>
              <a:ext cx="692525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AB9E9467-617A-4F17-9918-3C359CEC15F1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04313" y="3831096"/>
              <a:ext cx="729568" cy="5812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E579D7C-05BD-4BAD-99D4-483F1D9E9C25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>
              <a:off x="3016704" y="3817624"/>
              <a:ext cx="717177" cy="59469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94541D46-2D9D-4C53-B33E-6D3BCB286963}"/>
                </a:ext>
              </a:extLst>
            </p:cNvPr>
            <p:cNvSpPr/>
            <p:nvPr/>
          </p:nvSpPr>
          <p:spPr>
            <a:xfrm>
              <a:off x="3411087" y="3612246"/>
              <a:ext cx="968077" cy="2012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9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9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9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0029</a:t>
              </a:r>
              <a:r>
                <a:rPr kumimoji="1" lang="ja-JP" altLang="en-US" sz="900" b="1" dirty="0">
                  <a:solidFill>
                    <a:schemeClr val="tx1"/>
                  </a:solidFill>
                </a:rPr>
                <a:t>秒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DF0F0E6-AB31-4A50-B743-C376A1AA9C32}"/>
              </a:ext>
            </a:extLst>
          </p:cNvPr>
          <p:cNvGrpSpPr>
            <a:grpSpLocks noChangeAspect="1"/>
          </p:cNvGrpSpPr>
          <p:nvPr/>
        </p:nvGrpSpPr>
        <p:grpSpPr>
          <a:xfrm>
            <a:off x="2140320" y="5288204"/>
            <a:ext cx="2721856" cy="1669283"/>
            <a:chOff x="4363970" y="3998849"/>
            <a:chExt cx="2299095" cy="1410008"/>
          </a:xfrm>
        </p:grpSpPr>
        <p:pic>
          <p:nvPicPr>
            <p:cNvPr id="84" name="図 83">
              <a:extLst>
                <a:ext uri="{FF2B5EF4-FFF2-40B4-BE49-F238E27FC236}">
                  <a16:creationId xmlns:a16="http://schemas.microsoft.com/office/drawing/2014/main" id="{3251BF32-BB65-41F5-8CD1-625EA2D8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4684" y="4465906"/>
              <a:ext cx="280191" cy="850236"/>
            </a:xfrm>
            <a:prstGeom prst="rect">
              <a:avLst/>
            </a:prstGeom>
          </p:spPr>
        </p:pic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7BF859E-BC7C-4222-9479-07251FC9AFA2}"/>
                </a:ext>
              </a:extLst>
            </p:cNvPr>
            <p:cNvSpPr/>
            <p:nvPr/>
          </p:nvSpPr>
          <p:spPr>
            <a:xfrm>
              <a:off x="4427472" y="4054077"/>
              <a:ext cx="2195663" cy="1309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7BDF2EC-EC0F-47F7-8B1F-5D672AEAF5C1}"/>
                </a:ext>
              </a:extLst>
            </p:cNvPr>
            <p:cNvSpPr/>
            <p:nvPr/>
          </p:nvSpPr>
          <p:spPr>
            <a:xfrm>
              <a:off x="4436176" y="4071255"/>
              <a:ext cx="1053080" cy="320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67B7E680-31F8-446A-B8A8-DD0AF99A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81779" y="4760808"/>
              <a:ext cx="111607" cy="136160"/>
            </a:xfrm>
            <a:prstGeom prst="rect">
              <a:avLst/>
            </a:prstGeom>
          </p:spPr>
        </p:pic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B6EA65-C058-4A85-A0FA-2FE5B8396925}"/>
                </a:ext>
              </a:extLst>
            </p:cNvPr>
            <p:cNvSpPr/>
            <p:nvPr/>
          </p:nvSpPr>
          <p:spPr>
            <a:xfrm rot="2710577">
              <a:off x="4814374" y="4434906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7A2D337-F6D2-4573-B995-94548A18C30D}"/>
                </a:ext>
              </a:extLst>
            </p:cNvPr>
            <p:cNvSpPr/>
            <p:nvPr/>
          </p:nvSpPr>
          <p:spPr>
            <a:xfrm rot="2710577">
              <a:off x="4814375" y="4500549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0F0312A2-FE5B-436D-B5B4-067C7AF8931D}"/>
                </a:ext>
              </a:extLst>
            </p:cNvPr>
            <p:cNvSpPr/>
            <p:nvPr/>
          </p:nvSpPr>
          <p:spPr>
            <a:xfrm rot="2710577">
              <a:off x="4816385" y="4566192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98D625F2-6335-4173-A328-8EA871732184}"/>
                </a:ext>
              </a:extLst>
            </p:cNvPr>
            <p:cNvSpPr/>
            <p:nvPr/>
          </p:nvSpPr>
          <p:spPr>
            <a:xfrm rot="2710577">
              <a:off x="4814374" y="4631834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54415CF-41C7-4F1B-9C1D-C1CC8614054F}"/>
                </a:ext>
              </a:extLst>
            </p:cNvPr>
            <p:cNvSpPr/>
            <p:nvPr/>
          </p:nvSpPr>
          <p:spPr>
            <a:xfrm rot="2710577">
              <a:off x="4816384" y="4704933"/>
              <a:ext cx="46417" cy="46417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A87D4CF9-2F31-4E49-8586-705C65CCCC77}"/>
                </a:ext>
              </a:extLst>
            </p:cNvPr>
            <p:cNvSpPr txBox="1"/>
            <p:nvPr/>
          </p:nvSpPr>
          <p:spPr>
            <a:xfrm>
              <a:off x="4419061" y="4130942"/>
              <a:ext cx="128000" cy="13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C65A284E-34CE-44A8-9038-C609750C6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3970" y="3998849"/>
              <a:ext cx="2299095" cy="1410008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30" name="Picture 6" descr="ジャンプする女子高生">
              <a:extLst>
                <a:ext uri="{FF2B5EF4-FFF2-40B4-BE49-F238E27FC236}">
                  <a16:creationId xmlns:a16="http://schemas.microsoft.com/office/drawing/2014/main" id="{54B6D19D-865F-49FA-8B8A-A67568356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585" y="4288243"/>
              <a:ext cx="667953" cy="66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CB96DC95-426B-4CDA-BDA7-4C1C101F24C8}"/>
                </a:ext>
              </a:extLst>
            </p:cNvPr>
            <p:cNvSpPr/>
            <p:nvPr/>
          </p:nvSpPr>
          <p:spPr>
            <a:xfrm>
              <a:off x="4834384" y="4740592"/>
              <a:ext cx="472477" cy="155991"/>
            </a:xfrm>
            <a:custGeom>
              <a:avLst/>
              <a:gdLst>
                <a:gd name="connsiteX0" fmla="*/ 0 w 472477"/>
                <a:gd name="connsiteY0" fmla="*/ 155991 h 155991"/>
                <a:gd name="connsiteX1" fmla="*/ 180420 w 472477"/>
                <a:gd name="connsiteY1" fmla="*/ 127288 h 155991"/>
                <a:gd name="connsiteX2" fmla="*/ 442849 w 472477"/>
                <a:gd name="connsiteY2" fmla="*/ 12476 h 155991"/>
                <a:gd name="connsiteX3" fmla="*/ 455150 w 472477"/>
                <a:gd name="connsiteY3" fmla="*/ 8375 h 15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77" h="155991">
                  <a:moveTo>
                    <a:pt x="0" y="155991"/>
                  </a:moveTo>
                  <a:cubicBezTo>
                    <a:pt x="53306" y="153599"/>
                    <a:pt x="106612" y="151207"/>
                    <a:pt x="180420" y="127288"/>
                  </a:cubicBezTo>
                  <a:cubicBezTo>
                    <a:pt x="254228" y="103369"/>
                    <a:pt x="397061" y="32295"/>
                    <a:pt x="442849" y="12476"/>
                  </a:cubicBezTo>
                  <a:cubicBezTo>
                    <a:pt x="488637" y="-7343"/>
                    <a:pt x="471893" y="516"/>
                    <a:pt x="455150" y="8375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B0E79811-FA6E-47C4-A768-B4F2D099711D}"/>
                </a:ext>
              </a:extLst>
            </p:cNvPr>
            <p:cNvSpPr/>
            <p:nvPr/>
          </p:nvSpPr>
          <p:spPr>
            <a:xfrm>
              <a:off x="4850417" y="4688540"/>
              <a:ext cx="488306" cy="202771"/>
            </a:xfrm>
            <a:custGeom>
              <a:avLst/>
              <a:gdLst>
                <a:gd name="connsiteX0" fmla="*/ 0 w 488306"/>
                <a:gd name="connsiteY0" fmla="*/ 202771 h 202771"/>
                <a:gd name="connsiteX1" fmla="*/ 150949 w 488306"/>
                <a:gd name="connsiteY1" fmla="*/ 167937 h 202771"/>
                <a:gd name="connsiteX2" fmla="*/ 444138 w 488306"/>
                <a:gd name="connsiteY2" fmla="*/ 22794 h 202771"/>
                <a:gd name="connsiteX3" fmla="*/ 481875 w 488306"/>
                <a:gd name="connsiteY3" fmla="*/ 2474 h 2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306" h="202771">
                  <a:moveTo>
                    <a:pt x="0" y="202771"/>
                  </a:moveTo>
                  <a:cubicBezTo>
                    <a:pt x="38463" y="200352"/>
                    <a:pt x="76926" y="197933"/>
                    <a:pt x="150949" y="167937"/>
                  </a:cubicBezTo>
                  <a:cubicBezTo>
                    <a:pt x="224972" y="137941"/>
                    <a:pt x="388984" y="50371"/>
                    <a:pt x="444138" y="22794"/>
                  </a:cubicBezTo>
                  <a:cubicBezTo>
                    <a:pt x="499292" y="-4783"/>
                    <a:pt x="490583" y="-1155"/>
                    <a:pt x="481875" y="2474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1A60593A-7279-45CC-B17F-FC9DA07C6F64}"/>
                </a:ext>
              </a:extLst>
            </p:cNvPr>
            <p:cNvSpPr/>
            <p:nvPr/>
          </p:nvSpPr>
          <p:spPr>
            <a:xfrm>
              <a:off x="4846855" y="4778425"/>
              <a:ext cx="487680" cy="116659"/>
            </a:xfrm>
            <a:custGeom>
              <a:avLst/>
              <a:gdLst>
                <a:gd name="connsiteX0" fmla="*/ 0 w 487680"/>
                <a:gd name="connsiteY0" fmla="*/ 110309 h 116659"/>
                <a:gd name="connsiteX1" fmla="*/ 194491 w 487680"/>
                <a:gd name="connsiteY1" fmla="*/ 104503 h 116659"/>
                <a:gd name="connsiteX2" fmla="*/ 487680 w 487680"/>
                <a:gd name="connsiteY2" fmla="*/ 0 h 1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116659">
                  <a:moveTo>
                    <a:pt x="0" y="110309"/>
                  </a:moveTo>
                  <a:cubicBezTo>
                    <a:pt x="56605" y="116598"/>
                    <a:pt x="113211" y="122888"/>
                    <a:pt x="194491" y="104503"/>
                  </a:cubicBezTo>
                  <a:cubicBezTo>
                    <a:pt x="275771" y="86118"/>
                    <a:pt x="381725" y="43059"/>
                    <a:pt x="487680" y="0"/>
                  </a:cubicBezTo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D022975A-143D-49DC-8790-6D58D5858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67057" y="4276160"/>
              <a:ext cx="336598" cy="1021402"/>
            </a:xfrm>
            <a:prstGeom prst="rect">
              <a:avLst/>
            </a:prstGeom>
          </p:spPr>
        </p:pic>
        <p:pic>
          <p:nvPicPr>
            <p:cNvPr id="217" name="図 216">
              <a:extLst>
                <a:ext uri="{FF2B5EF4-FFF2-40B4-BE49-F238E27FC236}">
                  <a16:creationId xmlns:a16="http://schemas.microsoft.com/office/drawing/2014/main" id="{4C967B73-A444-4DC7-B7C4-E8FC9133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71777" y="5119165"/>
              <a:ext cx="135767" cy="147248"/>
            </a:xfrm>
            <a:prstGeom prst="rect">
              <a:avLst/>
            </a:prstGeom>
          </p:spPr>
        </p:pic>
        <p:pic>
          <p:nvPicPr>
            <p:cNvPr id="218" name="図 217">
              <a:extLst>
                <a:ext uri="{FF2B5EF4-FFF2-40B4-BE49-F238E27FC236}">
                  <a16:creationId xmlns:a16="http://schemas.microsoft.com/office/drawing/2014/main" id="{6111FAB7-4411-465A-A3FA-A1266C1A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53932" y="5116059"/>
              <a:ext cx="135767" cy="147248"/>
            </a:xfrm>
            <a:prstGeom prst="rect">
              <a:avLst/>
            </a:prstGeom>
          </p:spPr>
        </p:pic>
        <p:pic>
          <p:nvPicPr>
            <p:cNvPr id="219" name="図 218">
              <a:extLst>
                <a:ext uri="{FF2B5EF4-FFF2-40B4-BE49-F238E27FC236}">
                  <a16:creationId xmlns:a16="http://schemas.microsoft.com/office/drawing/2014/main" id="{5A100222-4DF0-4944-872B-A5B6FE58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6087" y="5111359"/>
              <a:ext cx="135767" cy="147248"/>
            </a:xfrm>
            <a:prstGeom prst="rect">
              <a:avLst/>
            </a:prstGeom>
          </p:spPr>
        </p:pic>
        <p:grpSp>
          <p:nvGrpSpPr>
            <p:cNvPr id="220" name="グループ化 219">
              <a:extLst>
                <a:ext uri="{FF2B5EF4-FFF2-40B4-BE49-F238E27FC236}">
                  <a16:creationId xmlns:a16="http://schemas.microsoft.com/office/drawing/2014/main" id="{152DFA32-E7E0-4355-B2A1-61199CA716D6}"/>
                </a:ext>
              </a:extLst>
            </p:cNvPr>
            <p:cNvGrpSpPr/>
            <p:nvPr/>
          </p:nvGrpSpPr>
          <p:grpSpPr>
            <a:xfrm>
              <a:off x="5303015" y="5023057"/>
              <a:ext cx="456081" cy="66901"/>
              <a:chOff x="1545915" y="4828699"/>
              <a:chExt cx="456081" cy="66901"/>
            </a:xfrm>
          </p:grpSpPr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941415B7-7CC3-4059-8952-5E93F3A73A37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DBBC62F3-50B0-4143-86C6-B14AE54BA649}"/>
                  </a:ext>
                </a:extLst>
              </p:cNvPr>
              <p:cNvSpPr/>
              <p:nvPr/>
            </p:nvSpPr>
            <p:spPr>
              <a:xfrm>
                <a:off x="1550611" y="4830198"/>
                <a:ext cx="164144" cy="63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2D5D2BA3-D57F-4A00-8393-BEB8B81A3F33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6" name="Picture 2" descr="クールなポーズ">
            <a:extLst>
              <a:ext uri="{FF2B5EF4-FFF2-40B4-BE49-F238E27FC236}">
                <a16:creationId xmlns:a16="http://schemas.microsoft.com/office/drawing/2014/main" id="{81B25877-86DC-4745-9571-C8EE26D6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3" y="1471811"/>
            <a:ext cx="1879165" cy="18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0D10A5DF-2C18-4479-B327-7A0096D1CD1A}"/>
              </a:ext>
            </a:extLst>
          </p:cNvPr>
          <p:cNvSpPr/>
          <p:nvPr/>
        </p:nvSpPr>
        <p:spPr>
          <a:xfrm rot="14761492">
            <a:off x="2359336" y="2089285"/>
            <a:ext cx="718084" cy="1009103"/>
          </a:xfrm>
          <a:custGeom>
            <a:avLst/>
            <a:gdLst>
              <a:gd name="connsiteX0" fmla="*/ 0 w 1060704"/>
              <a:gd name="connsiteY0" fmla="*/ 1358761 h 1358761"/>
              <a:gd name="connsiteX1" fmla="*/ 846569 w 1060704"/>
              <a:gd name="connsiteY1" fmla="*/ 0 h 1358761"/>
              <a:gd name="connsiteX2" fmla="*/ 1060704 w 1060704"/>
              <a:gd name="connsiteY2" fmla="*/ 1358761 h 1358761"/>
              <a:gd name="connsiteX3" fmla="*/ 0 w 1060704"/>
              <a:gd name="connsiteY3" fmla="*/ 1358761 h 1358761"/>
              <a:gd name="connsiteX0" fmla="*/ 0 w 1060704"/>
              <a:gd name="connsiteY0" fmla="*/ 1198105 h 1198105"/>
              <a:gd name="connsiteX1" fmla="*/ 836039 w 1060704"/>
              <a:gd name="connsiteY1" fmla="*/ 0 h 1198105"/>
              <a:gd name="connsiteX2" fmla="*/ 1060704 w 1060704"/>
              <a:gd name="connsiteY2" fmla="*/ 1198105 h 1198105"/>
              <a:gd name="connsiteX3" fmla="*/ 0 w 1060704"/>
              <a:gd name="connsiteY3" fmla="*/ 1198105 h 1198105"/>
              <a:gd name="connsiteX0" fmla="*/ 0 w 921774"/>
              <a:gd name="connsiteY0" fmla="*/ 885698 h 1198105"/>
              <a:gd name="connsiteX1" fmla="*/ 697109 w 921774"/>
              <a:gd name="connsiteY1" fmla="*/ 0 h 1198105"/>
              <a:gd name="connsiteX2" fmla="*/ 921774 w 921774"/>
              <a:gd name="connsiteY2" fmla="*/ 1198105 h 1198105"/>
              <a:gd name="connsiteX3" fmla="*/ 0 w 921774"/>
              <a:gd name="connsiteY3" fmla="*/ 885698 h 1198105"/>
              <a:gd name="connsiteX0" fmla="*/ 0 w 912884"/>
              <a:gd name="connsiteY0" fmla="*/ 846140 h 1198105"/>
              <a:gd name="connsiteX1" fmla="*/ 688219 w 912884"/>
              <a:gd name="connsiteY1" fmla="*/ 0 h 1198105"/>
              <a:gd name="connsiteX2" fmla="*/ 912884 w 912884"/>
              <a:gd name="connsiteY2" fmla="*/ 1198105 h 1198105"/>
              <a:gd name="connsiteX3" fmla="*/ 0 w 912884"/>
              <a:gd name="connsiteY3" fmla="*/ 846140 h 1198105"/>
              <a:gd name="connsiteX0" fmla="*/ 0 w 912884"/>
              <a:gd name="connsiteY0" fmla="*/ 756494 h 1108459"/>
              <a:gd name="connsiteX1" fmla="*/ 831096 w 912884"/>
              <a:gd name="connsiteY1" fmla="*/ 0 h 1108459"/>
              <a:gd name="connsiteX2" fmla="*/ 912884 w 912884"/>
              <a:gd name="connsiteY2" fmla="*/ 1108459 h 1108459"/>
              <a:gd name="connsiteX3" fmla="*/ 0 w 912884"/>
              <a:gd name="connsiteY3" fmla="*/ 756494 h 1108459"/>
              <a:gd name="connsiteX0" fmla="*/ 0 w 912884"/>
              <a:gd name="connsiteY0" fmla="*/ 776683 h 1128648"/>
              <a:gd name="connsiteX1" fmla="*/ 805267 w 912884"/>
              <a:gd name="connsiteY1" fmla="*/ 0 h 1128648"/>
              <a:gd name="connsiteX2" fmla="*/ 912884 w 912884"/>
              <a:gd name="connsiteY2" fmla="*/ 1128648 h 1128648"/>
              <a:gd name="connsiteX3" fmla="*/ 0 w 912884"/>
              <a:gd name="connsiteY3" fmla="*/ 776683 h 1128648"/>
              <a:gd name="connsiteX0" fmla="*/ 0 w 805267"/>
              <a:gd name="connsiteY0" fmla="*/ 776683 h 1009103"/>
              <a:gd name="connsiteX1" fmla="*/ 805267 w 805267"/>
              <a:gd name="connsiteY1" fmla="*/ 0 h 1009103"/>
              <a:gd name="connsiteX2" fmla="*/ 644069 w 805267"/>
              <a:gd name="connsiteY2" fmla="*/ 1009103 h 1009103"/>
              <a:gd name="connsiteX3" fmla="*/ 0 w 805267"/>
              <a:gd name="connsiteY3" fmla="*/ 776683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  <a:gd name="connsiteX0" fmla="*/ 0 w 718084"/>
              <a:gd name="connsiteY0" fmla="*/ 815454 h 1009103"/>
              <a:gd name="connsiteX1" fmla="*/ 718084 w 718084"/>
              <a:gd name="connsiteY1" fmla="*/ 0 h 1009103"/>
              <a:gd name="connsiteX2" fmla="*/ 556886 w 718084"/>
              <a:gd name="connsiteY2" fmla="*/ 1009103 h 1009103"/>
              <a:gd name="connsiteX3" fmla="*/ 0 w 718084"/>
              <a:gd name="connsiteY3" fmla="*/ 815454 h 100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84" h="1009103">
                <a:moveTo>
                  <a:pt x="0" y="815454"/>
                </a:moveTo>
                <a:lnTo>
                  <a:pt x="718084" y="0"/>
                </a:lnTo>
                <a:lnTo>
                  <a:pt x="556886" y="1009103"/>
                </a:lnTo>
                <a:lnTo>
                  <a:pt x="0" y="815454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3300DA-4F8F-4E86-86D0-A5FC39096674}"/>
              </a:ext>
            </a:extLst>
          </p:cNvPr>
          <p:cNvSpPr/>
          <p:nvPr/>
        </p:nvSpPr>
        <p:spPr>
          <a:xfrm>
            <a:off x="2945590" y="1876793"/>
            <a:ext cx="3565443" cy="1063414"/>
          </a:xfrm>
          <a:prstGeom prst="roundRect">
            <a:avLst>
              <a:gd name="adj" fmla="val 24025"/>
            </a:avLst>
          </a:prstGeom>
          <a:solidFill>
            <a:schemeClr val="bg1"/>
          </a:solidFill>
          <a:ln w="889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9846B0F-FC26-4976-91D8-FEA1C6713C15}"/>
              </a:ext>
            </a:extLst>
          </p:cNvPr>
          <p:cNvGrpSpPr/>
          <p:nvPr/>
        </p:nvGrpSpPr>
        <p:grpSpPr>
          <a:xfrm>
            <a:off x="2924058" y="1994824"/>
            <a:ext cx="3561548" cy="828092"/>
            <a:chOff x="2933312" y="1896542"/>
            <a:chExt cx="3692883" cy="828092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91646C2-22D2-4B42-A621-FC23B80AAFAC}"/>
                </a:ext>
              </a:extLst>
            </p:cNvPr>
            <p:cNvSpPr txBox="1"/>
            <p:nvPr/>
          </p:nvSpPr>
          <p:spPr>
            <a:xfrm flipH="1">
              <a:off x="2933312" y="1896542"/>
              <a:ext cx="30315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「ネオスポーツ」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の遊びを一言で言うと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352" y="2724634"/>
              <a:ext cx="2916324" cy="0"/>
            </a:xfrm>
            <a:prstGeom prst="line">
              <a:avLst/>
            </a:prstGeom>
            <a:ln w="12700" cap="rnd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09345F1E-5C5D-468B-A09F-B2CFAECDE7C1}"/>
                </a:ext>
              </a:extLst>
            </p:cNvPr>
            <p:cNvSpPr txBox="1"/>
            <p:nvPr/>
          </p:nvSpPr>
          <p:spPr>
            <a:xfrm flipH="1">
              <a:off x="5877272" y="2360712"/>
              <a:ext cx="7489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…</a:t>
              </a:r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だ！！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8CCE7A6-18F8-4096-A7BF-C971EA10F527}"/>
                </a:ext>
              </a:extLst>
            </p:cNvPr>
            <p:cNvSpPr txBox="1"/>
            <p:nvPr/>
          </p:nvSpPr>
          <p:spPr>
            <a:xfrm>
              <a:off x="3485260" y="2278382"/>
              <a:ext cx="2849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納豆粘らせフックショット</a:t>
              </a:r>
            </a:p>
          </p:txBody>
        </p:sp>
      </p:grpSp>
      <p:pic>
        <p:nvPicPr>
          <p:cNvPr id="53" name="図 5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A00DE917-E215-4421-92DA-DAEA3B7068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653">
            <a:off x="170132" y="2144263"/>
            <a:ext cx="1033744" cy="1033744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7F4B0F79-94D7-40E9-BB2D-190AE87C24E0}"/>
              </a:ext>
            </a:extLst>
          </p:cNvPr>
          <p:cNvGrpSpPr/>
          <p:nvPr/>
        </p:nvGrpSpPr>
        <p:grpSpPr>
          <a:xfrm>
            <a:off x="241343" y="7507422"/>
            <a:ext cx="6368790" cy="1702234"/>
            <a:chOff x="254346" y="5077177"/>
            <a:chExt cx="6368790" cy="1702234"/>
          </a:xfrm>
        </p:grpSpPr>
        <p:sp>
          <p:nvSpPr>
            <p:cNvPr id="1033" name="正方形/長方形 1032">
              <a:extLst>
                <a:ext uri="{FF2B5EF4-FFF2-40B4-BE49-F238E27FC236}">
                  <a16:creationId xmlns:a16="http://schemas.microsoft.com/office/drawing/2014/main" id="{5F786B16-BEC8-49AA-BC7F-75A8AB1AF9AD}"/>
                </a:ext>
              </a:extLst>
            </p:cNvPr>
            <p:cNvSpPr/>
            <p:nvPr/>
          </p:nvSpPr>
          <p:spPr>
            <a:xfrm>
              <a:off x="254346" y="5077177"/>
              <a:ext cx="6368790" cy="1702234"/>
            </a:xfrm>
            <a:prstGeom prst="rect">
              <a:avLst/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EF5AEEA-EC36-4823-B495-78E77DCD4EAE}"/>
                </a:ext>
              </a:extLst>
            </p:cNvPr>
            <p:cNvSpPr txBox="1"/>
            <p:nvPr/>
          </p:nvSpPr>
          <p:spPr>
            <a:xfrm>
              <a:off x="301206" y="5078777"/>
              <a:ext cx="3474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操作方法</a:t>
              </a:r>
            </a:p>
          </p:txBody>
        </p:sp>
        <p:pic>
          <p:nvPicPr>
            <p:cNvPr id="384" name="Picture 14" descr="マウスのアイコン素材 | 無料のアイコンイラスト集 icon-pit">
              <a:extLst>
                <a:ext uri="{FF2B5EF4-FFF2-40B4-BE49-F238E27FC236}">
                  <a16:creationId xmlns:a16="http://schemas.microsoft.com/office/drawing/2014/main" id="{37BB1CA0-F268-40D0-9FBB-49A3DC41F4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50" t="8746" r="18792" b="7547"/>
            <a:stretch/>
          </p:blipFill>
          <p:spPr bwMode="auto">
            <a:xfrm>
              <a:off x="5431490" y="5775230"/>
              <a:ext cx="613563" cy="86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04E7F09-76CB-45FD-9572-28182D727320}"/>
                </a:ext>
              </a:extLst>
            </p:cNvPr>
            <p:cNvSpPr txBox="1"/>
            <p:nvPr/>
          </p:nvSpPr>
          <p:spPr>
            <a:xfrm>
              <a:off x="263764" y="5415270"/>
              <a:ext cx="38520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納豆を練る </a:t>
              </a:r>
              <a:r>
                <a:rPr kumimoji="1" lang="en-US" altLang="ja-JP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	</a:t>
              </a:r>
              <a:r>
                <a:rPr kumimoji="1" lang="ja-JP" altLang="en-US" dirty="0">
                  <a:solidFill>
                    <a:schemeClr val="accent2">
                      <a:lumMod val="7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 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マウスを回す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糸を伸ばす離す 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右クリック 押す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離す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spcAft>
                  <a:spcPts val="600"/>
                </a:spcAft>
              </a:pP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ジャンプ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		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 SPACE</a:t>
              </a: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7F3F7F99-8957-4A64-AE9C-12322F390E7D}"/>
                </a:ext>
              </a:extLst>
            </p:cNvPr>
            <p:cNvSpPr/>
            <p:nvPr/>
          </p:nvSpPr>
          <p:spPr>
            <a:xfrm>
              <a:off x="3468553" y="6327252"/>
              <a:ext cx="1610613" cy="341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SPACE</a:t>
              </a:r>
              <a:endPara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6554B28-1FAE-43E0-99F0-136545E1E762}"/>
                </a:ext>
              </a:extLst>
            </p:cNvPr>
            <p:cNvSpPr>
              <a:spLocks/>
            </p:cNvSpPr>
            <p:nvPr/>
          </p:nvSpPr>
          <p:spPr>
            <a:xfrm>
              <a:off x="5185739" y="5212726"/>
              <a:ext cx="1080000" cy="1080000"/>
            </a:xfrm>
            <a:prstGeom prst="arc">
              <a:avLst>
                <a:gd name="adj1" fmla="val 8058978"/>
                <a:gd name="adj2" fmla="val 2822624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844376-D7C5-43FF-AF12-87A8A2F6B5B3}"/>
              </a:ext>
            </a:extLst>
          </p:cNvPr>
          <p:cNvSpPr txBox="1"/>
          <p:nvPr/>
        </p:nvSpPr>
        <p:spPr>
          <a:xfrm>
            <a:off x="3725399" y="4694739"/>
            <a:ext cx="278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糸を伸ばして！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DA80BEC-47CC-46BC-A479-0C8CAB5EF102}"/>
              </a:ext>
            </a:extLst>
          </p:cNvPr>
          <p:cNvSpPr txBox="1"/>
          <p:nvPr/>
        </p:nvSpPr>
        <p:spPr>
          <a:xfrm>
            <a:off x="1825720" y="6833129"/>
            <a:ext cx="353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505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ゴール</a:t>
            </a:r>
            <a:r>
              <a:rPr kumimoji="1" lang="ja-JP" altLang="en-US" sz="3600" b="1" dirty="0"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を目指せ！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1896FA-7124-4378-A27B-CBF1D4B0D1A0}"/>
              </a:ext>
            </a:extLst>
          </p:cNvPr>
          <p:cNvSpPr txBox="1"/>
          <p:nvPr/>
        </p:nvSpPr>
        <p:spPr>
          <a:xfrm>
            <a:off x="951233" y="4690740"/>
            <a:ext cx="21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effectLst>
                  <a:glow rad="2286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混ぜて！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47626AA-D46F-4CB9-B322-26A24043C74D}"/>
              </a:ext>
            </a:extLst>
          </p:cNvPr>
          <p:cNvSpPr/>
          <p:nvPr/>
        </p:nvSpPr>
        <p:spPr>
          <a:xfrm>
            <a:off x="3721566" y="5410560"/>
            <a:ext cx="1028966" cy="2139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 dirty="0">
                <a:solidFill>
                  <a:schemeClr val="tx1"/>
                </a:solidFill>
              </a:rPr>
              <a:t>始業まで</a:t>
            </a:r>
            <a:r>
              <a:rPr kumimoji="1" lang="en-US" altLang="ja-JP" sz="900" b="1" dirty="0">
                <a:solidFill>
                  <a:schemeClr val="tx1"/>
                </a:solidFill>
              </a:rPr>
              <a:t>:</a:t>
            </a:r>
            <a:r>
              <a:rPr kumimoji="1" lang="en-US" altLang="ja-JP" sz="900" b="1" dirty="0">
                <a:solidFill>
                  <a:srgbClr val="FF0000"/>
                </a:solidFill>
                <a:latin typeface="Agency FB" panose="020B0503020202020204" pitchFamily="34" charset="0"/>
              </a:rPr>
              <a:t>0027</a:t>
            </a:r>
            <a:r>
              <a:rPr kumimoji="1" lang="ja-JP" altLang="en-US" sz="900" b="1" dirty="0">
                <a:solidFill>
                  <a:schemeClr val="tx1"/>
                </a:solidFill>
              </a:rPr>
              <a:t>秒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E8B8305-A2AD-4E84-AF26-2FA1654068A5}"/>
              </a:ext>
            </a:extLst>
          </p:cNvPr>
          <p:cNvSpPr txBox="1"/>
          <p:nvPr/>
        </p:nvSpPr>
        <p:spPr>
          <a:xfrm>
            <a:off x="157616" y="1415436"/>
            <a:ext cx="658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納豆</a:t>
            </a:r>
            <a:r>
              <a:rPr kumimoji="1" lang="ja-JP" altLang="en-US" sz="1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の糸で縦横無尽に飛び回る！</a:t>
            </a:r>
            <a:endParaRPr kumimoji="1" lang="en-US" altLang="ja-JP" sz="1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9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3426</TotalTime>
  <Words>236</Words>
  <Application>Microsoft Office PowerPoint</Application>
  <PresentationFormat>A4 210 x 297 mm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メイリオ</vt:lpstr>
      <vt:lpstr>游ゴシック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THS20 田中湧輝</cp:lastModifiedBy>
  <cp:revision>132</cp:revision>
  <dcterms:created xsi:type="dcterms:W3CDTF">2021-01-26T04:32:55Z</dcterms:created>
  <dcterms:modified xsi:type="dcterms:W3CDTF">2021-10-27T06:30:32Z</dcterms:modified>
</cp:coreProperties>
</file>