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E0F0-06E6-4E6E-AE21-FF09654A22B5}" type="datetimeFigureOut">
              <a:rPr kumimoji="1" lang="ja-JP" altLang="en-US" smtClean="0"/>
              <a:t>2017/10/3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2056-50D6-4B0A-802F-DF137A4217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1563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E0F0-06E6-4E6E-AE21-FF09654A22B5}" type="datetimeFigureOut">
              <a:rPr kumimoji="1" lang="ja-JP" altLang="en-US" smtClean="0"/>
              <a:t>2017/10/3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2056-50D6-4B0A-802F-DF137A4217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295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E0F0-06E6-4E6E-AE21-FF09654A22B5}" type="datetimeFigureOut">
              <a:rPr kumimoji="1" lang="ja-JP" altLang="en-US" smtClean="0"/>
              <a:t>2017/10/3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2056-50D6-4B0A-802F-DF137A4217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0911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E0F0-06E6-4E6E-AE21-FF09654A22B5}" type="datetimeFigureOut">
              <a:rPr kumimoji="1" lang="ja-JP" altLang="en-US" smtClean="0"/>
              <a:t>2017/10/3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2056-50D6-4B0A-802F-DF137A4217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7032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E0F0-06E6-4E6E-AE21-FF09654A22B5}" type="datetimeFigureOut">
              <a:rPr kumimoji="1" lang="ja-JP" altLang="en-US" smtClean="0"/>
              <a:t>2017/10/3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2056-50D6-4B0A-802F-DF137A4217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249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E0F0-06E6-4E6E-AE21-FF09654A22B5}" type="datetimeFigureOut">
              <a:rPr kumimoji="1" lang="ja-JP" altLang="en-US" smtClean="0"/>
              <a:t>2017/10/3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2056-50D6-4B0A-802F-DF137A4217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47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E0F0-06E6-4E6E-AE21-FF09654A22B5}" type="datetimeFigureOut">
              <a:rPr kumimoji="1" lang="ja-JP" altLang="en-US" smtClean="0"/>
              <a:t>2017/10/3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2056-50D6-4B0A-802F-DF137A4217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E0F0-06E6-4E6E-AE21-FF09654A22B5}" type="datetimeFigureOut">
              <a:rPr kumimoji="1" lang="ja-JP" altLang="en-US" smtClean="0"/>
              <a:t>2017/10/3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2056-50D6-4B0A-802F-DF137A4217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818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E0F0-06E6-4E6E-AE21-FF09654A22B5}" type="datetimeFigureOut">
              <a:rPr kumimoji="1" lang="ja-JP" altLang="en-US" smtClean="0"/>
              <a:t>2017/10/3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2056-50D6-4B0A-802F-DF137A4217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6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E0F0-06E6-4E6E-AE21-FF09654A22B5}" type="datetimeFigureOut">
              <a:rPr kumimoji="1" lang="ja-JP" altLang="en-US" smtClean="0"/>
              <a:t>2017/10/3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2056-50D6-4B0A-802F-DF137A4217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8620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E0F0-06E6-4E6E-AE21-FF09654A22B5}" type="datetimeFigureOut">
              <a:rPr kumimoji="1" lang="ja-JP" altLang="en-US" smtClean="0"/>
              <a:t>2017/10/3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2056-50D6-4B0A-802F-DF137A4217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450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EE0F0-06E6-4E6E-AE21-FF09654A22B5}" type="datetimeFigureOut">
              <a:rPr kumimoji="1" lang="ja-JP" altLang="en-US" smtClean="0"/>
              <a:t>2017/10/3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82056-50D6-4B0A-802F-DF137A4217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2991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file:///C:\Users\s162149\Documents\GS&#24460;&#26399;\&#38598;&#20013;\GJCharaMakingProject\Product\GJCharaMaking.ex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8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igu 1M" panose="020B0509020203020207" pitchFamily="49" charset="-128"/>
                <a:ea typeface="Migu 1M" panose="020B0509020203020207" pitchFamily="49" charset="-128"/>
              </a:rPr>
              <a:t>Game Scholar Jam</a:t>
            </a:r>
            <a:endParaRPr kumimoji="1" lang="ja-JP" altLang="en-US" sz="8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Migu 1M" panose="020B0509020203020207" pitchFamily="49" charset="-128"/>
              <a:ea typeface="Migu 1M" panose="020B0509020203020207" pitchFamily="49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79512"/>
          </a:xfrm>
        </p:spPr>
        <p:txBody>
          <a:bodyPr>
            <a:normAutofit/>
          </a:bodyPr>
          <a:lstStyle/>
          <a:p>
            <a:r>
              <a:rPr kumimoji="1" lang="en-US" altLang="ja-JP" sz="32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igu 1M" panose="020B0509020203020207" pitchFamily="49" charset="-128"/>
                <a:ea typeface="Migu 1M" panose="020B0509020203020207" pitchFamily="49" charset="-128"/>
              </a:rPr>
              <a:t>17/10/04</a:t>
            </a:r>
          </a:p>
          <a:p>
            <a:r>
              <a:rPr kumimoji="1" lang="en-US" altLang="ja-JP" sz="32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igu 1M" panose="020B0509020203020207" pitchFamily="49" charset="-128"/>
                <a:ea typeface="Migu 1M" panose="020B0509020203020207" pitchFamily="49" charset="-128"/>
              </a:rPr>
              <a:t>Team J</a:t>
            </a:r>
          </a:p>
          <a:p>
            <a:r>
              <a:rPr kumimoji="1" lang="en-US" altLang="ja-JP" b="1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Yuta Higuchi</a:t>
            </a:r>
          </a:p>
          <a:p>
            <a:r>
              <a:rPr lang="en-US" altLang="ja-JP" b="1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Kazushi Shinohara</a:t>
            </a:r>
          </a:p>
          <a:p>
            <a:r>
              <a:rPr kumimoji="1" lang="en-US" altLang="ja-JP" b="1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Yuki </a:t>
            </a:r>
            <a:r>
              <a:rPr kumimoji="1" lang="en-US" altLang="ja-JP" b="1" dirty="0" err="1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Matsumaru</a:t>
            </a:r>
            <a:endParaRPr kumimoji="1" lang="ja-JP" altLang="en-US" b="1" dirty="0">
              <a:solidFill>
                <a:schemeClr val="bg1"/>
              </a:solidFill>
              <a:latin typeface="Migu 1M" panose="020B0509020203020207" pitchFamily="49" charset="-128"/>
              <a:ea typeface="Migu 1M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955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b="1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⚙ </a:t>
            </a:r>
            <a:r>
              <a:rPr kumimoji="1" lang="en-US" altLang="ja-JP" sz="6000" b="1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Achievement</a:t>
            </a:r>
            <a:endParaRPr kumimoji="1" lang="ja-JP" altLang="en-US" sz="6000" b="1" dirty="0">
              <a:solidFill>
                <a:schemeClr val="bg1"/>
              </a:solidFill>
              <a:latin typeface="Migu 1M" panose="020B0509020203020207" pitchFamily="49" charset="-128"/>
              <a:ea typeface="Migu 1M" panose="020B0509020203020207" pitchFamily="49" charset="-128"/>
            </a:endParaRPr>
          </a:p>
        </p:txBody>
      </p:sp>
      <p:pic>
        <p:nvPicPr>
          <p:cNvPr id="6" name="図 5">
            <a:hlinkClick r:id="rId2" action="ppaction://program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663" y="1116530"/>
            <a:ext cx="4480673" cy="55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4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igu 1M" panose="020B0509020203020207" pitchFamily="49" charset="-128"/>
                <a:ea typeface="Migu 1M" panose="020B0509020203020207" pitchFamily="49" charset="-128"/>
              </a:rPr>
              <a:t>⚙ </a:t>
            </a:r>
            <a:r>
              <a:rPr kumimoji="1" lang="en-US" altLang="ja-JP" sz="6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igu 1M" panose="020B0509020203020207" pitchFamily="49" charset="-128"/>
                <a:ea typeface="Migu 1M" panose="020B0509020203020207" pitchFamily="49" charset="-128"/>
              </a:rPr>
              <a:t>Summary</a:t>
            </a:r>
            <a:endParaRPr kumimoji="1" lang="ja-JP" altLang="en-US" sz="6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Migu 1M" panose="020B0509020203020207" pitchFamily="49" charset="-128"/>
              <a:ea typeface="Migu 1M" panose="020B0509020203020207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30705" y="1973179"/>
            <a:ext cx="4407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キャラのカスタマイズ</a:t>
            </a:r>
            <a:endParaRPr kumimoji="1" lang="ja-JP" altLang="en-US" sz="3200" b="1" dirty="0">
              <a:solidFill>
                <a:schemeClr val="bg1"/>
              </a:solidFill>
              <a:latin typeface="Migu 1M" panose="020B0509020203020207" pitchFamily="49" charset="-128"/>
              <a:ea typeface="Migu 1M" panose="020B0509020203020207" pitchFamily="49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459354" y="1973179"/>
            <a:ext cx="5004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Character Customization</a:t>
            </a:r>
            <a:endParaRPr kumimoji="1" lang="ja-JP" altLang="en-US" sz="3200" b="1" dirty="0">
              <a:solidFill>
                <a:schemeClr val="bg1"/>
              </a:solidFill>
              <a:latin typeface="Migu 1M" panose="020B0509020203020207" pitchFamily="49" charset="-128"/>
              <a:ea typeface="Migu 1M" panose="020B0509020203020207" pitchFamily="49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30705" y="3003082"/>
            <a:ext cx="5129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・頭、体などのパーツを</a:t>
            </a:r>
            <a:endParaRPr lang="en-US" altLang="ja-JP" sz="2400" dirty="0" smtClean="0">
              <a:solidFill>
                <a:schemeClr val="bg1"/>
              </a:solidFill>
              <a:latin typeface="Migu 1M" panose="020B0509020203020207" pitchFamily="49" charset="-128"/>
              <a:ea typeface="Migu 1M" panose="020B0509020203020207" pitchFamily="49" charset="-128"/>
            </a:endParaRPr>
          </a:p>
          <a:p>
            <a:r>
              <a:rPr lang="ja-JP" altLang="en-US" sz="2400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　切り替えて一つのモデルを作る</a:t>
            </a:r>
            <a:endParaRPr lang="en-US" altLang="ja-JP" sz="2400" dirty="0" smtClean="0">
              <a:solidFill>
                <a:schemeClr val="bg1"/>
              </a:solidFill>
              <a:latin typeface="Migu 1M" panose="020B0509020203020207" pitchFamily="49" charset="-128"/>
              <a:ea typeface="Migu 1M" panose="020B0509020203020207" pitchFamily="49" charset="-128"/>
            </a:endParaRPr>
          </a:p>
          <a:p>
            <a:r>
              <a:rPr lang="ja-JP" altLang="en-US" sz="2400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・パーツ数に応じて</a:t>
            </a:r>
            <a:endParaRPr lang="en-US" altLang="ja-JP" sz="2400" dirty="0" smtClean="0">
              <a:solidFill>
                <a:schemeClr val="bg1"/>
              </a:solidFill>
              <a:latin typeface="Migu 1M" panose="020B0509020203020207" pitchFamily="49" charset="-128"/>
              <a:ea typeface="Migu 1M" panose="020B0509020203020207" pitchFamily="49" charset="-128"/>
            </a:endParaRPr>
          </a:p>
          <a:p>
            <a:r>
              <a:rPr lang="ja-JP" altLang="en-US" sz="2400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　組み合わせが多数！</a:t>
            </a:r>
            <a:endParaRPr lang="en-US" altLang="ja-JP" sz="2400" dirty="0" smtClean="0">
              <a:solidFill>
                <a:schemeClr val="bg1"/>
              </a:solidFill>
              <a:latin typeface="Migu 1M" panose="020B0509020203020207" pitchFamily="49" charset="-128"/>
              <a:ea typeface="Migu 1M" panose="020B0509020203020207" pitchFamily="49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459354" y="3003082"/>
            <a:ext cx="5129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・</a:t>
            </a:r>
            <a:r>
              <a:rPr lang="en-US" altLang="ja-JP" sz="2400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Exchange each model parts</a:t>
            </a:r>
          </a:p>
          <a:p>
            <a:r>
              <a:rPr lang="ja-JP" altLang="en-US" sz="2400" dirty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　</a:t>
            </a:r>
            <a:r>
              <a:rPr lang="en-US" altLang="ja-JP" sz="2400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to make model</a:t>
            </a:r>
          </a:p>
          <a:p>
            <a:r>
              <a:rPr lang="ja-JP" altLang="en-US" sz="2400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・</a:t>
            </a:r>
            <a:r>
              <a:rPr lang="en-US" altLang="ja-JP" sz="2400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Many combinations according</a:t>
            </a:r>
          </a:p>
          <a:p>
            <a:r>
              <a:rPr lang="ja-JP" altLang="en-US" sz="2400" dirty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　</a:t>
            </a:r>
            <a:r>
              <a:rPr lang="en-US" altLang="ja-JP" sz="2400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to the number of parts!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93670" y="5402706"/>
            <a:ext cx="2049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f</a:t>
            </a:r>
            <a:r>
              <a:rPr lang="en-US" altLang="ja-JP" sz="2400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or example:</a:t>
            </a: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033" y="4572742"/>
            <a:ext cx="3790749" cy="213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2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igu 1M" panose="020B0509020203020207" pitchFamily="49" charset="-128"/>
                <a:ea typeface="Migu 1M" panose="020B0509020203020207" pitchFamily="49" charset="-128"/>
              </a:rPr>
              <a:t>⚙ </a:t>
            </a:r>
            <a:r>
              <a:rPr lang="en-US" altLang="ja-JP" sz="6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igu 1M" panose="020B0509020203020207" pitchFamily="49" charset="-128"/>
                <a:ea typeface="Migu 1M" panose="020B0509020203020207" pitchFamily="49" charset="-128"/>
              </a:rPr>
              <a:t>Customize</a:t>
            </a:r>
            <a:endParaRPr kumimoji="1" lang="ja-JP" altLang="en-US" sz="6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Migu 1M" panose="020B0509020203020207" pitchFamily="49" charset="-128"/>
              <a:ea typeface="Migu 1M" panose="020B0509020203020207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30705" y="1973179"/>
            <a:ext cx="6399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マウスでパーツを選択するだけ！</a:t>
            </a:r>
            <a:endParaRPr kumimoji="1" lang="ja-JP" altLang="en-US" sz="3200" b="1" dirty="0">
              <a:solidFill>
                <a:schemeClr val="bg1"/>
              </a:solidFill>
              <a:latin typeface="Migu 1M" panose="020B0509020203020207" pitchFamily="49" charset="-128"/>
              <a:ea typeface="Migu 1M" panose="020B0509020203020207" pitchFamily="49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30705" y="2926080"/>
            <a:ext cx="5004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Select parts by mouse!</a:t>
            </a:r>
            <a:endParaRPr kumimoji="1" lang="ja-JP" altLang="en-US" sz="3200" b="1" dirty="0">
              <a:solidFill>
                <a:schemeClr val="bg1"/>
              </a:solidFill>
              <a:latin typeface="Migu 1M" panose="020B0509020203020207" pitchFamily="49" charset="-128"/>
              <a:ea typeface="Migu 1M" panose="020B0509020203020207" pitchFamily="49" charset="-128"/>
            </a:endParaRPr>
          </a:p>
        </p:txBody>
      </p:sp>
      <p:sp>
        <p:nvSpPr>
          <p:cNvPr id="3" name="右矢印 2"/>
          <p:cNvSpPr/>
          <p:nvPr/>
        </p:nvSpPr>
        <p:spPr>
          <a:xfrm>
            <a:off x="5638800" y="4494998"/>
            <a:ext cx="914400" cy="1491915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40" y="3878981"/>
            <a:ext cx="3695299" cy="276452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861" y="3887588"/>
            <a:ext cx="3695299" cy="274731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右矢印 10"/>
          <p:cNvSpPr/>
          <p:nvPr/>
        </p:nvSpPr>
        <p:spPr>
          <a:xfrm rot="19651984">
            <a:off x="1029904" y="5346111"/>
            <a:ext cx="481263" cy="59676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/>
          <p:cNvSpPr/>
          <p:nvPr/>
        </p:nvSpPr>
        <p:spPr>
          <a:xfrm rot="19651984">
            <a:off x="7315202" y="5343781"/>
            <a:ext cx="481263" cy="59676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レーム 12"/>
          <p:cNvSpPr/>
          <p:nvPr/>
        </p:nvSpPr>
        <p:spPr>
          <a:xfrm>
            <a:off x="2944528" y="5395895"/>
            <a:ext cx="2415941" cy="1254380"/>
          </a:xfrm>
          <a:prstGeom prst="frame">
            <a:avLst>
              <a:gd name="adj1" fmla="val 7129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フレーム 13"/>
          <p:cNvSpPr/>
          <p:nvPr/>
        </p:nvSpPr>
        <p:spPr>
          <a:xfrm>
            <a:off x="8624313" y="5395895"/>
            <a:ext cx="2415941" cy="1254380"/>
          </a:xfrm>
          <a:prstGeom prst="frame">
            <a:avLst>
              <a:gd name="adj1" fmla="val 7129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 rot="466684">
            <a:off x="8391485" y="3189349"/>
            <a:ext cx="37699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This model created </a:t>
            </a:r>
            <a:r>
              <a:rPr lang="en-US" altLang="ja-JP" sz="2000" dirty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b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y Lasse!</a:t>
            </a:r>
          </a:p>
          <a:p>
            <a:r>
              <a:rPr lang="en-US" altLang="ja-JP" sz="2000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Thanks!</a:t>
            </a:r>
            <a:endParaRPr kumimoji="1" lang="ja-JP" altLang="en-US" sz="2000" dirty="0">
              <a:solidFill>
                <a:schemeClr val="bg1"/>
              </a:solidFill>
              <a:latin typeface="Migu 1M" panose="020B0509020203020207" pitchFamily="49" charset="-128"/>
              <a:ea typeface="Migu 1M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042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igu 1M" panose="020B0509020203020207" pitchFamily="49" charset="-128"/>
                <a:ea typeface="Migu 1M" panose="020B0509020203020207" pitchFamily="49" charset="-128"/>
              </a:rPr>
              <a:t>⚙ </a:t>
            </a:r>
            <a:r>
              <a:rPr kumimoji="1" lang="en-US" altLang="ja-JP" sz="6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igu 1M" panose="020B0509020203020207" pitchFamily="49" charset="-128"/>
                <a:ea typeface="Migu 1M" panose="020B0509020203020207" pitchFamily="49" charset="-128"/>
              </a:rPr>
              <a:t>Structure</a:t>
            </a:r>
            <a:endParaRPr kumimoji="1" lang="ja-JP" altLang="en-US" sz="6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Migu 1M" panose="020B0509020203020207" pitchFamily="49" charset="-128"/>
              <a:ea typeface="Migu 1M" panose="020B0509020203020207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30704" y="1973179"/>
            <a:ext cx="77764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パーツ一覧が管理されている</a:t>
            </a:r>
            <a:endParaRPr kumimoji="1" lang="en-US" altLang="ja-JP" sz="3200" b="1" dirty="0" smtClean="0">
              <a:solidFill>
                <a:schemeClr val="bg1"/>
              </a:solidFill>
              <a:latin typeface="Migu 1M" panose="020B0509020203020207" pitchFamily="49" charset="-128"/>
              <a:ea typeface="Migu 1M" panose="020B0509020203020207" pitchFamily="49" charset="-128"/>
            </a:endParaRPr>
          </a:p>
          <a:p>
            <a:r>
              <a:rPr lang="en-US" altLang="ja-JP" sz="3200" b="1" dirty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c</a:t>
            </a:r>
            <a:r>
              <a:rPr lang="en-US" altLang="ja-JP" sz="3200" b="1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sv</a:t>
            </a:r>
            <a:r>
              <a:rPr lang="ja-JP" altLang="en-US" sz="3200" b="1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ファイル（データベース）を読み込む</a:t>
            </a:r>
            <a:endParaRPr kumimoji="1" lang="ja-JP" altLang="en-US" sz="3200" b="1" dirty="0">
              <a:solidFill>
                <a:schemeClr val="bg1"/>
              </a:solidFill>
              <a:latin typeface="Migu 1M" panose="020B0509020203020207" pitchFamily="49" charset="-128"/>
              <a:ea typeface="Migu 1M" panose="020B0509020203020207" pitchFamily="49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30703" y="3332888"/>
            <a:ext cx="10808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Loading the csv file (database) managed parts list</a:t>
            </a:r>
            <a:endParaRPr kumimoji="1" lang="ja-JP" altLang="en-US" sz="3200" b="1" dirty="0">
              <a:solidFill>
                <a:schemeClr val="bg1"/>
              </a:solidFill>
              <a:latin typeface="Migu 1M" panose="020B0509020203020207" pitchFamily="49" charset="-128"/>
              <a:ea typeface="Migu 1M" panose="020B0509020203020207" pitchFamily="49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77" y="4200154"/>
            <a:ext cx="2690194" cy="2421175"/>
          </a:xfrm>
          <a:prstGeom prst="rect">
            <a:avLst/>
          </a:prstGeom>
        </p:spPr>
      </p:pic>
      <p:sp>
        <p:nvSpPr>
          <p:cNvPr id="8" name="右矢印 7"/>
          <p:cNvSpPr/>
          <p:nvPr/>
        </p:nvSpPr>
        <p:spPr>
          <a:xfrm>
            <a:off x="5638800" y="4494998"/>
            <a:ext cx="914400" cy="1491915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729" y="4200153"/>
            <a:ext cx="1747240" cy="242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38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igu 1M" panose="020B0509020203020207" pitchFamily="49" charset="-128"/>
                <a:ea typeface="Migu 1M" panose="020B0509020203020207" pitchFamily="49" charset="-128"/>
              </a:rPr>
              <a:t>⚙ </a:t>
            </a:r>
            <a:r>
              <a:rPr kumimoji="1" lang="en-US" altLang="ja-JP" sz="6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igu 1M" panose="020B0509020203020207" pitchFamily="49" charset="-128"/>
                <a:ea typeface="Migu 1M" panose="020B0509020203020207" pitchFamily="49" charset="-128"/>
              </a:rPr>
              <a:t>Practicality</a:t>
            </a:r>
            <a:endParaRPr kumimoji="1" lang="ja-JP" altLang="en-US" sz="6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Migu 1M" panose="020B0509020203020207" pitchFamily="49" charset="-128"/>
              <a:ea typeface="Migu 1M" panose="020B0509020203020207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2348564"/>
            <a:ext cx="52545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・ロボカスタム</a:t>
            </a:r>
            <a:endParaRPr kumimoji="1" lang="en-US" altLang="ja-JP" sz="3200" b="1" dirty="0" smtClean="0">
              <a:solidFill>
                <a:schemeClr val="bg1"/>
              </a:solidFill>
              <a:latin typeface="Migu 1M" panose="020B0509020203020207" pitchFamily="49" charset="-128"/>
              <a:ea typeface="Migu 1M" panose="020B0509020203020207" pitchFamily="49" charset="-128"/>
            </a:endParaRPr>
          </a:p>
          <a:p>
            <a:r>
              <a:rPr kumimoji="1" lang="ja-JP" altLang="en-US" sz="3200" b="1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　→　パラメータ付与可能</a:t>
            </a:r>
            <a:endParaRPr kumimoji="1" lang="en-US" altLang="ja-JP" sz="3200" b="1" dirty="0" smtClean="0">
              <a:solidFill>
                <a:schemeClr val="bg1"/>
              </a:solidFill>
              <a:latin typeface="Migu 1M" panose="020B0509020203020207" pitchFamily="49" charset="-128"/>
              <a:ea typeface="Migu 1M" panose="020B0509020203020207" pitchFamily="49" charset="-128"/>
            </a:endParaRPr>
          </a:p>
          <a:p>
            <a:r>
              <a:rPr lang="ja-JP" altLang="en-US" sz="3200" b="1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・スキンチェンジ</a:t>
            </a:r>
            <a:endParaRPr lang="en-US" altLang="ja-JP" sz="3200" b="1" dirty="0" smtClean="0">
              <a:solidFill>
                <a:schemeClr val="bg1"/>
              </a:solidFill>
              <a:latin typeface="Migu 1M" panose="020B0509020203020207" pitchFamily="49" charset="-128"/>
              <a:ea typeface="Migu 1M" panose="020B0509020203020207" pitchFamily="49" charset="-128"/>
            </a:endParaRPr>
          </a:p>
          <a:p>
            <a:r>
              <a:rPr kumimoji="1" lang="ja-JP" altLang="en-US" sz="3200" b="1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・着せ替え</a:t>
            </a:r>
            <a:endParaRPr kumimoji="1" lang="en-US" altLang="ja-JP" sz="3200" b="1" dirty="0" smtClean="0">
              <a:solidFill>
                <a:schemeClr val="bg1"/>
              </a:solidFill>
              <a:latin typeface="Migu 1M" panose="020B0509020203020207" pitchFamily="49" charset="-128"/>
              <a:ea typeface="Migu 1M" panose="020B0509020203020207" pitchFamily="49" charset="-128"/>
            </a:endParaRPr>
          </a:p>
          <a:p>
            <a:r>
              <a:rPr lang="ja-JP" altLang="en-US" sz="3200" b="1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・武器の切り替え</a:t>
            </a:r>
            <a:endParaRPr kumimoji="1" lang="en-US" altLang="ja-JP" sz="3200" b="1" dirty="0" smtClean="0">
              <a:solidFill>
                <a:schemeClr val="bg1"/>
              </a:solidFill>
              <a:latin typeface="Migu 1M" panose="020B0509020203020207" pitchFamily="49" charset="-128"/>
              <a:ea typeface="Migu 1M" panose="020B0509020203020207" pitchFamily="49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092793" y="2348564"/>
            <a:ext cx="55922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・</a:t>
            </a:r>
            <a:r>
              <a:rPr kumimoji="1" lang="en-US" altLang="ja-JP" sz="3200" b="1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Character customization</a:t>
            </a:r>
          </a:p>
          <a:p>
            <a:r>
              <a:rPr kumimoji="1" lang="ja-JP" altLang="en-US" sz="3200" b="1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　→　</a:t>
            </a:r>
            <a:r>
              <a:rPr kumimoji="1" lang="en-US" altLang="ja-JP" sz="3200" b="1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Parameter assignment</a:t>
            </a:r>
          </a:p>
          <a:p>
            <a:r>
              <a:rPr lang="ja-JP" altLang="en-US" sz="3200" b="1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・</a:t>
            </a:r>
            <a:r>
              <a:rPr lang="en-US" altLang="ja-JP" sz="3200" b="1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Change skin</a:t>
            </a:r>
          </a:p>
          <a:p>
            <a:r>
              <a:rPr kumimoji="1" lang="ja-JP" altLang="en-US" sz="3200" b="1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・</a:t>
            </a:r>
            <a:r>
              <a:rPr kumimoji="1" lang="en-US" altLang="ja-JP" sz="3200" b="1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Dress up</a:t>
            </a:r>
          </a:p>
          <a:p>
            <a:r>
              <a:rPr lang="ja-JP" altLang="en-US" sz="3200" b="1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・</a:t>
            </a:r>
            <a:r>
              <a:rPr lang="en-US" altLang="ja-JP" sz="3200" b="1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Change weapon</a:t>
            </a:r>
            <a:endParaRPr kumimoji="1" lang="en-US" altLang="ja-JP" sz="3200" b="1" dirty="0" smtClean="0">
              <a:solidFill>
                <a:schemeClr val="bg1"/>
              </a:solidFill>
              <a:latin typeface="Migu 1M" panose="020B0509020203020207" pitchFamily="49" charset="-128"/>
              <a:ea typeface="Migu 1M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339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igu 1M" panose="020B0509020203020207" pitchFamily="49" charset="-128"/>
                <a:ea typeface="Migu 1M" panose="020B0509020203020207" pitchFamily="49" charset="-128"/>
              </a:rPr>
              <a:t>⚙ </a:t>
            </a:r>
            <a:r>
              <a:rPr kumimoji="1" lang="en-US" altLang="ja-JP" sz="6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igu 1M" panose="020B0509020203020207" pitchFamily="49" charset="-128"/>
                <a:ea typeface="Migu 1M" panose="020B0509020203020207" pitchFamily="49" charset="-128"/>
              </a:rPr>
              <a:t>Ingenuity</a:t>
            </a:r>
            <a:endParaRPr kumimoji="1" lang="ja-JP" altLang="en-US" sz="6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Migu 1M" panose="020B0509020203020207" pitchFamily="49" charset="-128"/>
              <a:ea typeface="Migu 1M" panose="020B0509020203020207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2348564"/>
            <a:ext cx="525459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・設計（拡張性）</a:t>
            </a:r>
            <a:endParaRPr kumimoji="1" lang="en-US" altLang="ja-JP" sz="3200" b="1" dirty="0" smtClean="0">
              <a:solidFill>
                <a:schemeClr val="bg1"/>
              </a:solidFill>
              <a:latin typeface="Migu 1M" panose="020B0509020203020207" pitchFamily="49" charset="-128"/>
              <a:ea typeface="Migu 1M" panose="020B0509020203020207" pitchFamily="49" charset="-128"/>
            </a:endParaRPr>
          </a:p>
          <a:p>
            <a:endParaRPr lang="en-US" altLang="ja-JP" sz="3200" b="1" dirty="0" smtClean="0">
              <a:solidFill>
                <a:schemeClr val="bg1"/>
              </a:solidFill>
              <a:latin typeface="Migu 1M" panose="020B0509020203020207" pitchFamily="49" charset="-128"/>
              <a:ea typeface="Migu 1M" panose="020B0509020203020207" pitchFamily="49" charset="-128"/>
            </a:endParaRPr>
          </a:p>
          <a:p>
            <a:r>
              <a:rPr lang="ja-JP" altLang="en-US" sz="3200" b="1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・パーツだけでなく</a:t>
            </a:r>
            <a:endParaRPr lang="en-US" altLang="ja-JP" sz="3200" b="1" dirty="0" smtClean="0">
              <a:solidFill>
                <a:schemeClr val="bg1"/>
              </a:solidFill>
              <a:latin typeface="Migu 1M" panose="020B0509020203020207" pitchFamily="49" charset="-128"/>
              <a:ea typeface="Migu 1M" panose="020B0509020203020207" pitchFamily="49" charset="-128"/>
            </a:endParaRPr>
          </a:p>
          <a:p>
            <a:r>
              <a:rPr lang="ja-JP" altLang="en-US" sz="3200" b="1" dirty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　</a:t>
            </a:r>
            <a:r>
              <a:rPr lang="ja-JP" altLang="en-US" sz="3200" b="1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飾りの付け外し</a:t>
            </a:r>
            <a:endParaRPr lang="en-US" altLang="ja-JP" sz="3200" b="1" dirty="0" smtClean="0">
              <a:solidFill>
                <a:schemeClr val="bg1"/>
              </a:solidFill>
              <a:latin typeface="Migu 1M" panose="020B0509020203020207" pitchFamily="49" charset="-128"/>
              <a:ea typeface="Migu 1M" panose="020B0509020203020207" pitchFamily="49" charset="-128"/>
            </a:endParaRPr>
          </a:p>
          <a:p>
            <a:r>
              <a:rPr kumimoji="1" lang="ja-JP" altLang="en-US" sz="3200" b="1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・リソースとデータ一覧の　</a:t>
            </a:r>
            <a:endParaRPr kumimoji="1" lang="en-US" altLang="ja-JP" sz="3200" b="1" dirty="0" smtClean="0">
              <a:solidFill>
                <a:schemeClr val="bg1"/>
              </a:solidFill>
              <a:latin typeface="Migu 1M" panose="020B0509020203020207" pitchFamily="49" charset="-128"/>
              <a:ea typeface="Migu 1M" panose="020B0509020203020207" pitchFamily="49" charset="-128"/>
            </a:endParaRPr>
          </a:p>
          <a:p>
            <a:r>
              <a:rPr lang="ja-JP" altLang="en-US" sz="3200" b="1" dirty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　</a:t>
            </a:r>
            <a:r>
              <a:rPr kumimoji="1" lang="ja-JP" altLang="en-US" sz="3200" b="1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変更のみで多種に対応</a:t>
            </a:r>
            <a:endParaRPr kumimoji="1" lang="en-US" altLang="ja-JP" sz="3200" b="1" dirty="0" smtClean="0">
              <a:solidFill>
                <a:schemeClr val="bg1"/>
              </a:solidFill>
              <a:latin typeface="Migu 1M" panose="020B0509020203020207" pitchFamily="49" charset="-128"/>
              <a:ea typeface="Migu 1M" panose="020B0509020203020207" pitchFamily="49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092793" y="2348564"/>
            <a:ext cx="56885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・</a:t>
            </a:r>
            <a:r>
              <a:rPr kumimoji="1" lang="en-US" altLang="ja-JP" sz="3200" b="1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Program design</a:t>
            </a:r>
          </a:p>
          <a:p>
            <a:r>
              <a:rPr lang="ja-JP" altLang="en-US" sz="3200" b="1" dirty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　</a:t>
            </a:r>
            <a:r>
              <a:rPr kumimoji="1" lang="ja-JP" altLang="en-US" sz="3200" b="1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（</a:t>
            </a:r>
            <a:r>
              <a:rPr kumimoji="1" lang="en-US" altLang="ja-JP" sz="3200" b="1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Scalability</a:t>
            </a:r>
            <a:r>
              <a:rPr kumimoji="1" lang="ja-JP" altLang="en-US" sz="3200" b="1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）</a:t>
            </a:r>
            <a:endParaRPr kumimoji="1" lang="en-US" altLang="ja-JP" sz="3200" b="1" dirty="0" smtClean="0">
              <a:solidFill>
                <a:schemeClr val="bg1"/>
              </a:solidFill>
              <a:latin typeface="Migu 1M" panose="020B0509020203020207" pitchFamily="49" charset="-128"/>
              <a:ea typeface="Migu 1M" panose="020B0509020203020207" pitchFamily="49" charset="-128"/>
            </a:endParaRPr>
          </a:p>
          <a:p>
            <a:r>
              <a:rPr lang="ja-JP" altLang="en-US" sz="3200" b="1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・</a:t>
            </a:r>
            <a:r>
              <a:rPr lang="en-US" altLang="ja-JP" sz="3200" b="1" dirty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D</a:t>
            </a:r>
            <a:r>
              <a:rPr lang="en-US" altLang="ja-JP" sz="3200" b="1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emountable accessory</a:t>
            </a:r>
          </a:p>
          <a:p>
            <a:endParaRPr lang="en-US" altLang="ja-JP" sz="3200" b="1" dirty="0" smtClean="0">
              <a:solidFill>
                <a:schemeClr val="bg1"/>
              </a:solidFill>
              <a:latin typeface="Migu 1M" panose="020B0509020203020207" pitchFamily="49" charset="-128"/>
              <a:ea typeface="Migu 1M" panose="020B0509020203020207" pitchFamily="49" charset="-128"/>
            </a:endParaRPr>
          </a:p>
          <a:p>
            <a:r>
              <a:rPr kumimoji="1" lang="ja-JP" altLang="en-US" sz="3200" b="1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・</a:t>
            </a:r>
            <a:r>
              <a:rPr kumimoji="1" lang="en-US" altLang="ja-JP" sz="3200" b="1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Respond to various kinds</a:t>
            </a:r>
          </a:p>
          <a:p>
            <a:r>
              <a:rPr lang="ja-JP" altLang="en-US" sz="3200" b="1" dirty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　</a:t>
            </a:r>
            <a:r>
              <a:rPr lang="en-US" altLang="ja-JP" sz="3200" b="1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by changing resources and</a:t>
            </a:r>
          </a:p>
          <a:p>
            <a:r>
              <a:rPr kumimoji="1" lang="ja-JP" altLang="en-US" sz="3200" b="1" dirty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　</a:t>
            </a:r>
            <a:r>
              <a:rPr kumimoji="1" lang="en-US" altLang="ja-JP" sz="3200" b="1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data list only</a:t>
            </a:r>
          </a:p>
        </p:txBody>
      </p:sp>
    </p:spTree>
    <p:extLst>
      <p:ext uri="{BB962C8B-B14F-4D97-AF65-F5344CB8AC3E}">
        <p14:creationId xmlns:p14="http://schemas.microsoft.com/office/powerpoint/2010/main" val="204269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53703" y="2809942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ja-JP" sz="66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igu 1M" panose="020B0509020203020207" pitchFamily="49" charset="-128"/>
                <a:ea typeface="Migu 1M" panose="020B0509020203020207" pitchFamily="49" charset="-128"/>
              </a:rPr>
              <a:t>Thank you for listening!</a:t>
            </a:r>
            <a:endParaRPr kumimoji="1" lang="ja-JP" altLang="en-US" sz="66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Migu 1M" panose="020B0509020203020207" pitchFamily="49" charset="-128"/>
              <a:ea typeface="Migu 1M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146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112</Words>
  <Application>Microsoft Office PowerPoint</Application>
  <PresentationFormat>ワイド画面</PresentationFormat>
  <Paragraphs>54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Migu 1M</vt:lpstr>
      <vt:lpstr>ＭＳ Ｐゴシック</vt:lpstr>
      <vt:lpstr>Arial</vt:lpstr>
      <vt:lpstr>Calibri</vt:lpstr>
      <vt:lpstr>Calibri Light</vt:lpstr>
      <vt:lpstr>Office テーマ</vt:lpstr>
      <vt:lpstr>Game Scholar Jam</vt:lpstr>
      <vt:lpstr>⚙ Achievement</vt:lpstr>
      <vt:lpstr>⚙ Summary</vt:lpstr>
      <vt:lpstr>⚙ Customize</vt:lpstr>
      <vt:lpstr>⚙ Structure</vt:lpstr>
      <vt:lpstr>⚙ Practicality</vt:lpstr>
      <vt:lpstr>⚙ Ingenuity</vt:lpstr>
      <vt:lpstr>Thank you for listening!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樋口　裕太</dc:creator>
  <cp:lastModifiedBy>樋口　裕太</cp:lastModifiedBy>
  <cp:revision>19</cp:revision>
  <dcterms:created xsi:type="dcterms:W3CDTF">2017-10-03T00:10:24Z</dcterms:created>
  <dcterms:modified xsi:type="dcterms:W3CDTF">2017-10-03T04:16:57Z</dcterms:modified>
</cp:coreProperties>
</file>