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1B085-49AD-A976-337C-E23818E9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87EFD-2508-B0BC-D4DF-D8C891D5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63EDE-714D-27CD-0B8D-ADA30A78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63755-5F3E-93BA-F7A2-FDE4F68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4F9909-E3DA-0867-0D3C-875AE243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9248A-1AE8-2D75-AF2B-AD54698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A27B5-FDC4-1FFB-53F9-1E99A995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3BA70-B30D-C7BA-72E6-B7EFA500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ACB0F-1268-352B-199D-8317DF7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8A2B5-D217-AD88-2F06-D77A32F1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8A6D9F-6AE0-7DB6-7953-06DD4A35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1622E-5E29-A642-8DFD-C86AC31B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56794-6824-BAB8-4B3B-3E3C0257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E731A-608F-802C-9E09-A8A79EBB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23BAD-0D3A-C888-4937-155F31C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EB15A-9473-F5B4-0D5E-1561B112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DBF3A-6289-14F7-0FF8-45235550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ACCA5-FD76-02A7-6C58-08BFB454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9B9DE9-F848-A7EB-933B-F763BAF5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669E9-D2E6-F964-775D-E62476A3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8BDF6-C558-8157-86D0-BB9CD123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82F21-AD2C-E32C-2E03-B136A1D5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23B03-560D-0E03-15D1-27B222A0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B619-86B3-E2CD-73DA-9D1FBB1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17E0D-90BD-0664-08A2-3DC448E1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81EEA-2F7F-26FA-07CA-139EB80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3263A-9E8C-12AE-DE11-77E6C1A32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1616AA-BC78-7420-C2A7-76D3F241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EDD90-88C0-3B7A-B795-CFD58313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1C9B70-A67E-1D34-0612-405F82A0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738AA-4770-D138-8E21-5B68B5F0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1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4C07A-DF53-9CE2-259E-8D3E6816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93FEA2-5D2A-CEB8-437C-0F388B6E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F7E67E-2783-D64C-26BE-326435FE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225083-7669-D179-81C8-79750C480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D9949C-8446-35CB-48B5-5FEC3B8CB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6CF53D-8F4C-E1F2-FBF2-71DB35B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A07A2E-C4C8-5EBE-7781-B879371F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7B5A30-7D54-D62F-B421-DDCBBFE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4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C50F2-C340-502C-8042-A91D01A6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D27313-0874-9515-9267-764CE0C6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72CD04-5170-DD81-E416-734F5F3B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2DF4F-5449-16E2-795F-D4958598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59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2D89AA-7240-9D25-E856-E81974D9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ECE77F-590F-2296-0DFC-DC4B0AA6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128A1C-0F0F-EF17-4B65-CBB792C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605E3-9B31-1FEA-307C-72147B5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D11F2-7737-45BE-F4D9-441C9C70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D6447-0A30-7033-A497-6485B83C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4D256A-496C-E0F3-C753-F17230BC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6B9A0-4DBE-22F2-1887-4DEE2E3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2B5E17-4F2A-A87A-101D-F737375D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203F7-5F52-1F85-C609-604BF88E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1178D4-91C0-F3E8-5A34-3D7642E2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9725AD-1754-74A3-3EFE-C86C220F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8B514-F988-753F-121B-95F0225C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B3290-DA78-8EA7-2CC6-29A2AAA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577BD0-0C9A-964A-102D-53B66A5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499AE-AFAC-ADC0-0DF0-E30C98C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5233D-A3AC-A3B1-9A4D-9F4A3218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E2CB5A-AA6E-489F-61C6-B7DAD564A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1B64-E4A2-40D0-A7BF-0D9E22570EC3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7391A-5E35-A3CD-4854-BD13A032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E8A66-3601-7BAB-4D57-6E93C2D7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A766-2CE3-4B38-B585-BFB157D1E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D264B4-F46B-A34E-A3C2-D746ACA9A232}"/>
              </a:ext>
            </a:extLst>
          </p:cNvPr>
          <p:cNvSpPr txBox="1"/>
          <p:nvPr userDrawn="1"/>
        </p:nvSpPr>
        <p:spPr>
          <a:xfrm>
            <a:off x="56005" y="6538912"/>
            <a:ext cx="430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2060"/>
                </a:solidFill>
              </a:rPr>
              <a:t>https://www.wallpaperbetter.com/ja/hd-wallpaper-pvgdc</a:t>
            </a:r>
            <a:endParaRPr kumimoji="1" lang="ja-JP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1D10C-21B0-C20E-8B83-2587FB07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36" y="1983655"/>
            <a:ext cx="9144000" cy="1122073"/>
          </a:xfrm>
        </p:spPr>
        <p:txBody>
          <a:bodyPr>
            <a:normAutofit fontScale="90000"/>
          </a:bodyPr>
          <a:lstStyle/>
          <a:p>
            <a:r>
              <a:rPr lang="en-US" altLang="ja-JP" sz="8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B0503020000020004" pitchFamily="18" charset="-127"/>
                <a:ea typeface="Batang" panose="020B0503020000020004" pitchFamily="18" charset="-127"/>
              </a:rPr>
              <a:t>OpenSECVote</a:t>
            </a:r>
            <a:endParaRPr kumimoji="1" lang="ja-JP" altLang="en-US" sz="8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B0503020000020004" pitchFamily="18" charset="-127"/>
              <a:ea typeface="Batang" panose="020B0503020000020004" pitchFamily="18" charset="-127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BCB98-3F1D-B78C-AEC1-94CC27976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526" y="5569383"/>
            <a:ext cx="9727474" cy="1288617"/>
          </a:xfrm>
        </p:spPr>
        <p:txBody>
          <a:bodyPr>
            <a:normAutofit lnSpcReduction="10000"/>
          </a:bodyPr>
          <a:lstStyle/>
          <a:p>
            <a:pPr algn="r"/>
            <a:r>
              <a:rPr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誰でも</a:t>
            </a:r>
            <a:r>
              <a:rPr kumimoji="1"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簡単に投票し、</a:t>
            </a:r>
            <a:r>
              <a:rPr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簡単に</a:t>
            </a:r>
            <a:r>
              <a:rPr kumimoji="1"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不正を</a:t>
            </a:r>
            <a:endParaRPr kumimoji="1" lang="en-US" altLang="ja-JP" dirty="0">
              <a:solidFill>
                <a:schemeClr val="accent5">
                  <a:lumMod val="20000"/>
                  <a:lumOff val="8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r"/>
            <a:r>
              <a:rPr kumimoji="1"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監視することができる</a:t>
            </a:r>
            <a:endParaRPr kumimoji="1" lang="en-US" altLang="ja-JP" dirty="0">
              <a:solidFill>
                <a:schemeClr val="accent5">
                  <a:lumMod val="20000"/>
                  <a:lumOff val="8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r"/>
            <a:r>
              <a:rPr kumimoji="1" lang="ja-JP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24588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9B0D8-66BE-410E-241D-075FC3E5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6CCE3-B3C2-B770-D8CF-83E887BA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投票開始を開始するボタン</a:t>
            </a:r>
            <a:endParaRPr lang="en-US" altLang="ja-JP" dirty="0"/>
          </a:p>
          <a:p>
            <a:r>
              <a:rPr lang="ja-JP" altLang="en-US" dirty="0"/>
              <a:t>投票の流れの確認</a:t>
            </a:r>
            <a:endParaRPr lang="en-US" altLang="ja-JP" dirty="0"/>
          </a:p>
          <a:p>
            <a:r>
              <a:rPr lang="ja-JP" altLang="en-US" dirty="0"/>
              <a:t>仕組みの説明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7E77B-2D6C-1BE2-2C43-084C893A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開発用注意点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B4DC9-93B1-67F0-358A-994E6F4D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情報量が少ないと怪しい。</a:t>
            </a:r>
            <a:br>
              <a:rPr kumimoji="1" lang="en-US" altLang="ja-JP" dirty="0"/>
            </a:br>
            <a:r>
              <a:rPr kumimoji="1" lang="ja-JP" altLang="en-US" dirty="0"/>
              <a:t>情報量が多すぎると汚い。</a:t>
            </a:r>
            <a:endParaRPr kumimoji="1" lang="en-US" altLang="ja-JP" dirty="0"/>
          </a:p>
          <a:p>
            <a:r>
              <a:rPr lang="ja-JP" altLang="en-US" dirty="0"/>
              <a:t>モダンなサイト同様投票以外は一画面（縦長スクロール）にまとめる。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3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2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65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Batang</vt:lpstr>
      <vt:lpstr>BIZ UDP明朝 Medium</vt:lpstr>
      <vt:lpstr>游ゴシック</vt:lpstr>
      <vt:lpstr>游ゴシック Light</vt:lpstr>
      <vt:lpstr>Arial</vt:lpstr>
      <vt:lpstr>Office テーマ</vt:lpstr>
      <vt:lpstr>OpenSECVote</vt:lpstr>
      <vt:lpstr>ホーム画面</vt:lpstr>
      <vt:lpstr>開発用注意点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yutadd</dc:creator>
  <cp:lastModifiedBy>yutadd</cp:lastModifiedBy>
  <cp:revision>8</cp:revision>
  <dcterms:created xsi:type="dcterms:W3CDTF">2022-09-29T13:29:13Z</dcterms:created>
  <dcterms:modified xsi:type="dcterms:W3CDTF">2022-09-30T17:04:09Z</dcterms:modified>
</cp:coreProperties>
</file>