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6" r:id="rId2"/>
    <p:sldId id="260" r:id="rId3"/>
    <p:sldId id="259" r:id="rId4"/>
    <p:sldId id="262" r:id="rId5"/>
    <p:sldId id="261" r:id="rId6"/>
    <p:sldId id="258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3BC94-4B1C-A140-9ECB-E9A7B5F3C270}" type="datetimeFigureOut">
              <a:rPr kumimoji="1" lang="zh-CN" altLang="en-US" smtClean="0"/>
              <a:t>10/2/14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D1CD5A-1ADD-8840-9BE8-6EC147644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WellnessDiary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Team: Three Wheelers</a:t>
            </a:r>
          </a:p>
          <a:p>
            <a:r>
              <a:rPr kumimoji="1" lang="en-US" altLang="zh-CN" dirty="0" err="1"/>
              <a:t>Nur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Arafat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/>
              <a:t>Yating </a:t>
            </a:r>
            <a:r>
              <a:rPr kumimoji="1" lang="en-US" altLang="zh-CN" dirty="0" smtClean="0"/>
              <a:t>Liu</a:t>
            </a:r>
          </a:p>
          <a:p>
            <a:r>
              <a:rPr kumimoji="1" lang="en-US" altLang="zh-CN" dirty="0" err="1" smtClean="0"/>
              <a:t>Yutai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0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Sprint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Shomik</a:t>
            </a:r>
            <a:r>
              <a:rPr lang="en-US" altLang="zh-CN" dirty="0"/>
              <a:t> N Arafat:</a:t>
            </a:r>
          </a:p>
          <a:p>
            <a:pPr lvl="1"/>
            <a:r>
              <a:rPr lang="en-US" altLang="zh-CN" dirty="0"/>
              <a:t>Prepare server for web hosting.</a:t>
            </a:r>
          </a:p>
          <a:p>
            <a:r>
              <a:rPr lang="en-US" altLang="zh-CN" dirty="0"/>
              <a:t>Yating Liu</a:t>
            </a:r>
          </a:p>
          <a:p>
            <a:pPr lvl="1"/>
            <a:r>
              <a:rPr lang="en-US" altLang="zh-CN" dirty="0"/>
              <a:t>Build the Log-in page,</a:t>
            </a:r>
          </a:p>
          <a:p>
            <a:pPr lvl="1"/>
            <a:r>
              <a:rPr lang="en-US" altLang="zh-CN" dirty="0"/>
              <a:t>Integrate Facebook Login API into Log-in page.</a:t>
            </a:r>
          </a:p>
          <a:p>
            <a:r>
              <a:rPr lang="en-US" altLang="zh-CN" dirty="0" err="1"/>
              <a:t>Yutai</a:t>
            </a:r>
            <a:r>
              <a:rPr lang="en-US" altLang="zh-CN" dirty="0"/>
              <a:t> Ma</a:t>
            </a:r>
          </a:p>
          <a:p>
            <a:pPr lvl="1"/>
            <a:r>
              <a:rPr lang="en-US" altLang="zh-CN" dirty="0"/>
              <a:t>Build the Home page with menu, summary and list.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25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Hosting on </a:t>
            </a:r>
            <a:r>
              <a:rPr kumimoji="1" lang="en-US" altLang="zh-CN" dirty="0" err="1" smtClean="0"/>
              <a:t>Heroku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 Web 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2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 in</a:t>
            </a:r>
            <a:endParaRPr kumimoji="1" lang="zh-CN" altLang="en-US" dirty="0"/>
          </a:p>
        </p:txBody>
      </p:sp>
      <p:pic>
        <p:nvPicPr>
          <p:cNvPr id="4" name="内容占位符 3" descr="Screen Shot 2014-10-02 at 5.4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" b="6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76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 in</a:t>
            </a:r>
            <a:endParaRPr kumimoji="1" lang="zh-CN" altLang="en-US" dirty="0"/>
          </a:p>
        </p:txBody>
      </p:sp>
      <p:pic>
        <p:nvPicPr>
          <p:cNvPr id="4" name="内容占位符 3" descr="Screen Shot 2014-10-02 at 5.40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" b="9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39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Login in</a:t>
            </a:r>
            <a:endParaRPr kumimoji="1" lang="zh-CN" altLang="en-US" dirty="0"/>
          </a:p>
        </p:txBody>
      </p:sp>
      <p:pic>
        <p:nvPicPr>
          <p:cNvPr id="4" name="内容占位符 3" descr="Screen Shot 2014-10-02 at 5.41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" b="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39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141" y="34382"/>
            <a:ext cx="7691719" cy="1143000"/>
          </a:xfrm>
        </p:spPr>
        <p:txBody>
          <a:bodyPr/>
          <a:lstStyle/>
          <a:p>
            <a:r>
              <a:rPr kumimoji="1" lang="en-US" altLang="zh-CN" dirty="0" smtClean="0"/>
              <a:t>Home Page</a:t>
            </a:r>
            <a:endParaRPr kumimoji="1" lang="zh-CN" altLang="en-US" dirty="0"/>
          </a:p>
        </p:txBody>
      </p:sp>
      <p:pic>
        <p:nvPicPr>
          <p:cNvPr id="4" name="内容占位符 3" descr="screenshot home p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" b="-8628"/>
          <a:stretch>
            <a:fillRect/>
          </a:stretch>
        </p:blipFill>
        <p:spPr>
          <a:xfrm>
            <a:off x="0" y="723643"/>
            <a:ext cx="9217641" cy="6134357"/>
          </a:xfrm>
        </p:spPr>
      </p:pic>
    </p:spTree>
    <p:extLst>
      <p:ext uri="{BB962C8B-B14F-4D97-AF65-F5344CB8AC3E}">
        <p14:creationId xmlns:p14="http://schemas.microsoft.com/office/powerpoint/2010/main" val="27721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探险">
  <a:themeElements>
    <a:clrScheme name="探险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探险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探险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探险.thmx</Template>
  <TotalTime>11</TotalTime>
  <Words>72</Words>
  <Application>Microsoft Macintosh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探险</vt:lpstr>
      <vt:lpstr>WellnessDiary</vt:lpstr>
      <vt:lpstr>Sprint 1</vt:lpstr>
      <vt:lpstr>Server</vt:lpstr>
      <vt:lpstr>Login in</vt:lpstr>
      <vt:lpstr>Login in</vt:lpstr>
      <vt:lpstr>Login in</vt:lpstr>
      <vt:lpstr>Home Page</vt:lpstr>
    </vt:vector>
  </TitlesOfParts>
  <Company>Ohio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WellnessDiary</dc:title>
  <dc:creator>Yating Liu</dc:creator>
  <cp:lastModifiedBy>Yating Liu</cp:lastModifiedBy>
  <cp:revision>5</cp:revision>
  <dcterms:created xsi:type="dcterms:W3CDTF">2014-10-02T21:42:31Z</dcterms:created>
  <dcterms:modified xsi:type="dcterms:W3CDTF">2014-10-02T21:53:55Z</dcterms:modified>
</cp:coreProperties>
</file>