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60" r:id="rId3"/>
  </p:sldIdLst>
  <p:sldSz cx="10287000" cy="12852400"/>
  <p:notesSz cx="6858000" cy="9144000"/>
  <p:embeddedFontLst>
    <p:embeddedFont>
      <p:font typeface="Segoe UI" panose="020B0502040204020203" pitchFamily="34" charset="0"/>
      <p:regular r:id="rId4"/>
      <p:bold r:id="rId5"/>
      <p:italic r:id="rId6"/>
      <p:boldItalic r:id="rId7"/>
    </p:embeddedFont>
    <p:embeddedFont>
      <p:font typeface="Segoe UI 1" panose="020B0604020202020204" charset="0"/>
      <p:regular r:id="rId8"/>
    </p:embeddedFont>
    <p:embeddedFont>
      <p:font typeface="Segoe UI 3" panose="020B0604020202020204" charset="0"/>
      <p:regular r:id="rId9"/>
    </p:embeddedFont>
    <p:embeddedFont>
      <p:font typeface="Segoe UI Semibold" panose="020B0702040204020203" pitchFamily="34" charset="0"/>
      <p:bold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2424" y="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66EED67-BCB5-E00B-DB92-16FE7FCB1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9550400"/>
            <a:ext cx="10302240" cy="256474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4">
            <a:extLst>
              <a:ext uri="{FF2B5EF4-FFF2-40B4-BE49-F238E27FC236}">
                <a16:creationId xmlns:a16="http://schemas.microsoft.com/office/drawing/2014/main" id="{216D0527-B98F-A54C-81DD-0E7234185348}"/>
              </a:ext>
            </a:extLst>
          </p:cNvPr>
          <p:cNvSpPr txBox="1"/>
          <p:nvPr/>
        </p:nvSpPr>
        <p:spPr>
          <a:xfrm>
            <a:off x="7924800" y="3960005"/>
            <a:ext cx="4267300" cy="833142"/>
          </a:xfrm>
          <a:prstGeom prst="rect">
            <a:avLst/>
          </a:prstGeom>
        </p:spPr>
        <p:txBody>
          <a:bodyPr lIns="45156" tIns="45156" rIns="45156" bIns="45156" rtlCol="0" anchor="ctr"/>
          <a:lstStyle/>
          <a:p>
            <a:pPr algn="ctr">
              <a:lnSpc>
                <a:spcPts val="3235"/>
              </a:lnSpc>
            </a:pPr>
            <a:endParaRPr lang="en-US" sz="2311" dirty="0">
              <a:solidFill>
                <a:srgbClr val="FF0000"/>
              </a:solidFill>
              <a:latin typeface="Segoe UI 1"/>
              <a:ea typeface="Segoe UI 1"/>
              <a:cs typeface="Segoe UI 1"/>
              <a:sym typeface="Segoe UI 1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1EA2A18B-25B7-DF6E-7226-2A34815A52B5}"/>
              </a:ext>
            </a:extLst>
          </p:cNvPr>
          <p:cNvSpPr txBox="1"/>
          <p:nvPr/>
        </p:nvSpPr>
        <p:spPr>
          <a:xfrm>
            <a:off x="1181100" y="8349815"/>
            <a:ext cx="6446520" cy="12005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68"/>
              </a:lnSpc>
              <a:spcBef>
                <a:spcPct val="0"/>
              </a:spcBef>
            </a:pPr>
            <a:r>
              <a:rPr lang="en-US" sz="3477" dirty="0">
                <a:solidFill>
                  <a:srgbClr val="FFFFFF"/>
                </a:solidFill>
                <a:latin typeface="Segoe UI" panose="020B0502040204020203" pitchFamily="34" charset="0"/>
                <a:ea typeface="Segoe UI 3"/>
                <a:cs typeface="Segoe UI" panose="020B0502040204020203" pitchFamily="34" charset="0"/>
                <a:sym typeface="Segoe UI 3"/>
              </a:rPr>
              <a:t>Date | Time</a:t>
            </a:r>
          </a:p>
          <a:p>
            <a:pPr algn="l">
              <a:lnSpc>
                <a:spcPts val="4868"/>
              </a:lnSpc>
              <a:spcBef>
                <a:spcPct val="0"/>
              </a:spcBef>
            </a:pPr>
            <a:r>
              <a:rPr lang="en-US" sz="3477" dirty="0">
                <a:solidFill>
                  <a:srgbClr val="FFFFFF"/>
                </a:solidFill>
                <a:latin typeface="Segoe UI" panose="020B0502040204020203" pitchFamily="34" charset="0"/>
                <a:ea typeface="Segoe UI 3"/>
                <a:cs typeface="Segoe UI" panose="020B0502040204020203" pitchFamily="34" charset="0"/>
                <a:sym typeface="Segoe UI 3"/>
              </a:rPr>
              <a:t>Location name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4B8F796B-B238-4F8E-F02B-F43E982AE5E7}"/>
              </a:ext>
            </a:extLst>
          </p:cNvPr>
          <p:cNvSpPr txBox="1"/>
          <p:nvPr/>
        </p:nvSpPr>
        <p:spPr>
          <a:xfrm>
            <a:off x="952550" y="2330934"/>
            <a:ext cx="9144000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  <a:latin typeface="Segoe UI Semibold" panose="020B0702040204020203" pitchFamily="34" charset="0"/>
                <a:ea typeface="Segoe UI 1"/>
                <a:cs typeface="Segoe UI Semibold" panose="020B0702040204020203" pitchFamily="34" charset="0"/>
                <a:sym typeface="Segoe UI 1"/>
              </a:rPr>
              <a:t>GitHub Copilot Global Bootcamp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897FCD2-33D1-9573-2225-057FB1E29972}"/>
              </a:ext>
            </a:extLst>
          </p:cNvPr>
          <p:cNvSpPr/>
          <p:nvPr/>
        </p:nvSpPr>
        <p:spPr>
          <a:xfrm>
            <a:off x="1143000" y="10337472"/>
            <a:ext cx="4724400" cy="990600"/>
          </a:xfrm>
          <a:prstGeom prst="roundRect">
            <a:avLst/>
          </a:prstGeom>
          <a:solidFill>
            <a:srgbClr val="24E1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bold" panose="020B0702040204020203" pitchFamily="34" charset="0"/>
                <a:ea typeface="Segoe UI 1"/>
                <a:cs typeface="Segoe UI Semibold" panose="020B0702040204020203" pitchFamily="34" charset="0"/>
                <a:sym typeface="Segoe UI 1"/>
              </a:rPr>
              <a:t>registration link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0A8C88-147D-D995-F826-49486D09AEE8}"/>
              </a:ext>
            </a:extLst>
          </p:cNvPr>
          <p:cNvSpPr txBox="1"/>
          <p:nvPr/>
        </p:nvSpPr>
        <p:spPr>
          <a:xfrm>
            <a:off x="952550" y="5082178"/>
            <a:ext cx="67818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639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5C39"/>
                    </a:gs>
                    <a:gs pos="100000">
                      <a:srgbClr val="C73ECC"/>
                    </a:gs>
                  </a:gsLst>
                  <a:lin ang="39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[City name here]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07A881-8AD6-6E4D-7E9A-8479C234A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8">
            <a:extLst>
              <a:ext uri="{FF2B5EF4-FFF2-40B4-BE49-F238E27FC236}">
                <a16:creationId xmlns:a16="http://schemas.microsoft.com/office/drawing/2014/main" id="{59B0059E-3923-DAB5-13A2-24FE7F2DEE78}"/>
              </a:ext>
            </a:extLst>
          </p:cNvPr>
          <p:cNvSpPr txBox="1"/>
          <p:nvPr/>
        </p:nvSpPr>
        <p:spPr>
          <a:xfrm>
            <a:off x="800100" y="921207"/>
            <a:ext cx="838200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  <a:latin typeface="Segoe UI Semibold" panose="020B0702040204020203" pitchFamily="34" charset="0"/>
                <a:ea typeface="Segoe UI 1"/>
                <a:cs typeface="Segoe UI Semibold" panose="020B0702040204020203" pitchFamily="34" charset="0"/>
                <a:sym typeface="Segoe UI 1"/>
              </a:rPr>
              <a:t>GitHub Copilot Global Bootcamp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36FCB8-62D3-B20C-8EDC-076C1F643EFC}"/>
              </a:ext>
            </a:extLst>
          </p:cNvPr>
          <p:cNvSpPr/>
          <p:nvPr/>
        </p:nvSpPr>
        <p:spPr>
          <a:xfrm>
            <a:off x="923192" y="10236200"/>
            <a:ext cx="4724400" cy="990600"/>
          </a:xfrm>
          <a:prstGeom prst="roundRect">
            <a:avLst/>
          </a:prstGeom>
          <a:solidFill>
            <a:srgbClr val="24E1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Segoe UI Semibold" panose="020B0702040204020203" pitchFamily="34" charset="0"/>
                <a:ea typeface="Segoe UI 1"/>
                <a:cs typeface="Segoe UI Semibold" panose="020B0702040204020203" pitchFamily="34" charset="0"/>
                <a:sym typeface="Segoe UI 1"/>
              </a:rPr>
              <a:t>registration link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99134-2023-EB8F-F05F-D4F920A9339D}"/>
              </a:ext>
            </a:extLst>
          </p:cNvPr>
          <p:cNvSpPr txBox="1"/>
          <p:nvPr/>
        </p:nvSpPr>
        <p:spPr>
          <a:xfrm>
            <a:off x="800100" y="2909965"/>
            <a:ext cx="6781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2639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5C39"/>
                    </a:gs>
                    <a:gs pos="100000">
                      <a:srgbClr val="C73ECC"/>
                    </a:gs>
                  </a:gsLst>
                  <a:lin ang="3900000" scaled="0"/>
                </a:gra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rPr>
              <a:t>[City name here]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2B625278-43F5-FE7D-447B-9C1AB90737CA}"/>
              </a:ext>
            </a:extLst>
          </p:cNvPr>
          <p:cNvSpPr txBox="1"/>
          <p:nvPr/>
        </p:nvSpPr>
        <p:spPr>
          <a:xfrm>
            <a:off x="864577" y="3561058"/>
            <a:ext cx="9448800" cy="5722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68"/>
              </a:lnSpc>
              <a:spcBef>
                <a:spcPct val="0"/>
              </a:spcBef>
            </a:pPr>
            <a:r>
              <a:rPr lang="en-US" sz="3477" dirty="0">
                <a:solidFill>
                  <a:srgbClr val="FFFFFF"/>
                </a:solidFill>
                <a:latin typeface="Segoe UI 3"/>
                <a:ea typeface="Segoe UI 3"/>
                <a:cs typeface="Segoe UI 3"/>
                <a:sym typeface="Segoe UI 3"/>
              </a:rPr>
              <a:t>Date, Time, Location name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6B3D79F-4D7C-10F2-550E-4D07EE79DA2F}"/>
              </a:ext>
            </a:extLst>
          </p:cNvPr>
          <p:cNvSpPr/>
          <p:nvPr/>
        </p:nvSpPr>
        <p:spPr>
          <a:xfrm>
            <a:off x="890954" y="4595268"/>
            <a:ext cx="3437403" cy="3266820"/>
          </a:xfrm>
          <a:custGeom>
            <a:avLst/>
            <a:gdLst/>
            <a:ahLst/>
            <a:cxnLst/>
            <a:rect l="l" t="t" r="r" b="b"/>
            <a:pathLst>
              <a:path w="812800" h="772464">
                <a:moveTo>
                  <a:pt x="18212" y="0"/>
                </a:moveTo>
                <a:lnTo>
                  <a:pt x="794588" y="0"/>
                </a:lnTo>
                <a:cubicBezTo>
                  <a:pt x="799418" y="0"/>
                  <a:pt x="804051" y="1919"/>
                  <a:pt x="807466" y="5334"/>
                </a:cubicBezTo>
                <a:cubicBezTo>
                  <a:pt x="810881" y="8749"/>
                  <a:pt x="812800" y="13382"/>
                  <a:pt x="812800" y="18212"/>
                </a:cubicBezTo>
                <a:lnTo>
                  <a:pt x="812800" y="754253"/>
                </a:lnTo>
                <a:cubicBezTo>
                  <a:pt x="812800" y="759083"/>
                  <a:pt x="810881" y="763715"/>
                  <a:pt x="807466" y="767130"/>
                </a:cubicBezTo>
                <a:cubicBezTo>
                  <a:pt x="804051" y="770546"/>
                  <a:pt x="799418" y="772464"/>
                  <a:pt x="794588" y="772464"/>
                </a:cubicBezTo>
                <a:lnTo>
                  <a:pt x="18212" y="772464"/>
                </a:lnTo>
                <a:cubicBezTo>
                  <a:pt x="13382" y="772464"/>
                  <a:pt x="8749" y="770546"/>
                  <a:pt x="5334" y="767130"/>
                </a:cubicBezTo>
                <a:cubicBezTo>
                  <a:pt x="1919" y="763715"/>
                  <a:pt x="0" y="759083"/>
                  <a:pt x="0" y="754253"/>
                </a:cubicBezTo>
                <a:lnTo>
                  <a:pt x="0" y="18212"/>
                </a:lnTo>
                <a:cubicBezTo>
                  <a:pt x="0" y="13382"/>
                  <a:pt x="1919" y="8749"/>
                  <a:pt x="5334" y="5334"/>
                </a:cubicBezTo>
                <a:cubicBezTo>
                  <a:pt x="8749" y="1919"/>
                  <a:pt x="13382" y="0"/>
                  <a:pt x="18212" y="0"/>
                </a:cubicBezTo>
                <a:close/>
              </a:path>
            </a:pathLst>
          </a:custGeom>
          <a:blipFill>
            <a:blip r:embed="rId2"/>
            <a:stretch>
              <a:fillRect l="-34477" r="-344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09C93F6-BB86-F883-3C5C-F4A0BE76F2B7}"/>
              </a:ext>
            </a:extLst>
          </p:cNvPr>
          <p:cNvSpPr txBox="1"/>
          <p:nvPr/>
        </p:nvSpPr>
        <p:spPr>
          <a:xfrm>
            <a:off x="890954" y="8235021"/>
            <a:ext cx="3437403" cy="496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08"/>
              </a:lnSpc>
            </a:pPr>
            <a:r>
              <a:rPr lang="en-US" sz="3697" dirty="0">
                <a:solidFill>
                  <a:srgbClr val="FFFFFF"/>
                </a:solidFill>
                <a:latin typeface="Segoe UI Semibold" panose="020B0702040204020203" pitchFamily="34" charset="0"/>
                <a:ea typeface="Segoe UI 1"/>
                <a:cs typeface="Segoe UI Semibold" panose="020B0702040204020203" pitchFamily="34" charset="0"/>
                <a:sym typeface="Segoe UI 1"/>
              </a:rPr>
              <a:t>Speaker name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F93931B-125A-54E4-F03C-FFD8C63850BC}"/>
              </a:ext>
            </a:extLst>
          </p:cNvPr>
          <p:cNvSpPr txBox="1"/>
          <p:nvPr/>
        </p:nvSpPr>
        <p:spPr>
          <a:xfrm>
            <a:off x="890954" y="8986324"/>
            <a:ext cx="3437403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2"/>
              </a:lnSpc>
            </a:pPr>
            <a:r>
              <a:rPr lang="en-US" sz="2904" dirty="0">
                <a:solidFill>
                  <a:srgbClr val="FFFFFF"/>
                </a:solidFill>
                <a:latin typeface="Segoe UI" panose="020B0502040204020203" pitchFamily="34" charset="0"/>
                <a:ea typeface="Segoe UI 2"/>
                <a:cs typeface="Segoe UI" panose="020B0502040204020203" pitchFamily="34" charset="0"/>
                <a:sym typeface="Segoe UI 2"/>
              </a:rPr>
              <a:t>Speaker position, Company</a:t>
            </a:r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7D20A09-A759-6DC2-1276-43939A695965}"/>
              </a:ext>
            </a:extLst>
          </p:cNvPr>
          <p:cNvSpPr/>
          <p:nvPr/>
        </p:nvSpPr>
        <p:spPr>
          <a:xfrm>
            <a:off x="5310205" y="4597400"/>
            <a:ext cx="3437403" cy="3266820"/>
          </a:xfrm>
          <a:custGeom>
            <a:avLst/>
            <a:gdLst/>
            <a:ahLst/>
            <a:cxnLst/>
            <a:rect l="l" t="t" r="r" b="b"/>
            <a:pathLst>
              <a:path w="812800" h="772464">
                <a:moveTo>
                  <a:pt x="18212" y="0"/>
                </a:moveTo>
                <a:lnTo>
                  <a:pt x="794588" y="0"/>
                </a:lnTo>
                <a:cubicBezTo>
                  <a:pt x="799418" y="0"/>
                  <a:pt x="804051" y="1919"/>
                  <a:pt x="807466" y="5334"/>
                </a:cubicBezTo>
                <a:cubicBezTo>
                  <a:pt x="810881" y="8749"/>
                  <a:pt x="812800" y="13382"/>
                  <a:pt x="812800" y="18212"/>
                </a:cubicBezTo>
                <a:lnTo>
                  <a:pt x="812800" y="754253"/>
                </a:lnTo>
                <a:cubicBezTo>
                  <a:pt x="812800" y="759083"/>
                  <a:pt x="810881" y="763715"/>
                  <a:pt x="807466" y="767130"/>
                </a:cubicBezTo>
                <a:cubicBezTo>
                  <a:pt x="804051" y="770546"/>
                  <a:pt x="799418" y="772464"/>
                  <a:pt x="794588" y="772464"/>
                </a:cubicBezTo>
                <a:lnTo>
                  <a:pt x="18212" y="772464"/>
                </a:lnTo>
                <a:cubicBezTo>
                  <a:pt x="13382" y="772464"/>
                  <a:pt x="8749" y="770546"/>
                  <a:pt x="5334" y="767130"/>
                </a:cubicBezTo>
                <a:cubicBezTo>
                  <a:pt x="1919" y="763715"/>
                  <a:pt x="0" y="759083"/>
                  <a:pt x="0" y="754253"/>
                </a:cubicBezTo>
                <a:lnTo>
                  <a:pt x="0" y="18212"/>
                </a:lnTo>
                <a:cubicBezTo>
                  <a:pt x="0" y="13382"/>
                  <a:pt x="1919" y="8749"/>
                  <a:pt x="5334" y="5334"/>
                </a:cubicBezTo>
                <a:cubicBezTo>
                  <a:pt x="8749" y="1919"/>
                  <a:pt x="13382" y="0"/>
                  <a:pt x="18212" y="0"/>
                </a:cubicBezTo>
                <a:close/>
              </a:path>
            </a:pathLst>
          </a:custGeom>
          <a:blipFill>
            <a:blip r:embed="rId2"/>
            <a:stretch>
              <a:fillRect l="-34477" r="-3447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9D09027-3964-DAEA-FCB7-BA76C1426237}"/>
              </a:ext>
            </a:extLst>
          </p:cNvPr>
          <p:cNvSpPr txBox="1"/>
          <p:nvPr/>
        </p:nvSpPr>
        <p:spPr>
          <a:xfrm>
            <a:off x="5341084" y="8237152"/>
            <a:ext cx="3437403" cy="496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08"/>
              </a:lnSpc>
            </a:pPr>
            <a:r>
              <a:rPr lang="en-US" sz="3697">
                <a:solidFill>
                  <a:srgbClr val="FFFFFF"/>
                </a:solidFill>
                <a:latin typeface="Segoe UI Semibold" panose="020B0702040204020203" pitchFamily="34" charset="0"/>
                <a:ea typeface="Segoe UI 1"/>
                <a:cs typeface="Segoe UI Semibold" panose="020B0702040204020203" pitchFamily="34" charset="0"/>
                <a:sym typeface="Segoe UI 1"/>
              </a:rPr>
              <a:t>Speaker name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26B8AD07-F166-06DB-83B2-2205B7F40008}"/>
              </a:ext>
            </a:extLst>
          </p:cNvPr>
          <p:cNvSpPr txBox="1"/>
          <p:nvPr/>
        </p:nvSpPr>
        <p:spPr>
          <a:xfrm>
            <a:off x="5341084" y="8984192"/>
            <a:ext cx="3584682" cy="76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2"/>
              </a:lnSpc>
            </a:pPr>
            <a:r>
              <a:rPr lang="en-US" sz="2904">
                <a:solidFill>
                  <a:srgbClr val="FFFFFF"/>
                </a:solidFill>
                <a:latin typeface="Segoe UI" panose="020B0502040204020203" pitchFamily="34" charset="0"/>
                <a:ea typeface="Segoe UI 2"/>
                <a:cs typeface="Segoe UI" panose="020B0502040204020203" pitchFamily="34" charset="0"/>
                <a:sym typeface="Segoe UI 2"/>
              </a:rPr>
              <a:t>Speaker position, Company</a:t>
            </a:r>
          </a:p>
        </p:txBody>
      </p:sp>
    </p:spTree>
    <p:extLst>
      <p:ext uri="{BB962C8B-B14F-4D97-AF65-F5344CB8AC3E}">
        <p14:creationId xmlns:p14="http://schemas.microsoft.com/office/powerpoint/2010/main" val="137735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47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Segoe UI 3</vt:lpstr>
      <vt:lpstr>Segoe UI 1</vt:lpstr>
      <vt:lpstr>Arial</vt:lpstr>
      <vt:lpstr>Segoe UI Semibold</vt:lpstr>
      <vt:lpstr>Segoe UI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Instagram VSCode Live</dc:title>
  <cp:lastModifiedBy>Cynthia Zanoni</cp:lastModifiedBy>
  <cp:revision>3</cp:revision>
  <dcterms:created xsi:type="dcterms:W3CDTF">2006-08-16T00:00:00Z</dcterms:created>
  <dcterms:modified xsi:type="dcterms:W3CDTF">2025-04-09T19:06:45Z</dcterms:modified>
  <dc:identifier>DAGkDsYQXGg</dc:identifier>
</cp:coreProperties>
</file>