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</p:sldIdLst>
  <p:sldSz cx="11430000" cy="11430000"/>
  <p:notesSz cx="6858000" cy="9144000"/>
  <p:embeddedFontLst>
    <p:embeddedFont>
      <p:font typeface="Segoe UI" panose="020B0502040204020203" pitchFamily="34" charset="0"/>
      <p:regular r:id="rId4"/>
      <p:bold r:id="rId5"/>
      <p:italic r:id="rId6"/>
      <p:boldItalic r:id="rId7"/>
    </p:embeddedFont>
    <p:embeddedFont>
      <p:font typeface="Segoe UI 1" panose="020B0604020202020204" charset="0"/>
      <p:regular r:id="rId8"/>
    </p:embeddedFont>
    <p:embeddedFont>
      <p:font typeface="Segoe UI Semibold" panose="020B0702040204020203" pitchFamily="34" charset="0"/>
      <p:bold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2026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B75FC6-A3B0-FBBC-AF67-08ABC1BDA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40" y="7894382"/>
            <a:ext cx="11445240" cy="28492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924800" y="3960005"/>
            <a:ext cx="4267300" cy="833142"/>
          </a:xfrm>
          <a:prstGeom prst="rect">
            <a:avLst/>
          </a:prstGeom>
        </p:spPr>
        <p:txBody>
          <a:bodyPr lIns="45156" tIns="45156" rIns="45156" bIns="45156" rtlCol="0" anchor="ctr"/>
          <a:lstStyle/>
          <a:p>
            <a:pPr algn="ctr">
              <a:lnSpc>
                <a:spcPts val="3235"/>
              </a:lnSpc>
            </a:pPr>
            <a:endParaRPr lang="en-US" sz="2311" dirty="0">
              <a:solidFill>
                <a:srgbClr val="FF0000"/>
              </a:solidFill>
              <a:latin typeface="Segoe UI 1"/>
              <a:ea typeface="Segoe UI 1"/>
              <a:cs typeface="Segoe UI 1"/>
              <a:sym typeface="Segoe UI 1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10640" y="6528667"/>
            <a:ext cx="6446520" cy="1200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68"/>
              </a:lnSpc>
              <a:spcBef>
                <a:spcPct val="0"/>
              </a:spcBef>
            </a:pPr>
            <a:r>
              <a:rPr lang="en-US" sz="3477" dirty="0">
                <a:solidFill>
                  <a:srgbClr val="FFFFFF"/>
                </a:solidFill>
                <a:latin typeface="Segoe UI" panose="020B0502040204020203" pitchFamily="34" charset="0"/>
                <a:ea typeface="Segoe UI 3"/>
                <a:cs typeface="Segoe UI" panose="020B0502040204020203" pitchFamily="34" charset="0"/>
                <a:sym typeface="Segoe UI 3"/>
              </a:rPr>
              <a:t>Date | Time</a:t>
            </a:r>
          </a:p>
          <a:p>
            <a:pPr algn="l">
              <a:lnSpc>
                <a:spcPts val="4868"/>
              </a:lnSpc>
              <a:spcBef>
                <a:spcPct val="0"/>
              </a:spcBef>
            </a:pPr>
            <a:r>
              <a:rPr lang="en-US" sz="3477" dirty="0">
                <a:solidFill>
                  <a:srgbClr val="FFFFFF"/>
                </a:solidFill>
                <a:latin typeface="Segoe UI" panose="020B0502040204020203" pitchFamily="34" charset="0"/>
                <a:ea typeface="Segoe UI 3"/>
                <a:cs typeface="Segoe UI" panose="020B0502040204020203" pitchFamily="34" charset="0"/>
                <a:sym typeface="Segoe UI 3"/>
              </a:rPr>
              <a:t>Location name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3000" y="2165804"/>
            <a:ext cx="91440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latin typeface="Segoe UI 1"/>
                <a:ea typeface="Segoe UI 1"/>
                <a:cs typeface="Segoe UI 1"/>
                <a:sym typeface="Segoe UI 1"/>
              </a:rPr>
              <a:t>GitHub Copilot Global Bootcamp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D0FE7B-DDB3-9515-C99D-4AFE32BB80FD}"/>
              </a:ext>
            </a:extLst>
          </p:cNvPr>
          <p:cNvSpPr/>
          <p:nvPr/>
        </p:nvSpPr>
        <p:spPr>
          <a:xfrm>
            <a:off x="1143000" y="8300809"/>
            <a:ext cx="4724400" cy="990600"/>
          </a:xfrm>
          <a:prstGeom prst="roundRect">
            <a:avLst/>
          </a:prstGeom>
          <a:solidFill>
            <a:srgbClr val="24E1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registration link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3CA86-0D79-FCC7-6474-2E181681A2C8}"/>
              </a:ext>
            </a:extLst>
          </p:cNvPr>
          <p:cNvSpPr txBox="1"/>
          <p:nvPr/>
        </p:nvSpPr>
        <p:spPr>
          <a:xfrm>
            <a:off x="1143000" y="4917048"/>
            <a:ext cx="6781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639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5C39"/>
                    </a:gs>
                    <a:gs pos="100000">
                      <a:srgbClr val="C73ECC"/>
                    </a:gs>
                  </a:gsLst>
                  <a:lin ang="39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[City name here]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3905A-EC97-D39E-1BAD-3E39D9B3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493907B-6D41-F47E-2532-DA6E1B352BC1}"/>
              </a:ext>
            </a:extLst>
          </p:cNvPr>
          <p:cNvSpPr txBox="1"/>
          <p:nvPr/>
        </p:nvSpPr>
        <p:spPr>
          <a:xfrm>
            <a:off x="7924800" y="3960005"/>
            <a:ext cx="4267300" cy="833142"/>
          </a:xfrm>
          <a:prstGeom prst="rect">
            <a:avLst/>
          </a:prstGeom>
        </p:spPr>
        <p:txBody>
          <a:bodyPr lIns="45156" tIns="45156" rIns="45156" bIns="45156" rtlCol="0" anchor="ctr"/>
          <a:lstStyle/>
          <a:p>
            <a:pPr algn="ctr">
              <a:lnSpc>
                <a:spcPts val="3235"/>
              </a:lnSpc>
            </a:pPr>
            <a:endParaRPr lang="en-US" sz="2311" dirty="0">
              <a:solidFill>
                <a:srgbClr val="FF0000"/>
              </a:solidFill>
              <a:latin typeface="Segoe UI 1"/>
              <a:ea typeface="Segoe UI 1"/>
              <a:cs typeface="Segoe UI 1"/>
              <a:sym typeface="Segoe UI 1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36362A0-29B8-87B2-0B87-5D62C6F7C5E6}"/>
              </a:ext>
            </a:extLst>
          </p:cNvPr>
          <p:cNvSpPr txBox="1"/>
          <p:nvPr/>
        </p:nvSpPr>
        <p:spPr>
          <a:xfrm>
            <a:off x="990600" y="3797657"/>
            <a:ext cx="9448800" cy="572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68"/>
              </a:lnSpc>
              <a:spcBef>
                <a:spcPct val="0"/>
              </a:spcBef>
            </a:pPr>
            <a:r>
              <a:rPr lang="en-US" sz="3477" dirty="0">
                <a:solidFill>
                  <a:srgbClr val="FFFFFF"/>
                </a:solidFill>
                <a:latin typeface="Segoe UI" panose="020B0502040204020203" pitchFamily="34" charset="0"/>
                <a:ea typeface="Segoe UI 3"/>
                <a:cs typeface="Segoe UI" panose="020B0502040204020203" pitchFamily="34" charset="0"/>
                <a:sym typeface="Segoe UI 3"/>
              </a:rPr>
              <a:t>Date, Time, Location name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0D2CFEA-132E-B47D-D1EC-BD5D91D7096D}"/>
              </a:ext>
            </a:extLst>
          </p:cNvPr>
          <p:cNvSpPr txBox="1"/>
          <p:nvPr/>
        </p:nvSpPr>
        <p:spPr>
          <a:xfrm>
            <a:off x="990600" y="838931"/>
            <a:ext cx="91440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  <a:latin typeface="Segoe UI 1"/>
                <a:ea typeface="Segoe UI 1"/>
                <a:cs typeface="Segoe UI 1"/>
                <a:sym typeface="Segoe UI 1"/>
              </a:rPr>
              <a:t>GitHub Copilot Global Bootcamp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6D871A-18E2-9989-FD69-A4407209315F}"/>
              </a:ext>
            </a:extLst>
          </p:cNvPr>
          <p:cNvSpPr/>
          <p:nvPr/>
        </p:nvSpPr>
        <p:spPr>
          <a:xfrm>
            <a:off x="868680" y="9316720"/>
            <a:ext cx="4724400" cy="990600"/>
          </a:xfrm>
          <a:prstGeom prst="roundRect">
            <a:avLst/>
          </a:prstGeom>
          <a:solidFill>
            <a:srgbClr val="24E1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registration link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75856B-1EB6-4F25-0DF6-487EA7216D43}"/>
              </a:ext>
            </a:extLst>
          </p:cNvPr>
          <p:cNvSpPr txBox="1"/>
          <p:nvPr/>
        </p:nvSpPr>
        <p:spPr>
          <a:xfrm>
            <a:off x="868680" y="2911675"/>
            <a:ext cx="6781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639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5C39"/>
                    </a:gs>
                    <a:gs pos="100000">
                      <a:srgbClr val="C73ECC"/>
                    </a:gs>
                  </a:gsLst>
                  <a:lin ang="39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[City name here]</a:t>
            </a: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3480ADDA-D48A-F0DA-CD43-5C1A924A0458}"/>
              </a:ext>
            </a:extLst>
          </p:cNvPr>
          <p:cNvSpPr/>
          <p:nvPr/>
        </p:nvSpPr>
        <p:spPr>
          <a:xfrm>
            <a:off x="927890" y="4654833"/>
            <a:ext cx="2889057" cy="2745685"/>
          </a:xfrm>
          <a:custGeom>
            <a:avLst/>
            <a:gdLst/>
            <a:ahLst/>
            <a:cxnLst/>
            <a:rect l="l" t="t" r="r" b="b"/>
            <a:pathLst>
              <a:path w="812800" h="772464">
                <a:moveTo>
                  <a:pt x="21668" y="0"/>
                </a:moveTo>
                <a:lnTo>
                  <a:pt x="791132" y="0"/>
                </a:lnTo>
                <a:cubicBezTo>
                  <a:pt x="796879" y="0"/>
                  <a:pt x="802390" y="2283"/>
                  <a:pt x="806454" y="6346"/>
                </a:cubicBezTo>
                <a:cubicBezTo>
                  <a:pt x="810517" y="10410"/>
                  <a:pt x="812800" y="15921"/>
                  <a:pt x="812800" y="21668"/>
                </a:cubicBezTo>
                <a:lnTo>
                  <a:pt x="812800" y="750796"/>
                </a:lnTo>
                <a:cubicBezTo>
                  <a:pt x="812800" y="762763"/>
                  <a:pt x="803099" y="772464"/>
                  <a:pt x="791132" y="772464"/>
                </a:cubicBezTo>
                <a:lnTo>
                  <a:pt x="21668" y="772464"/>
                </a:lnTo>
                <a:cubicBezTo>
                  <a:pt x="15921" y="772464"/>
                  <a:pt x="10410" y="770181"/>
                  <a:pt x="6346" y="766118"/>
                </a:cubicBezTo>
                <a:cubicBezTo>
                  <a:pt x="2283" y="762054"/>
                  <a:pt x="0" y="756543"/>
                  <a:pt x="0" y="750796"/>
                </a:cubicBezTo>
                <a:lnTo>
                  <a:pt x="0" y="21668"/>
                </a:lnTo>
                <a:cubicBezTo>
                  <a:pt x="0" y="15921"/>
                  <a:pt x="2283" y="10410"/>
                  <a:pt x="6346" y="6346"/>
                </a:cubicBezTo>
                <a:cubicBezTo>
                  <a:pt x="10410" y="2283"/>
                  <a:pt x="15921" y="0"/>
                  <a:pt x="21668" y="0"/>
                </a:cubicBezTo>
                <a:close/>
              </a:path>
            </a:pathLst>
          </a:custGeom>
          <a:blipFill>
            <a:blip r:embed="rId2"/>
            <a:stretch>
              <a:fillRect l="-34477" r="-344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8D9B7C8-A21D-DA3B-80DB-EC146269A617}"/>
              </a:ext>
            </a:extLst>
          </p:cNvPr>
          <p:cNvSpPr txBox="1"/>
          <p:nvPr/>
        </p:nvSpPr>
        <p:spPr>
          <a:xfrm>
            <a:off x="927890" y="7704026"/>
            <a:ext cx="28890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107" dirty="0">
                <a:solidFill>
                  <a:srgbClr val="FFFFFF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Speaker name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B693F34-073F-21F4-2767-815F545FFF77}"/>
              </a:ext>
            </a:extLst>
          </p:cNvPr>
          <p:cNvSpPr txBox="1"/>
          <p:nvPr/>
        </p:nvSpPr>
        <p:spPr>
          <a:xfrm>
            <a:off x="927890" y="8335478"/>
            <a:ext cx="2889057" cy="64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4"/>
              </a:lnSpc>
            </a:pPr>
            <a:r>
              <a:rPr lang="en-US" sz="2441" dirty="0">
                <a:solidFill>
                  <a:srgbClr val="FFFFFF"/>
                </a:solidFill>
                <a:latin typeface="Segoe UI" panose="020B0502040204020203" pitchFamily="34" charset="0"/>
                <a:ea typeface="Segoe UI 2"/>
                <a:cs typeface="Segoe UI" panose="020B0502040204020203" pitchFamily="34" charset="0"/>
                <a:sym typeface="Segoe UI 2"/>
              </a:rPr>
              <a:t>Speaker position, Company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5D6126DF-7A4E-221D-6F2F-9C5438E34871}"/>
              </a:ext>
            </a:extLst>
          </p:cNvPr>
          <p:cNvSpPr/>
          <p:nvPr/>
        </p:nvSpPr>
        <p:spPr>
          <a:xfrm>
            <a:off x="4642167" y="4656624"/>
            <a:ext cx="2889057" cy="2745685"/>
          </a:xfrm>
          <a:custGeom>
            <a:avLst/>
            <a:gdLst/>
            <a:ahLst/>
            <a:cxnLst/>
            <a:rect l="l" t="t" r="r" b="b"/>
            <a:pathLst>
              <a:path w="812800" h="772464">
                <a:moveTo>
                  <a:pt x="21668" y="0"/>
                </a:moveTo>
                <a:lnTo>
                  <a:pt x="791132" y="0"/>
                </a:lnTo>
                <a:cubicBezTo>
                  <a:pt x="796879" y="0"/>
                  <a:pt x="802390" y="2283"/>
                  <a:pt x="806454" y="6346"/>
                </a:cubicBezTo>
                <a:cubicBezTo>
                  <a:pt x="810517" y="10410"/>
                  <a:pt x="812800" y="15921"/>
                  <a:pt x="812800" y="21668"/>
                </a:cubicBezTo>
                <a:lnTo>
                  <a:pt x="812800" y="750796"/>
                </a:lnTo>
                <a:cubicBezTo>
                  <a:pt x="812800" y="762763"/>
                  <a:pt x="803099" y="772464"/>
                  <a:pt x="791132" y="772464"/>
                </a:cubicBezTo>
                <a:lnTo>
                  <a:pt x="21668" y="772464"/>
                </a:lnTo>
                <a:cubicBezTo>
                  <a:pt x="15921" y="772464"/>
                  <a:pt x="10410" y="770181"/>
                  <a:pt x="6346" y="766118"/>
                </a:cubicBezTo>
                <a:cubicBezTo>
                  <a:pt x="2283" y="762054"/>
                  <a:pt x="0" y="756543"/>
                  <a:pt x="0" y="750796"/>
                </a:cubicBezTo>
                <a:lnTo>
                  <a:pt x="0" y="21668"/>
                </a:lnTo>
                <a:cubicBezTo>
                  <a:pt x="0" y="15921"/>
                  <a:pt x="2283" y="10410"/>
                  <a:pt x="6346" y="6346"/>
                </a:cubicBezTo>
                <a:cubicBezTo>
                  <a:pt x="10410" y="2283"/>
                  <a:pt x="15921" y="0"/>
                  <a:pt x="21668" y="0"/>
                </a:cubicBezTo>
                <a:close/>
              </a:path>
            </a:pathLst>
          </a:custGeom>
          <a:blipFill>
            <a:blip r:embed="rId2"/>
            <a:stretch>
              <a:fillRect l="-34477" r="-344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A08F5-C75E-8D98-5D12-5E55FB7DBEEF}"/>
              </a:ext>
            </a:extLst>
          </p:cNvPr>
          <p:cNvSpPr txBox="1"/>
          <p:nvPr/>
        </p:nvSpPr>
        <p:spPr>
          <a:xfrm>
            <a:off x="4668119" y="7705817"/>
            <a:ext cx="28890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107">
                <a:solidFill>
                  <a:srgbClr val="FFFFFF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Speaker name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926B865-6CB1-9D26-FEA4-BD7091FF7AFE}"/>
              </a:ext>
            </a:extLst>
          </p:cNvPr>
          <p:cNvSpPr txBox="1"/>
          <p:nvPr/>
        </p:nvSpPr>
        <p:spPr>
          <a:xfrm>
            <a:off x="4668119" y="8333686"/>
            <a:ext cx="3012841" cy="64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4"/>
              </a:lnSpc>
            </a:pPr>
            <a:r>
              <a:rPr lang="en-US" sz="2441" dirty="0">
                <a:solidFill>
                  <a:srgbClr val="FFFFFF"/>
                </a:solidFill>
                <a:latin typeface="Segoe UI" panose="020B0502040204020203" pitchFamily="34" charset="0"/>
                <a:ea typeface="Segoe UI 2"/>
                <a:cs typeface="Segoe UI" panose="020B0502040204020203" pitchFamily="34" charset="0"/>
                <a:sym typeface="Segoe UI 2"/>
              </a:rPr>
              <a:t>Speaker position, Company</a:t>
            </a:r>
          </a:p>
        </p:txBody>
      </p:sp>
    </p:spTree>
    <p:extLst>
      <p:ext uri="{BB962C8B-B14F-4D97-AF65-F5344CB8AC3E}">
        <p14:creationId xmlns:p14="http://schemas.microsoft.com/office/powerpoint/2010/main" val="190582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Segoe UI 1</vt:lpstr>
      <vt:lpstr>Arial</vt:lpstr>
      <vt:lpstr>Segoe UI Semibold</vt:lpstr>
      <vt:lpstr>Segoe UI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Copilot Bootcamp (LinkedIn Post)</dc:title>
  <cp:lastModifiedBy>Cynthia Zanoni</cp:lastModifiedBy>
  <cp:revision>4</cp:revision>
  <dcterms:created xsi:type="dcterms:W3CDTF">2006-08-16T00:00:00Z</dcterms:created>
  <dcterms:modified xsi:type="dcterms:W3CDTF">2025-04-09T19:17:56Z</dcterms:modified>
  <dc:identifier>DAGkDinj7SU</dc:identifier>
</cp:coreProperties>
</file>