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3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F39E-A018-2CDE-1777-136AA04D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34CF2-9B3A-223F-30B3-30B9AD56D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0C1E5-DC4E-B34A-D32F-3F1A4FB5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17A2-D9F4-AAD4-7DE7-882556F0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E8EC-7C30-AB2F-9187-947014ED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2D6F-4393-8E5F-FDBC-A24B806A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9CCAB-9EA1-2485-F8FD-D1EE844E5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6666-8FB9-6C11-D411-83A5DDE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466A-3DAD-0D7D-19C4-55CC2E93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6888-64CE-464F-BA1F-AA096F7F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69240-6B5A-2739-7250-8B9BF045F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F0AB-93D5-3F88-9952-45EEEA07A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E954-F6D6-66C6-1E26-464798FA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C46C-AA94-A797-CE7F-B9B0AD9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C73F-0E16-DB51-FA75-E11EA44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7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alk-in">
    <p:bg bwMode="gray"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D31BFDF-5AA4-2484-5831-A2434F4E9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144660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41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orient="horz" pos="16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0D06-1B8D-6426-F795-1B7EF75F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3A5-3CEF-BAC6-58BA-39113DA72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5620-4BD9-0397-D12E-C4E6479D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9B83-9418-70C9-52E7-99107196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7237-DB62-5207-0E36-82CABFFF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9B55-0764-4981-A77F-A66C023E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24B1E-0B5B-5698-4BCA-D4D41A0D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D38F-9D54-982A-8586-2C1A679E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1F31-718F-F878-F7CC-4B8C0CF2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76ED-ACC9-C796-410E-99EBD594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43C4-F3A0-B417-E154-260151AC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F3FC-6C35-E80A-2DB3-FC76BE19B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AD6AC-9602-9582-4C34-955C879F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721B8-D305-D272-DAD0-1B32F726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5123-7B24-CEBB-1C0E-8C8D64FE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F18E-301E-9824-5FE0-101E0387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592C-9DDC-3098-FB60-2B73E01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882C-C162-260A-F9FA-D2AE0AA6C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50D3-7CCD-62D4-1B67-389D875C8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0C79E-C154-B70C-5E53-626017040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98DE1-7E70-F7B9-FD34-745FB03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5BD27-1594-0593-0094-43E40962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1831-FAA0-8AB5-CF2E-DDE7D969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57EEC-311C-EDB4-0FF2-4746DA1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5006-F5C3-DEF4-C03A-32266195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7911F-8134-C9F9-F597-1E7802DB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5A1B4-5E99-10A8-FFE9-1FBF55EB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EBF6-18A9-3A42-3187-ED8FEE7E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5942-B2AD-E677-188A-E69A4CF7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C39F-FD2D-5CF1-F0C3-04D07153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37E77-D410-49B3-A247-1BC03EB2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DC65-6AEE-F6B8-6B01-5812FF23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4A9D-0E96-6977-EB05-1A60C972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C7C2D-ACAB-3B67-85EA-F5CD0D0E7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5320C-497E-F4C1-33D6-D258CADF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E487-7771-D0B9-1D48-AB750E0E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D78FE-5A82-2BFE-5A03-4F7E6865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1E97-CAF8-B838-5C5D-0C273BB0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36869-91CD-C37A-A992-19499FA32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58AF6-3829-AE61-EFF6-ECC8DF6E8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F3F8-5A8D-DF9B-F914-3EA8F365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6BB88-9846-04D1-786B-67F20CB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BF089-2DFD-536B-DDA0-0C1CCA59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1765D-98C8-1F86-4598-50018E48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9621-916B-1311-1266-7C069701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FAFF-AE94-41BA-13B4-899DEABD7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9676C-CC68-4456-BD63-E2E6BC2870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400C-76B6-20BA-EE6E-E5403DDC3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C53F-659B-24BC-B5FC-14FB47A5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5887-B432-49C6-B1DD-8E1F7DBB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7">
            <a:extLst>
              <a:ext uri="{FF2B5EF4-FFF2-40B4-BE49-F238E27FC236}">
                <a16:creationId xmlns:a16="http://schemas.microsoft.com/office/drawing/2014/main" id="{66BB5146-578F-3494-9627-454A8F7D7811}"/>
              </a:ext>
            </a:extLst>
          </p:cNvPr>
          <p:cNvSpPr txBox="1"/>
          <p:nvPr/>
        </p:nvSpPr>
        <p:spPr>
          <a:xfrm>
            <a:off x="919066" y="4385528"/>
            <a:ext cx="6446520" cy="1200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68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Date | Time</a:t>
            </a:r>
          </a:p>
          <a:p>
            <a:pPr>
              <a:lnSpc>
                <a:spcPts val="4868"/>
              </a:lnSpc>
              <a:spcBef>
                <a:spcPct val="0"/>
              </a:spcBef>
            </a:pPr>
            <a:r>
              <a:rPr lang="en-US" sz="3400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Location name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6AE728A3-C43B-2BE0-E2A0-C2509CD6DB46}"/>
              </a:ext>
            </a:extLst>
          </p:cNvPr>
          <p:cNvSpPr txBox="1"/>
          <p:nvPr/>
        </p:nvSpPr>
        <p:spPr>
          <a:xfrm>
            <a:off x="826071" y="963010"/>
            <a:ext cx="1128537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GitHub Copilot Global Bootcamp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D38E09-A21D-CE19-9F41-22EDF87D2151}"/>
              </a:ext>
            </a:extLst>
          </p:cNvPr>
          <p:cNvSpPr txBox="1"/>
          <p:nvPr/>
        </p:nvSpPr>
        <p:spPr>
          <a:xfrm>
            <a:off x="751426" y="3182100"/>
            <a:ext cx="6781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63975">
              <a:defRPr/>
            </a:pPr>
            <a:r>
              <a:rPr lang="en-US" sz="4800" b="1" dirty="0">
                <a:gradFill>
                  <a:gsLst>
                    <a:gs pos="0">
                      <a:srgbClr val="FF5C39"/>
                    </a:gs>
                    <a:gs pos="100000">
                      <a:srgbClr val="C73ECC"/>
                    </a:gs>
                  </a:gsLst>
                  <a:lin ang="39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[City name here]</a:t>
            </a:r>
          </a:p>
        </p:txBody>
      </p:sp>
    </p:spTree>
    <p:extLst>
      <p:ext uri="{BB962C8B-B14F-4D97-AF65-F5344CB8AC3E}">
        <p14:creationId xmlns:p14="http://schemas.microsoft.com/office/powerpoint/2010/main" val="309152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Zanoni</dc:creator>
  <cp:lastModifiedBy>Cynthia Zanoni</cp:lastModifiedBy>
  <cp:revision>1</cp:revision>
  <dcterms:created xsi:type="dcterms:W3CDTF">2025-04-09T19:03:53Z</dcterms:created>
  <dcterms:modified xsi:type="dcterms:W3CDTF">2025-04-09T19:18:55Z</dcterms:modified>
</cp:coreProperties>
</file>