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BE66D-0415-AC59-001E-3E8D028B72FB}" v="640" dt="2021-09-06T13:48:05.709"/>
    <p1510:client id="{392645BC-2FA5-1365-2EB2-9EAEFD26BCB5}" v="7" dt="2021-09-06T13:56:41.814"/>
    <p1510:client id="{3FC3FC94-486D-5544-90A0-5A37F3EAA5AB}" v="801" dt="2021-09-06T14:22:17.411"/>
    <p1510:client id="{76EF2FBF-E7EF-D8D0-8BCF-14FFBECB1410}" v="2" dt="2021-09-06T14:19:08.804"/>
    <p1510:client id="{C8BDEA6C-3417-4D13-944A-E38AF424075B}" v="10" dt="2021-09-06T13:33:29.039"/>
    <p1510:client id="{C8F185BE-65D1-E3EC-6AB0-495026B5563F}" v="135" dt="2021-09-06T14:03:47.600"/>
    <p1510:client id="{E3D5F2DE-7C95-06B5-2891-727505A7CCF7}" v="866" dt="2021-09-06T14:21:0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2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トクダシュンスケ" userId="S::chsh19033@g.nihon-u.ac.jp::472753b7-c562-4bcc-8198-00e1b1a6b275" providerId="AD" clId="Web-{76EF2FBF-E7EF-D8D0-8BCF-14FFBECB1410}"/>
    <pc:docChg chg="addSld delSld">
      <pc:chgData name="トクダシュンスケ" userId="S::chsh19033@g.nihon-u.ac.jp::472753b7-c562-4bcc-8198-00e1b1a6b275" providerId="AD" clId="Web-{76EF2FBF-E7EF-D8D0-8BCF-14FFBECB1410}" dt="2021-09-06T14:19:08.804" v="1"/>
      <pc:docMkLst>
        <pc:docMk/>
      </pc:docMkLst>
      <pc:sldChg chg="new del">
        <pc:chgData name="トクダシュンスケ" userId="S::chsh19033@g.nihon-u.ac.jp::472753b7-c562-4bcc-8198-00e1b1a6b275" providerId="AD" clId="Web-{76EF2FBF-E7EF-D8D0-8BCF-14FFBECB1410}" dt="2021-09-06T14:19:08.804" v="1"/>
        <pc:sldMkLst>
          <pc:docMk/>
          <pc:sldMk cId="192457696" sldId="261"/>
        </pc:sldMkLst>
      </pc:sldChg>
    </pc:docChg>
  </pc:docChgLst>
  <pc:docChgLst>
    <pc:chgData name="トクダシュンスケ" userId="S::chsh19033@g.nihon-u.ac.jp::472753b7-c562-4bcc-8198-00e1b1a6b275" providerId="AD" clId="Web-{392645BC-2FA5-1365-2EB2-9EAEFD26BCB5}"/>
    <pc:docChg chg="modSld">
      <pc:chgData name="トクダシュンスケ" userId="S::chsh19033@g.nihon-u.ac.jp::472753b7-c562-4bcc-8198-00e1b1a6b275" providerId="AD" clId="Web-{392645BC-2FA5-1365-2EB2-9EAEFD26BCB5}" dt="2021-09-06T13:56:41.814" v="6" actId="1076"/>
      <pc:docMkLst>
        <pc:docMk/>
      </pc:docMkLst>
      <pc:sldChg chg="addSp delSp modSp">
        <pc:chgData name="トクダシュンスケ" userId="S::chsh19033@g.nihon-u.ac.jp::472753b7-c562-4bcc-8198-00e1b1a6b275" providerId="AD" clId="Web-{392645BC-2FA5-1365-2EB2-9EAEFD26BCB5}" dt="2021-09-06T13:56:41.814" v="6" actId="1076"/>
        <pc:sldMkLst>
          <pc:docMk/>
          <pc:sldMk cId="462839911" sldId="258"/>
        </pc:sldMkLst>
        <pc:picChg chg="del mod">
          <ac:chgData name="トクダシュンスケ" userId="S::chsh19033@g.nihon-u.ac.jp::472753b7-c562-4bcc-8198-00e1b1a6b275" providerId="AD" clId="Web-{392645BC-2FA5-1365-2EB2-9EAEFD26BCB5}" dt="2021-09-06T13:55:39.141" v="2"/>
          <ac:picMkLst>
            <pc:docMk/>
            <pc:sldMk cId="462839911" sldId="258"/>
            <ac:picMk id="4" creationId="{DB1DC4EF-E58F-40FA-88C1-613568B2850A}"/>
          </ac:picMkLst>
        </pc:picChg>
        <pc:picChg chg="add mod">
          <ac:chgData name="トクダシュンスケ" userId="S::chsh19033@g.nihon-u.ac.jp::472753b7-c562-4bcc-8198-00e1b1a6b275" providerId="AD" clId="Web-{392645BC-2FA5-1365-2EB2-9EAEFD26BCB5}" dt="2021-09-06T13:56:41.814" v="6" actId="1076"/>
          <ac:picMkLst>
            <pc:docMk/>
            <pc:sldMk cId="462839911" sldId="258"/>
            <ac:picMk id="5" creationId="{9EFDCA09-6A30-41D9-984D-8A64E6A58B7A}"/>
          </ac:picMkLst>
        </pc:picChg>
      </pc:sldChg>
    </pc:docChg>
  </pc:docChgLst>
  <pc:docChgLst>
    <pc:chgData name="トクダシュンスケ" userId="S::chsh19033@g.nihon-u.ac.jp::472753b7-c562-4bcc-8198-00e1b1a6b275" providerId="AD" clId="Web-{C8BDEA6C-3417-4D13-944A-E38AF424075B}"/>
    <pc:docChg chg="addSld modSld">
      <pc:chgData name="トクダシュンスケ" userId="S::chsh19033@g.nihon-u.ac.jp::472753b7-c562-4bcc-8198-00e1b1a6b275" providerId="AD" clId="Web-{C8BDEA6C-3417-4D13-944A-E38AF424075B}" dt="2021-09-06T13:33:29.039" v="4"/>
      <pc:docMkLst>
        <pc:docMk/>
      </pc:docMkLst>
      <pc:sldChg chg="modSp new">
        <pc:chgData name="トクダシュンスケ" userId="S::chsh19033@g.nihon-u.ac.jp::472753b7-c562-4bcc-8198-00e1b1a6b275" providerId="AD" clId="Web-{C8BDEA6C-3417-4D13-944A-E38AF424075B}" dt="2021-09-06T13:33:26.492" v="3" actId="20577"/>
        <pc:sldMkLst>
          <pc:docMk/>
          <pc:sldMk cId="2209003333" sldId="257"/>
        </pc:sldMkLst>
        <pc:spChg chg="mod">
          <ac:chgData name="トクダシュンスケ" userId="S::chsh19033@g.nihon-u.ac.jp::472753b7-c562-4bcc-8198-00e1b1a6b275" providerId="AD" clId="Web-{C8BDEA6C-3417-4D13-944A-E38AF424075B}" dt="2021-09-06T13:33:26.492" v="3" actId="20577"/>
          <ac:spMkLst>
            <pc:docMk/>
            <pc:sldMk cId="2209003333" sldId="257"/>
            <ac:spMk id="2" creationId="{0814956E-A651-47FF-AB86-12070A12B685}"/>
          </ac:spMkLst>
        </pc:spChg>
      </pc:sldChg>
      <pc:sldChg chg="new">
        <pc:chgData name="トクダシュンスケ" userId="S::chsh19033@g.nihon-u.ac.jp::472753b7-c562-4bcc-8198-00e1b1a6b275" providerId="AD" clId="Web-{C8BDEA6C-3417-4D13-944A-E38AF424075B}" dt="2021-09-06T13:33:29.039" v="4"/>
        <pc:sldMkLst>
          <pc:docMk/>
          <pc:sldMk cId="462839911" sldId="258"/>
        </pc:sldMkLst>
      </pc:sldChg>
    </pc:docChg>
  </pc:docChgLst>
  <pc:docChgLst>
    <pc:chgData name="トクダシュンスケ" userId="S::chsh19033@g.nihon-u.ac.jp::472753b7-c562-4bcc-8198-00e1b1a6b275" providerId="AD" clId="Web-{C8F185BE-65D1-E3EC-6AB0-495026B5563F}"/>
    <pc:docChg chg="modSld">
      <pc:chgData name="トクダシュンスケ" userId="S::chsh19033@g.nihon-u.ac.jp::472753b7-c562-4bcc-8198-00e1b1a6b275" providerId="AD" clId="Web-{C8F185BE-65D1-E3EC-6AB0-495026B5563F}" dt="2021-09-06T14:03:45.834" v="63" actId="20577"/>
      <pc:docMkLst>
        <pc:docMk/>
      </pc:docMkLst>
      <pc:sldChg chg="modSp">
        <pc:chgData name="トクダシュンスケ" userId="S::chsh19033@g.nihon-u.ac.jp::472753b7-c562-4bcc-8198-00e1b1a6b275" providerId="AD" clId="Web-{C8F185BE-65D1-E3EC-6AB0-495026B5563F}" dt="2021-09-06T14:03:20.224" v="62" actId="20577"/>
        <pc:sldMkLst>
          <pc:docMk/>
          <pc:sldMk cId="462839911" sldId="258"/>
        </pc:sldMkLst>
        <pc:spChg chg="mod">
          <ac:chgData name="トクダシュンスケ" userId="S::chsh19033@g.nihon-u.ac.jp::472753b7-c562-4bcc-8198-00e1b1a6b275" providerId="AD" clId="Web-{C8F185BE-65D1-E3EC-6AB0-495026B5563F}" dt="2021-09-06T14:03:20.224" v="62" actId="20577"/>
          <ac:spMkLst>
            <pc:docMk/>
            <pc:sldMk cId="462839911" sldId="258"/>
            <ac:spMk id="3" creationId="{9CF01F49-9DC8-45FD-A8A6-FA93F131F184}"/>
          </ac:spMkLst>
        </pc:spChg>
      </pc:sldChg>
      <pc:sldChg chg="modSp">
        <pc:chgData name="トクダシュンスケ" userId="S::chsh19033@g.nihon-u.ac.jp::472753b7-c562-4bcc-8198-00e1b1a6b275" providerId="AD" clId="Web-{C8F185BE-65D1-E3EC-6AB0-495026B5563F}" dt="2021-09-06T14:03:45.834" v="63" actId="20577"/>
        <pc:sldMkLst>
          <pc:docMk/>
          <pc:sldMk cId="1899132735" sldId="260"/>
        </pc:sldMkLst>
        <pc:spChg chg="mod">
          <ac:chgData name="トクダシュンスケ" userId="S::chsh19033@g.nihon-u.ac.jp::472753b7-c562-4bcc-8198-00e1b1a6b275" providerId="AD" clId="Web-{C8F185BE-65D1-E3EC-6AB0-495026B5563F}" dt="2021-09-06T14:03:45.834" v="63" actId="20577"/>
          <ac:spMkLst>
            <pc:docMk/>
            <pc:sldMk cId="1899132735" sldId="260"/>
            <ac:spMk id="3" creationId="{72A2CD8F-CDF0-44F5-84D5-7D853BCFA3FF}"/>
          </ac:spMkLst>
        </pc:spChg>
      </pc:sldChg>
    </pc:docChg>
  </pc:docChgLst>
  <pc:docChgLst>
    <pc:chgData name="トクダシュンスケ" userId="S::chsh19033@g.nihon-u.ac.jp::472753b7-c562-4bcc-8198-00e1b1a6b275" providerId="AD" clId="Web-{138BE66D-0415-AC59-001E-3E8D028B72FB}"/>
    <pc:docChg chg="addSld modSld">
      <pc:chgData name="トクダシュンスケ" userId="S::chsh19033@g.nihon-u.ac.jp::472753b7-c562-4bcc-8198-00e1b1a6b275" providerId="AD" clId="Web-{138BE66D-0415-AC59-001E-3E8D028B72FB}" dt="2021-09-06T13:48:05.709" v="312" actId="1076"/>
      <pc:docMkLst>
        <pc:docMk/>
      </pc:docMkLst>
      <pc:sldChg chg="modSp">
        <pc:chgData name="トクダシュンスケ" userId="S::chsh19033@g.nihon-u.ac.jp::472753b7-c562-4bcc-8198-00e1b1a6b275" providerId="AD" clId="Web-{138BE66D-0415-AC59-001E-3E8D028B72FB}" dt="2021-09-06T13:33:41.536" v="7" actId="20577"/>
        <pc:sldMkLst>
          <pc:docMk/>
          <pc:sldMk cId="2209003333" sldId="257"/>
        </pc:sldMkLst>
        <pc:spChg chg="mod">
          <ac:chgData name="トクダシュンスケ" userId="S::chsh19033@g.nihon-u.ac.jp::472753b7-c562-4bcc-8198-00e1b1a6b275" providerId="AD" clId="Web-{138BE66D-0415-AC59-001E-3E8D028B72FB}" dt="2021-09-06T13:33:41.536" v="7" actId="20577"/>
          <ac:spMkLst>
            <pc:docMk/>
            <pc:sldMk cId="2209003333" sldId="257"/>
            <ac:spMk id="2" creationId="{0814956E-A651-47FF-AB86-12070A12B685}"/>
          </ac:spMkLst>
        </pc:spChg>
      </pc:sldChg>
      <pc:sldChg chg="addSp modSp">
        <pc:chgData name="トクダシュンスケ" userId="S::chsh19033@g.nihon-u.ac.jp::472753b7-c562-4bcc-8198-00e1b1a6b275" providerId="AD" clId="Web-{138BE66D-0415-AC59-001E-3E8D028B72FB}" dt="2021-09-06T13:48:05.709" v="312" actId="1076"/>
        <pc:sldMkLst>
          <pc:docMk/>
          <pc:sldMk cId="462839911" sldId="258"/>
        </pc:sldMkLst>
        <pc:spChg chg="mod">
          <ac:chgData name="トクダシュンスケ" userId="S::chsh19033@g.nihon-u.ac.jp::472753b7-c562-4bcc-8198-00e1b1a6b275" providerId="AD" clId="Web-{138BE66D-0415-AC59-001E-3E8D028B72FB}" dt="2021-09-06T13:33:52.708" v="9" actId="20577"/>
          <ac:spMkLst>
            <pc:docMk/>
            <pc:sldMk cId="462839911" sldId="258"/>
            <ac:spMk id="2" creationId="{251F553E-EB71-46D6-9E14-F449F2666E64}"/>
          </ac:spMkLst>
        </pc:spChg>
        <pc:spChg chg="mod">
          <ac:chgData name="トクダシュンスケ" userId="S::chsh19033@g.nihon-u.ac.jp::472753b7-c562-4bcc-8198-00e1b1a6b275" providerId="AD" clId="Web-{138BE66D-0415-AC59-001E-3E8D028B72FB}" dt="2021-09-06T13:47:22.912" v="310" actId="20577"/>
          <ac:spMkLst>
            <pc:docMk/>
            <pc:sldMk cId="462839911" sldId="258"/>
            <ac:spMk id="3" creationId="{9CF01F49-9DC8-45FD-A8A6-FA93F131F184}"/>
          </ac:spMkLst>
        </pc:spChg>
        <pc:picChg chg="add mod">
          <ac:chgData name="トクダシュンスケ" userId="S::chsh19033@g.nihon-u.ac.jp::472753b7-c562-4bcc-8198-00e1b1a6b275" providerId="AD" clId="Web-{138BE66D-0415-AC59-001E-3E8D028B72FB}" dt="2021-09-06T13:48:05.709" v="312" actId="1076"/>
          <ac:picMkLst>
            <pc:docMk/>
            <pc:sldMk cId="462839911" sldId="258"/>
            <ac:picMk id="4" creationId="{DB1DC4EF-E58F-40FA-88C1-613568B2850A}"/>
          </ac:picMkLst>
        </pc:picChg>
      </pc:sldChg>
      <pc:sldChg chg="modSp new">
        <pc:chgData name="トクダシュンスケ" userId="S::chsh19033@g.nihon-u.ac.jp::472753b7-c562-4bcc-8198-00e1b1a6b275" providerId="AD" clId="Web-{138BE66D-0415-AC59-001E-3E8D028B72FB}" dt="2021-09-06T13:34:02.099" v="16" actId="20577"/>
        <pc:sldMkLst>
          <pc:docMk/>
          <pc:sldMk cId="245692136" sldId="259"/>
        </pc:sldMkLst>
        <pc:spChg chg="mod">
          <ac:chgData name="トクダシュンスケ" userId="S::chsh19033@g.nihon-u.ac.jp::472753b7-c562-4bcc-8198-00e1b1a6b275" providerId="AD" clId="Web-{138BE66D-0415-AC59-001E-3E8D028B72FB}" dt="2021-09-06T13:34:02.099" v="16" actId="20577"/>
          <ac:spMkLst>
            <pc:docMk/>
            <pc:sldMk cId="245692136" sldId="259"/>
            <ac:spMk id="2" creationId="{AAFB8632-C1F2-42CF-8799-343C295A8841}"/>
          </ac:spMkLst>
        </pc:spChg>
      </pc:sldChg>
      <pc:sldChg chg="modSp new">
        <pc:chgData name="トクダシュンスケ" userId="S::chsh19033@g.nihon-u.ac.jp::472753b7-c562-4bcc-8198-00e1b1a6b275" providerId="AD" clId="Web-{138BE66D-0415-AC59-001E-3E8D028B72FB}" dt="2021-09-06T13:34:10.724" v="19" actId="20577"/>
        <pc:sldMkLst>
          <pc:docMk/>
          <pc:sldMk cId="1899132735" sldId="260"/>
        </pc:sldMkLst>
        <pc:spChg chg="mod">
          <ac:chgData name="トクダシュンスケ" userId="S::chsh19033@g.nihon-u.ac.jp::472753b7-c562-4bcc-8198-00e1b1a6b275" providerId="AD" clId="Web-{138BE66D-0415-AC59-001E-3E8D028B72FB}" dt="2021-09-06T13:34:10.724" v="19" actId="20577"/>
          <ac:spMkLst>
            <pc:docMk/>
            <pc:sldMk cId="1899132735" sldId="260"/>
            <ac:spMk id="2" creationId="{081F4370-53CB-482B-A400-6B434967FE70}"/>
          </ac:spMkLst>
        </pc:spChg>
      </pc:sldChg>
    </pc:docChg>
  </pc:docChgLst>
  <pc:docChgLst>
    <pc:chgData name="ヤマモトコウスケ" userId="05d41481-8b19-4f10-80a8-824b709c0220" providerId="ADAL" clId="{3FC3FC94-486D-5544-90A0-5A37F3EAA5AB}"/>
    <pc:docChg chg="undo custSel modSld">
      <pc:chgData name="ヤマモトコウスケ" userId="05d41481-8b19-4f10-80a8-824b709c0220" providerId="ADAL" clId="{3FC3FC94-486D-5544-90A0-5A37F3EAA5AB}" dt="2021-09-06T14:22:17.411" v="832" actId="113"/>
      <pc:docMkLst>
        <pc:docMk/>
      </pc:docMkLst>
      <pc:sldChg chg="modSp mod">
        <pc:chgData name="ヤマモトコウスケ" userId="05d41481-8b19-4f10-80a8-824b709c0220" providerId="ADAL" clId="{3FC3FC94-486D-5544-90A0-5A37F3EAA5AB}" dt="2021-09-06T13:33:36.762" v="40" actId="27636"/>
        <pc:sldMkLst>
          <pc:docMk/>
          <pc:sldMk cId="418919643" sldId="256"/>
        </pc:sldMkLst>
        <pc:spChg chg="mod">
          <ac:chgData name="ヤマモトコウスケ" userId="05d41481-8b19-4f10-80a8-824b709c0220" providerId="ADAL" clId="{3FC3FC94-486D-5544-90A0-5A37F3EAA5AB}" dt="2021-09-06T13:31:46.675" v="21" actId="20577"/>
          <ac:spMkLst>
            <pc:docMk/>
            <pc:sldMk cId="418919643" sldId="256"/>
            <ac:spMk id="2" creationId="{424D12EE-3522-5847-AEA7-CD28051F0E74}"/>
          </ac:spMkLst>
        </pc:spChg>
        <pc:spChg chg="mod">
          <ac:chgData name="ヤマモトコウスケ" userId="05d41481-8b19-4f10-80a8-824b709c0220" providerId="ADAL" clId="{3FC3FC94-486D-5544-90A0-5A37F3EAA5AB}" dt="2021-09-06T13:33:36.762" v="40" actId="27636"/>
          <ac:spMkLst>
            <pc:docMk/>
            <pc:sldMk cId="418919643" sldId="256"/>
            <ac:spMk id="3" creationId="{E7432ADC-1E0B-D142-9CD0-F76565D61965}"/>
          </ac:spMkLst>
        </pc:spChg>
      </pc:sldChg>
      <pc:sldChg chg="modSp mod">
        <pc:chgData name="ヤマモトコウスケ" userId="05d41481-8b19-4f10-80a8-824b709c0220" providerId="ADAL" clId="{3FC3FC94-486D-5544-90A0-5A37F3EAA5AB}" dt="2021-09-06T13:40:48.644" v="110" actId="20577"/>
        <pc:sldMkLst>
          <pc:docMk/>
          <pc:sldMk cId="2209003333" sldId="257"/>
        </pc:sldMkLst>
        <pc:spChg chg="mod">
          <ac:chgData name="ヤマモトコウスケ" userId="05d41481-8b19-4f10-80a8-824b709c0220" providerId="ADAL" clId="{3FC3FC94-486D-5544-90A0-5A37F3EAA5AB}" dt="2021-09-06T13:40:48.644" v="110" actId="20577"/>
          <ac:spMkLst>
            <pc:docMk/>
            <pc:sldMk cId="2209003333" sldId="257"/>
            <ac:spMk id="3" creationId="{E8F7CAF9-94A3-4B41-9B26-B2366CB59F29}"/>
          </ac:spMkLst>
        </pc:spChg>
      </pc:sldChg>
      <pc:sldChg chg="modSp mod">
        <pc:chgData name="ヤマモトコウスケ" userId="05d41481-8b19-4f10-80a8-824b709c0220" providerId="ADAL" clId="{3FC3FC94-486D-5544-90A0-5A37F3EAA5AB}" dt="2021-09-06T14:22:17.411" v="832" actId="113"/>
        <pc:sldMkLst>
          <pc:docMk/>
          <pc:sldMk cId="462839911" sldId="258"/>
        </pc:sldMkLst>
        <pc:spChg chg="mod">
          <ac:chgData name="ヤマモトコウスケ" userId="05d41481-8b19-4f10-80a8-824b709c0220" providerId="ADAL" clId="{3FC3FC94-486D-5544-90A0-5A37F3EAA5AB}" dt="2021-09-06T14:22:17.411" v="832" actId="113"/>
          <ac:spMkLst>
            <pc:docMk/>
            <pc:sldMk cId="462839911" sldId="258"/>
            <ac:spMk id="3" creationId="{9CF01F49-9DC8-45FD-A8A6-FA93F131F184}"/>
          </ac:spMkLst>
        </pc:spChg>
        <pc:picChg chg="mod">
          <ac:chgData name="ヤマモトコウスケ" userId="05d41481-8b19-4f10-80a8-824b709c0220" providerId="ADAL" clId="{3FC3FC94-486D-5544-90A0-5A37F3EAA5AB}" dt="2021-09-06T14:21:55.743" v="781" actId="1076"/>
          <ac:picMkLst>
            <pc:docMk/>
            <pc:sldMk cId="462839911" sldId="258"/>
            <ac:picMk id="5" creationId="{9EFDCA09-6A30-41D9-984D-8A64E6A58B7A}"/>
          </ac:picMkLst>
        </pc:picChg>
      </pc:sldChg>
      <pc:sldChg chg="addSp delSp modSp mod">
        <pc:chgData name="ヤマモトコウスケ" userId="05d41481-8b19-4f10-80a8-824b709c0220" providerId="ADAL" clId="{3FC3FC94-486D-5544-90A0-5A37F3EAA5AB}" dt="2021-09-06T14:03:13.229" v="773" actId="207"/>
        <pc:sldMkLst>
          <pc:docMk/>
          <pc:sldMk cId="245692136" sldId="259"/>
        </pc:sldMkLst>
        <pc:spChg chg="mod">
          <ac:chgData name="ヤマモトコウスケ" userId="05d41481-8b19-4f10-80a8-824b709c0220" providerId="ADAL" clId="{3FC3FC94-486D-5544-90A0-5A37F3EAA5AB}" dt="2021-09-06T14:03:13.229" v="773" actId="207"/>
          <ac:spMkLst>
            <pc:docMk/>
            <pc:sldMk cId="245692136" sldId="259"/>
            <ac:spMk id="3" creationId="{3183B32F-15A2-466D-86A2-3A7F9070CAE0}"/>
          </ac:spMkLst>
        </pc:spChg>
        <pc:spChg chg="add del mod">
          <ac:chgData name="ヤマモトコウスケ" userId="05d41481-8b19-4f10-80a8-824b709c0220" providerId="ADAL" clId="{3FC3FC94-486D-5544-90A0-5A37F3EAA5AB}" dt="2021-09-06T13:55:11.295" v="757"/>
          <ac:spMkLst>
            <pc:docMk/>
            <pc:sldMk cId="245692136" sldId="259"/>
            <ac:spMk id="4" creationId="{E4AEFDC4-7BBC-A34B-8218-39991189AA24}"/>
          </ac:spMkLst>
        </pc:spChg>
        <pc:picChg chg="add mod">
          <ac:chgData name="ヤマモトコウスケ" userId="05d41481-8b19-4f10-80a8-824b709c0220" providerId="ADAL" clId="{3FC3FC94-486D-5544-90A0-5A37F3EAA5AB}" dt="2021-09-06T13:57:19.378" v="772" actId="1076"/>
          <ac:picMkLst>
            <pc:docMk/>
            <pc:sldMk cId="245692136" sldId="259"/>
            <ac:picMk id="1026" creationId="{248739A6-5BD2-AB4A-BB02-D2A3167DD3F8}"/>
          </ac:picMkLst>
        </pc:picChg>
      </pc:sldChg>
      <pc:sldChg chg="addSp modSp">
        <pc:chgData name="ヤマモトコウスケ" userId="05d41481-8b19-4f10-80a8-824b709c0220" providerId="ADAL" clId="{3FC3FC94-486D-5544-90A0-5A37F3EAA5AB}" dt="2021-09-06T14:06:24.637" v="778" actId="1076"/>
        <pc:sldMkLst>
          <pc:docMk/>
          <pc:sldMk cId="1899132735" sldId="260"/>
        </pc:sldMkLst>
        <pc:picChg chg="add mod">
          <ac:chgData name="ヤマモトコウスケ" userId="05d41481-8b19-4f10-80a8-824b709c0220" providerId="ADAL" clId="{3FC3FC94-486D-5544-90A0-5A37F3EAA5AB}" dt="2021-09-06T14:06:24.637" v="778" actId="1076"/>
          <ac:picMkLst>
            <pc:docMk/>
            <pc:sldMk cId="1899132735" sldId="260"/>
            <ac:picMk id="2050" creationId="{B9AB533F-1E93-0944-9E1A-72A222626465}"/>
          </ac:picMkLst>
        </pc:picChg>
      </pc:sldChg>
    </pc:docChg>
  </pc:docChgLst>
  <pc:docChgLst>
    <pc:chgData clId="Web-{138BE66D-0415-AC59-001E-3E8D028B72FB}"/>
    <pc:docChg chg="modSld">
      <pc:chgData name="" userId="" providerId="" clId="Web-{138BE66D-0415-AC59-001E-3E8D028B72FB}" dt="2021-09-06T13:33:38.880" v="3" actId="20577"/>
      <pc:docMkLst>
        <pc:docMk/>
      </pc:docMkLst>
      <pc:sldChg chg="modSp">
        <pc:chgData name="" userId="" providerId="" clId="Web-{138BE66D-0415-AC59-001E-3E8D028B72FB}" dt="2021-09-06T13:33:38.880" v="3" actId="20577"/>
        <pc:sldMkLst>
          <pc:docMk/>
          <pc:sldMk cId="2209003333" sldId="257"/>
        </pc:sldMkLst>
        <pc:spChg chg="mod">
          <ac:chgData name="" userId="" providerId="" clId="Web-{138BE66D-0415-AC59-001E-3E8D028B72FB}" dt="2021-09-06T13:33:38.880" v="3" actId="20577"/>
          <ac:spMkLst>
            <pc:docMk/>
            <pc:sldMk cId="2209003333" sldId="257"/>
            <ac:spMk id="2" creationId="{0814956E-A651-47FF-AB86-12070A12B685}"/>
          </ac:spMkLst>
        </pc:spChg>
      </pc:sldChg>
    </pc:docChg>
  </pc:docChgLst>
  <pc:docChgLst>
    <pc:chgData name="ヒラキタカシ" userId="S::chtk19005@g.nihon-u.ac.jp::480b4c4c-dc58-4e56-9140-11db12d40f07" providerId="AD" clId="Web-{E3D5F2DE-7C95-06B5-2891-727505A7CCF7}"/>
    <pc:docChg chg="modSld">
      <pc:chgData name="ヒラキタカシ" userId="S::chtk19005@g.nihon-u.ac.jp::480b4c4c-dc58-4e56-9140-11db12d40f07" providerId="AD" clId="Web-{E3D5F2DE-7C95-06B5-2891-727505A7CCF7}" dt="2021-09-06T14:21:05.682" v="438" actId="20577"/>
      <pc:docMkLst>
        <pc:docMk/>
      </pc:docMkLst>
      <pc:sldChg chg="addSp delSp modSp mod setBg addAnim delAnim">
        <pc:chgData name="ヒラキタカシ" userId="S::chtk19005@g.nihon-u.ac.jp::480b4c4c-dc58-4e56-9140-11db12d40f07" providerId="AD" clId="Web-{E3D5F2DE-7C95-06B5-2891-727505A7CCF7}" dt="2021-09-06T14:17:12.027" v="416" actId="20577"/>
        <pc:sldMkLst>
          <pc:docMk/>
          <pc:sldMk cId="418919643" sldId="256"/>
        </pc:sldMkLst>
        <pc:spChg chg="mod">
          <ac:chgData name="ヒラキタカシ" userId="S::chtk19005@g.nihon-u.ac.jp::480b4c4c-dc58-4e56-9140-11db12d40f07" providerId="AD" clId="Web-{E3D5F2DE-7C95-06B5-2891-727505A7CCF7}" dt="2021-09-06T14:17:12.027" v="416" actId="20577"/>
          <ac:spMkLst>
            <pc:docMk/>
            <pc:sldMk cId="418919643" sldId="256"/>
            <ac:spMk id="2" creationId="{424D12EE-3522-5847-AEA7-CD28051F0E74}"/>
          </ac:spMkLst>
        </pc:spChg>
        <pc:spChg chg="mod">
          <ac:chgData name="ヒラキタカシ" userId="S::chtk19005@g.nihon-u.ac.jp::480b4c4c-dc58-4e56-9140-11db12d40f07" providerId="AD" clId="Web-{E3D5F2DE-7C95-06B5-2891-727505A7CCF7}" dt="2021-09-06T14:08:31.342" v="373"/>
          <ac:spMkLst>
            <pc:docMk/>
            <pc:sldMk cId="418919643" sldId="256"/>
            <ac:spMk id="3" creationId="{E7432ADC-1E0B-D142-9CD0-F76565D61965}"/>
          </ac:spMkLst>
        </pc:spChg>
        <pc:spChg chg="add del">
          <ac:chgData name="ヒラキタカシ" userId="S::chtk19005@g.nihon-u.ac.jp::480b4c4c-dc58-4e56-9140-11db12d40f07" providerId="AD" clId="Web-{E3D5F2DE-7C95-06B5-2891-727505A7CCF7}" dt="2021-09-06T14:08:31.342" v="373"/>
          <ac:spMkLst>
            <pc:docMk/>
            <pc:sldMk cId="418919643" sldId="256"/>
            <ac:spMk id="9" creationId="{4F6621CF-F493-40D5-98AE-24A9D3AD43C4}"/>
          </ac:spMkLst>
        </pc:spChg>
        <pc:spChg chg="add del">
          <ac:chgData name="ヒラキタカシ" userId="S::chtk19005@g.nihon-u.ac.jp::480b4c4c-dc58-4e56-9140-11db12d40f07" providerId="AD" clId="Web-{E3D5F2DE-7C95-06B5-2891-727505A7CCF7}" dt="2021-09-06T14:08:31.342" v="373"/>
          <ac:spMkLst>
            <pc:docMk/>
            <pc:sldMk cId="418919643" sldId="256"/>
            <ac:spMk id="11" creationId="{CADEE02A-D296-42EA-88F5-7803F69CEE29}"/>
          </ac:spMkLst>
        </pc:spChg>
        <pc:picChg chg="add del">
          <ac:chgData name="ヒラキタカシ" userId="S::chtk19005@g.nihon-u.ac.jp::480b4c4c-dc58-4e56-9140-11db12d40f07" providerId="AD" clId="Web-{E3D5F2DE-7C95-06B5-2891-727505A7CCF7}" dt="2021-09-06T14:08:31.342" v="373"/>
          <ac:picMkLst>
            <pc:docMk/>
            <pc:sldMk cId="418919643" sldId="256"/>
            <ac:picMk id="5" creationId="{8C1CC685-60C2-44AC-BDA5-2E1BE0403AD3}"/>
          </ac:picMkLst>
        </pc:picChg>
      </pc:sldChg>
      <pc:sldChg chg="addSp delSp modSp mod setBg">
        <pc:chgData name="ヒラキタカシ" userId="S::chtk19005@g.nihon-u.ac.jp::480b4c4c-dc58-4e56-9140-11db12d40f07" providerId="AD" clId="Web-{E3D5F2DE-7C95-06B5-2891-727505A7CCF7}" dt="2021-09-06T14:21:05.682" v="438" actId="20577"/>
        <pc:sldMkLst>
          <pc:docMk/>
          <pc:sldMk cId="2209003333" sldId="257"/>
        </pc:sldMkLst>
        <pc:spChg chg="mod">
          <ac:chgData name="ヒラキタカシ" userId="S::chtk19005@g.nihon-u.ac.jp::480b4c4c-dc58-4e56-9140-11db12d40f07" providerId="AD" clId="Web-{E3D5F2DE-7C95-06B5-2891-727505A7CCF7}" dt="2021-09-06T14:19:37.774" v="435" actId="20577"/>
          <ac:spMkLst>
            <pc:docMk/>
            <pc:sldMk cId="2209003333" sldId="257"/>
            <ac:spMk id="2" creationId="{0814956E-A651-47FF-AB86-12070A12B685}"/>
          </ac:spMkLst>
        </pc:spChg>
        <pc:spChg chg="mod">
          <ac:chgData name="ヒラキタカシ" userId="S::chtk19005@g.nihon-u.ac.jp::480b4c4c-dc58-4e56-9140-11db12d40f07" providerId="AD" clId="Web-{E3D5F2DE-7C95-06B5-2891-727505A7CCF7}" dt="2021-09-06T14:21:05.682" v="438" actId="20577"/>
          <ac:spMkLst>
            <pc:docMk/>
            <pc:sldMk cId="2209003333" sldId="257"/>
            <ac:spMk id="3" creationId="{E8F7CAF9-94A3-4B41-9B26-B2366CB59F29}"/>
          </ac:spMkLst>
        </pc:spChg>
        <pc:spChg chg="add del">
          <ac:chgData name="ヒラキタカシ" userId="S::chtk19005@g.nihon-u.ac.jp::480b4c4c-dc58-4e56-9140-11db12d40f07" providerId="AD" clId="Web-{E3D5F2DE-7C95-06B5-2891-727505A7CCF7}" dt="2021-09-06T13:58:12.158" v="307"/>
          <ac:spMkLst>
            <pc:docMk/>
            <pc:sldMk cId="2209003333" sldId="257"/>
            <ac:spMk id="9" creationId="{021A4066-B261-49FE-952E-A0FE3EE75CD2}"/>
          </ac:spMkLst>
        </pc:spChg>
        <pc:spChg chg="add del">
          <ac:chgData name="ヒラキタカシ" userId="S::chtk19005@g.nihon-u.ac.jp::480b4c4c-dc58-4e56-9140-11db12d40f07" providerId="AD" clId="Web-{E3D5F2DE-7C95-06B5-2891-727505A7CCF7}" dt="2021-09-06T13:58:12.158" v="307"/>
          <ac:spMkLst>
            <pc:docMk/>
            <pc:sldMk cId="2209003333" sldId="257"/>
            <ac:spMk id="13" creationId="{81958111-BC13-4D45-AB27-0C2C83F9BA64}"/>
          </ac:spMkLst>
        </pc:spChg>
        <pc:grpChg chg="add del">
          <ac:chgData name="ヒラキタカシ" userId="S::chtk19005@g.nihon-u.ac.jp::480b4c4c-dc58-4e56-9140-11db12d40f07" providerId="AD" clId="Web-{E3D5F2DE-7C95-06B5-2891-727505A7CCF7}" dt="2021-09-06T13:58:12.158" v="307"/>
          <ac:grpSpMkLst>
            <pc:docMk/>
            <pc:sldMk cId="2209003333" sldId="257"/>
            <ac:grpSpMk id="15" creationId="{82188758-E18A-4CE5-9D03-F4BF5D887C3F}"/>
          </ac:grpSpMkLst>
        </pc:grpChg>
        <pc:picChg chg="add mod">
          <ac:chgData name="ヒラキタカシ" userId="S::chtk19005@g.nihon-u.ac.jp::480b4c4c-dc58-4e56-9140-11db12d40f07" providerId="AD" clId="Web-{E3D5F2DE-7C95-06B5-2891-727505A7CCF7}" dt="2021-09-06T13:58:12.158" v="307"/>
          <ac:picMkLst>
            <pc:docMk/>
            <pc:sldMk cId="2209003333" sldId="257"/>
            <ac:picMk id="4" creationId="{06730B13-D546-48D7-B237-2BC3BFC1CFE2}"/>
          </ac:picMkLst>
        </pc:picChg>
        <pc:picChg chg="add del">
          <ac:chgData name="ヒラキタカシ" userId="S::chtk19005@g.nihon-u.ac.jp::480b4c4c-dc58-4e56-9140-11db12d40f07" providerId="AD" clId="Web-{E3D5F2DE-7C95-06B5-2891-727505A7CCF7}" dt="2021-09-06T13:58:12.158" v="307"/>
          <ac:picMkLst>
            <pc:docMk/>
            <pc:sldMk cId="2209003333" sldId="257"/>
            <ac:picMk id="19" creationId="{D42F4933-2ECF-4EE5-BCE4-F19E3CA609FE}"/>
          </ac:picMkLst>
        </pc:picChg>
        <pc:cxnChg chg="add del">
          <ac:chgData name="ヒラキタカシ" userId="S::chtk19005@g.nihon-u.ac.jp::480b4c4c-dc58-4e56-9140-11db12d40f07" providerId="AD" clId="Web-{E3D5F2DE-7C95-06B5-2891-727505A7CCF7}" dt="2021-09-06T13:58:12.158" v="307"/>
          <ac:cxnSpMkLst>
            <pc:docMk/>
            <pc:sldMk cId="2209003333" sldId="257"/>
            <ac:cxnSpMk id="11" creationId="{381B4579-E2EA-4BD7-94FF-0A0BEE135C6B}"/>
          </ac:cxnSpMkLst>
        </pc:cxnChg>
        <pc:cxnChg chg="add del">
          <ac:chgData name="ヒラキタカシ" userId="S::chtk19005@g.nihon-u.ac.jp::480b4c4c-dc58-4e56-9140-11db12d40f07" providerId="AD" clId="Web-{E3D5F2DE-7C95-06B5-2891-727505A7CCF7}" dt="2021-09-06T13:58:12.158" v="307"/>
          <ac:cxnSpMkLst>
            <pc:docMk/>
            <pc:sldMk cId="2209003333" sldId="257"/>
            <ac:cxnSpMk id="21" creationId="{C6FAC23C-014D-4AC5-AD1B-36F7D0E7EF3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12EE-3522-5847-AEA7-CD28051F0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No more oversleep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432ADC-1E0B-D142-9CD0-F76565D61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/>
              <a:t>チーム</a:t>
            </a:r>
            <a:r>
              <a:rPr kumimoji="1" lang="en-US" altLang="ja-JP"/>
              <a:t>12</a:t>
            </a:r>
            <a:br>
              <a:rPr kumimoji="1" lang="en-US" altLang="ja-JP"/>
            </a:br>
            <a:r>
              <a:rPr lang="en-US" altLang="ja-JP"/>
              <a:t>5419024    </a:t>
            </a:r>
            <a:r>
              <a:rPr lang="ja-JP" altLang="en-US"/>
              <a:t>武次優        </a:t>
            </a:r>
            <a:r>
              <a:rPr lang="en-US" altLang="ja-JP"/>
              <a:t>5419005    </a:t>
            </a:r>
            <a:r>
              <a:rPr lang="ja-JP" altLang="en-US"/>
              <a:t>平木爵        </a:t>
            </a:r>
            <a:r>
              <a:rPr lang="en-US" altLang="ja-JP"/>
              <a:t>5419033    </a:t>
            </a:r>
            <a:r>
              <a:rPr lang="ja-JP" altLang="en-US"/>
              <a:t>得田舜介    </a:t>
            </a:r>
            <a:r>
              <a:rPr lang="en-US" altLang="ja-JP"/>
              <a:t>5419068    </a:t>
            </a:r>
            <a:r>
              <a:rPr lang="ja-JP" altLang="en-US"/>
              <a:t>山本滉介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1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4956E-A651-47FF-AB86-12070A12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想定ユーザー(ペルソナ)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7CAF9-94A3-4B41-9B26-B2366CB5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ea typeface="游ゴシック"/>
              </a:rPr>
              <a:t>氏名：佐野　武(サノ　タケル)</a:t>
            </a:r>
          </a:p>
          <a:p>
            <a:r>
              <a:rPr lang="en-US" altLang="ja-JP">
                <a:ea typeface="游ゴシック"/>
              </a:rPr>
              <a:t>28</a:t>
            </a:r>
            <a:r>
              <a:rPr lang="ja-JP" altLang="en-US">
                <a:ea typeface="游ゴシック"/>
              </a:rPr>
              <a:t>歳 会社員 千葉県在住 都内の会社に努めるサラリーマン アパート一人暮らし</a:t>
            </a:r>
            <a:endParaRPr lang="en-US" altLang="ja-JP">
              <a:ea typeface="游ゴシック"/>
            </a:endParaRPr>
          </a:p>
          <a:p>
            <a:r>
              <a:rPr lang="ja-JP" altLang="en-US">
                <a:ea typeface="游ゴシック"/>
              </a:rPr>
              <a:t>日課：5:00起床 6:00に家を出る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　　　6:30~8:30 電車で通勤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　　　9:00に会社に出社し,残業含め19:30退社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　　　22:00に帰宅,その後晩酌やゲームをし,24:00就寝</a:t>
            </a:r>
          </a:p>
          <a:p>
            <a:r>
              <a:rPr lang="ja-JP" altLang="en-US">
                <a:ea typeface="游ゴシック"/>
              </a:rPr>
              <a:t>電車での通勤・退勤中に</a:t>
            </a:r>
            <a:r>
              <a:rPr lang="ja-JP" altLang="en-US" b="1">
                <a:solidFill>
                  <a:srgbClr val="0070C0"/>
                </a:solidFill>
                <a:ea typeface="游ゴシック"/>
              </a:rPr>
              <a:t>寝過ごしてしまうこと</a:t>
            </a:r>
            <a:r>
              <a:rPr lang="ja-JP" altLang="en-US">
                <a:ea typeface="游ゴシック"/>
              </a:rPr>
              <a:t>が悩み</a:t>
            </a:r>
          </a:p>
        </p:txBody>
      </p:sp>
      <p:pic>
        <p:nvPicPr>
          <p:cNvPr id="4" name="図 4" descr="おもちゃ, 食品, 時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6730B13-D546-48D7-B237-2BC3BFC1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0" y="359621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F553E-EB71-46D6-9E14-F449F266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アプリ詳細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F01F49-9DC8-45FD-A8A6-FA93F131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ea typeface="游ゴシック"/>
              </a:rPr>
              <a:t>アプリ名：</a:t>
            </a:r>
            <a:r>
              <a:rPr lang="en-US" altLang="ja-JP" dirty="0">
                <a:ea typeface="游ゴシック"/>
              </a:rPr>
              <a:t>NO MORE OVERSLEEP</a:t>
            </a:r>
          </a:p>
          <a:p>
            <a:r>
              <a:rPr lang="ja-JP" altLang="en-US" b="1">
                <a:ea typeface="游ゴシック"/>
              </a:rPr>
              <a:t>電車で寝過ごしたり、乗り過ごしてしまうのを防ぐためのアラームアプリ</a:t>
            </a:r>
          </a:p>
          <a:p>
            <a:r>
              <a:rPr lang="ja-JP" altLang="en-US">
                <a:ea typeface="游ゴシック"/>
              </a:rPr>
              <a:t>アプリで目的の駅の到着時間を設定すると、その到着時間に合わせてスマホのバイブレーションが作動する。</a:t>
            </a:r>
          </a:p>
          <a:p>
            <a:r>
              <a:rPr lang="ja-JP" altLang="en-US">
                <a:ea typeface="游ゴシック"/>
              </a:rPr>
              <a:t>アラームが鳴る時間を設定するのではなく、</a:t>
            </a:r>
            <a:r>
              <a:rPr lang="ja-JP" altLang="en-US">
                <a:solidFill>
                  <a:srgbClr val="0070C0"/>
                </a:solidFill>
                <a:ea typeface="游ゴシック"/>
              </a:rPr>
              <a:t>到着時間</a:t>
            </a:r>
            <a:r>
              <a:rPr lang="ja-JP" altLang="en-US">
                <a:ea typeface="游ゴシック"/>
              </a:rPr>
              <a:t>を設定する。</a:t>
            </a:r>
          </a:p>
        </p:txBody>
      </p:sp>
      <p:pic>
        <p:nvPicPr>
          <p:cNvPr id="5" name="図 5">
            <a:extLst>
              <a:ext uri="{FF2B5EF4-FFF2-40B4-BE49-F238E27FC236}">
                <a16:creationId xmlns:a16="http://schemas.microsoft.com/office/drawing/2014/main" id="{9EFDCA09-6A30-41D9-984D-8A64E6A5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38" y="4494640"/>
            <a:ext cx="1688124" cy="16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B8632-C1F2-42CF-8799-343C295A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独創性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B32F-15A2-466D-86A2-3A7F9070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ja-JP" altLang="en-US"/>
              <a:t>音が鳴らないアラームアプリは他にもあるが、</a:t>
            </a:r>
            <a:r>
              <a:rPr lang="ja-JP" altLang="en-US" b="1">
                <a:solidFill>
                  <a:srgbClr val="0070C0"/>
                </a:solidFill>
              </a:rPr>
              <a:t>電車での寝過ごし防止</a:t>
            </a:r>
            <a:r>
              <a:rPr lang="ja-JP" altLang="en-US"/>
              <a:t>に特化しているものは無い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739A6-5BD2-AB4A-BB02-D2A3167D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96" y="3025274"/>
            <a:ext cx="3028207" cy="302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F4370-53CB-482B-A400-6B43496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補足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2CD8F-CDF0-44F5-84D5-7D853BCF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ea typeface="游ゴシック"/>
              </a:rPr>
              <a:t>言語はJava、もしくはKotlinを使用して​​​Androidアプリを作成予定</a:t>
            </a:r>
          </a:p>
          <a:p>
            <a:endParaRPr lang="ja-JP" altLang="en-US">
              <a:ea typeface="游ゴシック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B533F-1E93-0944-9E1A-72A22262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60" y="3725856"/>
            <a:ext cx="3084512" cy="17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32735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0</TotalTime>
  <Words>210</Words>
  <Application>Microsoft Macintosh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ギャラリー</vt:lpstr>
      <vt:lpstr>No more oversleep</vt:lpstr>
      <vt:lpstr>想定ユーザー(ペルソナ)</vt:lpstr>
      <vt:lpstr>アプリ詳細</vt:lpstr>
      <vt:lpstr>独創性</vt:lpstr>
      <vt:lpstr>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ヤマモトコウスケ</dc:creator>
  <cp:lastModifiedBy>ヤマモトコウスケ</cp:lastModifiedBy>
  <cp:revision>1</cp:revision>
  <dcterms:created xsi:type="dcterms:W3CDTF">2021-09-06T13:30:09Z</dcterms:created>
  <dcterms:modified xsi:type="dcterms:W3CDTF">2021-09-06T14:22:22Z</dcterms:modified>
</cp:coreProperties>
</file>