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 autoAdjust="0"/>
    <p:restoredTop sz="70267" autoAdjust="0"/>
  </p:normalViewPr>
  <p:slideViewPr>
    <p:cSldViewPr snapToGrid="0">
      <p:cViewPr varScale="1">
        <p:scale>
          <a:sx n="44" d="100"/>
          <a:sy n="44" d="100"/>
        </p:scale>
        <p:origin x="240" y="42"/>
      </p:cViewPr>
      <p:guideLst/>
    </p:cSldViewPr>
  </p:slideViewPr>
  <p:notesTextViewPr>
    <p:cViewPr>
      <p:scale>
        <a:sx n="1" d="1"/>
        <a:sy n="1" d="1"/>
      </p:scale>
      <p:origin x="0" y="-5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501D-A6C7-406B-9634-3FCAFCE886BB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94D-CBBD-4F99-90CD-91A12D3BE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1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1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1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94D-CBBD-4F99-90CD-91A12D3BE3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D6D9-F6DE-4274-AF85-CFEA7C07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C8AA4-AE23-4C5D-9D7B-E574E59D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F43-1E59-4CB8-93DF-8CF8FDE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3424-B194-4BFB-A37F-66EEA951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9329-3914-44B6-B31A-DB258DFD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044-5B23-4A54-84F0-DAEB2805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8CAF-E4F0-4E7D-B778-6F590DD4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9A5E-AD0D-48B2-847D-65A90055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0A35-8558-4321-A258-C37A376F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C422-78D1-41D0-88D9-BE60ECC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80CAA-729D-486E-A714-5A3422CDF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33DE-9F20-4FC7-B7E2-62F915ED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5987-F416-4B07-B0FD-F704A0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C60E-4945-4AA2-8895-BFBC7C8D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8525-7D4E-4282-A901-58A2700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88DE-AF84-41FD-AF3C-CB60D892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AD3C-0793-4BDC-A858-E42CE62D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EB5-1435-431D-BB22-D1C0FB0D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F503-D769-4804-8EA8-246F60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D8D4-9E1E-44C0-A5FA-8300F57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E43E-B822-4A90-B382-BF66489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10BC-B755-49E3-8CA4-DC16AAD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A145-F091-41DF-BA73-9A00E01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AE08-F091-4AF3-BA88-76EB33F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C87A-C09B-478F-804E-E2FFD4E1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937-AC3F-4050-A909-D788470D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7394-847F-4D39-9529-83E79BABC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CF82B-DC4A-4C09-A82B-4F22C795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E4BB-FC8F-45AC-B276-E066477E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B6B0-4CF6-426B-BCFA-0AEC35E1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2C4DC-CA67-48FB-86B8-37259A0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292-B858-4110-B677-28D894F3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7717-DBE4-42F9-B32A-91E7180A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701D7-1DE4-4E64-958A-9537059D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90FBD-80B4-439D-8E0D-A59964E3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98429-CE9C-40BA-944A-4DC02AE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5C4D-64D4-45D0-A1A6-696377B1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99F4C-49B3-40AE-AA44-F747D649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5D292-7209-4F52-9AC1-69CD76B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BBE5-BE77-4D81-89C5-3567F2CC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32660-CBF9-42F9-9A02-58DB149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C6A0-2174-4270-9458-4D6E6C7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4F287-A482-41AC-9743-D945853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E15F4-3F27-4C52-9E5E-1B3EEC0B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0615-FF57-4736-9B23-1FA2FE3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39E9-DA82-449A-806F-0A2D2F56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4ABC-4AD6-48D6-9AAB-C9FE63D7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DD66-4338-464F-96F4-C2638610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DCA9-9914-4D6A-8023-D6D8216D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EA153-F5CB-4BFE-B5CA-B50B03C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44B7-34F4-43F5-AB3B-CA905C2C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676E-18C5-4E31-B3DF-9250176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652-E70F-438E-B7C9-1FC30451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2CEB8-9E5B-41D8-817C-69B8BD80C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C9A9E-3350-4341-920B-8D1F1D1B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9427-EEA2-486E-8D45-958C8060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B762-4AB4-4DB1-9C4D-781106D6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6C3F-2040-4340-99BA-8DABC39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98F8B-1D54-451D-A386-922DB509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20A1-7F6E-4BEB-A1B3-1F7764DE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F2CA-C7CB-48B4-80BE-2AAB43CDC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856-9DAA-49A9-9F54-9BC5EB5CFB7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DE37-0CCB-4F4E-A93A-4790955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E007-879F-48FE-A157-133C5EAEA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CE79-85B8-4314-9028-E3A7604EB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B80C6-E061-443A-AC79-99FE03B9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5" y="0"/>
            <a:ext cx="11205556" cy="68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BD50E6-F4EE-42E9-B765-189EEED6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0" y="263526"/>
            <a:ext cx="10322399" cy="65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8951E-1625-46FF-A3FA-E2309FBBB46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741306283"/>
                    </a:ext>
                  </a:extLst>
                </a:gridCol>
                <a:gridCol w="1036655">
                  <a:extLst>
                    <a:ext uri="{9D8B030D-6E8A-4147-A177-3AD203B41FA5}">
                      <a16:colId xmlns:a16="http://schemas.microsoft.com/office/drawing/2014/main" val="2147856268"/>
                    </a:ext>
                  </a:extLst>
                </a:gridCol>
                <a:gridCol w="2446773">
                  <a:extLst>
                    <a:ext uri="{9D8B030D-6E8A-4147-A177-3AD203B41FA5}">
                      <a16:colId xmlns:a16="http://schemas.microsoft.com/office/drawing/2014/main" val="3165138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410377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199313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710045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3522409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실천 전략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769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374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5215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2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학습및성장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8951E-1625-46FF-A3FA-E2309FBB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948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41306283"/>
                    </a:ext>
                  </a:extLst>
                </a:gridCol>
                <a:gridCol w="1451317">
                  <a:extLst>
                    <a:ext uri="{9D8B030D-6E8A-4147-A177-3AD203B41FA5}">
                      <a16:colId xmlns:a16="http://schemas.microsoft.com/office/drawing/2014/main" val="2147856268"/>
                    </a:ext>
                  </a:extLst>
                </a:gridCol>
                <a:gridCol w="3425483">
                  <a:extLst>
                    <a:ext uri="{9D8B030D-6E8A-4147-A177-3AD203B41FA5}">
                      <a16:colId xmlns:a16="http://schemas.microsoft.com/office/drawing/2014/main" val="31651383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10377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1993134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Perspective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Objectives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Initiatives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769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374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5215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2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학습및성장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873A2-0D6A-4A22-B2FD-8C05396383CA}"/>
              </a:ext>
            </a:extLst>
          </p:cNvPr>
          <p:cNvSpPr txBox="1"/>
          <p:nvPr/>
        </p:nvSpPr>
        <p:spPr>
          <a:xfrm>
            <a:off x="371846" y="1153886"/>
            <a:ext cx="1182015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첫째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누구입니까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고객은 무슨 지표로 당신의 역량을 평가하겠습니까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세째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당신의 역량을 향상하기 위하여 어떤 스킬을 증진시켜야 합니까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팀장들에게 지적했던 내용을 참고로 첨부한다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dirty="0">
              <a:solidFill>
                <a:srgbClr val="55555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항목에 따라 측정이 다소 모호한 항목들이 있습니다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 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지표는 크게 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가지 입니다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1) Yes/No  2) Scale(1~100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가능항목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-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그러므로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당해년도의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성과 지표가 들어가 있어야 하고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측정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(Measurable)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가능해야 합니다</a:t>
            </a:r>
            <a:r>
              <a:rPr lang="en-US" altLang="ko-KR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</a:t>
            </a:r>
            <a:r>
              <a:rPr lang="en-US" altLang="ko-KR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성과지표 설정이 너무 어렵다면</a:t>
            </a:r>
            <a:r>
              <a:rPr lang="en-US" altLang="ko-KR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"</a:t>
            </a:r>
            <a:r>
              <a:rPr lang="ko-KR" altLang="en-US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기준 성과 지표를 만들기 위한 </a:t>
            </a:r>
            <a:r>
              <a:rPr lang="ko-KR" altLang="en-US" sz="2800" dirty="0" err="1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데이타</a:t>
            </a:r>
            <a:r>
              <a:rPr lang="ko-KR" altLang="en-US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수집활동</a:t>
            </a:r>
            <a:r>
              <a:rPr lang="en-US" altLang="ko-KR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이라도 들어가 있어야 합니다</a:t>
            </a:r>
            <a:r>
              <a:rPr lang="en-US" altLang="ko-KR" sz="2800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rgbClr val="55555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12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505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돋움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YUTAN</dc:creator>
  <cp:lastModifiedBy>KIM YUTAN</cp:lastModifiedBy>
  <cp:revision>2</cp:revision>
  <dcterms:created xsi:type="dcterms:W3CDTF">2022-03-20T05:35:59Z</dcterms:created>
  <dcterms:modified xsi:type="dcterms:W3CDTF">2022-03-20T12:26:23Z</dcterms:modified>
</cp:coreProperties>
</file>