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4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86D60-C22E-4E17-941D-F08864790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EE885-383F-4212-8CD2-70F48A16A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F30F3-3F66-4E4A-AE3D-4EE2519F7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AB43-56D5-4E03-999B-04E18BCDA729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1D940-F477-435D-88D6-50B0A7FE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9494F-53AB-4BD4-9B80-3CC015240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B648-E8A1-4B91-9BF5-8D163F3FB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80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09D8A-0784-4162-936C-9E501493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4FF3C-A941-4E1E-8D1D-54ED722B3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43B1C-4AD3-43A3-8F79-DDEBE619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AB43-56D5-4E03-999B-04E18BCDA729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337B9-2C44-41BB-8ACB-823036001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D2531-22E3-44CB-B6D7-C96B4C5A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B648-E8A1-4B91-9BF5-8D163F3FB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03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768D33-21D2-4EBB-A145-B68A89D85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368A1-BCDA-4458-A0C6-03E4BF689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9EFCF-9387-4F1D-9A7F-8483F031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AB43-56D5-4E03-999B-04E18BCDA729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192CD-2ABB-4AD9-93B6-AFE1F7E66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AEF92-24CF-400F-A2DD-803202EA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B648-E8A1-4B91-9BF5-8D163F3FB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84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F432-55F7-4926-BF37-DCB8D8B10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0AD7F-9EDF-4D74-A35E-FC98BB851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3466A-B5FF-4573-96FE-1CEAC8250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AB43-56D5-4E03-999B-04E18BCDA729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04BC4-52B9-4BF8-B18E-A2056879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CF554-714D-4555-8BE0-245662E8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B648-E8A1-4B91-9BF5-8D163F3FB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27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1AEB-7203-4F3D-8021-754B29704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0F1CF-CF24-4A28-95B0-39F7DA021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26ECC-FCA2-497A-AA9F-6DEDD704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AB43-56D5-4E03-999B-04E18BCDA729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CF030-A9BE-4F6F-BF1C-2DBA1852F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ACED6-EF13-48FC-A8C1-05B0A173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B648-E8A1-4B91-9BF5-8D163F3FB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35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D8FF-155B-4A2D-81AF-71905563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B9FE-64AC-4E26-A9BC-E2047DFE4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435DC-ADAC-42F1-8CAB-AC7995073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AE04E-F03F-4B52-923D-4F7F226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AB43-56D5-4E03-999B-04E18BCDA729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C2D60-D10C-4848-AC40-2A483165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D95B4-F760-467B-A629-D1A0BB7F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B648-E8A1-4B91-9BF5-8D163F3FB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93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B83A3-8196-4A3E-9B41-1DBD3C0CF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BC80B-9D9D-4076-8866-26773EAD8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22C1E-A7A4-46C8-B8A6-2A8BB670D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4BFF0-9908-474B-9653-CCE7EEFDD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A1A506-0AAB-4AAE-989A-A8898FA0C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6F1A3B-1E4E-4051-94AD-8F8CF059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AB43-56D5-4E03-999B-04E18BCDA729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149BA-4636-4997-9DDF-4CCEBACB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5AE8AF-B6EC-42D3-B31A-1EB6D91F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B648-E8A1-4B91-9BF5-8D163F3FB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49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8A00-7EC0-43AA-987C-809E9BB9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99FDAC-07DC-4C00-85D5-ABB02DDDC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AB43-56D5-4E03-999B-04E18BCDA729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7EAE5-0701-4924-919D-4D6043CF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10639-0144-45B3-8BDC-C4B15F0B2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B648-E8A1-4B91-9BF5-8D163F3FB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02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DA8534-47AB-4388-A826-283C7C518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AB43-56D5-4E03-999B-04E18BCDA729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ABA010-7C68-4343-A5B8-31F97F92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7D601-2EAF-462B-849D-0F11D18A6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B648-E8A1-4B91-9BF5-8D163F3FB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49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B756-2D70-4931-A610-5118B7EB6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23653-FB95-4125-83AC-B53F6054A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E3EC4-A1BB-414A-B1B5-934434A02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48EEA-A942-4A8A-A891-0BE84EF6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AB43-56D5-4E03-999B-04E18BCDA729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17EC4-6CB3-4998-A1B7-C3F372B4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C0EA4-2BDB-4A1B-BEEE-F92216715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B648-E8A1-4B91-9BF5-8D163F3FB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27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47C14-6AD6-443D-93B2-8F3B9793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CD0DBC-52F6-43D9-BE75-54D17602E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8349E-43B1-455C-815E-DF346D18E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FE257-1023-4F72-9F05-D2FB64F10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AB43-56D5-4E03-999B-04E18BCDA729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35CD6-D8EE-4F38-81E6-97A1CB48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B1D1C-891A-41EF-9F4E-5B2429DD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B648-E8A1-4B91-9BF5-8D163F3FB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70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DE08B1-FD00-4186-8A41-BA79F132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E946F-CE1D-42B0-AFF4-B20CCE673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EC46B-B278-41FC-AD21-6C5A52463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FAB43-56D5-4E03-999B-04E18BCDA729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DC63C-1DDE-4D05-BD9D-571E72F38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9E388-49C8-43FC-B241-37F7D194C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0B648-E8A1-4B91-9BF5-8D163F3FB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9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CF80-3794-4D0C-9548-82C52C00F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9672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9600" b="1" dirty="0"/>
              <a:t>기동어 검출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E73383DF-A58F-4027-A79A-C6C6F25F51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696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0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CF80-3794-4D0C-9548-82C52C00F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9672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9600" b="1" dirty="0">
                <a:solidFill>
                  <a:srgbClr val="0070C0"/>
                </a:solidFill>
              </a:rPr>
              <a:t>검증 성공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E73383DF-A58F-4027-A79A-C6C6F25F51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6965"/>
            </a:avLst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33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CF80-3794-4D0C-9548-82C52C00F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9672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9600" b="1" dirty="0">
                <a:solidFill>
                  <a:srgbClr val="FF0000"/>
                </a:solidFill>
              </a:rPr>
              <a:t>검증 실패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E73383DF-A58F-4027-A79A-C6C6F25F51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6965"/>
            </a:avLst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245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Theme</vt:lpstr>
      <vt:lpstr>기동어 검출</vt:lpstr>
      <vt:lpstr>검증 성공</vt:lpstr>
      <vt:lpstr>검증 실패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기동어 검출</dc:title>
  <dc:creator>KIM YUTAN</dc:creator>
  <cp:lastModifiedBy>KIM YUTAN</cp:lastModifiedBy>
  <cp:revision>1</cp:revision>
  <dcterms:created xsi:type="dcterms:W3CDTF">2022-04-06T13:27:00Z</dcterms:created>
  <dcterms:modified xsi:type="dcterms:W3CDTF">2022-04-06T13:30:42Z</dcterms:modified>
</cp:coreProperties>
</file>