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327"/>
  </p:normalViewPr>
  <p:slideViewPr>
    <p:cSldViewPr snapToGrid="0">
      <p:cViewPr>
        <p:scale>
          <a:sx n="119" d="100"/>
          <a:sy n="119" d="100"/>
        </p:scale>
        <p:origin x="144" y="3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6AC04D9-E3AC-BB2C-ABCF-C0FD8328CA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F9566D21-0EE5-42CD-2C08-0E3BCAADD5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5041127-DDFE-078D-ADF8-3773C871C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D0D497D-BBFB-4F8D-9204-CE4EE250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2D5C43C-FAE3-853E-5DCC-5D67A0BD4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76904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06A483-F306-4ADF-2A42-6DA5F45E2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83FC967-86F7-40F0-DECF-D1A94CA61E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5A0686E-53C0-634A-E99F-D3704E1AF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439E36F-7515-9E5B-1007-9F35B0402C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CD3B4DE-88E0-EED7-9531-F8DC4D69FD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3624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5EBFD8E8-E25D-41D8-54EC-FD5FBF1656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771876A-095C-DD4F-BFD8-50709F9BC3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863A1FA-8F2C-035E-A0A3-316891574F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95059BA-CA8E-25B4-EC6B-7BB87D474E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7B50E99-8703-A9B7-88BF-3C2B4548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25989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52DAD3E-6336-6D70-0DC1-A9C93A8785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345C41E-4E04-9C0E-1826-E550660052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02B014A-BC3A-8D13-E485-3FB4BD413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8D67291-4792-438E-3E4D-D0C023C40B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517DE0-83A6-03C6-65DB-E6BFF96D8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9439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B1ED3CB-2CAB-ADF1-3CC2-EA8C9C281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39D4D8-A3BE-4685-89BA-214A987D79D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4CFFAB6-7D32-2BE9-2205-D04FEEE161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E17487B-DDAA-FBD5-55CD-B01A144ABD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0C95C2-1784-A3A3-7C2C-A05D5FF7DB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08596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245818-DC9D-695E-6324-6ED3EBC2D6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FDFC18D-CA53-2743-8988-399AAF1E6BE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772F7F49-9B18-9963-239C-667775464BC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C3B744F8-8B0E-9794-C7FE-2D3D61339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68A4C19-8191-49E9-C93C-AF9C4F7F0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87B0301B-42F7-9217-7F8F-84EEF5E81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39853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7095541-014D-169E-1D77-A44CF4A3EF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097CFDC6-8931-2ED7-2653-83CCEDDFA3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3CFBA417-4233-1D87-7597-429C1FEC4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CF6BD932-EFD7-2DDA-8F61-495BD56763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BCED9CE9-97DD-28E8-9FEC-24F4BF4BF2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B5A4DBD1-2403-7B2E-F516-0DD1252F6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A2BBC8EE-A31F-CD1A-5C2B-B2977B3F19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C335031F-784F-23FE-5DFD-F35BD81D8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91880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13DF3CE-6605-E28E-119F-FBCE7C1F4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DA4B488-992D-C8E8-B9B4-A05FA3508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2B0F81B7-916D-4EDA-8833-066F8C3CDD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B6C4A45-4403-21E5-EBE6-33338745CB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395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8CFEDD3D-0E34-6F18-B1A0-72D08FF9C7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D704BFE-AC57-3704-4BC5-0E33927F6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5682149-7CD8-3131-36A4-8989FE476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1449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853FA06-E89C-0F45-5725-DCF03DE518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93EAFE0C-2F84-C97D-434E-6D7ABED334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B091E59-F1BF-D834-C941-D28DA742B6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7EFE07C-32F1-467E-3368-A73D2B3B32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9909E8A-095F-DD11-6A77-72EA74BCBD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12DCF4C-0C11-705C-8716-43433D1B6C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6677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87925DE-8FD1-435B-BD0F-34960346BC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F077420-D371-8B54-F53B-02B8963C78F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AD0CAC3E-1B4E-9C86-6F5A-7D2A52FA76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B041F55D-E4EF-1097-6720-CBDCBB7E0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0EE8939F-EF0E-64A8-7F04-239FFC881B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6D406A9C-3EF2-FC82-4FE8-152D7A8D9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8905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279952DA-F834-0F4E-802F-34FEB2136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/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A1E96A5-8D82-CD87-8B5D-1DAD5E7DF7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/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3D04D3F-4148-11A7-F80A-122FF98E46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26C09-1A2B-D043-B54C-2D7A8D5CBDEF}" type="datetimeFigureOut">
              <a:rPr lang="en-US" smtClean="0"/>
              <a:t>6/13/25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6163C170-88A4-61C0-3D43-64A45E5905D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BFB953B-1369-521D-AD21-CD8E79E918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3461BD-D804-044C-BBB2-CD8FB7A7FF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2620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56A6F19C-7755-A8D9-8D4D-6DE8290EC114}"/>
              </a:ext>
            </a:extLst>
          </p:cNvPr>
          <p:cNvGrpSpPr/>
          <p:nvPr/>
        </p:nvGrpSpPr>
        <p:grpSpPr>
          <a:xfrm>
            <a:off x="164458" y="358107"/>
            <a:ext cx="6859242" cy="1885389"/>
            <a:chOff x="536027" y="1583743"/>
            <a:chExt cx="10524615" cy="2861660"/>
          </a:xfrm>
        </p:grpSpPr>
        <p:grpSp>
          <p:nvGrpSpPr>
            <p:cNvPr id="6" name="グループ化 5">
              <a:extLst>
                <a:ext uri="{FF2B5EF4-FFF2-40B4-BE49-F238E27FC236}">
                  <a16:creationId xmlns:a16="http://schemas.microsoft.com/office/drawing/2014/main" id="{2EC76CF5-85BD-082A-FD1B-B48BC2B25ED5}"/>
                </a:ext>
              </a:extLst>
            </p:cNvPr>
            <p:cNvGrpSpPr/>
            <p:nvPr/>
          </p:nvGrpSpPr>
          <p:grpSpPr>
            <a:xfrm>
              <a:off x="536027" y="1937725"/>
              <a:ext cx="8708208" cy="1969217"/>
              <a:chOff x="0" y="1359656"/>
              <a:chExt cx="8708208" cy="1969217"/>
            </a:xfrm>
          </p:grpSpPr>
          <p:pic>
            <p:nvPicPr>
              <p:cNvPr id="3" name="図 2" descr="ダイアグラム が含まれている画像&#10;&#10;自動的に生成された説明">
                <a:extLst>
                  <a:ext uri="{FF2B5EF4-FFF2-40B4-BE49-F238E27FC236}">
                    <a16:creationId xmlns:a16="http://schemas.microsoft.com/office/drawing/2014/main" id="{92647611-E882-E3CE-C395-34AE2D4CFEB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0" y="1449711"/>
                <a:ext cx="7772400" cy="1849543"/>
              </a:xfrm>
              <a:prstGeom prst="rect">
                <a:avLst/>
              </a:prstGeom>
            </p:spPr>
          </p:pic>
          <p:pic>
            <p:nvPicPr>
              <p:cNvPr id="5" name="図 4" descr="ダイアグラム&#10;&#10;自動的に生成された説明">
                <a:extLst>
                  <a:ext uri="{FF2B5EF4-FFF2-40B4-BE49-F238E27FC236}">
                    <a16:creationId xmlns:a16="http://schemas.microsoft.com/office/drawing/2014/main" id="{96A4A59F-3E12-7DD2-0339-44DBA636D23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7626928" y="1359656"/>
                <a:ext cx="1081280" cy="1969217"/>
              </a:xfrm>
              <a:prstGeom prst="rect">
                <a:avLst/>
              </a:prstGeom>
            </p:spPr>
          </p:pic>
        </p:grpSp>
        <p:pic>
          <p:nvPicPr>
            <p:cNvPr id="13" name="図 12" descr="ダイアグラム&#10;&#10;自動的に生成された説明">
              <a:extLst>
                <a:ext uri="{FF2B5EF4-FFF2-40B4-BE49-F238E27FC236}">
                  <a16:creationId xmlns:a16="http://schemas.microsoft.com/office/drawing/2014/main" id="{CC1A5C6C-7687-8B4B-0B08-6004A2FA69E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9767016" y="1583743"/>
              <a:ext cx="1293626" cy="2861660"/>
            </a:xfrm>
            <a:prstGeom prst="rect">
              <a:avLst/>
            </a:prstGeom>
          </p:spPr>
        </p:pic>
      </p:grp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F0A49B1A-8E4A-A614-97A5-EA3641BB6862}"/>
              </a:ext>
            </a:extLst>
          </p:cNvPr>
          <p:cNvSpPr txBox="1"/>
          <p:nvPr/>
        </p:nvSpPr>
        <p:spPr>
          <a:xfrm>
            <a:off x="5772834" y="285603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平均</a:t>
            </a:r>
            <a:endParaRPr lang="en-US" dirty="0"/>
          </a:p>
        </p:txBody>
      </p:sp>
      <p:pic>
        <p:nvPicPr>
          <p:cNvPr id="22" name="図 21" descr="グラフ が含まれている画像&#10;&#10;自動的に生成された説明">
            <a:extLst>
              <a:ext uri="{FF2B5EF4-FFF2-40B4-BE49-F238E27FC236}">
                <a16:creationId xmlns:a16="http://schemas.microsoft.com/office/drawing/2014/main" id="{3AA2B2D5-A6DB-44A4-0EBF-D9D6AB5DA46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766050" y="202703"/>
            <a:ext cx="1253772" cy="2114470"/>
          </a:xfrm>
          <a:prstGeom prst="rect">
            <a:avLst/>
          </a:prstGeom>
        </p:spPr>
      </p:pic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A8D0618C-E5A6-0E42-F6B6-15F542EE4CC7}"/>
              </a:ext>
            </a:extLst>
          </p:cNvPr>
          <p:cNvSpPr txBox="1"/>
          <p:nvPr/>
        </p:nvSpPr>
        <p:spPr>
          <a:xfrm>
            <a:off x="7248690" y="2104996"/>
            <a:ext cx="52450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1000</a:t>
            </a:r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E17FC5A2-CCA0-0209-6AE9-4ADB86E92C3F}"/>
              </a:ext>
            </a:extLst>
          </p:cNvPr>
          <p:cNvSpPr txBox="1"/>
          <p:nvPr/>
        </p:nvSpPr>
        <p:spPr>
          <a:xfrm>
            <a:off x="7245119" y="1015350"/>
            <a:ext cx="439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400</a:t>
            </a: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664405DD-4B3B-FC93-E865-13A2B1D037AB}"/>
              </a:ext>
            </a:extLst>
          </p:cNvPr>
          <p:cNvSpPr txBox="1"/>
          <p:nvPr/>
        </p:nvSpPr>
        <p:spPr>
          <a:xfrm>
            <a:off x="7366381" y="219607"/>
            <a:ext cx="26962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0</a:t>
            </a:r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1DAF08D-C967-EBA6-547A-9103B4D84227}"/>
              </a:ext>
            </a:extLst>
          </p:cNvPr>
          <p:cNvSpPr txBox="1"/>
          <p:nvPr/>
        </p:nvSpPr>
        <p:spPr>
          <a:xfrm>
            <a:off x="6274977" y="2243495"/>
            <a:ext cx="65434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150km</a:t>
            </a:r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B1A010E3-9291-DDCC-97E9-3A621E9734C3}"/>
              </a:ext>
            </a:extLst>
          </p:cNvPr>
          <p:cNvSpPr txBox="1"/>
          <p:nvPr/>
        </p:nvSpPr>
        <p:spPr>
          <a:xfrm>
            <a:off x="7998183" y="2287806"/>
            <a:ext cx="73930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1000km</a:t>
            </a:r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6B77F4-77E3-4212-D6EB-6B9686FDA07E}"/>
              </a:ext>
            </a:extLst>
          </p:cNvPr>
          <p:cNvSpPr txBox="1"/>
          <p:nvPr/>
        </p:nvSpPr>
        <p:spPr>
          <a:xfrm>
            <a:off x="160562" y="2621687"/>
            <a:ext cx="720581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参考にしたNline</a:t>
            </a:r>
            <a:r>
              <a:rPr lang="ja-JP" altLang="en-US"/>
              <a:t> </a:t>
            </a:r>
            <a:r>
              <a:rPr lang="en-US" altLang="ja-JP" dirty="0"/>
              <a:t>st1-6</a:t>
            </a:r>
            <a:r>
              <a:rPr lang="ja-JP" altLang="en-US"/>
              <a:t>は</a:t>
            </a:r>
            <a:r>
              <a:rPr lang="en-US" altLang="ja-JP" dirty="0"/>
              <a:t>150km</a:t>
            </a:r>
            <a:r>
              <a:rPr lang="ja-JP" altLang="en-US"/>
              <a:t>＊</a:t>
            </a:r>
            <a:r>
              <a:rPr lang="en-US" altLang="ja-JP" dirty="0"/>
              <a:t>400m</a:t>
            </a:r>
            <a:r>
              <a:rPr lang="ja-JP" altLang="en-US"/>
              <a:t>なので，</a:t>
            </a:r>
            <a:endParaRPr lang="en-US" altLang="ja-JP" dirty="0"/>
          </a:p>
          <a:p>
            <a:r>
              <a:rPr lang="ja-JP" altLang="en-US"/>
              <a:t>モデルでは，水平方向にはデータの西端（</a:t>
            </a:r>
            <a:r>
              <a:rPr lang="en-US" altLang="ja-JP" dirty="0"/>
              <a:t>st6</a:t>
            </a:r>
            <a:r>
              <a:rPr lang="ja-JP" altLang="en-US"/>
              <a:t>）を引っ張っていて，</a:t>
            </a:r>
            <a:endParaRPr lang="en-US" altLang="ja-JP" dirty="0"/>
          </a:p>
          <a:p>
            <a:r>
              <a:rPr lang="ja-JP" altLang="en-US"/>
              <a:t>鉛直方向には</a:t>
            </a:r>
            <a:r>
              <a:rPr lang="en-US" altLang="ja-JP" dirty="0"/>
              <a:t>400m</a:t>
            </a:r>
            <a:r>
              <a:rPr lang="ja-JP" altLang="en-US"/>
              <a:t>以深は</a:t>
            </a:r>
            <a:r>
              <a:rPr lang="en-US" altLang="ja-JP" dirty="0"/>
              <a:t>T=0.8,S = 34.07</a:t>
            </a:r>
            <a:r>
              <a:rPr lang="ja-JP" altLang="en-US"/>
              <a:t>で均一とした</a:t>
            </a:r>
            <a:endParaRPr lang="en-US" altLang="ja-JP" dirty="0"/>
          </a:p>
          <a:p>
            <a:endParaRPr lang="en-US" dirty="0"/>
          </a:p>
        </p:txBody>
      </p:sp>
      <p:cxnSp>
        <p:nvCxnSpPr>
          <p:cNvPr id="43" name="直線矢印コネクタ 42">
            <a:extLst>
              <a:ext uri="{FF2B5EF4-FFF2-40B4-BE49-F238E27FC236}">
                <a16:creationId xmlns:a16="http://schemas.microsoft.com/office/drawing/2014/main" id="{1C59EB5D-BE3E-5FF4-9A6E-FEB09176C1E1}"/>
              </a:ext>
            </a:extLst>
          </p:cNvPr>
          <p:cNvCxnSpPr/>
          <p:nvPr/>
        </p:nvCxnSpPr>
        <p:spPr>
          <a:xfrm flipH="1">
            <a:off x="8103704" y="591326"/>
            <a:ext cx="289232" cy="0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テキスト ボックス 43">
            <a:extLst>
              <a:ext uri="{FF2B5EF4-FFF2-40B4-BE49-F238E27FC236}">
                <a16:creationId xmlns:a16="http://schemas.microsoft.com/office/drawing/2014/main" id="{328F166B-5855-E004-4F0F-860A9A227D78}"/>
              </a:ext>
            </a:extLst>
          </p:cNvPr>
          <p:cNvSpPr txBox="1"/>
          <p:nvPr/>
        </p:nvSpPr>
        <p:spPr>
          <a:xfrm>
            <a:off x="7925154" y="629218"/>
            <a:ext cx="6463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/>
              <a:t>伸ばす</a:t>
            </a:r>
            <a:endParaRPr lang="en-US" sz="1200" dirty="0"/>
          </a:p>
        </p:txBody>
      </p:sp>
      <p:cxnSp>
        <p:nvCxnSpPr>
          <p:cNvPr id="46" name="直線矢印コネクタ 45">
            <a:extLst>
              <a:ext uri="{FF2B5EF4-FFF2-40B4-BE49-F238E27FC236}">
                <a16:creationId xmlns:a16="http://schemas.microsoft.com/office/drawing/2014/main" id="{73737562-DFF1-CC4F-8050-B03F56F7D9D2}"/>
              </a:ext>
            </a:extLst>
          </p:cNvPr>
          <p:cNvCxnSpPr/>
          <p:nvPr/>
        </p:nvCxnSpPr>
        <p:spPr>
          <a:xfrm>
            <a:off x="8248320" y="1153849"/>
            <a:ext cx="0" cy="342469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D35021C6-D239-3F4B-8B9B-CF8BF36A6EB3}"/>
              </a:ext>
            </a:extLst>
          </p:cNvPr>
          <p:cNvSpPr txBox="1"/>
          <p:nvPr/>
        </p:nvSpPr>
        <p:spPr>
          <a:xfrm>
            <a:off x="7818553" y="1578509"/>
            <a:ext cx="8595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T = 0.8</a:t>
            </a:r>
          </a:p>
          <a:p>
            <a:r>
              <a:rPr lang="en-US" sz="1200" dirty="0"/>
              <a:t>S = 34.07</a:t>
            </a:r>
          </a:p>
        </p:txBody>
      </p:sp>
    </p:spTree>
    <p:extLst>
      <p:ext uri="{BB962C8B-B14F-4D97-AF65-F5344CB8AC3E}">
        <p14:creationId xmlns:p14="http://schemas.microsoft.com/office/powerpoint/2010/main" val="39345674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 descr="グラフ, 棒グラフ&#10;&#10;自動的に生成された説明">
            <a:extLst>
              <a:ext uri="{FF2B5EF4-FFF2-40B4-BE49-F238E27FC236}">
                <a16:creationId xmlns:a16="http://schemas.microsoft.com/office/drawing/2014/main" id="{B84D677D-ED26-B5D8-4B1C-4726501D5A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640" y="43253"/>
            <a:ext cx="7772400" cy="1846722"/>
          </a:xfrm>
          <a:prstGeom prst="rect">
            <a:avLst/>
          </a:prstGeom>
        </p:spPr>
      </p:pic>
      <p:pic>
        <p:nvPicPr>
          <p:cNvPr id="3" name="図 2" descr="グラフィカル ユーザー インターフェイス&#10;&#10;中程度の精度で自動的に生成された説明">
            <a:extLst>
              <a:ext uri="{FF2B5EF4-FFF2-40B4-BE49-F238E27FC236}">
                <a16:creationId xmlns:a16="http://schemas.microsoft.com/office/drawing/2014/main" id="{5799712E-5FD4-4698-9AEF-577D46A916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1640" y="2340503"/>
            <a:ext cx="7772400" cy="1760256"/>
          </a:xfrm>
          <a:prstGeom prst="rect">
            <a:avLst/>
          </a:prstGeom>
        </p:spPr>
      </p:pic>
      <p:pic>
        <p:nvPicPr>
          <p:cNvPr id="4" name="図 3" descr="テーブル&#10;&#10;自動的に生成された説明">
            <a:extLst>
              <a:ext uri="{FF2B5EF4-FFF2-40B4-BE49-F238E27FC236}">
                <a16:creationId xmlns:a16="http://schemas.microsoft.com/office/drawing/2014/main" id="{121934E7-387D-CB79-B828-78212D73C4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059" y="4551287"/>
            <a:ext cx="7550981" cy="1753659"/>
          </a:xfrm>
          <a:prstGeom prst="rect">
            <a:avLst/>
          </a:prstGeom>
        </p:spPr>
      </p:pic>
      <p:pic>
        <p:nvPicPr>
          <p:cNvPr id="5" name="図 4" descr="ダイアグラム&#10;&#10;低い精度で自動的に生成された説明">
            <a:extLst>
              <a:ext uri="{FF2B5EF4-FFF2-40B4-BE49-F238E27FC236}">
                <a16:creationId xmlns:a16="http://schemas.microsoft.com/office/drawing/2014/main" id="{B044D5CA-2CA5-12F9-7EA2-0DEA75B70A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82987" y="1791721"/>
            <a:ext cx="1981021" cy="36363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5415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60</Words>
  <Application>Microsoft Macintosh PowerPoint</Application>
  <PresentationFormat>ワイド画面</PresentationFormat>
  <Paragraphs>12</Paragraphs>
  <Slides>2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</vt:i4>
      </vt:variant>
    </vt:vector>
  </HeadingPairs>
  <TitlesOfParts>
    <vt:vector size="6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Yuta The Idiota</dc:creator>
  <cp:lastModifiedBy>Yuta The Idiota</cp:lastModifiedBy>
  <cp:revision>2</cp:revision>
  <dcterms:created xsi:type="dcterms:W3CDTF">2025-06-13T02:53:07Z</dcterms:created>
  <dcterms:modified xsi:type="dcterms:W3CDTF">2025-06-13T04:02:41Z</dcterms:modified>
</cp:coreProperties>
</file>