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 varScale="1">
        <p:scale>
          <a:sx n="128" d="100"/>
          <a:sy n="128" d="100"/>
        </p:scale>
        <p:origin x="1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71A2C8-6E7A-7911-9FBB-11D25AFE6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69564D1-E7A5-DD40-5328-5830C95F4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0673C-F5B8-B394-C98A-1C61C552B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A2B59F-05E9-84F9-602F-32E45247F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BD9C71-0384-947D-639F-B91A87DB2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745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5EFF9-6AEB-8DAE-3199-3188718F3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7E418F-DE1B-2601-6326-D739D0B7F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EBDDE-B7EF-A664-B95B-DEEF21137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7BEBFA-CF19-8081-9FDB-175216C9B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4EFCD-6D98-8AF9-9962-E0B5162C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2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CE74A7-44F0-3AE1-2791-F50F49C9AA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6DE0F6C-D639-EEA2-204F-865AFF23C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900EB6-CA3B-59A5-64F2-AC80926C5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D2C0B8-06EB-8F20-BD12-53D4F5701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1063AB-410B-F717-0FB5-A28C91488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57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F04D6-4F70-AB6A-9731-6190AC1D1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86C57-232D-299C-7F19-2E18B639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7848C9-DA59-59EC-578E-36766FDA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E1383C-22C9-6ED6-CA17-4749E1E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3A9F6-3CC5-2677-611F-27C107F9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48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6327FD-1007-B841-4150-58F48B42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4A6793-E73A-1780-0F76-A7A2798F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14FA9C-8DAC-AE5A-2078-0972DA0E8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88599D-A2D2-88FE-60F4-A960DF2B9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E44588-A99C-47E6-C2DC-5C577D45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1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81D98-B9FB-492B-1DF9-A17E8E3AF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752D0C-5B2E-DC4A-BAF8-0DE68D0914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97474B-5317-D0CF-DAC0-DDB9DD78BF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AB59CA-A0FE-E8B8-C708-4B9BB28E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A8AFDCA-0EAC-35A3-3F4F-960185ABD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7285A12-F72D-6C24-23A8-0AE09530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902B61-1E35-EBC4-CFD7-E24B042D9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B5B12B-735D-A4EB-03E3-1462B105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D8E5E4-0D30-FA0C-8EDF-333BB5770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8F56B85-C397-1F92-5D6D-0284540782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7A3A261-36C0-3F31-973E-0BB1F8F3F5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38FBD6-40E7-362F-B715-1D5E0EBD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D831BE2-F89A-4A18-EAFA-87A43024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B094F5D-9FD6-9E97-8781-E2BE8BC3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9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43BA15-49C6-A19E-5E2A-8DD888A0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8E8B7-B236-9059-8097-A459C2E48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214E18B-E957-5819-2761-3BA4C9627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8453D3C-87A3-D2EB-C49E-DC9A2A1E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6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E81D466-6CF1-3159-C2CA-8B9FB889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F4DCA8-3051-01AD-443C-F9414E26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CE3E254-DF09-ACA1-5E56-4BB4AA2A9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44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0A26CF-23A4-48BD-9BDA-8022C491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44A29A-281D-9500-29AA-0F303A5A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C00E4E-F232-7CEA-D823-F6CD030C7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466F25-012B-3120-34D6-9FA0ACDC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B799F5F-9550-7179-4CFA-50C591452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0DB9B6-E6D0-8BD1-4924-8763A551C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3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9C0C1C-BFD5-8882-AA97-CA7EEC86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440EE3-4CE4-3862-B5A2-3AAE331EC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A7F0E96-98F0-5D63-9E63-890C4BB6B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CB207A2-865D-9970-1D9E-CA13D5D4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F6A856-DCE6-EBF8-66B4-D56EB5F39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145AF5-D67E-9F53-DF78-7A4A912C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DA56924-3CFE-BF5F-B782-545F54D45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975155-333F-020F-D59B-4AF754542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DA4EAF-D5AB-A96C-C5E2-9902D4C3D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943409-A7C6-B745-B649-4420449C7C45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94E8E-6B4C-4369-5158-2FEB61B1E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B78FD2-91DC-B125-F964-8641C9925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75AD1-CA7E-634C-AE9A-18E3FD528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83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ナイフ が含まれている画像&#10;&#10;自動的に生成された説明">
            <a:extLst>
              <a:ext uri="{FF2B5EF4-FFF2-40B4-BE49-F238E27FC236}">
                <a16:creationId xmlns:a16="http://schemas.microsoft.com/office/drawing/2014/main" id="{FD1734D2-F90C-321C-BA63-7FB95F29A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28" y="0"/>
            <a:ext cx="7772400" cy="55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18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&#10;&#10;自動的に生成された説明">
            <a:extLst>
              <a:ext uri="{FF2B5EF4-FFF2-40B4-BE49-F238E27FC236}">
                <a16:creationId xmlns:a16="http://schemas.microsoft.com/office/drawing/2014/main" id="{4101E6D4-8A6B-7605-C192-74214CCB6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28" y="0"/>
            <a:ext cx="7772400" cy="550814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3C19D3D-E1F3-F895-DC23-6EEB3BCEB742}"/>
              </a:ext>
            </a:extLst>
          </p:cNvPr>
          <p:cNvSpPr txBox="1"/>
          <p:nvPr/>
        </p:nvSpPr>
        <p:spPr>
          <a:xfrm>
            <a:off x="2594113" y="1349855"/>
            <a:ext cx="654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7AA6752-AF59-58CF-1EF6-B5806ECEF9B3}"/>
              </a:ext>
            </a:extLst>
          </p:cNvPr>
          <p:cNvSpPr txBox="1"/>
          <p:nvPr/>
        </p:nvSpPr>
        <p:spPr>
          <a:xfrm>
            <a:off x="2972041" y="2048907"/>
            <a:ext cx="616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TAP</a:t>
            </a:r>
          </a:p>
        </p:txBody>
      </p:sp>
    </p:spTree>
    <p:extLst>
      <p:ext uri="{BB962C8B-B14F-4D97-AF65-F5344CB8AC3E}">
        <p14:creationId xmlns:p14="http://schemas.microsoft.com/office/powerpoint/2010/main" val="3758756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Macintosh PowerPoint</Application>
  <PresentationFormat>ワイド画面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5</cp:revision>
  <dcterms:created xsi:type="dcterms:W3CDTF">2025-06-15T03:50:01Z</dcterms:created>
  <dcterms:modified xsi:type="dcterms:W3CDTF">2025-06-16T02:20:58Z</dcterms:modified>
</cp:coreProperties>
</file>