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>
        <p:scale>
          <a:sx n="364" d="100"/>
          <a:sy n="364" d="100"/>
        </p:scale>
        <p:origin x="-9656" y="-5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DF517-195F-0A43-E644-BB16ED998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DC271-9E3A-1C74-C2D6-0E137305C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56697-EA1C-C2A5-F1DB-B33BC8DA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47C-1D94-E64F-BF1B-52CCB02672E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F17D5D-1450-8300-2466-CCE2A330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4BA4D3-1B5B-104A-DDDF-16332282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A568-9118-9743-86E6-3D5736A6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7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092ED-E0F9-97AF-350B-3F964F82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C7C63-67F2-FDCB-3BFE-1C45C928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371A65-8F43-18B8-DF38-65CF94AC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47C-1D94-E64F-BF1B-52CCB02672E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5E0C35-1069-1989-CF61-FFA3AC2B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1BCA0C-DE39-3ABA-5095-8EE74658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A568-9118-9743-86E6-3D5736A6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9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D93B3A-A518-F008-DB1A-DCC8AF214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F315F9-67E9-084C-C303-28F20BDE6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CFA3CD-837A-636A-2C9E-5E3E79C9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47C-1D94-E64F-BF1B-52CCB02672E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5E3D61-496B-AD45-FE7B-00DB0747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3230E8-6752-7557-0012-2D66E4A4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A568-9118-9743-86E6-3D5736A6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038C6-9521-16A1-C2B5-3E9498BD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74B8C9-55A7-4821-DA94-608EB16D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6F90F-E767-15E5-49D9-17C00F27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47C-1D94-E64F-BF1B-52CCB02672E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6E5E3-B3A3-404B-E52D-877A6C48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BE3E7B-89E2-848B-BBEA-5DC00567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A568-9118-9743-86E6-3D5736A6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5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0A04F-B6A4-F61C-FE81-32D510B8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DB1AA5-4B89-A466-AA94-EAA63317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64CE2B-B87E-7E76-0F30-C0EB26EF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47C-1D94-E64F-BF1B-52CCB02672E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4B7D3-53D5-0E01-EA81-5F834386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9E077-C8B9-F649-CB9B-B410CDF9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A568-9118-9743-86E6-3D5736A6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54426-0115-6C97-C1F0-DB64FB6D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6ADB52-24A2-526A-A939-7CF6B8607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6CEE2E-AF5B-368A-4BF5-645EC737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F154EF-2CE6-7A5E-BDB3-A8709D3B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47C-1D94-E64F-BF1B-52CCB02672E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AD468B-8B4C-E0A1-8D54-A91512D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89B4EE-0225-7A67-DE72-717A9CB6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A568-9118-9743-86E6-3D5736A6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8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8722A-A0DE-BB66-3BFC-E7DF533E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88D2F-1865-F41A-8EFF-54D73FA9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970EDC-9739-8BCE-4C23-6E320C9AA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734096-E0BE-475F-34E2-544E8E07B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B9356E-A4A6-0DB0-6A9E-CD6600346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824A45-8A78-6A79-1719-313305C9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47C-1D94-E64F-BF1B-52CCB02672E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995E66-A319-4C31-DA0E-4CE99C26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89ADC3-3055-726B-4E09-CCEA5060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A568-9118-9743-86E6-3D5736A6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E03A1-67AC-98AC-DB1E-43907B8F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170BFC-2917-80C8-5AE2-A492E1B5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47C-1D94-E64F-BF1B-52CCB02672E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1DEE33-C32B-D7A3-281D-19E1E958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EC78FE-0D4D-D40A-BA92-8825F909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A568-9118-9743-86E6-3D5736A6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0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D8AEA0-FDE8-0949-A87C-26E7030A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47C-1D94-E64F-BF1B-52CCB02672E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A63539-A05A-22DF-BB6F-C502A121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E9CF73-A061-87CF-093C-B5581FDE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A568-9118-9743-86E6-3D5736A6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6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724C0-E516-DC27-0C69-10EF26A7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25FC29-0B6A-0CEF-3281-8D52118FC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6B43BA-679D-A702-71CE-78F929073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EAA22A-B2D9-4949-1443-B72DCE6C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47C-1D94-E64F-BF1B-52CCB02672E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E26AE3-1953-100A-50D8-491AAB9B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927019-9D7A-F3FA-D928-2F3E2C9D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A568-9118-9743-86E6-3D5736A6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F0CEE-86C8-748A-945D-4FCB3019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6DF636-E905-3537-9A11-04CBD5451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B8298E-A3BC-5D12-FA24-599C9445F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E8FB23-EA87-5AAF-04E3-51A85FE1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47C-1D94-E64F-BF1B-52CCB02672E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5D1BE6-9880-ED90-FA59-815748AF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C47228-B5AB-54B6-CA7D-A41866E8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A568-9118-9743-86E6-3D5736A6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6B5A6A-2BD8-3DE3-B27B-47BB0393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5623D9-38A7-293F-B5B6-D2DBA40C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69F15-82A8-9F85-D9EB-4136663C9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CB47C-1D94-E64F-BF1B-52CCB02672E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06316-53FA-9526-D8B1-3A5581A1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544E85-68E1-B2E5-1018-9DECADC79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A568-9118-9743-86E6-3D5736A6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2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18C65582-4741-728C-E023-471693E4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36" y="0"/>
            <a:ext cx="4860128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7D390D-A925-C7A0-9A64-5D3F7906A406}"/>
              </a:ext>
            </a:extLst>
          </p:cNvPr>
          <p:cNvSpPr txBox="1"/>
          <p:nvPr/>
        </p:nvSpPr>
        <p:spPr>
          <a:xfrm>
            <a:off x="4788385" y="41497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7D142-5130-C312-6B98-8A539AF13392}"/>
              </a:ext>
            </a:extLst>
          </p:cNvPr>
          <p:cNvSpPr txBox="1"/>
          <p:nvPr/>
        </p:nvSpPr>
        <p:spPr>
          <a:xfrm>
            <a:off x="5199051" y="33667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38744E-A209-8D85-8C0B-E561358214E3}"/>
              </a:ext>
            </a:extLst>
          </p:cNvPr>
          <p:cNvSpPr txBox="1"/>
          <p:nvPr/>
        </p:nvSpPr>
        <p:spPr>
          <a:xfrm>
            <a:off x="5592267" y="41497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7BACBB-BFAE-A95E-AC93-17393EC50F04}"/>
              </a:ext>
            </a:extLst>
          </p:cNvPr>
          <p:cNvSpPr txBox="1"/>
          <p:nvPr/>
        </p:nvSpPr>
        <p:spPr>
          <a:xfrm>
            <a:off x="5852859" y="3758813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-0.1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A6FB4D-D2B3-48D4-A591-A3EFFE27FD66}"/>
              </a:ext>
            </a:extLst>
          </p:cNvPr>
          <p:cNvSpPr txBox="1"/>
          <p:nvPr/>
        </p:nvSpPr>
        <p:spPr>
          <a:xfrm>
            <a:off x="5439866" y="309564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-0.2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A13E34-7D21-B72F-4A81-60E469878F62}"/>
              </a:ext>
            </a:extLst>
          </p:cNvPr>
          <p:cNvSpPr txBox="1"/>
          <p:nvPr/>
        </p:nvSpPr>
        <p:spPr>
          <a:xfrm>
            <a:off x="6011076" y="334186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-0.6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4F1CCD-B84F-5958-5698-282D281F82D8}"/>
              </a:ext>
            </a:extLst>
          </p:cNvPr>
          <p:cNvSpPr txBox="1"/>
          <p:nvPr/>
        </p:nvSpPr>
        <p:spPr>
          <a:xfrm>
            <a:off x="6728867" y="46383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C46843-E4F6-5883-2AD9-74E9EDD3189F}"/>
              </a:ext>
            </a:extLst>
          </p:cNvPr>
          <p:cNvSpPr txBox="1"/>
          <p:nvPr/>
        </p:nvSpPr>
        <p:spPr>
          <a:xfrm>
            <a:off x="6954061" y="3305889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40B524-8EAD-17A0-8347-7C6172EEE5FE}"/>
              </a:ext>
            </a:extLst>
          </p:cNvPr>
          <p:cNvSpPr txBox="1"/>
          <p:nvPr/>
        </p:nvSpPr>
        <p:spPr>
          <a:xfrm>
            <a:off x="6954061" y="330588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1B59B7-47EC-3B36-6A8F-C6D2AE552EBA}"/>
              </a:ext>
            </a:extLst>
          </p:cNvPr>
          <p:cNvSpPr txBox="1"/>
          <p:nvPr/>
        </p:nvSpPr>
        <p:spPr>
          <a:xfrm>
            <a:off x="7788224" y="41804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6F6FAB-3344-5FBF-3EAD-A80AC9EFB4C8}"/>
              </a:ext>
            </a:extLst>
          </p:cNvPr>
          <p:cNvSpPr txBox="1"/>
          <p:nvPr/>
        </p:nvSpPr>
        <p:spPr>
          <a:xfrm>
            <a:off x="7545828" y="325903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332645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513640E9-DBBB-0464-41FC-73787321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36" y="0"/>
            <a:ext cx="4860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2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 The Idiota</dc:creator>
  <cp:lastModifiedBy>Yuta The Idiota</cp:lastModifiedBy>
  <cp:revision>2</cp:revision>
  <dcterms:created xsi:type="dcterms:W3CDTF">2025-06-16T03:26:34Z</dcterms:created>
  <dcterms:modified xsi:type="dcterms:W3CDTF">2025-06-16T03:33:17Z</dcterms:modified>
</cp:coreProperties>
</file>