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37"/>
    <p:restoredTop sz="96327"/>
  </p:normalViewPr>
  <p:slideViewPr>
    <p:cSldViewPr snapToGrid="0">
      <p:cViewPr>
        <p:scale>
          <a:sx n="106" d="100"/>
          <a:sy n="106" d="100"/>
        </p:scale>
        <p:origin x="1032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2DFD3D-1C2F-34E8-9478-5017964AAB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0CAA04B-6025-8F26-886A-36D31871B0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E3C2B86-00B3-A945-B93E-93ABCA1E9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CBC32E0-288B-8947-7BEB-F99BB3D54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F7B2D9-9231-396B-F78B-F05EA7FF0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86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9FDF3-1C4E-D691-6EC0-C8143600E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C89CBD2-C550-D331-7E67-3E7FACF91B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8986A24-41CE-A410-D615-9B1AD8DDA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486132-EB27-6066-9077-D8DDE64B2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540D26-EE07-8F74-14AB-F8E1F5D2B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581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E26964D-BA5D-1B5F-647F-36F37F80E8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F2F321D-DC90-9FF0-4ACA-7B993F2B0E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CDD685-CE9F-49FD-07CD-1E07B4972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CCD4A6D-BE2B-B658-F5BA-3D0D3895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4FE91C9-CC40-2AA9-76B8-F250D8335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8260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3316B12-8EE0-5D3B-8CEA-2B65BC5AB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968B760-6983-8AE9-02D1-9E3D66260D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EB69C7-5280-92E2-5157-8DEEFCABF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31D614E-EA39-1A61-F52E-90B258613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4908700-5BA1-EE7C-D4F1-69F196A3E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92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1BCA65-C2C4-6EA7-2929-3D5D47140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9116AB-27A3-3D61-59A9-2AD8ED1752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723602-DDB9-E818-C212-4526F8ADB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15F2E9-4F3C-1A3B-D8A8-543BF68FF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386FE5C-A4CA-24B8-8622-CF5F27EA7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354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FDC4F0-EF1A-AD60-1371-FAA827B266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800A8B0-73B5-36B3-FC86-46B8F6AA26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E4141A4-EDF9-A498-FB21-E5930210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C3573B-F309-C521-DD77-E31A855DB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4819332-44E3-4A02-512D-1C32134F9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32CA636-28DE-A04E-8634-5FE8D26F16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567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9AF0F9-C01C-DF76-D31B-31ED699FB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F740C9-1293-D644-1D7B-1E13C5FA0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F68CFB7-8A40-77EE-D3D4-F1ADBB960E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AD7E28D-A992-FADB-75DF-0D9501F1B3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98198FA-71F2-7273-B827-BF76D2DBEA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9A8132E-5FBE-65D9-A11E-D9F76E10C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3693830-416A-A7C3-7778-EAB8611E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2DA3E39-15FC-8179-5F05-27434C703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935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AB8F51F-BC4B-AFA9-DE8F-5C9AB0AF3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06A8EF7-8957-8B4E-9555-02CD6C8EB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BF489FBD-FE64-93B7-9121-7728C66CF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D797EE5-2D5E-9166-C4CC-4E34D1275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79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4C7F18-3F3E-FED0-C021-D6E06002FE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2ED6CA-4F27-563C-0B33-D810E9CE6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1564278-7289-DF1C-D8ED-718B79B4E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849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5D219D-347B-DDB1-92FE-FB16A8111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1E186A-DBC0-F2C7-5162-80E58F7C53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BCAD77D-63BD-1558-CE2D-B14AFCE3B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A59DC5-A9FB-FC52-991E-03CFC53E62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75678E7-F644-4DFB-FA4B-4ED48AEF15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CCB6EC4-F0B3-7FD3-4E2F-647D1560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427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5D4773D-729E-125C-20BF-F5B6EABC5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E16DEA7-D707-ACC4-37F1-F6A6D3DB0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F2C00BE-3806-C670-539C-31624754C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7CA574B-4284-38A0-3B64-B2B70E58C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CF47F1E-73EA-A211-0E43-7091AF040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0D19C37-0553-88AA-A4F9-3BE7ECB9F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687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599F8FA-AD7D-5631-E82E-7DD580BFD8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D52FB1-44D3-94C7-F98F-2F55156EFD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DF5222-245A-B6F5-AA25-D1AE2019E1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D59502-5A4F-4341-90F0-312CD4D0C61A}" type="datetimeFigureOut">
              <a:rPr lang="en-US" smtClean="0"/>
              <a:t>6/14/25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3776ED3-6BFB-8F25-AECC-BA3A12626A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897C24-1A53-2978-A29B-866BE8FF6E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68DA9B-69B8-E146-B33C-8586CF355B0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094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C82734B6-EECE-4277-9070-B7D2CCDFE361}"/>
              </a:ext>
            </a:extLst>
          </p:cNvPr>
          <p:cNvSpPr txBox="1"/>
          <p:nvPr/>
        </p:nvSpPr>
        <p:spPr>
          <a:xfrm>
            <a:off x="9029828" y="2967335"/>
            <a:ext cx="120257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赤；st1-2</a:t>
            </a:r>
          </a:p>
          <a:p>
            <a:r>
              <a:rPr lang="en-US" dirty="0"/>
              <a:t>青；st1-4</a:t>
            </a:r>
          </a:p>
          <a:p>
            <a:r>
              <a:rPr lang="en-US" dirty="0"/>
              <a:t>緑；st1-6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5E0BEA83-BA63-EC6D-35A3-3B7A4FB4844A}"/>
              </a:ext>
            </a:extLst>
          </p:cNvPr>
          <p:cNvSpPr txBox="1"/>
          <p:nvPr/>
        </p:nvSpPr>
        <p:spPr>
          <a:xfrm>
            <a:off x="0" y="2690336"/>
            <a:ext cx="166584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赤；st1-2</a:t>
            </a:r>
          </a:p>
          <a:p>
            <a:r>
              <a:rPr lang="en-US" dirty="0"/>
              <a:t>青；st2-3</a:t>
            </a:r>
          </a:p>
          <a:p>
            <a:r>
              <a:rPr lang="en-US" dirty="0"/>
              <a:t>緑；st3-4</a:t>
            </a:r>
          </a:p>
          <a:p>
            <a:r>
              <a:rPr lang="en-US" dirty="0"/>
              <a:t>紫；st4-5</a:t>
            </a:r>
          </a:p>
          <a:p>
            <a:r>
              <a:rPr lang="en-US" dirty="0"/>
              <a:t>シアン；st5-6</a:t>
            </a:r>
          </a:p>
        </p:txBody>
      </p:sp>
      <p:pic>
        <p:nvPicPr>
          <p:cNvPr id="9" name="図 8" descr="グラフ&#10;&#10;自動的に生成された説明">
            <a:extLst>
              <a:ext uri="{FF2B5EF4-FFF2-40B4-BE49-F238E27FC236}">
                <a16:creationId xmlns:a16="http://schemas.microsoft.com/office/drawing/2014/main" id="{26B2196B-45B7-5A5E-F11E-D12CDF8852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428" y="674927"/>
            <a:ext cx="7772400" cy="550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5043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2748</TotalTime>
  <Words>24</Words>
  <Application>Microsoft Macintosh PowerPoint</Application>
  <PresentationFormat>ワイド画面</PresentationFormat>
  <Paragraphs>8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3</cp:revision>
  <dcterms:created xsi:type="dcterms:W3CDTF">2025-06-14T03:53:59Z</dcterms:created>
  <dcterms:modified xsi:type="dcterms:W3CDTF">2025-06-16T01:42:08Z</dcterms:modified>
</cp:coreProperties>
</file>