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62"/>
  </p:normalViewPr>
  <p:slideViewPr>
    <p:cSldViewPr snapToGrid="0">
      <p:cViewPr>
        <p:scale>
          <a:sx n="79" d="100"/>
          <a:sy n="79" d="100"/>
        </p:scale>
        <p:origin x="156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C169E-E21F-D5F4-4978-9C32D893D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FA4933-0B0F-1803-0A9F-5529FF2A2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C4ADC4-3088-5D94-70FE-426DF011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F845-6ECD-5343-ACC9-045F034F48D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26001-9FD8-FDEE-DFD1-EA9DAABA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7F3A70-DF3D-B557-0797-48E99460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CEE-6A6A-AB40-9A57-2A2150365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35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5A2E4-B46A-51BE-EB3A-8A199C93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534ED6-BDB0-1EB6-DEDA-0BDF80117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71054D-4BAE-B9D1-E2E9-77BB7902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F845-6ECD-5343-ACC9-045F034F48D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8F8652-A7C2-C78F-E6E8-CA3C4096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FE3898-4222-ECE0-1736-5457E491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CEE-6A6A-AB40-9A57-2A2150365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44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4C4CF4-20DD-B2E7-F5E1-53369973C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5FE790-A78D-4F57-4C70-64DC4DE9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273C30-A4C7-71DD-4919-8BC21936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F845-6ECD-5343-ACC9-045F034F48D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C5048A-A299-D027-CED2-5E9F48BE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278FF8-22DF-63AE-C0B2-AB637BA0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CEE-6A6A-AB40-9A57-2A2150365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39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941F5-26D4-78DB-3815-F3800C03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2FFE4-5A38-C78A-8ECA-AE93CDEB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90F82C-10C3-C6F6-D676-3EF74ECB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F845-6ECD-5343-ACC9-045F034F48D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97C97-B673-A728-4673-3839D3A4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9390E4-C548-9C81-C564-7D44D350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CEE-6A6A-AB40-9A57-2A2150365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4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B3E9D-F19D-1A81-89CD-62F8CF45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96D1B0-687B-7E73-32AF-CFDB4786E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1F0CB1-CDD8-A7CD-8E08-1AECF5A2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F845-6ECD-5343-ACC9-045F034F48D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A8E858-DBF3-BACD-0065-FD2BDF5D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6117E-F2EF-1F05-ABD0-1DBD7464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CEE-6A6A-AB40-9A57-2A2150365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00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54ACD-1E4D-6681-7907-0BD30082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91A72-EDE9-14D3-5ECA-6DD02A448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A14076-7364-EB03-0820-C4CC8DBD5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1A7A73-2579-F953-5AB0-838BBD68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F845-6ECD-5343-ACC9-045F034F48D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8B6356-16A3-D4BC-81A9-DA3155F2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656EF8-544A-CE8F-5E8B-92A6EDC3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CEE-6A6A-AB40-9A57-2A2150365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48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857CD-05C1-A421-B22E-F2AEB0B5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B4D698-04CF-6BE0-82F0-F5A4C3660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55AD89-5147-8BE7-FE33-7627AF3A5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9FAEDC-3833-63B1-3865-B6FCE8179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5C9F0C-0E13-D78E-7FBE-77E46848C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0EBC43-50FC-DCCB-EC2A-C5C8588B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F845-6ECD-5343-ACC9-045F034F48D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64197C-4547-8733-4630-A9461ABB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0371EF-64F6-5059-41F8-0E0BF604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CEE-6A6A-AB40-9A57-2A2150365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05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22A24-4FF5-79B9-03EF-61AF5F3A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E79551-48BD-2C42-94F6-55A1BD76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F845-6ECD-5343-ACC9-045F034F48D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FE33F1-4F85-7818-5F91-64CCD6EE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064C4E-23EB-53CB-BA1C-A7AEA8AE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CEE-6A6A-AB40-9A57-2A2150365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0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BF6EF8-3D88-33FA-D1CF-A8B33F18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F845-6ECD-5343-ACC9-045F034F48D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1A6342-81E8-875E-C3E7-8848E2A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01DEF4-95B2-6402-59AB-7C0E861F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CEE-6A6A-AB40-9A57-2A2150365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11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76090-A340-53EA-1448-3C945231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FB9111-BFDF-3F13-6429-9868008D7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3403F7-AFD8-70E9-EC7A-4C2DF604E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E1A793-733F-72D8-4D69-E7AF6AE4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F845-6ECD-5343-ACC9-045F034F48D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552170-D0AD-5AA5-A4B6-223149BE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923DF0-9632-6A92-06BE-1FCB5804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CEE-6A6A-AB40-9A57-2A2150365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65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7E047-FA9E-9971-54F4-601A405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E0BFD2-1601-6E8D-6A52-FF707FC3F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2433F7-3983-A7C1-921B-3499CF827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4C75C2-A95E-B47A-0599-3498EE17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F845-6ECD-5343-ACC9-045F034F48D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22C7DF-C7EB-6FB0-B951-0989029F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3C14E3-63AF-D2C5-1858-136BF230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CEE-6A6A-AB40-9A57-2A2150365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5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F855DC-D334-FABC-90E9-B9A2FAAA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FFBB3E-44A7-8299-10E1-4326911C6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52EA93-60BD-DA30-F21B-5A074B61F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1F845-6ECD-5343-ACC9-045F034F48D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9AE5BA-3CB3-A831-F953-C7641B746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8524F-1369-EA63-23B2-C802C076C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ECEE-6A6A-AB40-9A57-2A2150365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4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EE5EDCD4-BA15-A113-167E-1EFDE280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48" y="184666"/>
            <a:ext cx="9430609" cy="5597912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18D9276-C914-C32A-AC4D-AB29E1A79659}"/>
              </a:ext>
            </a:extLst>
          </p:cNvPr>
          <p:cNvCxnSpPr/>
          <p:nvPr/>
        </p:nvCxnSpPr>
        <p:spPr>
          <a:xfrm>
            <a:off x="10004264" y="2288488"/>
            <a:ext cx="0" cy="4277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D3D32E-1C83-77C4-3D42-7AC5F88E3934}"/>
              </a:ext>
            </a:extLst>
          </p:cNvPr>
          <p:cNvSpPr txBox="1"/>
          <p:nvPr/>
        </p:nvSpPr>
        <p:spPr>
          <a:xfrm>
            <a:off x="10122252" y="23468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気圧補正あり</a:t>
            </a:r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8B6AFF2-4024-9C84-B3BD-018861765837}"/>
              </a:ext>
            </a:extLst>
          </p:cNvPr>
          <p:cNvCxnSpPr>
            <a:cxnSpLocks/>
          </p:cNvCxnSpPr>
          <p:nvPr/>
        </p:nvCxnSpPr>
        <p:spPr>
          <a:xfrm>
            <a:off x="10004264" y="2878424"/>
            <a:ext cx="0" cy="383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8A338C7-F520-522B-3D54-15C60E29169B}"/>
              </a:ext>
            </a:extLst>
          </p:cNvPr>
          <p:cNvSpPr txBox="1"/>
          <p:nvPr/>
        </p:nvSpPr>
        <p:spPr>
          <a:xfrm>
            <a:off x="10122252" y="289255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気圧補正なし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6968BA2-E86F-0DD5-F4A9-CA69926AE610}"/>
              </a:ext>
            </a:extLst>
          </p:cNvPr>
          <p:cNvSpPr txBox="1"/>
          <p:nvPr/>
        </p:nvSpPr>
        <p:spPr>
          <a:xfrm>
            <a:off x="9931844" y="4063422"/>
            <a:ext cx="2138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1013hPa</a:t>
            </a:r>
            <a:r>
              <a:rPr kumimoji="1" lang="ja-JP" altLang="en-US"/>
              <a:t>を基準に＋</a:t>
            </a:r>
            <a:r>
              <a:rPr lang="en-US" altLang="ja-JP" dirty="0"/>
              <a:t>10mm/1hPa</a:t>
            </a:r>
            <a:r>
              <a:rPr lang="ja-JP" altLang="en-US"/>
              <a:t>　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0E27BA8-4CE8-AED2-FD79-3D2B0C92B258}"/>
              </a:ext>
            </a:extLst>
          </p:cNvPr>
          <p:cNvSpPr txBox="1"/>
          <p:nvPr/>
        </p:nvSpPr>
        <p:spPr>
          <a:xfrm>
            <a:off x="10098284" y="3694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・気圧補正</a:t>
            </a:r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FC4505DF-7F55-B621-1FF0-D900746F373D}"/>
              </a:ext>
            </a:extLst>
          </p:cNvPr>
          <p:cNvSpPr/>
          <p:nvPr/>
        </p:nvSpPr>
        <p:spPr>
          <a:xfrm>
            <a:off x="9721216" y="3694090"/>
            <a:ext cx="2349144" cy="101566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F10B7F-450C-3255-4E5D-582C9579242B}"/>
              </a:ext>
            </a:extLst>
          </p:cNvPr>
          <p:cNvSpPr txBox="1"/>
          <p:nvPr/>
        </p:nvSpPr>
        <p:spPr>
          <a:xfrm>
            <a:off x="5098552" y="5597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4D890D-08D5-F326-76F7-D08E085D678E}"/>
              </a:ext>
            </a:extLst>
          </p:cNvPr>
          <p:cNvSpPr txBox="1"/>
          <p:nvPr/>
        </p:nvSpPr>
        <p:spPr>
          <a:xfrm>
            <a:off x="-11431" y="2255830"/>
            <a:ext cx="461665" cy="228524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基準からの水位</a:t>
            </a:r>
            <a:r>
              <a:rPr lang="en-US" altLang="ja-JP" dirty="0"/>
              <a:t>(mm)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6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90B4E392-420F-96AA-3A28-9EB73CA0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4" y="223023"/>
            <a:ext cx="9382062" cy="5374889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3674F3B-A4AF-C010-49D8-33852550207B}"/>
              </a:ext>
            </a:extLst>
          </p:cNvPr>
          <p:cNvCxnSpPr/>
          <p:nvPr/>
        </p:nvCxnSpPr>
        <p:spPr>
          <a:xfrm>
            <a:off x="9987936" y="2255830"/>
            <a:ext cx="0" cy="4277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21CD79-81EE-AB95-8669-2262E301C6C9}"/>
              </a:ext>
            </a:extLst>
          </p:cNvPr>
          <p:cNvSpPr txBox="1"/>
          <p:nvPr/>
        </p:nvSpPr>
        <p:spPr>
          <a:xfrm>
            <a:off x="10105924" y="23142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気圧補正あり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6EC4EF0-35E7-5DD9-AD13-621595980664}"/>
              </a:ext>
            </a:extLst>
          </p:cNvPr>
          <p:cNvCxnSpPr>
            <a:cxnSpLocks/>
          </p:cNvCxnSpPr>
          <p:nvPr/>
        </p:nvCxnSpPr>
        <p:spPr>
          <a:xfrm>
            <a:off x="9987936" y="2845766"/>
            <a:ext cx="0" cy="383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50F052F-968B-7454-6074-F66B2313C4EC}"/>
              </a:ext>
            </a:extLst>
          </p:cNvPr>
          <p:cNvSpPr txBox="1"/>
          <p:nvPr/>
        </p:nvSpPr>
        <p:spPr>
          <a:xfrm>
            <a:off x="10105924" y="2859892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気圧補正なし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418D94-CB2B-6635-9985-D6D7DE2BE1EA}"/>
              </a:ext>
            </a:extLst>
          </p:cNvPr>
          <p:cNvSpPr txBox="1"/>
          <p:nvPr/>
        </p:nvSpPr>
        <p:spPr>
          <a:xfrm>
            <a:off x="9915516" y="4030764"/>
            <a:ext cx="2138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1013hPa</a:t>
            </a:r>
            <a:r>
              <a:rPr kumimoji="1" lang="ja-JP" altLang="en-US"/>
              <a:t>を基準に＋</a:t>
            </a:r>
            <a:r>
              <a:rPr lang="en-US" altLang="ja-JP" dirty="0"/>
              <a:t>10mm/1hPa</a:t>
            </a:r>
            <a:r>
              <a:rPr lang="ja-JP" altLang="en-US"/>
              <a:t>　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01049F-83B1-BB9B-4EBC-FE13287C26C4}"/>
              </a:ext>
            </a:extLst>
          </p:cNvPr>
          <p:cNvSpPr txBox="1"/>
          <p:nvPr/>
        </p:nvSpPr>
        <p:spPr>
          <a:xfrm>
            <a:off x="10081956" y="36614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・気圧補正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A4E435D-96B1-4ECD-75F8-7E4966D29E25}"/>
              </a:ext>
            </a:extLst>
          </p:cNvPr>
          <p:cNvSpPr/>
          <p:nvPr/>
        </p:nvSpPr>
        <p:spPr>
          <a:xfrm>
            <a:off x="9704888" y="3661432"/>
            <a:ext cx="2349144" cy="101566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E01536-35FD-C92E-516D-12DEC5078923}"/>
              </a:ext>
            </a:extLst>
          </p:cNvPr>
          <p:cNvSpPr txBox="1"/>
          <p:nvPr/>
        </p:nvSpPr>
        <p:spPr>
          <a:xfrm>
            <a:off x="4933516" y="5597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6A518A7-B102-C9AB-5EBB-88BD27433FF4}"/>
              </a:ext>
            </a:extLst>
          </p:cNvPr>
          <p:cNvSpPr txBox="1"/>
          <p:nvPr/>
        </p:nvSpPr>
        <p:spPr>
          <a:xfrm>
            <a:off x="-11431" y="2255830"/>
            <a:ext cx="461665" cy="228524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基準からの水位</a:t>
            </a:r>
            <a:r>
              <a:rPr lang="en-US" altLang="ja-JP" dirty="0"/>
              <a:t>(mm)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32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65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510DF-EBEC-FF44-2607-94506027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81AB1-C1E3-E0A9-1C9E-961DDF62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76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50</Words>
  <Application>Microsoft Macintosh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 The Idiota</dc:creator>
  <cp:lastModifiedBy>Yuta The Idiota</cp:lastModifiedBy>
  <cp:revision>2</cp:revision>
  <dcterms:created xsi:type="dcterms:W3CDTF">2024-09-27T02:27:29Z</dcterms:created>
  <dcterms:modified xsi:type="dcterms:W3CDTF">2024-09-27T06:53:55Z</dcterms:modified>
</cp:coreProperties>
</file>