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>
      <p:cViewPr>
        <p:scale>
          <a:sx n="141" d="100"/>
          <a:sy n="141" d="100"/>
        </p:scale>
        <p:origin x="64" y="-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F47746-7383-EA90-6BC4-7433C87F9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66DC278-BA43-9CDA-4E7A-176C12761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8BBB7E-7003-6B33-FFA5-EC7AD58E3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A5EA-20D6-1F48-8703-BAB58579B263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10F418-FC1F-646C-3890-EB534503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37CB19-4135-B548-33AF-FE92619D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94A1-6775-EF48-B859-568CB09F5B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279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AB0E98-C23E-9E97-F3C2-D3C66EF5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12CAD6-858B-2549-CB19-31FF6C136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A0EC8C-5D5E-CB06-B694-1CDF9C02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A5EA-20D6-1F48-8703-BAB58579B263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CFAA0EB-4913-F198-E51F-565288DF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BABEF1-0183-2DC1-C77B-98CB6266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94A1-6775-EF48-B859-568CB09F5B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21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D7E17E5-8550-A52E-F4AF-AA9839369B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7CF428-EBE7-071B-18C5-91224EC45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DBA212-7DAE-7C7E-72E5-A83CE4140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A5EA-20D6-1F48-8703-BAB58579B263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B188C8-2AEB-F9C5-D8E1-3DF910A0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9FFC51-D0CB-F425-D54D-59D2A2B00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94A1-6775-EF48-B859-568CB09F5B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127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FE54CC-2118-B312-780D-51AC08F1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D3EFAA-EEA8-6D30-BAFC-BF9429207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CDE3B6-1246-B611-27EC-73D02CD76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A5EA-20D6-1F48-8703-BAB58579B263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2AB522-A593-AE5C-6D48-CEAAC525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407615-DCC6-6764-B8D5-16A9BC0D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94A1-6775-EF48-B859-568CB09F5B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755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1351F1-6977-08ED-4A47-9C9D00C46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50C38A-BD7A-B353-362A-23BA11210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7E9563-E416-7397-7FB6-35C4D0DC1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A5EA-20D6-1F48-8703-BAB58579B263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C652A5-E22C-8348-B605-DF90016A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DA2662-1DCF-9286-8B27-974BF53DD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94A1-6775-EF48-B859-568CB09F5B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64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1BE81-AD8A-75FD-A94B-4F385463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87041-400D-4D0B-D14A-4E7813494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EC3C124-E9EF-6FE4-F116-2342E4B3B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608CE8-2E53-FD48-952D-2BA3F1B2A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A5EA-20D6-1F48-8703-BAB58579B263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B4CB5D-F3B0-D3CD-645C-D045196E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AD2A9E-8421-735D-831E-61D682B2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94A1-6775-EF48-B859-568CB09F5B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6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18A297-5047-BB83-7ABE-470F2F4C8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0A52B2-C152-526D-F899-8E3BA36A8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002342D-20FE-50BD-33A9-72A7C5114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61BBB5E-ED48-4547-C4EC-3832DAA4C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E9CDB55-54DD-334C-208F-97A6E7DFF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F9E6E48-D77A-8AE2-C137-12FE6C76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A5EA-20D6-1F48-8703-BAB58579B263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508B789-BC3A-B6DD-3343-2F92905A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BFDCFFB-1A76-FFB5-A747-E5515941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94A1-6775-EF48-B859-568CB09F5B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833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C5AB1D-DE05-44E9-4229-AF88BED1D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6DB6CBD-37CB-4F36-AD4C-66053ECF6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A5EA-20D6-1F48-8703-BAB58579B263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9CEF5F2-73D2-6C0C-BDCF-35F4CEBD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5C5550-5664-2B0F-9378-97D4FABF9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94A1-6775-EF48-B859-568CB09F5B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11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1CF8C9D-E141-E062-3ECC-AA90D378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A5EA-20D6-1F48-8703-BAB58579B263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FD0BAA2-EF20-8289-A5AD-A063B92E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D3C027E-EE4B-7330-0EA8-AD0ABA31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94A1-6775-EF48-B859-568CB09F5B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897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4622AC-5AA2-8E6E-9743-3716604A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0D0D35-D375-D658-3FA8-D779C96E6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DF4960-B7E7-AD39-3707-430D74C37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2A4FEC-CFC4-9579-DE28-333E41AE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A5EA-20D6-1F48-8703-BAB58579B263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210373-2D15-2720-D4D5-C94024A24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FD98A1-52DF-4DAC-9F00-2A3B0CAA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94A1-6775-EF48-B859-568CB09F5B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731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4FB67-E667-050E-DAF0-5215C8E55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E2530DC-E140-3A6B-18FE-F84B620934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2FB061-D01C-35B6-DBC8-B83777B91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28F035-959E-4FA1-1B18-E6D69DD0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6A5EA-20D6-1F48-8703-BAB58579B263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1D89F1-525E-933B-A16D-DC9D59298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684A34-97E0-6CFB-732F-DAA4AE1B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094A1-6775-EF48-B859-568CB09F5B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58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A9A3171-BED0-4ECA-83DD-15019362E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942C82-F555-7BB5-BABB-777D5F8B2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34709B-E960-931A-86F1-579BF9E323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6A5EA-20D6-1F48-8703-BAB58579B263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49DECE-83D7-4FB0-0F50-CC27471DC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FBB369-0C3D-214F-A6ED-06597BC4A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094A1-6775-EF48-B859-568CB09F5B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4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99DFC148-8E5C-C28B-AC6E-55DC5A4B6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0138" y="5570128"/>
            <a:ext cx="5299364" cy="68580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3800294-29AE-73A6-C053-B5EE99AC952B}"/>
              </a:ext>
            </a:extLst>
          </p:cNvPr>
          <p:cNvSpPr txBox="1"/>
          <p:nvPr/>
        </p:nvSpPr>
        <p:spPr>
          <a:xfrm>
            <a:off x="4391551" y="713154"/>
            <a:ext cx="400110" cy="13490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1400"/>
              <a:t>年毎のデータ数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90BC6F7-FBCB-A632-60E7-1A01EDBB70AB}"/>
              </a:ext>
            </a:extLst>
          </p:cNvPr>
          <p:cNvSpPr txBox="1"/>
          <p:nvPr/>
        </p:nvSpPr>
        <p:spPr>
          <a:xfrm>
            <a:off x="5289320" y="314791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月毎のデータ数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1A04C75-9134-9451-8E45-6B3E0BBEFE8D}"/>
              </a:ext>
            </a:extLst>
          </p:cNvPr>
          <p:cNvSpPr txBox="1"/>
          <p:nvPr/>
        </p:nvSpPr>
        <p:spPr>
          <a:xfrm>
            <a:off x="5689430" y="103535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>
                <a:solidFill>
                  <a:srgbClr val="FF0000"/>
                </a:solidFill>
              </a:rPr>
              <a:t>赤字</a:t>
            </a:r>
            <a:r>
              <a:rPr kumimoji="1" lang="ja-JP" altLang="en-US" sz="1000"/>
              <a:t>はデータを内挿した月</a:t>
            </a:r>
          </a:p>
        </p:txBody>
      </p:sp>
    </p:spTree>
    <p:extLst>
      <p:ext uri="{BB962C8B-B14F-4D97-AF65-F5344CB8AC3E}">
        <p14:creationId xmlns:p14="http://schemas.microsoft.com/office/powerpoint/2010/main" val="1599877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FB7F53C-C7C8-F87A-7F6F-3522BE354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023" y="0"/>
            <a:ext cx="5299364" cy="6858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8D0C28D-B81A-2F97-7841-73FC8A70A2A2}"/>
              </a:ext>
            </a:extLst>
          </p:cNvPr>
          <p:cNvSpPr txBox="1"/>
          <p:nvPr/>
        </p:nvSpPr>
        <p:spPr>
          <a:xfrm>
            <a:off x="4193628" y="733032"/>
            <a:ext cx="400110" cy="13490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z="1400"/>
              <a:t>年毎のデータ数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41CD8A-E4E3-DDA8-3245-61424124A2F5}"/>
              </a:ext>
            </a:extLst>
          </p:cNvPr>
          <p:cNvSpPr txBox="1"/>
          <p:nvPr/>
        </p:nvSpPr>
        <p:spPr>
          <a:xfrm>
            <a:off x="5200728" y="294912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月毎のデータ数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281678E-0A5E-B37D-9EDC-AC64D33138C1}"/>
              </a:ext>
            </a:extLst>
          </p:cNvPr>
          <p:cNvSpPr txBox="1"/>
          <p:nvPr/>
        </p:nvSpPr>
        <p:spPr>
          <a:xfrm>
            <a:off x="5600838" y="83656"/>
            <a:ext cx="2079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>
                <a:solidFill>
                  <a:srgbClr val="FF0000"/>
                </a:solidFill>
              </a:rPr>
              <a:t>赤字</a:t>
            </a:r>
            <a:r>
              <a:rPr kumimoji="1" lang="ja-JP" altLang="en-US" sz="1000"/>
              <a:t>はデータ</a:t>
            </a:r>
            <a:r>
              <a:rPr kumimoji="1" lang="en-US" altLang="ja-JP" sz="1000" dirty="0"/>
              <a:t>(</a:t>
            </a:r>
            <a:r>
              <a:rPr kumimoji="1" lang="ja-JP" altLang="en-US" sz="1000"/>
              <a:t>平均</a:t>
            </a:r>
            <a:r>
              <a:rPr kumimoji="1" lang="en-US" altLang="ja-JP" sz="1000" dirty="0"/>
              <a:t>)</a:t>
            </a:r>
            <a:r>
              <a:rPr kumimoji="1" lang="ja-JP" altLang="en-US" sz="1000"/>
              <a:t>を内挿した月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C3400D5-14F4-4F7C-9B29-3079845F9126}"/>
              </a:ext>
            </a:extLst>
          </p:cNvPr>
          <p:cNvCxnSpPr/>
          <p:nvPr/>
        </p:nvCxnSpPr>
        <p:spPr>
          <a:xfrm>
            <a:off x="3970751" y="2082119"/>
            <a:ext cx="1058449" cy="37298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826E81E-1C00-279F-E4AF-BA8234DCADB2}"/>
                  </a:ext>
                </a:extLst>
              </p:cNvPr>
              <p:cNvSpPr txBox="1"/>
              <p:nvPr/>
            </p:nvSpPr>
            <p:spPr>
              <a:xfrm>
                <a:off x="6220971" y="783167"/>
                <a:ext cx="1459282" cy="443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ja-JP" sz="1200" i="1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altLang="ja-JP" sz="1200" b="0" i="1" smtClean="0">
                          <a:latin typeface="Cambria Math" panose="02040503050406030204" pitchFamily="18" charset="0"/>
                        </a:rPr>
                        <m:t>𝑒𝑎𝑛</m:t>
                      </m:r>
                      <m:r>
                        <a:rPr lang="en-US" altLang="ja-JP" sz="1200" b="0" i="1" smtClean="0"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altLang="ja-JP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sz="12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kumimoji="1" lang="ja-JP" altLang="en-US" sz="120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826E81E-1C00-279F-E4AF-BA8234DCA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971" y="783167"/>
                <a:ext cx="1459282" cy="4430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291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33</Words>
  <Application>Microsoft Macintosh PowerPoint</Application>
  <PresentationFormat>ワイド画面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Yuta The Idiota</dc:creator>
  <cp:lastModifiedBy>Yuta The Idiota</cp:lastModifiedBy>
  <cp:revision>1</cp:revision>
  <dcterms:created xsi:type="dcterms:W3CDTF">2024-09-30T03:34:53Z</dcterms:created>
  <dcterms:modified xsi:type="dcterms:W3CDTF">2024-09-30T03:59:35Z</dcterms:modified>
</cp:coreProperties>
</file>